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4" r:id="rId2"/>
    <p:sldMasterId id="2147483696" r:id="rId3"/>
    <p:sldMasterId id="2147483708" r:id="rId4"/>
    <p:sldMasterId id="2147483750" r:id="rId5"/>
    <p:sldMasterId id="2147483762" r:id="rId6"/>
  </p:sldMasterIdLst>
  <p:notesMasterIdLst>
    <p:notesMasterId r:id="rId26"/>
  </p:notesMasterIdLst>
  <p:sldIdLst>
    <p:sldId id="822" r:id="rId7"/>
    <p:sldId id="872" r:id="rId8"/>
    <p:sldId id="891" r:id="rId9"/>
    <p:sldId id="896" r:id="rId10"/>
    <p:sldId id="894" r:id="rId11"/>
    <p:sldId id="893" r:id="rId12"/>
    <p:sldId id="877" r:id="rId13"/>
    <p:sldId id="880" r:id="rId14"/>
    <p:sldId id="881" r:id="rId15"/>
    <p:sldId id="879" r:id="rId16"/>
    <p:sldId id="882" r:id="rId17"/>
    <p:sldId id="884" r:id="rId18"/>
    <p:sldId id="885" r:id="rId19"/>
    <p:sldId id="886" r:id="rId20"/>
    <p:sldId id="887" r:id="rId21"/>
    <p:sldId id="904" r:id="rId22"/>
    <p:sldId id="897" r:id="rId23"/>
    <p:sldId id="900" r:id="rId24"/>
    <p:sldId id="397" r:id="rId2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ete Letsoalo" initials="ML" lastIdx="1" clrIdx="0">
    <p:extLst>
      <p:ext uri="{19B8F6BF-5375-455C-9EA6-DF929625EA0E}">
        <p15:presenceInfo xmlns:p15="http://schemas.microsoft.com/office/powerpoint/2012/main" userId="S-1-5-21-3998480680-1760562881-1058161749-137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60334" autoAdjust="0"/>
  </p:normalViewPr>
  <p:slideViewPr>
    <p:cSldViewPr snapToGrid="0" snapToObjects="1">
      <p:cViewPr varScale="1">
        <p:scale>
          <a:sx n="66" d="100"/>
          <a:sy n="66" d="100"/>
        </p:scale>
        <p:origin x="920" y="36"/>
      </p:cViewPr>
      <p:guideLst>
        <p:guide orient="horz" pos="2160"/>
        <p:guide pos="3120"/>
      </p:guideLst>
    </p:cSldViewPr>
  </p:slideViewPr>
  <p:outlineViewPr>
    <p:cViewPr>
      <p:scale>
        <a:sx n="33" d="100"/>
        <a:sy n="33" d="100"/>
      </p:scale>
      <p:origin x="0" y="-8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26CBEB9-3F73-48B1-B2A1-A7D05C24C558}" type="datetimeFigureOut">
              <a:rPr lang="en-ZA" smtClean="0"/>
              <a:t>2021/12/09</a:t>
            </a:fld>
            <a:endParaRPr lang="en-ZA"/>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23CF286-BC58-4210-8AB2-020C4EB69F8B}" type="slidenum">
              <a:rPr lang="en-ZA" smtClean="0"/>
              <a:t>‹#›</a:t>
            </a:fld>
            <a:endParaRPr lang="en-ZA"/>
          </a:p>
        </p:txBody>
      </p:sp>
    </p:spTree>
    <p:extLst>
      <p:ext uri="{BB962C8B-B14F-4D97-AF65-F5344CB8AC3E}">
        <p14:creationId xmlns:p14="http://schemas.microsoft.com/office/powerpoint/2010/main" val="419950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D5B6-A96F-4833-93A7-2FCC8D73254D}"/>
              </a:ext>
            </a:extLst>
          </p:cNvPr>
          <p:cNvSpPr>
            <a:spLocks noGrp="1"/>
          </p:cNvSpPr>
          <p:nvPr>
            <p:ph type="ctrTitle"/>
          </p:nvPr>
        </p:nvSpPr>
        <p:spPr>
          <a:xfrm>
            <a:off x="1238250" y="1122363"/>
            <a:ext cx="7429500" cy="2387600"/>
          </a:xfrm>
        </p:spPr>
        <p:txBody>
          <a:bodyPr anchor="b"/>
          <a:lstStyle>
            <a:lvl1pPr algn="ctr">
              <a:defRPr sz="4875"/>
            </a:lvl1pPr>
          </a:lstStyle>
          <a:p>
            <a:r>
              <a:rPr lang="en-US"/>
              <a:t>Click to edit Master title style</a:t>
            </a:r>
          </a:p>
        </p:txBody>
      </p:sp>
      <p:sp>
        <p:nvSpPr>
          <p:cNvPr id="3" name="Subtitle 2">
            <a:extLst>
              <a:ext uri="{FF2B5EF4-FFF2-40B4-BE49-F238E27FC236}">
                <a16:creationId xmlns:a16="http://schemas.microsoft.com/office/drawing/2014/main" id="{F73EAD2C-081F-415B-BE49-32DA8FE6DC9E}"/>
              </a:ext>
            </a:extLst>
          </p:cNvPr>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p>
        </p:txBody>
      </p:sp>
    </p:spTree>
    <p:extLst>
      <p:ext uri="{BB962C8B-B14F-4D97-AF65-F5344CB8AC3E}">
        <p14:creationId xmlns:p14="http://schemas.microsoft.com/office/powerpoint/2010/main" val="4215505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09B1B-6A5D-41C7-8D00-6E967D07A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6170B7-1FDB-4520-8D7F-3E0DCD622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08610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F9F13F-BBDD-4C13-A1A4-02140F081318}"/>
              </a:ext>
            </a:extLst>
          </p:cNvPr>
          <p:cNvSpPr>
            <a:spLocks noGrp="1"/>
          </p:cNvSpPr>
          <p:nvPr>
            <p:ph type="title" orient="vert"/>
          </p:nvPr>
        </p:nvSpPr>
        <p:spPr>
          <a:xfrm>
            <a:off x="7088981" y="365125"/>
            <a:ext cx="2135981"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D4C49E-5730-4B76-A770-47D6F06FD9BB}"/>
              </a:ext>
            </a:extLst>
          </p:cNvPr>
          <p:cNvSpPr>
            <a:spLocks noGrp="1"/>
          </p:cNvSpPr>
          <p:nvPr>
            <p:ph type="body" orient="vert" idx="1"/>
          </p:nvPr>
        </p:nvSpPr>
        <p:spPr>
          <a:xfrm>
            <a:off x="681037"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81591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D5B6-A96F-4833-93A7-2FCC8D73254D}"/>
              </a:ext>
            </a:extLst>
          </p:cNvPr>
          <p:cNvSpPr>
            <a:spLocks noGrp="1"/>
          </p:cNvSpPr>
          <p:nvPr>
            <p:ph type="ctrTitle"/>
          </p:nvPr>
        </p:nvSpPr>
        <p:spPr>
          <a:xfrm>
            <a:off x="1238250" y="1122363"/>
            <a:ext cx="7429500" cy="2387600"/>
          </a:xfrm>
        </p:spPr>
        <p:txBody>
          <a:bodyPr anchor="b"/>
          <a:lstStyle>
            <a:lvl1pPr algn="ctr">
              <a:defRPr sz="3961"/>
            </a:lvl1pPr>
          </a:lstStyle>
          <a:p>
            <a:r>
              <a:rPr lang="en-US"/>
              <a:t>Click to edit Master title style</a:t>
            </a:r>
          </a:p>
        </p:txBody>
      </p:sp>
      <p:sp>
        <p:nvSpPr>
          <p:cNvPr id="3" name="Subtitle 2">
            <a:extLst>
              <a:ext uri="{FF2B5EF4-FFF2-40B4-BE49-F238E27FC236}">
                <a16:creationId xmlns:a16="http://schemas.microsoft.com/office/drawing/2014/main" id="{F73EAD2C-081F-415B-BE49-32DA8FE6DC9E}"/>
              </a:ext>
            </a:extLst>
          </p:cNvPr>
          <p:cNvSpPr>
            <a:spLocks noGrp="1"/>
          </p:cNvSpPr>
          <p:nvPr>
            <p:ph type="subTitle" idx="1"/>
          </p:nvPr>
        </p:nvSpPr>
        <p:spPr>
          <a:xfrm>
            <a:off x="1238250" y="3602038"/>
            <a:ext cx="7429500" cy="1655762"/>
          </a:xfrm>
        </p:spPr>
        <p:txBody>
          <a:bodyPr/>
          <a:lstStyle>
            <a:lvl1pPr marL="0" indent="0" algn="ctr">
              <a:buNone/>
              <a:defRPr sz="1584"/>
            </a:lvl1pPr>
            <a:lvl2pPr marL="301823" indent="0" algn="ctr">
              <a:buNone/>
              <a:defRPr sz="1320"/>
            </a:lvl2pPr>
            <a:lvl3pPr marL="603647" indent="0" algn="ctr">
              <a:buNone/>
              <a:defRPr sz="1189"/>
            </a:lvl3pPr>
            <a:lvl4pPr marL="905470" indent="0" algn="ctr">
              <a:buNone/>
              <a:defRPr sz="1056"/>
            </a:lvl4pPr>
            <a:lvl5pPr marL="1207294" indent="0" algn="ctr">
              <a:buNone/>
              <a:defRPr sz="1056"/>
            </a:lvl5pPr>
            <a:lvl6pPr marL="1509117" indent="0" algn="ctr">
              <a:buNone/>
              <a:defRPr sz="1056"/>
            </a:lvl6pPr>
            <a:lvl7pPr marL="1810941" indent="0" algn="ctr">
              <a:buNone/>
              <a:defRPr sz="1056"/>
            </a:lvl7pPr>
            <a:lvl8pPr marL="2112764" indent="0" algn="ctr">
              <a:buNone/>
              <a:defRPr sz="1056"/>
            </a:lvl8pPr>
            <a:lvl9pPr marL="2414588" indent="0" algn="ctr">
              <a:buNone/>
              <a:defRPr sz="1056"/>
            </a:lvl9pPr>
          </a:lstStyle>
          <a:p>
            <a:r>
              <a:rPr lang="en-US"/>
              <a:t>Click to edit Master subtitle style</a:t>
            </a:r>
          </a:p>
        </p:txBody>
      </p:sp>
    </p:spTree>
    <p:extLst>
      <p:ext uri="{BB962C8B-B14F-4D97-AF65-F5344CB8AC3E}">
        <p14:creationId xmlns:p14="http://schemas.microsoft.com/office/powerpoint/2010/main" val="32920693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71F91-16DB-40B9-BF7F-BDBAF549D0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993D52-1844-464C-8874-BD541E66C4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366600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6A515-1E95-441A-A469-6DE568E62647}"/>
              </a:ext>
            </a:extLst>
          </p:cNvPr>
          <p:cNvSpPr>
            <a:spLocks noGrp="1"/>
          </p:cNvSpPr>
          <p:nvPr>
            <p:ph type="title"/>
          </p:nvPr>
        </p:nvSpPr>
        <p:spPr>
          <a:xfrm>
            <a:off x="675878" y="1709741"/>
            <a:ext cx="8543925" cy="2852737"/>
          </a:xfrm>
        </p:spPr>
        <p:txBody>
          <a:bodyPr anchor="b"/>
          <a:lstStyle>
            <a:lvl1pPr>
              <a:defRPr sz="3961"/>
            </a:lvl1pPr>
          </a:lstStyle>
          <a:p>
            <a:r>
              <a:rPr lang="en-US"/>
              <a:t>Click to edit Master title style</a:t>
            </a:r>
          </a:p>
        </p:txBody>
      </p:sp>
      <p:sp>
        <p:nvSpPr>
          <p:cNvPr id="3" name="Text Placeholder 2">
            <a:extLst>
              <a:ext uri="{FF2B5EF4-FFF2-40B4-BE49-F238E27FC236}">
                <a16:creationId xmlns:a16="http://schemas.microsoft.com/office/drawing/2014/main" id="{76A0BF24-FD9C-4399-BEB3-4680E042A511}"/>
              </a:ext>
            </a:extLst>
          </p:cNvPr>
          <p:cNvSpPr>
            <a:spLocks noGrp="1"/>
          </p:cNvSpPr>
          <p:nvPr>
            <p:ph type="body" idx="1"/>
          </p:nvPr>
        </p:nvSpPr>
        <p:spPr>
          <a:xfrm>
            <a:off x="675878" y="4589466"/>
            <a:ext cx="8543925" cy="1500187"/>
          </a:xfrm>
        </p:spPr>
        <p:txBody>
          <a:bodyPr/>
          <a:lstStyle>
            <a:lvl1pPr marL="0" indent="0">
              <a:buNone/>
              <a:defRPr sz="1584">
                <a:solidFill>
                  <a:schemeClr val="tx1">
                    <a:tint val="75000"/>
                  </a:schemeClr>
                </a:solidFill>
              </a:defRPr>
            </a:lvl1pPr>
            <a:lvl2pPr marL="301823" indent="0">
              <a:buNone/>
              <a:defRPr sz="1320">
                <a:solidFill>
                  <a:schemeClr val="tx1">
                    <a:tint val="75000"/>
                  </a:schemeClr>
                </a:solidFill>
              </a:defRPr>
            </a:lvl2pPr>
            <a:lvl3pPr marL="603647" indent="0">
              <a:buNone/>
              <a:defRPr sz="1189">
                <a:solidFill>
                  <a:schemeClr val="tx1">
                    <a:tint val="75000"/>
                  </a:schemeClr>
                </a:solidFill>
              </a:defRPr>
            </a:lvl3pPr>
            <a:lvl4pPr marL="905470" indent="0">
              <a:buNone/>
              <a:defRPr sz="1056">
                <a:solidFill>
                  <a:schemeClr val="tx1">
                    <a:tint val="75000"/>
                  </a:schemeClr>
                </a:solidFill>
              </a:defRPr>
            </a:lvl4pPr>
            <a:lvl5pPr marL="1207294" indent="0">
              <a:buNone/>
              <a:defRPr sz="1056">
                <a:solidFill>
                  <a:schemeClr val="tx1">
                    <a:tint val="75000"/>
                  </a:schemeClr>
                </a:solidFill>
              </a:defRPr>
            </a:lvl5pPr>
            <a:lvl6pPr marL="1509117" indent="0">
              <a:buNone/>
              <a:defRPr sz="1056">
                <a:solidFill>
                  <a:schemeClr val="tx1">
                    <a:tint val="75000"/>
                  </a:schemeClr>
                </a:solidFill>
              </a:defRPr>
            </a:lvl6pPr>
            <a:lvl7pPr marL="1810941" indent="0">
              <a:buNone/>
              <a:defRPr sz="1056">
                <a:solidFill>
                  <a:schemeClr val="tx1">
                    <a:tint val="75000"/>
                  </a:schemeClr>
                </a:solidFill>
              </a:defRPr>
            </a:lvl7pPr>
            <a:lvl8pPr marL="2112764" indent="0">
              <a:buNone/>
              <a:defRPr sz="1056">
                <a:solidFill>
                  <a:schemeClr val="tx1">
                    <a:tint val="75000"/>
                  </a:schemeClr>
                </a:solidFill>
              </a:defRPr>
            </a:lvl8pPr>
            <a:lvl9pPr marL="2414588" indent="0">
              <a:buNone/>
              <a:defRPr sz="1056">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E86440-5D7B-4AD9-A762-4217338D4D27}"/>
              </a:ext>
            </a:extLst>
          </p:cNvPr>
          <p:cNvSpPr>
            <a:spLocks noGrp="1"/>
          </p:cNvSpPr>
          <p:nvPr>
            <p:ph type="dt" sz="half" idx="10"/>
          </p:nvPr>
        </p:nvSpPr>
        <p:spPr>
          <a:xfrm>
            <a:off x="681038" y="6356353"/>
            <a:ext cx="2228850" cy="365125"/>
          </a:xfrm>
          <a:prstGeom prst="rect">
            <a:avLst/>
          </a:prstGeom>
        </p:spPr>
        <p:txBody>
          <a:bodyPr/>
          <a:lstStyle/>
          <a:p>
            <a:endParaRPr lang="en-US">
              <a:solidFill>
                <a:prstClr val="black"/>
              </a:solidFill>
            </a:endParaRPr>
          </a:p>
        </p:txBody>
      </p:sp>
      <p:sp>
        <p:nvSpPr>
          <p:cNvPr id="5" name="Footer Placeholder 4">
            <a:extLst>
              <a:ext uri="{FF2B5EF4-FFF2-40B4-BE49-F238E27FC236}">
                <a16:creationId xmlns:a16="http://schemas.microsoft.com/office/drawing/2014/main" id="{85A57B59-1EC8-4D0E-804F-54E678656FF4}"/>
              </a:ext>
            </a:extLst>
          </p:cNvPr>
          <p:cNvSpPr>
            <a:spLocks noGrp="1"/>
          </p:cNvSpPr>
          <p:nvPr>
            <p:ph type="ftr" sz="quarter" idx="11"/>
          </p:nvPr>
        </p:nvSpPr>
        <p:spPr>
          <a:xfrm>
            <a:off x="3281363" y="6356353"/>
            <a:ext cx="3343275" cy="365125"/>
          </a:xfrm>
          <a:prstGeom prst="rect">
            <a:avLst/>
          </a:prstGeom>
        </p:spPr>
        <p:txBody>
          <a:bodyPr/>
          <a:lstStyle/>
          <a:p>
            <a:endParaRPr lang="en-US">
              <a:solidFill>
                <a:prstClr val="black"/>
              </a:solidFill>
            </a:endParaRPr>
          </a:p>
        </p:txBody>
      </p:sp>
      <p:sp>
        <p:nvSpPr>
          <p:cNvPr id="6" name="Slide Number Placeholder 5">
            <a:extLst>
              <a:ext uri="{FF2B5EF4-FFF2-40B4-BE49-F238E27FC236}">
                <a16:creationId xmlns:a16="http://schemas.microsoft.com/office/drawing/2014/main" id="{2BDAD5E3-7B39-4DBF-8233-B4D0F4598817}"/>
              </a:ext>
            </a:extLst>
          </p:cNvPr>
          <p:cNvSpPr>
            <a:spLocks noGrp="1"/>
          </p:cNvSpPr>
          <p:nvPr>
            <p:ph type="sldNum" sz="quarter" idx="12"/>
          </p:nvPr>
        </p:nvSpPr>
        <p:spPr>
          <a:xfrm>
            <a:off x="7390101" y="6310315"/>
            <a:ext cx="2228850" cy="365125"/>
          </a:xfrm>
          <a:prstGeom prst="rect">
            <a:avLst/>
          </a:prstGeom>
        </p:spPr>
        <p:txBody>
          <a:bodyPr/>
          <a:lstStyle/>
          <a:p>
            <a:fld id="{E6EDE458-FE5D-A943-8B68-DF1632607E4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90420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75E09-9F93-4318-BB19-B8BC2265F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972C81-D9AA-4E31-B83B-56ECE7C449EB}"/>
              </a:ext>
            </a:extLst>
          </p:cNvPr>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368783-258F-400D-B781-E429BA422A35}"/>
              </a:ext>
            </a:extLst>
          </p:cNvPr>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05562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B3E57-E82C-44C0-A626-65DC40D51E30}"/>
              </a:ext>
            </a:extLst>
          </p:cNvPr>
          <p:cNvSpPr>
            <a:spLocks noGrp="1"/>
          </p:cNvSpPr>
          <p:nvPr>
            <p:ph type="title"/>
          </p:nvPr>
        </p:nvSpPr>
        <p:spPr>
          <a:xfrm>
            <a:off x="682329" y="365128"/>
            <a:ext cx="8543925"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CC1B8E-7174-4D60-9600-452FDABBC6EE}"/>
              </a:ext>
            </a:extLst>
          </p:cNvPr>
          <p:cNvSpPr>
            <a:spLocks noGrp="1"/>
          </p:cNvSpPr>
          <p:nvPr>
            <p:ph type="body" idx="1"/>
          </p:nvPr>
        </p:nvSpPr>
        <p:spPr>
          <a:xfrm>
            <a:off x="682328" y="1681163"/>
            <a:ext cx="4190702" cy="823912"/>
          </a:xfrm>
        </p:spPr>
        <p:txBody>
          <a:bodyPr anchor="b"/>
          <a:lstStyle>
            <a:lvl1pPr marL="0" indent="0">
              <a:buNone/>
              <a:defRPr sz="1584" b="1"/>
            </a:lvl1pPr>
            <a:lvl2pPr marL="301823" indent="0">
              <a:buNone/>
              <a:defRPr sz="1320" b="1"/>
            </a:lvl2pPr>
            <a:lvl3pPr marL="603647" indent="0">
              <a:buNone/>
              <a:defRPr sz="1189" b="1"/>
            </a:lvl3pPr>
            <a:lvl4pPr marL="905470" indent="0">
              <a:buNone/>
              <a:defRPr sz="1056" b="1"/>
            </a:lvl4pPr>
            <a:lvl5pPr marL="1207294" indent="0">
              <a:buNone/>
              <a:defRPr sz="1056" b="1"/>
            </a:lvl5pPr>
            <a:lvl6pPr marL="1509117" indent="0">
              <a:buNone/>
              <a:defRPr sz="1056" b="1"/>
            </a:lvl6pPr>
            <a:lvl7pPr marL="1810941" indent="0">
              <a:buNone/>
              <a:defRPr sz="1056" b="1"/>
            </a:lvl7pPr>
            <a:lvl8pPr marL="2112764" indent="0">
              <a:buNone/>
              <a:defRPr sz="1056" b="1"/>
            </a:lvl8pPr>
            <a:lvl9pPr marL="2414588" indent="0">
              <a:buNone/>
              <a:defRPr sz="1056" b="1"/>
            </a:lvl9pPr>
          </a:lstStyle>
          <a:p>
            <a:pPr lvl="0"/>
            <a:r>
              <a:rPr lang="en-US"/>
              <a:t>Click to edit Master text styles</a:t>
            </a:r>
          </a:p>
        </p:txBody>
      </p:sp>
      <p:sp>
        <p:nvSpPr>
          <p:cNvPr id="4" name="Content Placeholder 3">
            <a:extLst>
              <a:ext uri="{FF2B5EF4-FFF2-40B4-BE49-F238E27FC236}">
                <a16:creationId xmlns:a16="http://schemas.microsoft.com/office/drawing/2014/main" id="{B2A2B9B7-76B5-4583-BD56-42656DFA6FA5}"/>
              </a:ext>
            </a:extLst>
          </p:cNvPr>
          <p:cNvSpPr>
            <a:spLocks noGrp="1"/>
          </p:cNvSpPr>
          <p:nvPr>
            <p:ph sz="half" idx="2"/>
          </p:nvPr>
        </p:nvSpPr>
        <p:spPr>
          <a:xfrm>
            <a:off x="682328"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CDE24E-AED2-4805-95B8-6FF986CCD50F}"/>
              </a:ext>
            </a:extLst>
          </p:cNvPr>
          <p:cNvSpPr>
            <a:spLocks noGrp="1"/>
          </p:cNvSpPr>
          <p:nvPr>
            <p:ph type="body" sz="quarter" idx="3"/>
          </p:nvPr>
        </p:nvSpPr>
        <p:spPr>
          <a:xfrm>
            <a:off x="5014913" y="1681163"/>
            <a:ext cx="4211340" cy="823912"/>
          </a:xfrm>
        </p:spPr>
        <p:txBody>
          <a:bodyPr anchor="b"/>
          <a:lstStyle>
            <a:lvl1pPr marL="0" indent="0">
              <a:buNone/>
              <a:defRPr sz="1584" b="1"/>
            </a:lvl1pPr>
            <a:lvl2pPr marL="301823" indent="0">
              <a:buNone/>
              <a:defRPr sz="1320" b="1"/>
            </a:lvl2pPr>
            <a:lvl3pPr marL="603647" indent="0">
              <a:buNone/>
              <a:defRPr sz="1189" b="1"/>
            </a:lvl3pPr>
            <a:lvl4pPr marL="905470" indent="0">
              <a:buNone/>
              <a:defRPr sz="1056" b="1"/>
            </a:lvl4pPr>
            <a:lvl5pPr marL="1207294" indent="0">
              <a:buNone/>
              <a:defRPr sz="1056" b="1"/>
            </a:lvl5pPr>
            <a:lvl6pPr marL="1509117" indent="0">
              <a:buNone/>
              <a:defRPr sz="1056" b="1"/>
            </a:lvl6pPr>
            <a:lvl7pPr marL="1810941" indent="0">
              <a:buNone/>
              <a:defRPr sz="1056" b="1"/>
            </a:lvl7pPr>
            <a:lvl8pPr marL="2112764" indent="0">
              <a:buNone/>
              <a:defRPr sz="1056" b="1"/>
            </a:lvl8pPr>
            <a:lvl9pPr marL="2414588" indent="0">
              <a:buNone/>
              <a:defRPr sz="1056" b="1"/>
            </a:lvl9pPr>
          </a:lstStyle>
          <a:p>
            <a:pPr lvl="0"/>
            <a:r>
              <a:rPr lang="en-US"/>
              <a:t>Click to edit Master text styles</a:t>
            </a:r>
          </a:p>
        </p:txBody>
      </p:sp>
      <p:sp>
        <p:nvSpPr>
          <p:cNvPr id="6" name="Content Placeholder 5">
            <a:extLst>
              <a:ext uri="{FF2B5EF4-FFF2-40B4-BE49-F238E27FC236}">
                <a16:creationId xmlns:a16="http://schemas.microsoft.com/office/drawing/2014/main" id="{9B52D666-D9AA-46E9-9284-B2A6BA3DEDFF}"/>
              </a:ext>
            </a:extLst>
          </p:cNvPr>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2382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24FB-C5FC-4F4F-A678-39444E9E87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75444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04122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E999-6500-4261-BFB7-61A22CAC956D}"/>
              </a:ext>
            </a:extLst>
          </p:cNvPr>
          <p:cNvSpPr>
            <a:spLocks noGrp="1"/>
          </p:cNvSpPr>
          <p:nvPr>
            <p:ph type="title"/>
          </p:nvPr>
        </p:nvSpPr>
        <p:spPr>
          <a:xfrm>
            <a:off x="682329" y="457200"/>
            <a:ext cx="3194943" cy="1600200"/>
          </a:xfrm>
        </p:spPr>
        <p:txBody>
          <a:bodyPr anchor="b"/>
          <a:lstStyle>
            <a:lvl1pPr>
              <a:defRPr sz="2113"/>
            </a:lvl1pPr>
          </a:lstStyle>
          <a:p>
            <a:r>
              <a:rPr lang="en-US"/>
              <a:t>Click to edit Master title style</a:t>
            </a:r>
          </a:p>
        </p:txBody>
      </p:sp>
      <p:sp>
        <p:nvSpPr>
          <p:cNvPr id="3" name="Content Placeholder 2">
            <a:extLst>
              <a:ext uri="{FF2B5EF4-FFF2-40B4-BE49-F238E27FC236}">
                <a16:creationId xmlns:a16="http://schemas.microsoft.com/office/drawing/2014/main" id="{C1B83943-5EEB-4F94-8EEA-331E71A1FBBC}"/>
              </a:ext>
            </a:extLst>
          </p:cNvPr>
          <p:cNvSpPr>
            <a:spLocks noGrp="1"/>
          </p:cNvSpPr>
          <p:nvPr>
            <p:ph idx="1"/>
          </p:nvPr>
        </p:nvSpPr>
        <p:spPr>
          <a:xfrm>
            <a:off x="4211341" y="987428"/>
            <a:ext cx="5014913" cy="4873625"/>
          </a:xfrm>
        </p:spPr>
        <p:txBody>
          <a:bodyPr/>
          <a:lstStyle>
            <a:lvl1pPr>
              <a:defRPr sz="2113"/>
            </a:lvl1pPr>
            <a:lvl2pPr>
              <a:defRPr sz="1848"/>
            </a:lvl2pPr>
            <a:lvl3pPr>
              <a:defRPr sz="1584"/>
            </a:lvl3pPr>
            <a:lvl4pPr>
              <a:defRPr sz="1320"/>
            </a:lvl4pPr>
            <a:lvl5pPr>
              <a:defRPr sz="1320"/>
            </a:lvl5pPr>
            <a:lvl6pPr>
              <a:defRPr sz="1320"/>
            </a:lvl6pPr>
            <a:lvl7pPr>
              <a:defRPr sz="1320"/>
            </a:lvl7pPr>
            <a:lvl8pPr>
              <a:defRPr sz="1320"/>
            </a:lvl8pPr>
            <a:lvl9pPr>
              <a:defRPr sz="13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DB0ECC-1D84-4E56-BD64-A135577DF481}"/>
              </a:ext>
            </a:extLst>
          </p:cNvPr>
          <p:cNvSpPr>
            <a:spLocks noGrp="1"/>
          </p:cNvSpPr>
          <p:nvPr>
            <p:ph type="body" sz="half" idx="2"/>
          </p:nvPr>
        </p:nvSpPr>
        <p:spPr>
          <a:xfrm>
            <a:off x="682329" y="2057400"/>
            <a:ext cx="3194943" cy="3811588"/>
          </a:xfrm>
        </p:spPr>
        <p:txBody>
          <a:bodyPr/>
          <a:lstStyle>
            <a:lvl1pPr marL="0" indent="0">
              <a:buNone/>
              <a:defRPr sz="1056"/>
            </a:lvl1pPr>
            <a:lvl2pPr marL="301823" indent="0">
              <a:buNone/>
              <a:defRPr sz="925"/>
            </a:lvl2pPr>
            <a:lvl3pPr marL="603647" indent="0">
              <a:buNone/>
              <a:defRPr sz="792"/>
            </a:lvl3pPr>
            <a:lvl4pPr marL="905470" indent="0">
              <a:buNone/>
              <a:defRPr sz="661"/>
            </a:lvl4pPr>
            <a:lvl5pPr marL="1207294" indent="0">
              <a:buNone/>
              <a:defRPr sz="661"/>
            </a:lvl5pPr>
            <a:lvl6pPr marL="1509117" indent="0">
              <a:buNone/>
              <a:defRPr sz="661"/>
            </a:lvl6pPr>
            <a:lvl7pPr marL="1810941" indent="0">
              <a:buNone/>
              <a:defRPr sz="661"/>
            </a:lvl7pPr>
            <a:lvl8pPr marL="2112764" indent="0">
              <a:buNone/>
              <a:defRPr sz="661"/>
            </a:lvl8pPr>
            <a:lvl9pPr marL="2414588" indent="0">
              <a:buNone/>
              <a:defRPr sz="661"/>
            </a:lvl9pPr>
          </a:lstStyle>
          <a:p>
            <a:pPr lvl="0"/>
            <a:r>
              <a:rPr lang="en-US"/>
              <a:t>Click to edit Master text styles</a:t>
            </a:r>
          </a:p>
        </p:txBody>
      </p:sp>
    </p:spTree>
    <p:extLst>
      <p:ext uri="{BB962C8B-B14F-4D97-AF65-F5344CB8AC3E}">
        <p14:creationId xmlns:p14="http://schemas.microsoft.com/office/powerpoint/2010/main" val="3586081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71F91-16DB-40B9-BF7F-BDBAF549D0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993D52-1844-464C-8874-BD541E66C4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32821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FD3D-CC66-4AB0-B29F-042E2CC524A8}"/>
              </a:ext>
            </a:extLst>
          </p:cNvPr>
          <p:cNvSpPr>
            <a:spLocks noGrp="1"/>
          </p:cNvSpPr>
          <p:nvPr>
            <p:ph type="title"/>
          </p:nvPr>
        </p:nvSpPr>
        <p:spPr>
          <a:xfrm>
            <a:off x="682329" y="457200"/>
            <a:ext cx="3194943" cy="1600200"/>
          </a:xfrm>
        </p:spPr>
        <p:txBody>
          <a:bodyPr anchor="b"/>
          <a:lstStyle>
            <a:lvl1pPr>
              <a:defRPr sz="2113"/>
            </a:lvl1pPr>
          </a:lstStyle>
          <a:p>
            <a:r>
              <a:rPr lang="en-US"/>
              <a:t>Click to edit Master title style</a:t>
            </a:r>
          </a:p>
        </p:txBody>
      </p:sp>
      <p:sp>
        <p:nvSpPr>
          <p:cNvPr id="3" name="Picture Placeholder 2">
            <a:extLst>
              <a:ext uri="{FF2B5EF4-FFF2-40B4-BE49-F238E27FC236}">
                <a16:creationId xmlns:a16="http://schemas.microsoft.com/office/drawing/2014/main" id="{3C1B82ED-223E-4C56-9B18-87BA0B180032}"/>
              </a:ext>
            </a:extLst>
          </p:cNvPr>
          <p:cNvSpPr>
            <a:spLocks noGrp="1"/>
          </p:cNvSpPr>
          <p:nvPr>
            <p:ph type="pic" idx="1"/>
          </p:nvPr>
        </p:nvSpPr>
        <p:spPr>
          <a:xfrm>
            <a:off x="4211341" y="987428"/>
            <a:ext cx="5014913" cy="4873625"/>
          </a:xfrm>
        </p:spPr>
        <p:txBody>
          <a:bodyPr/>
          <a:lstStyle>
            <a:lvl1pPr marL="0" indent="0">
              <a:buNone/>
              <a:defRPr sz="2113"/>
            </a:lvl1pPr>
            <a:lvl2pPr marL="301823" indent="0">
              <a:buNone/>
              <a:defRPr sz="1848"/>
            </a:lvl2pPr>
            <a:lvl3pPr marL="603647" indent="0">
              <a:buNone/>
              <a:defRPr sz="1584"/>
            </a:lvl3pPr>
            <a:lvl4pPr marL="905470" indent="0">
              <a:buNone/>
              <a:defRPr sz="1320"/>
            </a:lvl4pPr>
            <a:lvl5pPr marL="1207294" indent="0">
              <a:buNone/>
              <a:defRPr sz="1320"/>
            </a:lvl5pPr>
            <a:lvl6pPr marL="1509117" indent="0">
              <a:buNone/>
              <a:defRPr sz="1320"/>
            </a:lvl6pPr>
            <a:lvl7pPr marL="1810941" indent="0">
              <a:buNone/>
              <a:defRPr sz="1320"/>
            </a:lvl7pPr>
            <a:lvl8pPr marL="2112764" indent="0">
              <a:buNone/>
              <a:defRPr sz="1320"/>
            </a:lvl8pPr>
            <a:lvl9pPr marL="2414588" indent="0">
              <a:buNone/>
              <a:defRPr sz="1320"/>
            </a:lvl9pPr>
          </a:lstStyle>
          <a:p>
            <a:endParaRPr lang="en-US"/>
          </a:p>
        </p:txBody>
      </p:sp>
      <p:sp>
        <p:nvSpPr>
          <p:cNvPr id="4" name="Text Placeholder 3">
            <a:extLst>
              <a:ext uri="{FF2B5EF4-FFF2-40B4-BE49-F238E27FC236}">
                <a16:creationId xmlns:a16="http://schemas.microsoft.com/office/drawing/2014/main" id="{4DE181F7-6AE1-43BF-BDC6-D91D9F14A9B9}"/>
              </a:ext>
            </a:extLst>
          </p:cNvPr>
          <p:cNvSpPr>
            <a:spLocks noGrp="1"/>
          </p:cNvSpPr>
          <p:nvPr>
            <p:ph type="body" sz="half" idx="2"/>
          </p:nvPr>
        </p:nvSpPr>
        <p:spPr>
          <a:xfrm>
            <a:off x="682329" y="2057400"/>
            <a:ext cx="3194943" cy="3811588"/>
          </a:xfrm>
        </p:spPr>
        <p:txBody>
          <a:bodyPr/>
          <a:lstStyle>
            <a:lvl1pPr marL="0" indent="0">
              <a:buNone/>
              <a:defRPr sz="1056"/>
            </a:lvl1pPr>
            <a:lvl2pPr marL="301823" indent="0">
              <a:buNone/>
              <a:defRPr sz="925"/>
            </a:lvl2pPr>
            <a:lvl3pPr marL="603647" indent="0">
              <a:buNone/>
              <a:defRPr sz="792"/>
            </a:lvl3pPr>
            <a:lvl4pPr marL="905470" indent="0">
              <a:buNone/>
              <a:defRPr sz="661"/>
            </a:lvl4pPr>
            <a:lvl5pPr marL="1207294" indent="0">
              <a:buNone/>
              <a:defRPr sz="661"/>
            </a:lvl5pPr>
            <a:lvl6pPr marL="1509117" indent="0">
              <a:buNone/>
              <a:defRPr sz="661"/>
            </a:lvl6pPr>
            <a:lvl7pPr marL="1810941" indent="0">
              <a:buNone/>
              <a:defRPr sz="661"/>
            </a:lvl7pPr>
            <a:lvl8pPr marL="2112764" indent="0">
              <a:buNone/>
              <a:defRPr sz="661"/>
            </a:lvl8pPr>
            <a:lvl9pPr marL="2414588" indent="0">
              <a:buNone/>
              <a:defRPr sz="661"/>
            </a:lvl9pPr>
          </a:lstStyle>
          <a:p>
            <a:pPr lvl="0"/>
            <a:r>
              <a:rPr lang="en-US"/>
              <a:t>Click to edit Master text styles</a:t>
            </a:r>
          </a:p>
        </p:txBody>
      </p:sp>
    </p:spTree>
    <p:extLst>
      <p:ext uri="{BB962C8B-B14F-4D97-AF65-F5344CB8AC3E}">
        <p14:creationId xmlns:p14="http://schemas.microsoft.com/office/powerpoint/2010/main" val="8738681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09B1B-6A5D-41C7-8D00-6E967D07A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6170B7-1FDB-4520-8D7F-3E0DCD622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30955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F9F13F-BBDD-4C13-A1A4-02140F081318}"/>
              </a:ext>
            </a:extLst>
          </p:cNvPr>
          <p:cNvSpPr>
            <a:spLocks noGrp="1"/>
          </p:cNvSpPr>
          <p:nvPr>
            <p:ph type="title" orient="vert"/>
          </p:nvPr>
        </p:nvSpPr>
        <p:spPr>
          <a:xfrm>
            <a:off x="7088981" y="365125"/>
            <a:ext cx="2135981"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D4C49E-5730-4B76-A770-47D6F06FD9BB}"/>
              </a:ext>
            </a:extLst>
          </p:cNvPr>
          <p:cNvSpPr>
            <a:spLocks noGrp="1"/>
          </p:cNvSpPr>
          <p:nvPr>
            <p:ph type="body" orient="vert" idx="1"/>
          </p:nvPr>
        </p:nvSpPr>
        <p:spPr>
          <a:xfrm>
            <a:off x="681037"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29681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D5B6-A96F-4833-93A7-2FCC8D73254D}"/>
              </a:ext>
            </a:extLst>
          </p:cNvPr>
          <p:cNvSpPr>
            <a:spLocks noGrp="1"/>
          </p:cNvSpPr>
          <p:nvPr>
            <p:ph type="ctrTitle"/>
          </p:nvPr>
        </p:nvSpPr>
        <p:spPr>
          <a:xfrm>
            <a:off x="1238250" y="1122363"/>
            <a:ext cx="7429500" cy="2387600"/>
          </a:xfrm>
        </p:spPr>
        <p:txBody>
          <a:bodyPr anchor="b"/>
          <a:lstStyle>
            <a:lvl1pPr algn="ctr">
              <a:defRPr sz="3961"/>
            </a:lvl1pPr>
          </a:lstStyle>
          <a:p>
            <a:r>
              <a:rPr lang="en-US"/>
              <a:t>Click to edit Master title style</a:t>
            </a:r>
          </a:p>
        </p:txBody>
      </p:sp>
      <p:sp>
        <p:nvSpPr>
          <p:cNvPr id="3" name="Subtitle 2">
            <a:extLst>
              <a:ext uri="{FF2B5EF4-FFF2-40B4-BE49-F238E27FC236}">
                <a16:creationId xmlns:a16="http://schemas.microsoft.com/office/drawing/2014/main" id="{F73EAD2C-081F-415B-BE49-32DA8FE6DC9E}"/>
              </a:ext>
            </a:extLst>
          </p:cNvPr>
          <p:cNvSpPr>
            <a:spLocks noGrp="1"/>
          </p:cNvSpPr>
          <p:nvPr>
            <p:ph type="subTitle" idx="1"/>
          </p:nvPr>
        </p:nvSpPr>
        <p:spPr>
          <a:xfrm>
            <a:off x="1238250" y="3602038"/>
            <a:ext cx="7429500" cy="1655762"/>
          </a:xfrm>
        </p:spPr>
        <p:txBody>
          <a:bodyPr/>
          <a:lstStyle>
            <a:lvl1pPr marL="0" indent="0" algn="ctr">
              <a:buNone/>
              <a:defRPr sz="1584"/>
            </a:lvl1pPr>
            <a:lvl2pPr marL="301823" indent="0" algn="ctr">
              <a:buNone/>
              <a:defRPr sz="1320"/>
            </a:lvl2pPr>
            <a:lvl3pPr marL="603647" indent="0" algn="ctr">
              <a:buNone/>
              <a:defRPr sz="1189"/>
            </a:lvl3pPr>
            <a:lvl4pPr marL="905470" indent="0" algn="ctr">
              <a:buNone/>
              <a:defRPr sz="1056"/>
            </a:lvl4pPr>
            <a:lvl5pPr marL="1207294" indent="0" algn="ctr">
              <a:buNone/>
              <a:defRPr sz="1056"/>
            </a:lvl5pPr>
            <a:lvl6pPr marL="1509117" indent="0" algn="ctr">
              <a:buNone/>
              <a:defRPr sz="1056"/>
            </a:lvl6pPr>
            <a:lvl7pPr marL="1810941" indent="0" algn="ctr">
              <a:buNone/>
              <a:defRPr sz="1056"/>
            </a:lvl7pPr>
            <a:lvl8pPr marL="2112764" indent="0" algn="ctr">
              <a:buNone/>
              <a:defRPr sz="1056"/>
            </a:lvl8pPr>
            <a:lvl9pPr marL="2414588" indent="0" algn="ctr">
              <a:buNone/>
              <a:defRPr sz="1056"/>
            </a:lvl9pPr>
          </a:lstStyle>
          <a:p>
            <a:r>
              <a:rPr lang="en-US"/>
              <a:t>Click to edit Master subtitle style</a:t>
            </a:r>
          </a:p>
        </p:txBody>
      </p:sp>
    </p:spTree>
    <p:extLst>
      <p:ext uri="{BB962C8B-B14F-4D97-AF65-F5344CB8AC3E}">
        <p14:creationId xmlns:p14="http://schemas.microsoft.com/office/powerpoint/2010/main" val="20321333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71F91-16DB-40B9-BF7F-BDBAF549D0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993D52-1844-464C-8874-BD541E66C4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370145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6A515-1E95-441A-A469-6DE568E62647}"/>
              </a:ext>
            </a:extLst>
          </p:cNvPr>
          <p:cNvSpPr>
            <a:spLocks noGrp="1"/>
          </p:cNvSpPr>
          <p:nvPr>
            <p:ph type="title"/>
          </p:nvPr>
        </p:nvSpPr>
        <p:spPr>
          <a:xfrm>
            <a:off x="675878" y="1709741"/>
            <a:ext cx="8543925" cy="2852737"/>
          </a:xfrm>
        </p:spPr>
        <p:txBody>
          <a:bodyPr anchor="b"/>
          <a:lstStyle>
            <a:lvl1pPr>
              <a:defRPr sz="3961"/>
            </a:lvl1pPr>
          </a:lstStyle>
          <a:p>
            <a:r>
              <a:rPr lang="en-US"/>
              <a:t>Click to edit Master title style</a:t>
            </a:r>
          </a:p>
        </p:txBody>
      </p:sp>
      <p:sp>
        <p:nvSpPr>
          <p:cNvPr id="3" name="Text Placeholder 2">
            <a:extLst>
              <a:ext uri="{FF2B5EF4-FFF2-40B4-BE49-F238E27FC236}">
                <a16:creationId xmlns:a16="http://schemas.microsoft.com/office/drawing/2014/main" id="{76A0BF24-FD9C-4399-BEB3-4680E042A511}"/>
              </a:ext>
            </a:extLst>
          </p:cNvPr>
          <p:cNvSpPr>
            <a:spLocks noGrp="1"/>
          </p:cNvSpPr>
          <p:nvPr>
            <p:ph type="body" idx="1"/>
          </p:nvPr>
        </p:nvSpPr>
        <p:spPr>
          <a:xfrm>
            <a:off x="675878" y="4589466"/>
            <a:ext cx="8543925" cy="1500187"/>
          </a:xfrm>
        </p:spPr>
        <p:txBody>
          <a:bodyPr/>
          <a:lstStyle>
            <a:lvl1pPr marL="0" indent="0">
              <a:buNone/>
              <a:defRPr sz="1584">
                <a:solidFill>
                  <a:schemeClr val="tx1">
                    <a:tint val="75000"/>
                  </a:schemeClr>
                </a:solidFill>
              </a:defRPr>
            </a:lvl1pPr>
            <a:lvl2pPr marL="301823" indent="0">
              <a:buNone/>
              <a:defRPr sz="1320">
                <a:solidFill>
                  <a:schemeClr val="tx1">
                    <a:tint val="75000"/>
                  </a:schemeClr>
                </a:solidFill>
              </a:defRPr>
            </a:lvl2pPr>
            <a:lvl3pPr marL="603647" indent="0">
              <a:buNone/>
              <a:defRPr sz="1189">
                <a:solidFill>
                  <a:schemeClr val="tx1">
                    <a:tint val="75000"/>
                  </a:schemeClr>
                </a:solidFill>
              </a:defRPr>
            </a:lvl3pPr>
            <a:lvl4pPr marL="905470" indent="0">
              <a:buNone/>
              <a:defRPr sz="1056">
                <a:solidFill>
                  <a:schemeClr val="tx1">
                    <a:tint val="75000"/>
                  </a:schemeClr>
                </a:solidFill>
              </a:defRPr>
            </a:lvl4pPr>
            <a:lvl5pPr marL="1207294" indent="0">
              <a:buNone/>
              <a:defRPr sz="1056">
                <a:solidFill>
                  <a:schemeClr val="tx1">
                    <a:tint val="75000"/>
                  </a:schemeClr>
                </a:solidFill>
              </a:defRPr>
            </a:lvl5pPr>
            <a:lvl6pPr marL="1509117" indent="0">
              <a:buNone/>
              <a:defRPr sz="1056">
                <a:solidFill>
                  <a:schemeClr val="tx1">
                    <a:tint val="75000"/>
                  </a:schemeClr>
                </a:solidFill>
              </a:defRPr>
            </a:lvl6pPr>
            <a:lvl7pPr marL="1810941" indent="0">
              <a:buNone/>
              <a:defRPr sz="1056">
                <a:solidFill>
                  <a:schemeClr val="tx1">
                    <a:tint val="75000"/>
                  </a:schemeClr>
                </a:solidFill>
              </a:defRPr>
            </a:lvl7pPr>
            <a:lvl8pPr marL="2112764" indent="0">
              <a:buNone/>
              <a:defRPr sz="1056">
                <a:solidFill>
                  <a:schemeClr val="tx1">
                    <a:tint val="75000"/>
                  </a:schemeClr>
                </a:solidFill>
              </a:defRPr>
            </a:lvl8pPr>
            <a:lvl9pPr marL="2414588" indent="0">
              <a:buNone/>
              <a:defRPr sz="1056">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E86440-5D7B-4AD9-A762-4217338D4D27}"/>
              </a:ext>
            </a:extLst>
          </p:cNvPr>
          <p:cNvSpPr>
            <a:spLocks noGrp="1"/>
          </p:cNvSpPr>
          <p:nvPr>
            <p:ph type="dt" sz="half" idx="10"/>
          </p:nvPr>
        </p:nvSpPr>
        <p:spPr>
          <a:xfrm>
            <a:off x="681038" y="6356353"/>
            <a:ext cx="2228850" cy="365125"/>
          </a:xfrm>
          <a:prstGeom prst="rect">
            <a:avLst/>
          </a:prstGeom>
        </p:spPr>
        <p:txBody>
          <a:bodyPr/>
          <a:lstStyle/>
          <a:p>
            <a:endParaRPr lang="en-US">
              <a:solidFill>
                <a:prstClr val="black"/>
              </a:solidFill>
            </a:endParaRPr>
          </a:p>
        </p:txBody>
      </p:sp>
      <p:sp>
        <p:nvSpPr>
          <p:cNvPr id="5" name="Footer Placeholder 4">
            <a:extLst>
              <a:ext uri="{FF2B5EF4-FFF2-40B4-BE49-F238E27FC236}">
                <a16:creationId xmlns:a16="http://schemas.microsoft.com/office/drawing/2014/main" id="{85A57B59-1EC8-4D0E-804F-54E678656FF4}"/>
              </a:ext>
            </a:extLst>
          </p:cNvPr>
          <p:cNvSpPr>
            <a:spLocks noGrp="1"/>
          </p:cNvSpPr>
          <p:nvPr>
            <p:ph type="ftr" sz="quarter" idx="11"/>
          </p:nvPr>
        </p:nvSpPr>
        <p:spPr>
          <a:xfrm>
            <a:off x="3281363" y="6356353"/>
            <a:ext cx="3343275" cy="365125"/>
          </a:xfrm>
          <a:prstGeom prst="rect">
            <a:avLst/>
          </a:prstGeom>
        </p:spPr>
        <p:txBody>
          <a:bodyPr/>
          <a:lstStyle/>
          <a:p>
            <a:endParaRPr lang="en-US">
              <a:solidFill>
                <a:prstClr val="black"/>
              </a:solidFill>
            </a:endParaRPr>
          </a:p>
        </p:txBody>
      </p:sp>
      <p:sp>
        <p:nvSpPr>
          <p:cNvPr id="6" name="Slide Number Placeholder 5">
            <a:extLst>
              <a:ext uri="{FF2B5EF4-FFF2-40B4-BE49-F238E27FC236}">
                <a16:creationId xmlns:a16="http://schemas.microsoft.com/office/drawing/2014/main" id="{2BDAD5E3-7B39-4DBF-8233-B4D0F4598817}"/>
              </a:ext>
            </a:extLst>
          </p:cNvPr>
          <p:cNvSpPr>
            <a:spLocks noGrp="1"/>
          </p:cNvSpPr>
          <p:nvPr>
            <p:ph type="sldNum" sz="quarter" idx="12"/>
          </p:nvPr>
        </p:nvSpPr>
        <p:spPr>
          <a:xfrm>
            <a:off x="7390101" y="6310315"/>
            <a:ext cx="2228850" cy="365125"/>
          </a:xfrm>
          <a:prstGeom prst="rect">
            <a:avLst/>
          </a:prstGeom>
        </p:spPr>
        <p:txBody>
          <a:bodyPr/>
          <a:lstStyle/>
          <a:p>
            <a:fld id="{E6EDE458-FE5D-A943-8B68-DF1632607E4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0559566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75E09-9F93-4318-BB19-B8BC2265F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972C81-D9AA-4E31-B83B-56ECE7C449EB}"/>
              </a:ext>
            </a:extLst>
          </p:cNvPr>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368783-258F-400D-B781-E429BA422A35}"/>
              </a:ext>
            </a:extLst>
          </p:cNvPr>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784212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B3E57-E82C-44C0-A626-65DC40D51E30}"/>
              </a:ext>
            </a:extLst>
          </p:cNvPr>
          <p:cNvSpPr>
            <a:spLocks noGrp="1"/>
          </p:cNvSpPr>
          <p:nvPr>
            <p:ph type="title"/>
          </p:nvPr>
        </p:nvSpPr>
        <p:spPr>
          <a:xfrm>
            <a:off x="682329" y="365128"/>
            <a:ext cx="8543925"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CC1B8E-7174-4D60-9600-452FDABBC6EE}"/>
              </a:ext>
            </a:extLst>
          </p:cNvPr>
          <p:cNvSpPr>
            <a:spLocks noGrp="1"/>
          </p:cNvSpPr>
          <p:nvPr>
            <p:ph type="body" idx="1"/>
          </p:nvPr>
        </p:nvSpPr>
        <p:spPr>
          <a:xfrm>
            <a:off x="682328" y="1681163"/>
            <a:ext cx="4190702" cy="823912"/>
          </a:xfrm>
        </p:spPr>
        <p:txBody>
          <a:bodyPr anchor="b"/>
          <a:lstStyle>
            <a:lvl1pPr marL="0" indent="0">
              <a:buNone/>
              <a:defRPr sz="1584" b="1"/>
            </a:lvl1pPr>
            <a:lvl2pPr marL="301823" indent="0">
              <a:buNone/>
              <a:defRPr sz="1320" b="1"/>
            </a:lvl2pPr>
            <a:lvl3pPr marL="603647" indent="0">
              <a:buNone/>
              <a:defRPr sz="1189" b="1"/>
            </a:lvl3pPr>
            <a:lvl4pPr marL="905470" indent="0">
              <a:buNone/>
              <a:defRPr sz="1056" b="1"/>
            </a:lvl4pPr>
            <a:lvl5pPr marL="1207294" indent="0">
              <a:buNone/>
              <a:defRPr sz="1056" b="1"/>
            </a:lvl5pPr>
            <a:lvl6pPr marL="1509117" indent="0">
              <a:buNone/>
              <a:defRPr sz="1056" b="1"/>
            </a:lvl6pPr>
            <a:lvl7pPr marL="1810941" indent="0">
              <a:buNone/>
              <a:defRPr sz="1056" b="1"/>
            </a:lvl7pPr>
            <a:lvl8pPr marL="2112764" indent="0">
              <a:buNone/>
              <a:defRPr sz="1056" b="1"/>
            </a:lvl8pPr>
            <a:lvl9pPr marL="2414588" indent="0">
              <a:buNone/>
              <a:defRPr sz="1056" b="1"/>
            </a:lvl9pPr>
          </a:lstStyle>
          <a:p>
            <a:pPr lvl="0"/>
            <a:r>
              <a:rPr lang="en-US"/>
              <a:t>Click to edit Master text styles</a:t>
            </a:r>
          </a:p>
        </p:txBody>
      </p:sp>
      <p:sp>
        <p:nvSpPr>
          <p:cNvPr id="4" name="Content Placeholder 3">
            <a:extLst>
              <a:ext uri="{FF2B5EF4-FFF2-40B4-BE49-F238E27FC236}">
                <a16:creationId xmlns:a16="http://schemas.microsoft.com/office/drawing/2014/main" id="{B2A2B9B7-76B5-4583-BD56-42656DFA6FA5}"/>
              </a:ext>
            </a:extLst>
          </p:cNvPr>
          <p:cNvSpPr>
            <a:spLocks noGrp="1"/>
          </p:cNvSpPr>
          <p:nvPr>
            <p:ph sz="half" idx="2"/>
          </p:nvPr>
        </p:nvSpPr>
        <p:spPr>
          <a:xfrm>
            <a:off x="682328"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CDE24E-AED2-4805-95B8-6FF986CCD50F}"/>
              </a:ext>
            </a:extLst>
          </p:cNvPr>
          <p:cNvSpPr>
            <a:spLocks noGrp="1"/>
          </p:cNvSpPr>
          <p:nvPr>
            <p:ph type="body" sz="quarter" idx="3"/>
          </p:nvPr>
        </p:nvSpPr>
        <p:spPr>
          <a:xfrm>
            <a:off x="5014913" y="1681163"/>
            <a:ext cx="4211340" cy="823912"/>
          </a:xfrm>
        </p:spPr>
        <p:txBody>
          <a:bodyPr anchor="b"/>
          <a:lstStyle>
            <a:lvl1pPr marL="0" indent="0">
              <a:buNone/>
              <a:defRPr sz="1584" b="1"/>
            </a:lvl1pPr>
            <a:lvl2pPr marL="301823" indent="0">
              <a:buNone/>
              <a:defRPr sz="1320" b="1"/>
            </a:lvl2pPr>
            <a:lvl3pPr marL="603647" indent="0">
              <a:buNone/>
              <a:defRPr sz="1189" b="1"/>
            </a:lvl3pPr>
            <a:lvl4pPr marL="905470" indent="0">
              <a:buNone/>
              <a:defRPr sz="1056" b="1"/>
            </a:lvl4pPr>
            <a:lvl5pPr marL="1207294" indent="0">
              <a:buNone/>
              <a:defRPr sz="1056" b="1"/>
            </a:lvl5pPr>
            <a:lvl6pPr marL="1509117" indent="0">
              <a:buNone/>
              <a:defRPr sz="1056" b="1"/>
            </a:lvl6pPr>
            <a:lvl7pPr marL="1810941" indent="0">
              <a:buNone/>
              <a:defRPr sz="1056" b="1"/>
            </a:lvl7pPr>
            <a:lvl8pPr marL="2112764" indent="0">
              <a:buNone/>
              <a:defRPr sz="1056" b="1"/>
            </a:lvl8pPr>
            <a:lvl9pPr marL="2414588" indent="0">
              <a:buNone/>
              <a:defRPr sz="1056" b="1"/>
            </a:lvl9pPr>
          </a:lstStyle>
          <a:p>
            <a:pPr lvl="0"/>
            <a:r>
              <a:rPr lang="en-US"/>
              <a:t>Click to edit Master text styles</a:t>
            </a:r>
          </a:p>
        </p:txBody>
      </p:sp>
      <p:sp>
        <p:nvSpPr>
          <p:cNvPr id="6" name="Content Placeholder 5">
            <a:extLst>
              <a:ext uri="{FF2B5EF4-FFF2-40B4-BE49-F238E27FC236}">
                <a16:creationId xmlns:a16="http://schemas.microsoft.com/office/drawing/2014/main" id="{9B52D666-D9AA-46E9-9284-B2A6BA3DEDFF}"/>
              </a:ext>
            </a:extLst>
          </p:cNvPr>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91397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24FB-C5FC-4F4F-A678-39444E9E87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762528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4033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6A515-1E95-441A-A469-6DE568E62647}"/>
              </a:ext>
            </a:extLst>
          </p:cNvPr>
          <p:cNvSpPr>
            <a:spLocks noGrp="1"/>
          </p:cNvSpPr>
          <p:nvPr>
            <p:ph type="title"/>
          </p:nvPr>
        </p:nvSpPr>
        <p:spPr>
          <a:xfrm>
            <a:off x="675878" y="1709739"/>
            <a:ext cx="8543925" cy="2852737"/>
          </a:xfrm>
        </p:spPr>
        <p:txBody>
          <a:bodyPr anchor="b"/>
          <a:lstStyle>
            <a:lvl1pPr>
              <a:defRPr sz="4875"/>
            </a:lvl1pPr>
          </a:lstStyle>
          <a:p>
            <a:r>
              <a:rPr lang="en-US"/>
              <a:t>Click to edit Master title style</a:t>
            </a:r>
          </a:p>
        </p:txBody>
      </p:sp>
      <p:sp>
        <p:nvSpPr>
          <p:cNvPr id="3" name="Text Placeholder 2">
            <a:extLst>
              <a:ext uri="{FF2B5EF4-FFF2-40B4-BE49-F238E27FC236}">
                <a16:creationId xmlns:a16="http://schemas.microsoft.com/office/drawing/2014/main" id="{76A0BF24-FD9C-4399-BEB3-4680E042A511}"/>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E86440-5D7B-4AD9-A762-4217338D4D27}"/>
              </a:ext>
            </a:extLst>
          </p:cNvPr>
          <p:cNvSpPr>
            <a:spLocks noGrp="1"/>
          </p:cNvSpPr>
          <p:nvPr>
            <p:ph type="dt" sz="half" idx="10"/>
          </p:nvPr>
        </p:nvSpPr>
        <p:spPr>
          <a:xfrm>
            <a:off x="681038" y="6356351"/>
            <a:ext cx="222885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85A57B59-1EC8-4D0E-804F-54E678656FF4}"/>
              </a:ext>
            </a:extLst>
          </p:cNvPr>
          <p:cNvSpPr>
            <a:spLocks noGrp="1"/>
          </p:cNvSpPr>
          <p:nvPr>
            <p:ph type="ftr" sz="quarter" idx="11"/>
          </p:nvPr>
        </p:nvSpPr>
        <p:spPr>
          <a:xfrm>
            <a:off x="3281363" y="6356351"/>
            <a:ext cx="3343275"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BDAD5E3-7B39-4DBF-8233-B4D0F4598817}"/>
              </a:ext>
            </a:extLst>
          </p:cNvPr>
          <p:cNvSpPr>
            <a:spLocks noGrp="1"/>
          </p:cNvSpPr>
          <p:nvPr>
            <p:ph type="sldNum" sz="quarter" idx="12"/>
          </p:nvPr>
        </p:nvSpPr>
        <p:spPr>
          <a:xfrm>
            <a:off x="7390101" y="6310313"/>
            <a:ext cx="2228850" cy="365125"/>
          </a:xfrm>
          <a:prstGeom prst="rect">
            <a:avLst/>
          </a:prstGeom>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28227907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E999-6500-4261-BFB7-61A22CAC956D}"/>
              </a:ext>
            </a:extLst>
          </p:cNvPr>
          <p:cNvSpPr>
            <a:spLocks noGrp="1"/>
          </p:cNvSpPr>
          <p:nvPr>
            <p:ph type="title"/>
          </p:nvPr>
        </p:nvSpPr>
        <p:spPr>
          <a:xfrm>
            <a:off x="682329" y="457200"/>
            <a:ext cx="3194943" cy="1600200"/>
          </a:xfrm>
        </p:spPr>
        <p:txBody>
          <a:bodyPr anchor="b"/>
          <a:lstStyle>
            <a:lvl1pPr>
              <a:defRPr sz="2113"/>
            </a:lvl1pPr>
          </a:lstStyle>
          <a:p>
            <a:r>
              <a:rPr lang="en-US"/>
              <a:t>Click to edit Master title style</a:t>
            </a:r>
          </a:p>
        </p:txBody>
      </p:sp>
      <p:sp>
        <p:nvSpPr>
          <p:cNvPr id="3" name="Content Placeholder 2">
            <a:extLst>
              <a:ext uri="{FF2B5EF4-FFF2-40B4-BE49-F238E27FC236}">
                <a16:creationId xmlns:a16="http://schemas.microsoft.com/office/drawing/2014/main" id="{C1B83943-5EEB-4F94-8EEA-331E71A1FBBC}"/>
              </a:ext>
            </a:extLst>
          </p:cNvPr>
          <p:cNvSpPr>
            <a:spLocks noGrp="1"/>
          </p:cNvSpPr>
          <p:nvPr>
            <p:ph idx="1"/>
          </p:nvPr>
        </p:nvSpPr>
        <p:spPr>
          <a:xfrm>
            <a:off x="4211341" y="987428"/>
            <a:ext cx="5014913" cy="4873625"/>
          </a:xfrm>
        </p:spPr>
        <p:txBody>
          <a:bodyPr/>
          <a:lstStyle>
            <a:lvl1pPr>
              <a:defRPr sz="2113"/>
            </a:lvl1pPr>
            <a:lvl2pPr>
              <a:defRPr sz="1848"/>
            </a:lvl2pPr>
            <a:lvl3pPr>
              <a:defRPr sz="1584"/>
            </a:lvl3pPr>
            <a:lvl4pPr>
              <a:defRPr sz="1320"/>
            </a:lvl4pPr>
            <a:lvl5pPr>
              <a:defRPr sz="1320"/>
            </a:lvl5pPr>
            <a:lvl6pPr>
              <a:defRPr sz="1320"/>
            </a:lvl6pPr>
            <a:lvl7pPr>
              <a:defRPr sz="1320"/>
            </a:lvl7pPr>
            <a:lvl8pPr>
              <a:defRPr sz="1320"/>
            </a:lvl8pPr>
            <a:lvl9pPr>
              <a:defRPr sz="13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DB0ECC-1D84-4E56-BD64-A135577DF481}"/>
              </a:ext>
            </a:extLst>
          </p:cNvPr>
          <p:cNvSpPr>
            <a:spLocks noGrp="1"/>
          </p:cNvSpPr>
          <p:nvPr>
            <p:ph type="body" sz="half" idx="2"/>
          </p:nvPr>
        </p:nvSpPr>
        <p:spPr>
          <a:xfrm>
            <a:off x="682329" y="2057400"/>
            <a:ext cx="3194943" cy="3811588"/>
          </a:xfrm>
        </p:spPr>
        <p:txBody>
          <a:bodyPr/>
          <a:lstStyle>
            <a:lvl1pPr marL="0" indent="0">
              <a:buNone/>
              <a:defRPr sz="1056"/>
            </a:lvl1pPr>
            <a:lvl2pPr marL="301823" indent="0">
              <a:buNone/>
              <a:defRPr sz="925"/>
            </a:lvl2pPr>
            <a:lvl3pPr marL="603647" indent="0">
              <a:buNone/>
              <a:defRPr sz="792"/>
            </a:lvl3pPr>
            <a:lvl4pPr marL="905470" indent="0">
              <a:buNone/>
              <a:defRPr sz="661"/>
            </a:lvl4pPr>
            <a:lvl5pPr marL="1207294" indent="0">
              <a:buNone/>
              <a:defRPr sz="661"/>
            </a:lvl5pPr>
            <a:lvl6pPr marL="1509117" indent="0">
              <a:buNone/>
              <a:defRPr sz="661"/>
            </a:lvl6pPr>
            <a:lvl7pPr marL="1810941" indent="0">
              <a:buNone/>
              <a:defRPr sz="661"/>
            </a:lvl7pPr>
            <a:lvl8pPr marL="2112764" indent="0">
              <a:buNone/>
              <a:defRPr sz="661"/>
            </a:lvl8pPr>
            <a:lvl9pPr marL="2414588" indent="0">
              <a:buNone/>
              <a:defRPr sz="661"/>
            </a:lvl9pPr>
          </a:lstStyle>
          <a:p>
            <a:pPr lvl="0"/>
            <a:r>
              <a:rPr lang="en-US"/>
              <a:t>Click to edit Master text styles</a:t>
            </a:r>
          </a:p>
        </p:txBody>
      </p:sp>
    </p:spTree>
    <p:extLst>
      <p:ext uri="{BB962C8B-B14F-4D97-AF65-F5344CB8AC3E}">
        <p14:creationId xmlns:p14="http://schemas.microsoft.com/office/powerpoint/2010/main" val="21368197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FD3D-CC66-4AB0-B29F-042E2CC524A8}"/>
              </a:ext>
            </a:extLst>
          </p:cNvPr>
          <p:cNvSpPr>
            <a:spLocks noGrp="1"/>
          </p:cNvSpPr>
          <p:nvPr>
            <p:ph type="title"/>
          </p:nvPr>
        </p:nvSpPr>
        <p:spPr>
          <a:xfrm>
            <a:off x="682329" y="457200"/>
            <a:ext cx="3194943" cy="1600200"/>
          </a:xfrm>
        </p:spPr>
        <p:txBody>
          <a:bodyPr anchor="b"/>
          <a:lstStyle>
            <a:lvl1pPr>
              <a:defRPr sz="2113"/>
            </a:lvl1pPr>
          </a:lstStyle>
          <a:p>
            <a:r>
              <a:rPr lang="en-US"/>
              <a:t>Click to edit Master title style</a:t>
            </a:r>
          </a:p>
        </p:txBody>
      </p:sp>
      <p:sp>
        <p:nvSpPr>
          <p:cNvPr id="3" name="Picture Placeholder 2">
            <a:extLst>
              <a:ext uri="{FF2B5EF4-FFF2-40B4-BE49-F238E27FC236}">
                <a16:creationId xmlns:a16="http://schemas.microsoft.com/office/drawing/2014/main" id="{3C1B82ED-223E-4C56-9B18-87BA0B180032}"/>
              </a:ext>
            </a:extLst>
          </p:cNvPr>
          <p:cNvSpPr>
            <a:spLocks noGrp="1"/>
          </p:cNvSpPr>
          <p:nvPr>
            <p:ph type="pic" idx="1"/>
          </p:nvPr>
        </p:nvSpPr>
        <p:spPr>
          <a:xfrm>
            <a:off x="4211341" y="987428"/>
            <a:ext cx="5014913" cy="4873625"/>
          </a:xfrm>
        </p:spPr>
        <p:txBody>
          <a:bodyPr/>
          <a:lstStyle>
            <a:lvl1pPr marL="0" indent="0">
              <a:buNone/>
              <a:defRPr sz="2113"/>
            </a:lvl1pPr>
            <a:lvl2pPr marL="301823" indent="0">
              <a:buNone/>
              <a:defRPr sz="1848"/>
            </a:lvl2pPr>
            <a:lvl3pPr marL="603647" indent="0">
              <a:buNone/>
              <a:defRPr sz="1584"/>
            </a:lvl3pPr>
            <a:lvl4pPr marL="905470" indent="0">
              <a:buNone/>
              <a:defRPr sz="1320"/>
            </a:lvl4pPr>
            <a:lvl5pPr marL="1207294" indent="0">
              <a:buNone/>
              <a:defRPr sz="1320"/>
            </a:lvl5pPr>
            <a:lvl6pPr marL="1509117" indent="0">
              <a:buNone/>
              <a:defRPr sz="1320"/>
            </a:lvl6pPr>
            <a:lvl7pPr marL="1810941" indent="0">
              <a:buNone/>
              <a:defRPr sz="1320"/>
            </a:lvl7pPr>
            <a:lvl8pPr marL="2112764" indent="0">
              <a:buNone/>
              <a:defRPr sz="1320"/>
            </a:lvl8pPr>
            <a:lvl9pPr marL="2414588" indent="0">
              <a:buNone/>
              <a:defRPr sz="1320"/>
            </a:lvl9pPr>
          </a:lstStyle>
          <a:p>
            <a:endParaRPr lang="en-US"/>
          </a:p>
        </p:txBody>
      </p:sp>
      <p:sp>
        <p:nvSpPr>
          <p:cNvPr id="4" name="Text Placeholder 3">
            <a:extLst>
              <a:ext uri="{FF2B5EF4-FFF2-40B4-BE49-F238E27FC236}">
                <a16:creationId xmlns:a16="http://schemas.microsoft.com/office/drawing/2014/main" id="{4DE181F7-6AE1-43BF-BDC6-D91D9F14A9B9}"/>
              </a:ext>
            </a:extLst>
          </p:cNvPr>
          <p:cNvSpPr>
            <a:spLocks noGrp="1"/>
          </p:cNvSpPr>
          <p:nvPr>
            <p:ph type="body" sz="half" idx="2"/>
          </p:nvPr>
        </p:nvSpPr>
        <p:spPr>
          <a:xfrm>
            <a:off x="682329" y="2057400"/>
            <a:ext cx="3194943" cy="3811588"/>
          </a:xfrm>
        </p:spPr>
        <p:txBody>
          <a:bodyPr/>
          <a:lstStyle>
            <a:lvl1pPr marL="0" indent="0">
              <a:buNone/>
              <a:defRPr sz="1056"/>
            </a:lvl1pPr>
            <a:lvl2pPr marL="301823" indent="0">
              <a:buNone/>
              <a:defRPr sz="925"/>
            </a:lvl2pPr>
            <a:lvl3pPr marL="603647" indent="0">
              <a:buNone/>
              <a:defRPr sz="792"/>
            </a:lvl3pPr>
            <a:lvl4pPr marL="905470" indent="0">
              <a:buNone/>
              <a:defRPr sz="661"/>
            </a:lvl4pPr>
            <a:lvl5pPr marL="1207294" indent="0">
              <a:buNone/>
              <a:defRPr sz="661"/>
            </a:lvl5pPr>
            <a:lvl6pPr marL="1509117" indent="0">
              <a:buNone/>
              <a:defRPr sz="661"/>
            </a:lvl6pPr>
            <a:lvl7pPr marL="1810941" indent="0">
              <a:buNone/>
              <a:defRPr sz="661"/>
            </a:lvl7pPr>
            <a:lvl8pPr marL="2112764" indent="0">
              <a:buNone/>
              <a:defRPr sz="661"/>
            </a:lvl8pPr>
            <a:lvl9pPr marL="2414588" indent="0">
              <a:buNone/>
              <a:defRPr sz="661"/>
            </a:lvl9pPr>
          </a:lstStyle>
          <a:p>
            <a:pPr lvl="0"/>
            <a:r>
              <a:rPr lang="en-US"/>
              <a:t>Click to edit Master text styles</a:t>
            </a:r>
          </a:p>
        </p:txBody>
      </p:sp>
    </p:spTree>
    <p:extLst>
      <p:ext uri="{BB962C8B-B14F-4D97-AF65-F5344CB8AC3E}">
        <p14:creationId xmlns:p14="http://schemas.microsoft.com/office/powerpoint/2010/main" val="8050221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09B1B-6A5D-41C7-8D00-6E967D07A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6170B7-1FDB-4520-8D7F-3E0DCD622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127886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F9F13F-BBDD-4C13-A1A4-02140F081318}"/>
              </a:ext>
            </a:extLst>
          </p:cNvPr>
          <p:cNvSpPr>
            <a:spLocks noGrp="1"/>
          </p:cNvSpPr>
          <p:nvPr>
            <p:ph type="title" orient="vert"/>
          </p:nvPr>
        </p:nvSpPr>
        <p:spPr>
          <a:xfrm>
            <a:off x="7088981" y="365125"/>
            <a:ext cx="2135981"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D4C49E-5730-4B76-A770-47D6F06FD9BB}"/>
              </a:ext>
            </a:extLst>
          </p:cNvPr>
          <p:cNvSpPr>
            <a:spLocks noGrp="1"/>
          </p:cNvSpPr>
          <p:nvPr>
            <p:ph type="body" orient="vert" idx="1"/>
          </p:nvPr>
        </p:nvSpPr>
        <p:spPr>
          <a:xfrm>
            <a:off x="681037"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227290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D5B6-A96F-4833-93A7-2FCC8D73254D}"/>
              </a:ext>
            </a:extLst>
          </p:cNvPr>
          <p:cNvSpPr>
            <a:spLocks noGrp="1"/>
          </p:cNvSpPr>
          <p:nvPr>
            <p:ph type="ctrTitle"/>
          </p:nvPr>
        </p:nvSpPr>
        <p:spPr>
          <a:xfrm>
            <a:off x="1238250" y="1122363"/>
            <a:ext cx="74295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F73EAD2C-081F-415B-BE49-32DA8FE6DC9E}"/>
              </a:ext>
            </a:extLst>
          </p:cNvPr>
          <p:cNvSpPr>
            <a:spLocks noGrp="1"/>
          </p:cNvSpPr>
          <p:nvPr>
            <p:ph type="subTitle" idx="1"/>
          </p:nvPr>
        </p:nvSpPr>
        <p:spPr>
          <a:xfrm>
            <a:off x="1238250" y="3602038"/>
            <a:ext cx="74295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extLst>
      <p:ext uri="{BB962C8B-B14F-4D97-AF65-F5344CB8AC3E}">
        <p14:creationId xmlns:p14="http://schemas.microsoft.com/office/powerpoint/2010/main" val="40664225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71F91-16DB-40B9-BF7F-BDBAF549D0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993D52-1844-464C-8874-BD541E66C4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29349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6A515-1E95-441A-A469-6DE568E62647}"/>
              </a:ext>
            </a:extLst>
          </p:cNvPr>
          <p:cNvSpPr>
            <a:spLocks noGrp="1"/>
          </p:cNvSpPr>
          <p:nvPr>
            <p:ph type="title"/>
          </p:nvPr>
        </p:nvSpPr>
        <p:spPr>
          <a:xfrm>
            <a:off x="675879" y="1709740"/>
            <a:ext cx="8543925"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6A0BF24-FD9C-4399-BEB3-4680E042A511}"/>
              </a:ext>
            </a:extLst>
          </p:cNvPr>
          <p:cNvSpPr>
            <a:spLocks noGrp="1"/>
          </p:cNvSpPr>
          <p:nvPr>
            <p:ph type="body" idx="1"/>
          </p:nvPr>
        </p:nvSpPr>
        <p:spPr>
          <a:xfrm>
            <a:off x="675879" y="4589465"/>
            <a:ext cx="8543925"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E86440-5D7B-4AD9-A762-4217338D4D27}"/>
              </a:ext>
            </a:extLst>
          </p:cNvPr>
          <p:cNvSpPr>
            <a:spLocks noGrp="1"/>
          </p:cNvSpPr>
          <p:nvPr>
            <p:ph type="dt" sz="half" idx="10"/>
          </p:nvPr>
        </p:nvSpPr>
        <p:spPr>
          <a:xfrm>
            <a:off x="681038" y="6356352"/>
            <a:ext cx="2228850" cy="365125"/>
          </a:xfrm>
          <a:prstGeom prst="rect">
            <a:avLst/>
          </a:prstGeom>
        </p:spPr>
        <p:txBody>
          <a:bodyPr/>
          <a:lstStyle/>
          <a:p>
            <a:pPr defTabSz="685800"/>
            <a:endParaRPr lang="en-US" dirty="0">
              <a:solidFill>
                <a:prstClr val="black"/>
              </a:solidFill>
            </a:endParaRPr>
          </a:p>
        </p:txBody>
      </p:sp>
      <p:sp>
        <p:nvSpPr>
          <p:cNvPr id="5" name="Footer Placeholder 4">
            <a:extLst>
              <a:ext uri="{FF2B5EF4-FFF2-40B4-BE49-F238E27FC236}">
                <a16:creationId xmlns:a16="http://schemas.microsoft.com/office/drawing/2014/main" id="{85A57B59-1EC8-4D0E-804F-54E678656FF4}"/>
              </a:ext>
            </a:extLst>
          </p:cNvPr>
          <p:cNvSpPr>
            <a:spLocks noGrp="1"/>
          </p:cNvSpPr>
          <p:nvPr>
            <p:ph type="ftr" sz="quarter" idx="11"/>
          </p:nvPr>
        </p:nvSpPr>
        <p:spPr>
          <a:xfrm>
            <a:off x="3281363" y="6356352"/>
            <a:ext cx="3343275" cy="365125"/>
          </a:xfrm>
          <a:prstGeom prst="rect">
            <a:avLst/>
          </a:prstGeom>
        </p:spPr>
        <p:txBody>
          <a:bodyPr/>
          <a:lstStyle/>
          <a:p>
            <a:pPr defTabSz="685800"/>
            <a:endParaRPr lang="en-US" dirty="0">
              <a:solidFill>
                <a:prstClr val="black"/>
              </a:solidFill>
            </a:endParaRPr>
          </a:p>
        </p:txBody>
      </p:sp>
      <p:sp>
        <p:nvSpPr>
          <p:cNvPr id="6" name="Slide Number Placeholder 5">
            <a:extLst>
              <a:ext uri="{FF2B5EF4-FFF2-40B4-BE49-F238E27FC236}">
                <a16:creationId xmlns:a16="http://schemas.microsoft.com/office/drawing/2014/main" id="{2BDAD5E3-7B39-4DBF-8233-B4D0F4598817}"/>
              </a:ext>
            </a:extLst>
          </p:cNvPr>
          <p:cNvSpPr>
            <a:spLocks noGrp="1"/>
          </p:cNvSpPr>
          <p:nvPr>
            <p:ph type="sldNum" sz="quarter" idx="12"/>
          </p:nvPr>
        </p:nvSpPr>
        <p:spPr>
          <a:xfrm>
            <a:off x="7390101" y="6310314"/>
            <a:ext cx="2228850" cy="365125"/>
          </a:xfrm>
          <a:prstGeom prst="rect">
            <a:avLst/>
          </a:prstGeom>
        </p:spPr>
        <p:txBody>
          <a:bodyPr/>
          <a:lstStyle/>
          <a:p>
            <a:pPr defTabSz="685800"/>
            <a:fld id="{01BA374B-96E1-4B69-AC0E-0EF63C3DFBAB}" type="slidenum">
              <a:rPr lang="en-US" smtClean="0">
                <a:solidFill>
                  <a:prstClr val="black"/>
                </a:solidFill>
              </a:rPr>
              <a:pPr defTabSz="685800"/>
              <a:t>‹#›</a:t>
            </a:fld>
            <a:endParaRPr lang="en-US" dirty="0">
              <a:solidFill>
                <a:prstClr val="black"/>
              </a:solidFill>
            </a:endParaRPr>
          </a:p>
        </p:txBody>
      </p:sp>
    </p:spTree>
    <p:extLst>
      <p:ext uri="{BB962C8B-B14F-4D97-AF65-F5344CB8AC3E}">
        <p14:creationId xmlns:p14="http://schemas.microsoft.com/office/powerpoint/2010/main" val="35555377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75E09-9F93-4318-BB19-B8BC2265F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972C81-D9AA-4E31-B83B-56ECE7C449EB}"/>
              </a:ext>
            </a:extLst>
          </p:cNvPr>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368783-258F-400D-B781-E429BA422A35}"/>
              </a:ext>
            </a:extLst>
          </p:cNvPr>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08837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B3E57-E82C-44C0-A626-65DC40D51E30}"/>
              </a:ext>
            </a:extLst>
          </p:cNvPr>
          <p:cNvSpPr>
            <a:spLocks noGrp="1"/>
          </p:cNvSpPr>
          <p:nvPr>
            <p:ph type="title"/>
          </p:nvPr>
        </p:nvSpPr>
        <p:spPr>
          <a:xfrm>
            <a:off x="682328" y="365127"/>
            <a:ext cx="8543925"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CC1B8E-7174-4D60-9600-452FDABBC6EE}"/>
              </a:ext>
            </a:extLst>
          </p:cNvPr>
          <p:cNvSpPr>
            <a:spLocks noGrp="1"/>
          </p:cNvSpPr>
          <p:nvPr>
            <p:ph type="body" idx="1"/>
          </p:nvPr>
        </p:nvSpPr>
        <p:spPr>
          <a:xfrm>
            <a:off x="682329" y="1681163"/>
            <a:ext cx="4190702"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B2A2B9B7-76B5-4583-BD56-42656DFA6FA5}"/>
              </a:ext>
            </a:extLst>
          </p:cNvPr>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CDE24E-AED2-4805-95B8-6FF986CCD50F}"/>
              </a:ext>
            </a:extLst>
          </p:cNvPr>
          <p:cNvSpPr>
            <a:spLocks noGrp="1"/>
          </p:cNvSpPr>
          <p:nvPr>
            <p:ph type="body" sz="quarter" idx="3"/>
          </p:nvPr>
        </p:nvSpPr>
        <p:spPr>
          <a:xfrm>
            <a:off x="5014913" y="1681163"/>
            <a:ext cx="4211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9B52D666-D9AA-46E9-9284-B2A6BA3DEDFF}"/>
              </a:ext>
            </a:extLst>
          </p:cNvPr>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634592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24FB-C5FC-4F4F-A678-39444E9E87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15463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75E09-9F93-4318-BB19-B8BC2265F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972C81-D9AA-4E31-B83B-56ECE7C449EB}"/>
              </a:ext>
            </a:extLst>
          </p:cNvPr>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368783-258F-400D-B781-E429BA422A35}"/>
              </a:ext>
            </a:extLst>
          </p:cNvPr>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967527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65923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E999-6500-4261-BFB7-61A22CAC956D}"/>
              </a:ext>
            </a:extLst>
          </p:cNvPr>
          <p:cNvSpPr>
            <a:spLocks noGrp="1"/>
          </p:cNvSpPr>
          <p:nvPr>
            <p:ph type="title"/>
          </p:nvPr>
        </p:nvSpPr>
        <p:spPr>
          <a:xfrm>
            <a:off x="682328" y="457200"/>
            <a:ext cx="3194943"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C1B83943-5EEB-4F94-8EEA-331E71A1FBBC}"/>
              </a:ext>
            </a:extLst>
          </p:cNvPr>
          <p:cNvSpPr>
            <a:spLocks noGrp="1"/>
          </p:cNvSpPr>
          <p:nvPr>
            <p:ph idx="1"/>
          </p:nvPr>
        </p:nvSpPr>
        <p:spPr>
          <a:xfrm>
            <a:off x="4211340" y="987427"/>
            <a:ext cx="5014913"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DB0ECC-1D84-4E56-BD64-A135577DF481}"/>
              </a:ext>
            </a:extLst>
          </p:cNvPr>
          <p:cNvSpPr>
            <a:spLocks noGrp="1"/>
          </p:cNvSpPr>
          <p:nvPr>
            <p:ph type="body" sz="half" idx="2"/>
          </p:nvPr>
        </p:nvSpPr>
        <p:spPr>
          <a:xfrm>
            <a:off x="682328" y="2057400"/>
            <a:ext cx="3194943"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8350195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FD3D-CC66-4AB0-B29F-042E2CC524A8}"/>
              </a:ext>
            </a:extLst>
          </p:cNvPr>
          <p:cNvSpPr>
            <a:spLocks noGrp="1"/>
          </p:cNvSpPr>
          <p:nvPr>
            <p:ph type="title"/>
          </p:nvPr>
        </p:nvSpPr>
        <p:spPr>
          <a:xfrm>
            <a:off x="682328" y="457200"/>
            <a:ext cx="3194943"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C1B82ED-223E-4C56-9B18-87BA0B180032}"/>
              </a:ext>
            </a:extLst>
          </p:cNvPr>
          <p:cNvSpPr>
            <a:spLocks noGrp="1"/>
          </p:cNvSpPr>
          <p:nvPr>
            <p:ph type="pic" idx="1"/>
          </p:nvPr>
        </p:nvSpPr>
        <p:spPr>
          <a:xfrm>
            <a:off x="4211340" y="987427"/>
            <a:ext cx="5014913"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4DE181F7-6AE1-43BF-BDC6-D91D9F14A9B9}"/>
              </a:ext>
            </a:extLst>
          </p:cNvPr>
          <p:cNvSpPr>
            <a:spLocks noGrp="1"/>
          </p:cNvSpPr>
          <p:nvPr>
            <p:ph type="body" sz="half" idx="2"/>
          </p:nvPr>
        </p:nvSpPr>
        <p:spPr>
          <a:xfrm>
            <a:off x="682328" y="2057400"/>
            <a:ext cx="3194943"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62885047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09B1B-6A5D-41C7-8D00-6E967D07A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6170B7-1FDB-4520-8D7F-3E0DCD622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8989319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F9F13F-BBDD-4C13-A1A4-02140F081318}"/>
              </a:ext>
            </a:extLst>
          </p:cNvPr>
          <p:cNvSpPr>
            <a:spLocks noGrp="1"/>
          </p:cNvSpPr>
          <p:nvPr>
            <p:ph type="title" orient="vert"/>
          </p:nvPr>
        </p:nvSpPr>
        <p:spPr>
          <a:xfrm>
            <a:off x="7088982" y="365125"/>
            <a:ext cx="2135981"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D4C49E-5730-4B76-A770-47D6F06FD9BB}"/>
              </a:ext>
            </a:extLst>
          </p:cNvPr>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91272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D5B6-A96F-4833-93A7-2FCC8D73254D}"/>
              </a:ext>
            </a:extLst>
          </p:cNvPr>
          <p:cNvSpPr>
            <a:spLocks noGrp="1"/>
          </p:cNvSpPr>
          <p:nvPr>
            <p:ph type="ctrTitle"/>
          </p:nvPr>
        </p:nvSpPr>
        <p:spPr>
          <a:xfrm>
            <a:off x="1238250" y="1122363"/>
            <a:ext cx="7429500" cy="2387600"/>
          </a:xfrm>
        </p:spPr>
        <p:txBody>
          <a:bodyPr anchor="b"/>
          <a:lstStyle>
            <a:lvl1pPr algn="ctr">
              <a:defRPr sz="4875"/>
            </a:lvl1pPr>
          </a:lstStyle>
          <a:p>
            <a:r>
              <a:rPr lang="en-US"/>
              <a:t>Click to edit Master title style</a:t>
            </a:r>
          </a:p>
        </p:txBody>
      </p:sp>
      <p:sp>
        <p:nvSpPr>
          <p:cNvPr id="3" name="Subtitle 2">
            <a:extLst>
              <a:ext uri="{FF2B5EF4-FFF2-40B4-BE49-F238E27FC236}">
                <a16:creationId xmlns:a16="http://schemas.microsoft.com/office/drawing/2014/main" id="{F73EAD2C-081F-415B-BE49-32DA8FE6DC9E}"/>
              </a:ext>
            </a:extLst>
          </p:cNvPr>
          <p:cNvSpPr>
            <a:spLocks noGrp="1"/>
          </p:cNvSpPr>
          <p:nvPr>
            <p:ph type="subTitle" idx="1"/>
          </p:nvPr>
        </p:nvSpPr>
        <p:spPr>
          <a:xfrm>
            <a:off x="1238250" y="3602038"/>
            <a:ext cx="7429500" cy="1655762"/>
          </a:xfrm>
        </p:spPr>
        <p:txBody>
          <a:bodyPr/>
          <a:lstStyle>
            <a:lvl1pPr marL="0" indent="0" algn="ctr">
              <a:buNone/>
              <a:defRPr sz="1950"/>
            </a:lvl1pPr>
            <a:lvl2pPr marL="371464" indent="0" algn="ctr">
              <a:buNone/>
              <a:defRPr sz="1625"/>
            </a:lvl2pPr>
            <a:lvl3pPr marL="742931" indent="0" algn="ctr">
              <a:buNone/>
              <a:defRPr sz="1463"/>
            </a:lvl3pPr>
            <a:lvl4pPr marL="1114398" indent="0" algn="ctr">
              <a:buNone/>
              <a:defRPr sz="1300"/>
            </a:lvl4pPr>
            <a:lvl5pPr marL="1485863" indent="0" algn="ctr">
              <a:buNone/>
              <a:defRPr sz="1300"/>
            </a:lvl5pPr>
            <a:lvl6pPr marL="1857329" indent="0" algn="ctr">
              <a:buNone/>
              <a:defRPr sz="1300"/>
            </a:lvl6pPr>
            <a:lvl7pPr marL="2228796" indent="0" algn="ctr">
              <a:buNone/>
              <a:defRPr sz="1300"/>
            </a:lvl7pPr>
            <a:lvl8pPr marL="2600260" indent="0" algn="ctr">
              <a:buNone/>
              <a:defRPr sz="1300"/>
            </a:lvl8pPr>
            <a:lvl9pPr marL="2971724" indent="0" algn="ctr">
              <a:buNone/>
              <a:defRPr sz="1300"/>
            </a:lvl9pPr>
          </a:lstStyle>
          <a:p>
            <a:r>
              <a:rPr lang="en-US"/>
              <a:t>Click to edit Master subtitle style</a:t>
            </a:r>
          </a:p>
        </p:txBody>
      </p:sp>
    </p:spTree>
    <p:extLst>
      <p:ext uri="{BB962C8B-B14F-4D97-AF65-F5344CB8AC3E}">
        <p14:creationId xmlns:p14="http://schemas.microsoft.com/office/powerpoint/2010/main" val="153327589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71F91-16DB-40B9-BF7F-BDBAF549D0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993D52-1844-464C-8874-BD541E66C4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544934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6A515-1E95-441A-A469-6DE568E62647}"/>
              </a:ext>
            </a:extLst>
          </p:cNvPr>
          <p:cNvSpPr>
            <a:spLocks noGrp="1"/>
          </p:cNvSpPr>
          <p:nvPr>
            <p:ph type="title"/>
          </p:nvPr>
        </p:nvSpPr>
        <p:spPr>
          <a:xfrm>
            <a:off x="675880" y="1709749"/>
            <a:ext cx="8543925" cy="2852737"/>
          </a:xfrm>
        </p:spPr>
        <p:txBody>
          <a:bodyPr anchor="b"/>
          <a:lstStyle>
            <a:lvl1pPr>
              <a:defRPr sz="4875"/>
            </a:lvl1pPr>
          </a:lstStyle>
          <a:p>
            <a:r>
              <a:rPr lang="en-US"/>
              <a:t>Click to edit Master title style</a:t>
            </a:r>
          </a:p>
        </p:txBody>
      </p:sp>
      <p:sp>
        <p:nvSpPr>
          <p:cNvPr id="3" name="Text Placeholder 2">
            <a:extLst>
              <a:ext uri="{FF2B5EF4-FFF2-40B4-BE49-F238E27FC236}">
                <a16:creationId xmlns:a16="http://schemas.microsoft.com/office/drawing/2014/main" id="{76A0BF24-FD9C-4399-BEB3-4680E042A511}"/>
              </a:ext>
            </a:extLst>
          </p:cNvPr>
          <p:cNvSpPr>
            <a:spLocks noGrp="1"/>
          </p:cNvSpPr>
          <p:nvPr>
            <p:ph type="body" idx="1"/>
          </p:nvPr>
        </p:nvSpPr>
        <p:spPr>
          <a:xfrm>
            <a:off x="675880" y="4589474"/>
            <a:ext cx="8543925" cy="1500187"/>
          </a:xfrm>
        </p:spPr>
        <p:txBody>
          <a:bodyPr/>
          <a:lstStyle>
            <a:lvl1pPr marL="0" indent="0">
              <a:buNone/>
              <a:defRPr sz="1950">
                <a:solidFill>
                  <a:schemeClr val="tx1">
                    <a:tint val="75000"/>
                  </a:schemeClr>
                </a:solidFill>
              </a:defRPr>
            </a:lvl1pPr>
            <a:lvl2pPr marL="371464" indent="0">
              <a:buNone/>
              <a:defRPr sz="1625">
                <a:solidFill>
                  <a:schemeClr val="tx1">
                    <a:tint val="75000"/>
                  </a:schemeClr>
                </a:solidFill>
              </a:defRPr>
            </a:lvl2pPr>
            <a:lvl3pPr marL="742931" indent="0">
              <a:buNone/>
              <a:defRPr sz="1463">
                <a:solidFill>
                  <a:schemeClr val="tx1">
                    <a:tint val="75000"/>
                  </a:schemeClr>
                </a:solidFill>
              </a:defRPr>
            </a:lvl3pPr>
            <a:lvl4pPr marL="1114398" indent="0">
              <a:buNone/>
              <a:defRPr sz="1300">
                <a:solidFill>
                  <a:schemeClr val="tx1">
                    <a:tint val="75000"/>
                  </a:schemeClr>
                </a:solidFill>
              </a:defRPr>
            </a:lvl4pPr>
            <a:lvl5pPr marL="1485863" indent="0">
              <a:buNone/>
              <a:defRPr sz="1300">
                <a:solidFill>
                  <a:schemeClr val="tx1">
                    <a:tint val="75000"/>
                  </a:schemeClr>
                </a:solidFill>
              </a:defRPr>
            </a:lvl5pPr>
            <a:lvl6pPr marL="1857329" indent="0">
              <a:buNone/>
              <a:defRPr sz="1300">
                <a:solidFill>
                  <a:schemeClr val="tx1">
                    <a:tint val="75000"/>
                  </a:schemeClr>
                </a:solidFill>
              </a:defRPr>
            </a:lvl6pPr>
            <a:lvl7pPr marL="2228796" indent="0">
              <a:buNone/>
              <a:defRPr sz="1300">
                <a:solidFill>
                  <a:schemeClr val="tx1">
                    <a:tint val="75000"/>
                  </a:schemeClr>
                </a:solidFill>
              </a:defRPr>
            </a:lvl7pPr>
            <a:lvl8pPr marL="2600260" indent="0">
              <a:buNone/>
              <a:defRPr sz="1300">
                <a:solidFill>
                  <a:schemeClr val="tx1">
                    <a:tint val="75000"/>
                  </a:schemeClr>
                </a:solidFill>
              </a:defRPr>
            </a:lvl8pPr>
            <a:lvl9pPr marL="2971724" indent="0">
              <a:buNone/>
              <a:defRPr sz="13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E86440-5D7B-4AD9-A762-4217338D4D27}"/>
              </a:ext>
            </a:extLst>
          </p:cNvPr>
          <p:cNvSpPr>
            <a:spLocks noGrp="1"/>
          </p:cNvSpPr>
          <p:nvPr>
            <p:ph type="dt" sz="half" idx="10"/>
          </p:nvPr>
        </p:nvSpPr>
        <p:spPr>
          <a:xfrm>
            <a:off x="681038" y="6356361"/>
            <a:ext cx="2228850" cy="365125"/>
          </a:xfrm>
          <a:prstGeom prst="rect">
            <a:avLst/>
          </a:prstGeom>
        </p:spPr>
        <p:txBody>
          <a:bodyPr/>
          <a:lstStyle/>
          <a:p>
            <a:pPr>
              <a:defRPr/>
            </a:pPr>
            <a:endParaRPr lang="en-US">
              <a:solidFill>
                <a:prstClr val="black"/>
              </a:solidFill>
            </a:endParaRPr>
          </a:p>
        </p:txBody>
      </p:sp>
      <p:sp>
        <p:nvSpPr>
          <p:cNvPr id="5" name="Footer Placeholder 4">
            <a:extLst>
              <a:ext uri="{FF2B5EF4-FFF2-40B4-BE49-F238E27FC236}">
                <a16:creationId xmlns:a16="http://schemas.microsoft.com/office/drawing/2014/main" id="{85A57B59-1EC8-4D0E-804F-54E678656FF4}"/>
              </a:ext>
            </a:extLst>
          </p:cNvPr>
          <p:cNvSpPr>
            <a:spLocks noGrp="1"/>
          </p:cNvSpPr>
          <p:nvPr>
            <p:ph type="ftr" sz="quarter" idx="11"/>
          </p:nvPr>
        </p:nvSpPr>
        <p:spPr>
          <a:xfrm>
            <a:off x="3281363" y="6356361"/>
            <a:ext cx="3343275" cy="365125"/>
          </a:xfrm>
          <a:prstGeom prst="rect">
            <a:avLst/>
          </a:prstGeom>
        </p:spPr>
        <p:txBody>
          <a:bodyPr/>
          <a:lstStyle/>
          <a:p>
            <a:pPr>
              <a:defRPr/>
            </a:pPr>
            <a:endParaRPr lang="en-US">
              <a:solidFill>
                <a:prstClr val="black"/>
              </a:solidFill>
            </a:endParaRPr>
          </a:p>
        </p:txBody>
      </p:sp>
      <p:sp>
        <p:nvSpPr>
          <p:cNvPr id="6" name="Slide Number Placeholder 5">
            <a:extLst>
              <a:ext uri="{FF2B5EF4-FFF2-40B4-BE49-F238E27FC236}">
                <a16:creationId xmlns:a16="http://schemas.microsoft.com/office/drawing/2014/main" id="{2BDAD5E3-7B39-4DBF-8233-B4D0F4598817}"/>
              </a:ext>
            </a:extLst>
          </p:cNvPr>
          <p:cNvSpPr>
            <a:spLocks noGrp="1"/>
          </p:cNvSpPr>
          <p:nvPr>
            <p:ph type="sldNum" sz="quarter" idx="12"/>
          </p:nvPr>
        </p:nvSpPr>
        <p:spPr>
          <a:xfrm>
            <a:off x="7390101" y="6310323"/>
            <a:ext cx="2228850" cy="365125"/>
          </a:xfrm>
          <a:prstGeom prst="rect">
            <a:avLst/>
          </a:prstGeom>
        </p:spPr>
        <p:txBody>
          <a:bodyPr/>
          <a:lstStyle/>
          <a:p>
            <a:pPr>
              <a:defRPr/>
            </a:pPr>
            <a:fld id="{E6EDE458-FE5D-A943-8B68-DF1632607E4A}"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5650122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75E09-9F93-4318-BB19-B8BC2265F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972C81-D9AA-4E31-B83B-56ECE7C449EB}"/>
              </a:ext>
            </a:extLst>
          </p:cNvPr>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368783-258F-400D-B781-E429BA422A35}"/>
              </a:ext>
            </a:extLst>
          </p:cNvPr>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169903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B3E57-E82C-44C0-A626-65DC40D51E30}"/>
              </a:ext>
            </a:extLst>
          </p:cNvPr>
          <p:cNvSpPr>
            <a:spLocks noGrp="1"/>
          </p:cNvSpPr>
          <p:nvPr>
            <p:ph type="title"/>
          </p:nvPr>
        </p:nvSpPr>
        <p:spPr>
          <a:xfrm>
            <a:off x="682329" y="365129"/>
            <a:ext cx="8543925"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CC1B8E-7174-4D60-9600-452FDABBC6EE}"/>
              </a:ext>
            </a:extLst>
          </p:cNvPr>
          <p:cNvSpPr>
            <a:spLocks noGrp="1"/>
          </p:cNvSpPr>
          <p:nvPr>
            <p:ph type="body" idx="1"/>
          </p:nvPr>
        </p:nvSpPr>
        <p:spPr>
          <a:xfrm>
            <a:off x="682330" y="1681163"/>
            <a:ext cx="4190702" cy="823912"/>
          </a:xfrm>
        </p:spPr>
        <p:txBody>
          <a:bodyPr anchor="b"/>
          <a:lstStyle>
            <a:lvl1pPr marL="0" indent="0">
              <a:buNone/>
              <a:defRPr sz="1950" b="1"/>
            </a:lvl1pPr>
            <a:lvl2pPr marL="371464" indent="0">
              <a:buNone/>
              <a:defRPr sz="1625" b="1"/>
            </a:lvl2pPr>
            <a:lvl3pPr marL="742931" indent="0">
              <a:buNone/>
              <a:defRPr sz="1463" b="1"/>
            </a:lvl3pPr>
            <a:lvl4pPr marL="1114398" indent="0">
              <a:buNone/>
              <a:defRPr sz="1300" b="1"/>
            </a:lvl4pPr>
            <a:lvl5pPr marL="1485863" indent="0">
              <a:buNone/>
              <a:defRPr sz="1300" b="1"/>
            </a:lvl5pPr>
            <a:lvl6pPr marL="1857329" indent="0">
              <a:buNone/>
              <a:defRPr sz="1300" b="1"/>
            </a:lvl6pPr>
            <a:lvl7pPr marL="2228796" indent="0">
              <a:buNone/>
              <a:defRPr sz="1300" b="1"/>
            </a:lvl7pPr>
            <a:lvl8pPr marL="2600260" indent="0">
              <a:buNone/>
              <a:defRPr sz="1300" b="1"/>
            </a:lvl8pPr>
            <a:lvl9pPr marL="2971724" indent="0">
              <a:buNone/>
              <a:defRPr sz="1300" b="1"/>
            </a:lvl9pPr>
          </a:lstStyle>
          <a:p>
            <a:pPr lvl="0"/>
            <a:r>
              <a:rPr lang="en-US"/>
              <a:t>Click to edit Master text styles</a:t>
            </a:r>
          </a:p>
        </p:txBody>
      </p:sp>
      <p:sp>
        <p:nvSpPr>
          <p:cNvPr id="4" name="Content Placeholder 3">
            <a:extLst>
              <a:ext uri="{FF2B5EF4-FFF2-40B4-BE49-F238E27FC236}">
                <a16:creationId xmlns:a16="http://schemas.microsoft.com/office/drawing/2014/main" id="{B2A2B9B7-76B5-4583-BD56-42656DFA6FA5}"/>
              </a:ext>
            </a:extLst>
          </p:cNvPr>
          <p:cNvSpPr>
            <a:spLocks noGrp="1"/>
          </p:cNvSpPr>
          <p:nvPr>
            <p:ph sz="half" idx="2"/>
          </p:nvPr>
        </p:nvSpPr>
        <p:spPr>
          <a:xfrm>
            <a:off x="682330"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CDE24E-AED2-4805-95B8-6FF986CCD50F}"/>
              </a:ext>
            </a:extLst>
          </p:cNvPr>
          <p:cNvSpPr>
            <a:spLocks noGrp="1"/>
          </p:cNvSpPr>
          <p:nvPr>
            <p:ph type="body" sz="quarter" idx="3"/>
          </p:nvPr>
        </p:nvSpPr>
        <p:spPr>
          <a:xfrm>
            <a:off x="5014915" y="1681163"/>
            <a:ext cx="4211340" cy="823912"/>
          </a:xfrm>
        </p:spPr>
        <p:txBody>
          <a:bodyPr anchor="b"/>
          <a:lstStyle>
            <a:lvl1pPr marL="0" indent="0">
              <a:buNone/>
              <a:defRPr sz="1950" b="1"/>
            </a:lvl1pPr>
            <a:lvl2pPr marL="371464" indent="0">
              <a:buNone/>
              <a:defRPr sz="1625" b="1"/>
            </a:lvl2pPr>
            <a:lvl3pPr marL="742931" indent="0">
              <a:buNone/>
              <a:defRPr sz="1463" b="1"/>
            </a:lvl3pPr>
            <a:lvl4pPr marL="1114398" indent="0">
              <a:buNone/>
              <a:defRPr sz="1300" b="1"/>
            </a:lvl4pPr>
            <a:lvl5pPr marL="1485863" indent="0">
              <a:buNone/>
              <a:defRPr sz="1300" b="1"/>
            </a:lvl5pPr>
            <a:lvl6pPr marL="1857329" indent="0">
              <a:buNone/>
              <a:defRPr sz="1300" b="1"/>
            </a:lvl6pPr>
            <a:lvl7pPr marL="2228796" indent="0">
              <a:buNone/>
              <a:defRPr sz="1300" b="1"/>
            </a:lvl7pPr>
            <a:lvl8pPr marL="2600260" indent="0">
              <a:buNone/>
              <a:defRPr sz="1300" b="1"/>
            </a:lvl8pPr>
            <a:lvl9pPr marL="2971724" indent="0">
              <a:buNone/>
              <a:defRPr sz="1300" b="1"/>
            </a:lvl9pPr>
          </a:lstStyle>
          <a:p>
            <a:pPr lvl="0"/>
            <a:r>
              <a:rPr lang="en-US"/>
              <a:t>Click to edit Master text styles</a:t>
            </a:r>
          </a:p>
        </p:txBody>
      </p:sp>
      <p:sp>
        <p:nvSpPr>
          <p:cNvPr id="6" name="Content Placeholder 5">
            <a:extLst>
              <a:ext uri="{FF2B5EF4-FFF2-40B4-BE49-F238E27FC236}">
                <a16:creationId xmlns:a16="http://schemas.microsoft.com/office/drawing/2014/main" id="{9B52D666-D9AA-46E9-9284-B2A6BA3DEDFF}"/>
              </a:ext>
            </a:extLst>
          </p:cNvPr>
          <p:cNvSpPr>
            <a:spLocks noGrp="1"/>
          </p:cNvSpPr>
          <p:nvPr>
            <p:ph sz="quarter" idx="4"/>
          </p:nvPr>
        </p:nvSpPr>
        <p:spPr>
          <a:xfrm>
            <a:off x="5014915"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620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B3E57-E82C-44C0-A626-65DC40D51E30}"/>
              </a:ext>
            </a:extLst>
          </p:cNvPr>
          <p:cNvSpPr>
            <a:spLocks noGrp="1"/>
          </p:cNvSpPr>
          <p:nvPr>
            <p:ph type="title"/>
          </p:nvPr>
        </p:nvSpPr>
        <p:spPr>
          <a:xfrm>
            <a:off x="682328" y="365126"/>
            <a:ext cx="8543925"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CC1B8E-7174-4D60-9600-452FDABBC6EE}"/>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4" name="Content Placeholder 3">
            <a:extLst>
              <a:ext uri="{FF2B5EF4-FFF2-40B4-BE49-F238E27FC236}">
                <a16:creationId xmlns:a16="http://schemas.microsoft.com/office/drawing/2014/main" id="{B2A2B9B7-76B5-4583-BD56-42656DFA6FA5}"/>
              </a:ext>
            </a:extLst>
          </p:cNvPr>
          <p:cNvSpPr>
            <a:spLocks noGrp="1"/>
          </p:cNvSpPr>
          <p:nvPr>
            <p:ph sz="half" idx="2"/>
          </p:nvPr>
        </p:nvSpPr>
        <p:spPr>
          <a:xfrm>
            <a:off x="682328"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CDE24E-AED2-4805-95B8-6FF986CCD50F}"/>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6" name="Content Placeholder 5">
            <a:extLst>
              <a:ext uri="{FF2B5EF4-FFF2-40B4-BE49-F238E27FC236}">
                <a16:creationId xmlns:a16="http://schemas.microsoft.com/office/drawing/2014/main" id="{9B52D666-D9AA-46E9-9284-B2A6BA3DEDFF}"/>
              </a:ext>
            </a:extLst>
          </p:cNvPr>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088698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24FB-C5FC-4F4F-A678-39444E9E87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1219294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49085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E999-6500-4261-BFB7-61A22CAC956D}"/>
              </a:ext>
            </a:extLst>
          </p:cNvPr>
          <p:cNvSpPr>
            <a:spLocks noGrp="1"/>
          </p:cNvSpPr>
          <p:nvPr>
            <p:ph type="title"/>
          </p:nvPr>
        </p:nvSpPr>
        <p:spPr>
          <a:xfrm>
            <a:off x="682332" y="457200"/>
            <a:ext cx="3194944" cy="1600200"/>
          </a:xfrm>
        </p:spPr>
        <p:txBody>
          <a:bodyPr anchor="b"/>
          <a:lstStyle>
            <a:lvl1pPr>
              <a:defRPr sz="2600"/>
            </a:lvl1pPr>
          </a:lstStyle>
          <a:p>
            <a:r>
              <a:rPr lang="en-US"/>
              <a:t>Click to edit Master title style</a:t>
            </a:r>
          </a:p>
        </p:txBody>
      </p:sp>
      <p:sp>
        <p:nvSpPr>
          <p:cNvPr id="3" name="Content Placeholder 2">
            <a:extLst>
              <a:ext uri="{FF2B5EF4-FFF2-40B4-BE49-F238E27FC236}">
                <a16:creationId xmlns:a16="http://schemas.microsoft.com/office/drawing/2014/main" id="{C1B83943-5EEB-4F94-8EEA-331E71A1FBBC}"/>
              </a:ext>
            </a:extLst>
          </p:cNvPr>
          <p:cNvSpPr>
            <a:spLocks noGrp="1"/>
          </p:cNvSpPr>
          <p:nvPr>
            <p:ph idx="1"/>
          </p:nvPr>
        </p:nvSpPr>
        <p:spPr>
          <a:xfrm>
            <a:off x="4211345" y="98743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DB0ECC-1D84-4E56-BD64-A135577DF481}"/>
              </a:ext>
            </a:extLst>
          </p:cNvPr>
          <p:cNvSpPr>
            <a:spLocks noGrp="1"/>
          </p:cNvSpPr>
          <p:nvPr>
            <p:ph type="body" sz="half" idx="2"/>
          </p:nvPr>
        </p:nvSpPr>
        <p:spPr>
          <a:xfrm>
            <a:off x="682332" y="2057400"/>
            <a:ext cx="3194944" cy="3811588"/>
          </a:xfrm>
        </p:spPr>
        <p:txBody>
          <a:bodyPr/>
          <a:lstStyle>
            <a:lvl1pPr marL="0" indent="0">
              <a:buNone/>
              <a:defRPr sz="1300"/>
            </a:lvl1pPr>
            <a:lvl2pPr marL="371464" indent="0">
              <a:buNone/>
              <a:defRPr sz="1138"/>
            </a:lvl2pPr>
            <a:lvl3pPr marL="742931" indent="0">
              <a:buNone/>
              <a:defRPr sz="975"/>
            </a:lvl3pPr>
            <a:lvl4pPr marL="1114398" indent="0">
              <a:buNone/>
              <a:defRPr sz="813"/>
            </a:lvl4pPr>
            <a:lvl5pPr marL="1485863" indent="0">
              <a:buNone/>
              <a:defRPr sz="813"/>
            </a:lvl5pPr>
            <a:lvl6pPr marL="1857329" indent="0">
              <a:buNone/>
              <a:defRPr sz="813"/>
            </a:lvl6pPr>
            <a:lvl7pPr marL="2228796" indent="0">
              <a:buNone/>
              <a:defRPr sz="813"/>
            </a:lvl7pPr>
            <a:lvl8pPr marL="2600260" indent="0">
              <a:buNone/>
              <a:defRPr sz="813"/>
            </a:lvl8pPr>
            <a:lvl9pPr marL="2971724" indent="0">
              <a:buNone/>
              <a:defRPr sz="813"/>
            </a:lvl9pPr>
          </a:lstStyle>
          <a:p>
            <a:pPr lvl="0"/>
            <a:r>
              <a:rPr lang="en-US"/>
              <a:t>Click to edit Master text styles</a:t>
            </a:r>
          </a:p>
        </p:txBody>
      </p:sp>
    </p:spTree>
    <p:extLst>
      <p:ext uri="{BB962C8B-B14F-4D97-AF65-F5344CB8AC3E}">
        <p14:creationId xmlns:p14="http://schemas.microsoft.com/office/powerpoint/2010/main" val="308505733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FD3D-CC66-4AB0-B29F-042E2CC524A8}"/>
              </a:ext>
            </a:extLst>
          </p:cNvPr>
          <p:cNvSpPr>
            <a:spLocks noGrp="1"/>
          </p:cNvSpPr>
          <p:nvPr>
            <p:ph type="title"/>
          </p:nvPr>
        </p:nvSpPr>
        <p:spPr>
          <a:xfrm>
            <a:off x="682332" y="457200"/>
            <a:ext cx="3194944" cy="1600200"/>
          </a:xfrm>
        </p:spPr>
        <p:txBody>
          <a:bodyPr anchor="b"/>
          <a:lstStyle>
            <a:lvl1pPr>
              <a:defRPr sz="2600"/>
            </a:lvl1pPr>
          </a:lstStyle>
          <a:p>
            <a:r>
              <a:rPr lang="en-US"/>
              <a:t>Click to edit Master title style</a:t>
            </a:r>
          </a:p>
        </p:txBody>
      </p:sp>
      <p:sp>
        <p:nvSpPr>
          <p:cNvPr id="3" name="Picture Placeholder 2">
            <a:extLst>
              <a:ext uri="{FF2B5EF4-FFF2-40B4-BE49-F238E27FC236}">
                <a16:creationId xmlns:a16="http://schemas.microsoft.com/office/drawing/2014/main" id="{3C1B82ED-223E-4C56-9B18-87BA0B180032}"/>
              </a:ext>
            </a:extLst>
          </p:cNvPr>
          <p:cNvSpPr>
            <a:spLocks noGrp="1"/>
          </p:cNvSpPr>
          <p:nvPr>
            <p:ph type="pic" idx="1"/>
          </p:nvPr>
        </p:nvSpPr>
        <p:spPr>
          <a:xfrm>
            <a:off x="4211345" y="987436"/>
            <a:ext cx="5014913" cy="4873625"/>
          </a:xfrm>
        </p:spPr>
        <p:txBody>
          <a:bodyPr/>
          <a:lstStyle>
            <a:lvl1pPr marL="0" indent="0">
              <a:buNone/>
              <a:defRPr sz="2600"/>
            </a:lvl1pPr>
            <a:lvl2pPr marL="371464" indent="0">
              <a:buNone/>
              <a:defRPr sz="2275"/>
            </a:lvl2pPr>
            <a:lvl3pPr marL="742931" indent="0">
              <a:buNone/>
              <a:defRPr sz="1950"/>
            </a:lvl3pPr>
            <a:lvl4pPr marL="1114398" indent="0">
              <a:buNone/>
              <a:defRPr sz="1625"/>
            </a:lvl4pPr>
            <a:lvl5pPr marL="1485863" indent="0">
              <a:buNone/>
              <a:defRPr sz="1625"/>
            </a:lvl5pPr>
            <a:lvl6pPr marL="1857329" indent="0">
              <a:buNone/>
              <a:defRPr sz="1625"/>
            </a:lvl6pPr>
            <a:lvl7pPr marL="2228796" indent="0">
              <a:buNone/>
              <a:defRPr sz="1625"/>
            </a:lvl7pPr>
            <a:lvl8pPr marL="2600260" indent="0">
              <a:buNone/>
              <a:defRPr sz="1625"/>
            </a:lvl8pPr>
            <a:lvl9pPr marL="2971724" indent="0">
              <a:buNone/>
              <a:defRPr sz="1625"/>
            </a:lvl9pPr>
          </a:lstStyle>
          <a:p>
            <a:endParaRPr lang="en-US"/>
          </a:p>
        </p:txBody>
      </p:sp>
      <p:sp>
        <p:nvSpPr>
          <p:cNvPr id="4" name="Text Placeholder 3">
            <a:extLst>
              <a:ext uri="{FF2B5EF4-FFF2-40B4-BE49-F238E27FC236}">
                <a16:creationId xmlns:a16="http://schemas.microsoft.com/office/drawing/2014/main" id="{4DE181F7-6AE1-43BF-BDC6-D91D9F14A9B9}"/>
              </a:ext>
            </a:extLst>
          </p:cNvPr>
          <p:cNvSpPr>
            <a:spLocks noGrp="1"/>
          </p:cNvSpPr>
          <p:nvPr>
            <p:ph type="body" sz="half" idx="2"/>
          </p:nvPr>
        </p:nvSpPr>
        <p:spPr>
          <a:xfrm>
            <a:off x="682332" y="2057400"/>
            <a:ext cx="3194944" cy="3811588"/>
          </a:xfrm>
        </p:spPr>
        <p:txBody>
          <a:bodyPr/>
          <a:lstStyle>
            <a:lvl1pPr marL="0" indent="0">
              <a:buNone/>
              <a:defRPr sz="1300"/>
            </a:lvl1pPr>
            <a:lvl2pPr marL="371464" indent="0">
              <a:buNone/>
              <a:defRPr sz="1138"/>
            </a:lvl2pPr>
            <a:lvl3pPr marL="742931" indent="0">
              <a:buNone/>
              <a:defRPr sz="975"/>
            </a:lvl3pPr>
            <a:lvl4pPr marL="1114398" indent="0">
              <a:buNone/>
              <a:defRPr sz="813"/>
            </a:lvl4pPr>
            <a:lvl5pPr marL="1485863" indent="0">
              <a:buNone/>
              <a:defRPr sz="813"/>
            </a:lvl5pPr>
            <a:lvl6pPr marL="1857329" indent="0">
              <a:buNone/>
              <a:defRPr sz="813"/>
            </a:lvl6pPr>
            <a:lvl7pPr marL="2228796" indent="0">
              <a:buNone/>
              <a:defRPr sz="813"/>
            </a:lvl7pPr>
            <a:lvl8pPr marL="2600260" indent="0">
              <a:buNone/>
              <a:defRPr sz="813"/>
            </a:lvl8pPr>
            <a:lvl9pPr marL="2971724" indent="0">
              <a:buNone/>
              <a:defRPr sz="813"/>
            </a:lvl9pPr>
          </a:lstStyle>
          <a:p>
            <a:pPr lvl="0"/>
            <a:r>
              <a:rPr lang="en-US"/>
              <a:t>Click to edit Master text styles</a:t>
            </a:r>
          </a:p>
        </p:txBody>
      </p:sp>
    </p:spTree>
    <p:extLst>
      <p:ext uri="{BB962C8B-B14F-4D97-AF65-F5344CB8AC3E}">
        <p14:creationId xmlns:p14="http://schemas.microsoft.com/office/powerpoint/2010/main" val="16036530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09B1B-6A5D-41C7-8D00-6E967D07A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6170B7-1FDB-4520-8D7F-3E0DCD622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5055267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F9F13F-BBDD-4C13-A1A4-02140F081318}"/>
              </a:ext>
            </a:extLst>
          </p:cNvPr>
          <p:cNvSpPr>
            <a:spLocks noGrp="1"/>
          </p:cNvSpPr>
          <p:nvPr>
            <p:ph type="title" orient="vert"/>
          </p:nvPr>
        </p:nvSpPr>
        <p:spPr>
          <a:xfrm>
            <a:off x="7088984" y="365125"/>
            <a:ext cx="2135981"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D4C49E-5730-4B76-A770-47D6F06FD9BB}"/>
              </a:ext>
            </a:extLst>
          </p:cNvPr>
          <p:cNvSpPr>
            <a:spLocks noGrp="1"/>
          </p:cNvSpPr>
          <p:nvPr>
            <p:ph type="body" orient="vert" idx="1"/>
          </p:nvPr>
        </p:nvSpPr>
        <p:spPr>
          <a:xfrm>
            <a:off x="681041"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8352545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D5B6-A96F-4833-93A7-2FCC8D73254D}"/>
              </a:ext>
            </a:extLst>
          </p:cNvPr>
          <p:cNvSpPr>
            <a:spLocks noGrp="1"/>
          </p:cNvSpPr>
          <p:nvPr>
            <p:ph type="ctrTitle"/>
          </p:nvPr>
        </p:nvSpPr>
        <p:spPr>
          <a:xfrm>
            <a:off x="1238250" y="1122363"/>
            <a:ext cx="7429500" cy="2387600"/>
          </a:xfrm>
        </p:spPr>
        <p:txBody>
          <a:bodyPr anchor="b"/>
          <a:lstStyle>
            <a:lvl1pPr algn="ctr">
              <a:defRPr sz="4875"/>
            </a:lvl1pPr>
          </a:lstStyle>
          <a:p>
            <a:r>
              <a:rPr lang="en-US"/>
              <a:t>Click to edit Master title style</a:t>
            </a:r>
          </a:p>
        </p:txBody>
      </p:sp>
      <p:sp>
        <p:nvSpPr>
          <p:cNvPr id="3" name="Subtitle 2">
            <a:extLst>
              <a:ext uri="{FF2B5EF4-FFF2-40B4-BE49-F238E27FC236}">
                <a16:creationId xmlns:a16="http://schemas.microsoft.com/office/drawing/2014/main" id="{F73EAD2C-081F-415B-BE49-32DA8FE6DC9E}"/>
              </a:ext>
            </a:extLst>
          </p:cNvPr>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p>
        </p:txBody>
      </p:sp>
    </p:spTree>
    <p:extLst>
      <p:ext uri="{BB962C8B-B14F-4D97-AF65-F5344CB8AC3E}">
        <p14:creationId xmlns:p14="http://schemas.microsoft.com/office/powerpoint/2010/main" val="303009437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71F91-16DB-40B9-BF7F-BDBAF549D0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993D52-1844-464C-8874-BD541E66C4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2180092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6A515-1E95-441A-A469-6DE568E62647}"/>
              </a:ext>
            </a:extLst>
          </p:cNvPr>
          <p:cNvSpPr>
            <a:spLocks noGrp="1"/>
          </p:cNvSpPr>
          <p:nvPr>
            <p:ph type="title"/>
          </p:nvPr>
        </p:nvSpPr>
        <p:spPr>
          <a:xfrm>
            <a:off x="675878" y="1709739"/>
            <a:ext cx="8543925" cy="2852737"/>
          </a:xfrm>
        </p:spPr>
        <p:txBody>
          <a:bodyPr anchor="b"/>
          <a:lstStyle>
            <a:lvl1pPr>
              <a:defRPr sz="4875"/>
            </a:lvl1pPr>
          </a:lstStyle>
          <a:p>
            <a:r>
              <a:rPr lang="en-US"/>
              <a:t>Click to edit Master title style</a:t>
            </a:r>
          </a:p>
        </p:txBody>
      </p:sp>
      <p:sp>
        <p:nvSpPr>
          <p:cNvPr id="3" name="Text Placeholder 2">
            <a:extLst>
              <a:ext uri="{FF2B5EF4-FFF2-40B4-BE49-F238E27FC236}">
                <a16:creationId xmlns:a16="http://schemas.microsoft.com/office/drawing/2014/main" id="{76A0BF24-FD9C-4399-BEB3-4680E042A511}"/>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E86440-5D7B-4AD9-A762-4217338D4D27}"/>
              </a:ext>
            </a:extLst>
          </p:cNvPr>
          <p:cNvSpPr>
            <a:spLocks noGrp="1"/>
          </p:cNvSpPr>
          <p:nvPr>
            <p:ph type="dt" sz="half" idx="10"/>
          </p:nvPr>
        </p:nvSpPr>
        <p:spPr>
          <a:xfrm>
            <a:off x="681038" y="6356351"/>
            <a:ext cx="2228850" cy="365125"/>
          </a:xfrm>
          <a:prstGeom prst="rect">
            <a:avLst/>
          </a:prstGeom>
        </p:spPr>
        <p:txBody>
          <a:bodyPr/>
          <a:lstStyle/>
          <a:p>
            <a:endParaRPr lang="en-US">
              <a:solidFill>
                <a:prstClr val="black"/>
              </a:solidFill>
            </a:endParaRPr>
          </a:p>
        </p:txBody>
      </p:sp>
      <p:sp>
        <p:nvSpPr>
          <p:cNvPr id="5" name="Footer Placeholder 4">
            <a:extLst>
              <a:ext uri="{FF2B5EF4-FFF2-40B4-BE49-F238E27FC236}">
                <a16:creationId xmlns:a16="http://schemas.microsoft.com/office/drawing/2014/main" id="{85A57B59-1EC8-4D0E-804F-54E678656FF4}"/>
              </a:ext>
            </a:extLst>
          </p:cNvPr>
          <p:cNvSpPr>
            <a:spLocks noGrp="1"/>
          </p:cNvSpPr>
          <p:nvPr>
            <p:ph type="ftr" sz="quarter" idx="11"/>
          </p:nvPr>
        </p:nvSpPr>
        <p:spPr>
          <a:xfrm>
            <a:off x="3281363" y="6356351"/>
            <a:ext cx="3343275" cy="365125"/>
          </a:xfrm>
          <a:prstGeom prst="rect">
            <a:avLst/>
          </a:prstGeom>
        </p:spPr>
        <p:txBody>
          <a:bodyPr/>
          <a:lstStyle/>
          <a:p>
            <a:endParaRPr lang="en-US">
              <a:solidFill>
                <a:prstClr val="black"/>
              </a:solidFill>
            </a:endParaRPr>
          </a:p>
        </p:txBody>
      </p:sp>
      <p:sp>
        <p:nvSpPr>
          <p:cNvPr id="6" name="Slide Number Placeholder 5">
            <a:extLst>
              <a:ext uri="{FF2B5EF4-FFF2-40B4-BE49-F238E27FC236}">
                <a16:creationId xmlns:a16="http://schemas.microsoft.com/office/drawing/2014/main" id="{2BDAD5E3-7B39-4DBF-8233-B4D0F4598817}"/>
              </a:ext>
            </a:extLst>
          </p:cNvPr>
          <p:cNvSpPr>
            <a:spLocks noGrp="1"/>
          </p:cNvSpPr>
          <p:nvPr>
            <p:ph type="sldNum" sz="quarter" idx="12"/>
          </p:nvPr>
        </p:nvSpPr>
        <p:spPr>
          <a:xfrm>
            <a:off x="7390101" y="6310313"/>
            <a:ext cx="2228850" cy="365125"/>
          </a:xfrm>
          <a:prstGeom prst="rect">
            <a:avLst/>
          </a:prstGeom>
        </p:spPr>
        <p:txBody>
          <a:bodyPr/>
          <a:lstStyle/>
          <a:p>
            <a:fld id="{E6EDE458-FE5D-A943-8B68-DF1632607E4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40700738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75E09-9F93-4318-BB19-B8BC2265F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972C81-D9AA-4E31-B83B-56ECE7C449EB}"/>
              </a:ext>
            </a:extLst>
          </p:cNvPr>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368783-258F-400D-B781-E429BA422A35}"/>
              </a:ext>
            </a:extLst>
          </p:cNvPr>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74952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24FB-C5FC-4F4F-A678-39444E9E87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5836624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B3E57-E82C-44C0-A626-65DC40D51E30}"/>
              </a:ext>
            </a:extLst>
          </p:cNvPr>
          <p:cNvSpPr>
            <a:spLocks noGrp="1"/>
          </p:cNvSpPr>
          <p:nvPr>
            <p:ph type="title"/>
          </p:nvPr>
        </p:nvSpPr>
        <p:spPr>
          <a:xfrm>
            <a:off x="682328" y="365126"/>
            <a:ext cx="8543925"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CC1B8E-7174-4D60-9600-452FDABBC6EE}"/>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4" name="Content Placeholder 3">
            <a:extLst>
              <a:ext uri="{FF2B5EF4-FFF2-40B4-BE49-F238E27FC236}">
                <a16:creationId xmlns:a16="http://schemas.microsoft.com/office/drawing/2014/main" id="{B2A2B9B7-76B5-4583-BD56-42656DFA6FA5}"/>
              </a:ext>
            </a:extLst>
          </p:cNvPr>
          <p:cNvSpPr>
            <a:spLocks noGrp="1"/>
          </p:cNvSpPr>
          <p:nvPr>
            <p:ph sz="half" idx="2"/>
          </p:nvPr>
        </p:nvSpPr>
        <p:spPr>
          <a:xfrm>
            <a:off x="682328"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CDE24E-AED2-4805-95B8-6FF986CCD50F}"/>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6" name="Content Placeholder 5">
            <a:extLst>
              <a:ext uri="{FF2B5EF4-FFF2-40B4-BE49-F238E27FC236}">
                <a16:creationId xmlns:a16="http://schemas.microsoft.com/office/drawing/2014/main" id="{9B52D666-D9AA-46E9-9284-B2A6BA3DEDFF}"/>
              </a:ext>
            </a:extLst>
          </p:cNvPr>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384675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24FB-C5FC-4F4F-A678-39444E9E87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914523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9342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E999-6500-4261-BFB7-61A22CAC956D}"/>
              </a:ext>
            </a:extLst>
          </p:cNvPr>
          <p:cNvSpPr>
            <a:spLocks noGrp="1"/>
          </p:cNvSpPr>
          <p:nvPr>
            <p:ph type="title"/>
          </p:nvPr>
        </p:nvSpPr>
        <p:spPr>
          <a:xfrm>
            <a:off x="682328" y="457200"/>
            <a:ext cx="3194943" cy="1600200"/>
          </a:xfrm>
        </p:spPr>
        <p:txBody>
          <a:bodyPr anchor="b"/>
          <a:lstStyle>
            <a:lvl1pPr>
              <a:defRPr sz="2600"/>
            </a:lvl1pPr>
          </a:lstStyle>
          <a:p>
            <a:r>
              <a:rPr lang="en-US"/>
              <a:t>Click to edit Master title style</a:t>
            </a:r>
          </a:p>
        </p:txBody>
      </p:sp>
      <p:sp>
        <p:nvSpPr>
          <p:cNvPr id="3" name="Content Placeholder 2">
            <a:extLst>
              <a:ext uri="{FF2B5EF4-FFF2-40B4-BE49-F238E27FC236}">
                <a16:creationId xmlns:a16="http://schemas.microsoft.com/office/drawing/2014/main" id="{C1B83943-5EEB-4F94-8EEA-331E71A1FBBC}"/>
              </a:ext>
            </a:extLst>
          </p:cNvPr>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DB0ECC-1D84-4E56-BD64-A135577DF481}"/>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Click to edit Master text styles</a:t>
            </a:r>
          </a:p>
        </p:txBody>
      </p:sp>
    </p:spTree>
    <p:extLst>
      <p:ext uri="{BB962C8B-B14F-4D97-AF65-F5344CB8AC3E}">
        <p14:creationId xmlns:p14="http://schemas.microsoft.com/office/powerpoint/2010/main" val="276968025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FD3D-CC66-4AB0-B29F-042E2CC524A8}"/>
              </a:ext>
            </a:extLst>
          </p:cNvPr>
          <p:cNvSpPr>
            <a:spLocks noGrp="1"/>
          </p:cNvSpPr>
          <p:nvPr>
            <p:ph type="title"/>
          </p:nvPr>
        </p:nvSpPr>
        <p:spPr>
          <a:xfrm>
            <a:off x="682328" y="457200"/>
            <a:ext cx="3194943" cy="1600200"/>
          </a:xfrm>
        </p:spPr>
        <p:txBody>
          <a:bodyPr anchor="b"/>
          <a:lstStyle>
            <a:lvl1pPr>
              <a:defRPr sz="2600"/>
            </a:lvl1pPr>
          </a:lstStyle>
          <a:p>
            <a:r>
              <a:rPr lang="en-US"/>
              <a:t>Click to edit Master title style</a:t>
            </a:r>
          </a:p>
        </p:txBody>
      </p:sp>
      <p:sp>
        <p:nvSpPr>
          <p:cNvPr id="3" name="Picture Placeholder 2">
            <a:extLst>
              <a:ext uri="{FF2B5EF4-FFF2-40B4-BE49-F238E27FC236}">
                <a16:creationId xmlns:a16="http://schemas.microsoft.com/office/drawing/2014/main" id="{3C1B82ED-223E-4C56-9B18-87BA0B180032}"/>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lang="en-US"/>
          </a:p>
        </p:txBody>
      </p:sp>
      <p:sp>
        <p:nvSpPr>
          <p:cNvPr id="4" name="Text Placeholder 3">
            <a:extLst>
              <a:ext uri="{FF2B5EF4-FFF2-40B4-BE49-F238E27FC236}">
                <a16:creationId xmlns:a16="http://schemas.microsoft.com/office/drawing/2014/main" id="{4DE181F7-6AE1-43BF-BDC6-D91D9F14A9B9}"/>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Click to edit Master text styles</a:t>
            </a:r>
          </a:p>
        </p:txBody>
      </p:sp>
    </p:spTree>
    <p:extLst>
      <p:ext uri="{BB962C8B-B14F-4D97-AF65-F5344CB8AC3E}">
        <p14:creationId xmlns:p14="http://schemas.microsoft.com/office/powerpoint/2010/main" val="226858107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09B1B-6A5D-41C7-8D00-6E967D07A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6170B7-1FDB-4520-8D7F-3E0DCD622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3923554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F9F13F-BBDD-4C13-A1A4-02140F081318}"/>
              </a:ext>
            </a:extLst>
          </p:cNvPr>
          <p:cNvSpPr>
            <a:spLocks noGrp="1"/>
          </p:cNvSpPr>
          <p:nvPr>
            <p:ph type="title" orient="vert"/>
          </p:nvPr>
        </p:nvSpPr>
        <p:spPr>
          <a:xfrm>
            <a:off x="7088981" y="365125"/>
            <a:ext cx="2135981"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D4C49E-5730-4B76-A770-47D6F06FD9BB}"/>
              </a:ext>
            </a:extLst>
          </p:cNvPr>
          <p:cNvSpPr>
            <a:spLocks noGrp="1"/>
          </p:cNvSpPr>
          <p:nvPr>
            <p:ph type="body" orient="vert" idx="1"/>
          </p:nvPr>
        </p:nvSpPr>
        <p:spPr>
          <a:xfrm>
            <a:off x="681037"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03972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820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E999-6500-4261-BFB7-61A22CAC956D}"/>
              </a:ext>
            </a:extLst>
          </p:cNvPr>
          <p:cNvSpPr>
            <a:spLocks noGrp="1"/>
          </p:cNvSpPr>
          <p:nvPr>
            <p:ph type="title"/>
          </p:nvPr>
        </p:nvSpPr>
        <p:spPr>
          <a:xfrm>
            <a:off x="682328" y="457200"/>
            <a:ext cx="3194943" cy="1600200"/>
          </a:xfrm>
        </p:spPr>
        <p:txBody>
          <a:bodyPr anchor="b"/>
          <a:lstStyle>
            <a:lvl1pPr>
              <a:defRPr sz="2600"/>
            </a:lvl1pPr>
          </a:lstStyle>
          <a:p>
            <a:r>
              <a:rPr lang="en-US"/>
              <a:t>Click to edit Master title style</a:t>
            </a:r>
          </a:p>
        </p:txBody>
      </p:sp>
      <p:sp>
        <p:nvSpPr>
          <p:cNvPr id="3" name="Content Placeholder 2">
            <a:extLst>
              <a:ext uri="{FF2B5EF4-FFF2-40B4-BE49-F238E27FC236}">
                <a16:creationId xmlns:a16="http://schemas.microsoft.com/office/drawing/2014/main" id="{C1B83943-5EEB-4F94-8EEA-331E71A1FBBC}"/>
              </a:ext>
            </a:extLst>
          </p:cNvPr>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DB0ECC-1D84-4E56-BD64-A135577DF481}"/>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Click to edit Master text styles</a:t>
            </a:r>
          </a:p>
        </p:txBody>
      </p:sp>
    </p:spTree>
    <p:extLst>
      <p:ext uri="{BB962C8B-B14F-4D97-AF65-F5344CB8AC3E}">
        <p14:creationId xmlns:p14="http://schemas.microsoft.com/office/powerpoint/2010/main" val="1889894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FD3D-CC66-4AB0-B29F-042E2CC524A8}"/>
              </a:ext>
            </a:extLst>
          </p:cNvPr>
          <p:cNvSpPr>
            <a:spLocks noGrp="1"/>
          </p:cNvSpPr>
          <p:nvPr>
            <p:ph type="title"/>
          </p:nvPr>
        </p:nvSpPr>
        <p:spPr>
          <a:xfrm>
            <a:off x="682328" y="457200"/>
            <a:ext cx="3194943" cy="1600200"/>
          </a:xfrm>
        </p:spPr>
        <p:txBody>
          <a:bodyPr anchor="b"/>
          <a:lstStyle>
            <a:lvl1pPr>
              <a:defRPr sz="2600"/>
            </a:lvl1pPr>
          </a:lstStyle>
          <a:p>
            <a:r>
              <a:rPr lang="en-US"/>
              <a:t>Click to edit Master title style</a:t>
            </a:r>
          </a:p>
        </p:txBody>
      </p:sp>
      <p:sp>
        <p:nvSpPr>
          <p:cNvPr id="3" name="Picture Placeholder 2">
            <a:extLst>
              <a:ext uri="{FF2B5EF4-FFF2-40B4-BE49-F238E27FC236}">
                <a16:creationId xmlns:a16="http://schemas.microsoft.com/office/drawing/2014/main" id="{3C1B82ED-223E-4C56-9B18-87BA0B180032}"/>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lang="en-US"/>
          </a:p>
        </p:txBody>
      </p:sp>
      <p:sp>
        <p:nvSpPr>
          <p:cNvPr id="4" name="Text Placeholder 3">
            <a:extLst>
              <a:ext uri="{FF2B5EF4-FFF2-40B4-BE49-F238E27FC236}">
                <a16:creationId xmlns:a16="http://schemas.microsoft.com/office/drawing/2014/main" id="{4DE181F7-6AE1-43BF-BDC6-D91D9F14A9B9}"/>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Click to edit Master text styles</a:t>
            </a:r>
          </a:p>
        </p:txBody>
      </p:sp>
    </p:spTree>
    <p:extLst>
      <p:ext uri="{BB962C8B-B14F-4D97-AF65-F5344CB8AC3E}">
        <p14:creationId xmlns:p14="http://schemas.microsoft.com/office/powerpoint/2010/main" val="2936443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5.png"/><Relationship Id="rId2" Type="http://schemas.openxmlformats.org/officeDocument/2006/relationships/slideLayout" Target="../slideLayouts/slideLayout13.xml"/><Relationship Id="rId16" Type="http://schemas.openxmlformats.org/officeDocument/2006/relationships/image" Target="../media/image4.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em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17" Type="http://schemas.openxmlformats.org/officeDocument/2006/relationships/image" Target="../media/image5.png"/><Relationship Id="rId2" Type="http://schemas.openxmlformats.org/officeDocument/2006/relationships/slideLayout" Target="../slideLayouts/slideLayout24.xml"/><Relationship Id="rId16" Type="http://schemas.openxmlformats.org/officeDocument/2006/relationships/image" Target="../media/image4.jpe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emf"/><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17" Type="http://schemas.openxmlformats.org/officeDocument/2006/relationships/image" Target="../media/image5.png"/><Relationship Id="rId2" Type="http://schemas.openxmlformats.org/officeDocument/2006/relationships/slideLayout" Target="../slideLayouts/slideLayout35.xml"/><Relationship Id="rId16" Type="http://schemas.openxmlformats.org/officeDocument/2006/relationships/image" Target="../media/image4.jpe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jpe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emf"/><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17" Type="http://schemas.openxmlformats.org/officeDocument/2006/relationships/image" Target="../media/image5.png"/><Relationship Id="rId2" Type="http://schemas.openxmlformats.org/officeDocument/2006/relationships/slideLayout" Target="../slideLayouts/slideLayout46.xml"/><Relationship Id="rId16" Type="http://schemas.openxmlformats.org/officeDocument/2006/relationships/image" Target="../media/image4.jpeg"/><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3.jpe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emf"/></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emf"/><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17" Type="http://schemas.openxmlformats.org/officeDocument/2006/relationships/image" Target="../media/image5.png"/><Relationship Id="rId2" Type="http://schemas.openxmlformats.org/officeDocument/2006/relationships/slideLayout" Target="../slideLayouts/slideLayout57.xml"/><Relationship Id="rId16" Type="http://schemas.openxmlformats.org/officeDocument/2006/relationships/image" Target="../media/image4.jpeg"/><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3.jpeg"/><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F4903-2802-44B3-A366-9D2FA599F17F}"/>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C4B379-CBAA-4B9F-8D36-1A83BC2EC0CE}"/>
              </a:ext>
            </a:extLst>
          </p:cNvPr>
          <p:cNvSpPr>
            <a:spLocks noGrp="1"/>
          </p:cNvSpPr>
          <p:nvPr>
            <p:ph type="body" idx="1"/>
          </p:nvPr>
        </p:nvSpPr>
        <p:spPr>
          <a:xfrm>
            <a:off x="681038" y="1825625"/>
            <a:ext cx="8543925" cy="3688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72F041E8-8966-486A-93D2-1D48649C61F8}"/>
              </a:ext>
            </a:extLst>
          </p:cNvPr>
          <p:cNvSpPr/>
          <p:nvPr/>
        </p:nvSpPr>
        <p:spPr>
          <a:xfrm>
            <a:off x="7414715" y="5938324"/>
            <a:ext cx="2280817"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38">
              <a:latin typeface="+mj-lt"/>
            </a:endParaRPr>
          </a:p>
        </p:txBody>
      </p:sp>
      <p:pic>
        <p:nvPicPr>
          <p:cNvPr id="14" name="Picture 13">
            <a:extLst>
              <a:ext uri="{FF2B5EF4-FFF2-40B4-BE49-F238E27FC236}">
                <a16:creationId xmlns:a16="http://schemas.microsoft.com/office/drawing/2014/main" id="{606F2D13-B305-4AF5-83F1-E488A7AA25B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320858" y="6024242"/>
            <a:ext cx="581476" cy="715663"/>
          </a:xfrm>
          <a:prstGeom prst="rect">
            <a:avLst/>
          </a:prstGeom>
        </p:spPr>
      </p:pic>
      <p:pic>
        <p:nvPicPr>
          <p:cNvPr id="15" name="Picture 14">
            <a:extLst>
              <a:ext uri="{FF2B5EF4-FFF2-40B4-BE49-F238E27FC236}">
                <a16:creationId xmlns:a16="http://schemas.microsoft.com/office/drawing/2014/main" id="{D16CADF3-918E-4D37-B501-81D644BF9825}"/>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560758" y="5773014"/>
            <a:ext cx="622949" cy="1084987"/>
          </a:xfrm>
          <a:prstGeom prst="rect">
            <a:avLst/>
          </a:prstGeom>
        </p:spPr>
      </p:pic>
      <p:pic>
        <p:nvPicPr>
          <p:cNvPr id="16" name="Picture 15">
            <a:extLst>
              <a:ext uri="{FF2B5EF4-FFF2-40B4-BE49-F238E27FC236}">
                <a16:creationId xmlns:a16="http://schemas.microsoft.com/office/drawing/2014/main" id="{D0C17096-5F65-4867-A8BA-1062E09166E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902332" y="5978696"/>
            <a:ext cx="896576" cy="780313"/>
          </a:xfrm>
          <a:prstGeom prst="rect">
            <a:avLst/>
          </a:prstGeom>
        </p:spPr>
      </p:pic>
      <p:pic>
        <p:nvPicPr>
          <p:cNvPr id="17" name="Picture 4" descr="National Development Agency">
            <a:extLst>
              <a:ext uri="{FF2B5EF4-FFF2-40B4-BE49-F238E27FC236}">
                <a16:creationId xmlns:a16="http://schemas.microsoft.com/office/drawing/2014/main" id="{1BD63299-C114-41EA-90AB-3B6DBDC27CD5}"/>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33693" y="5897636"/>
            <a:ext cx="445450" cy="83574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id="{31E18506-1CA4-484A-B276-165C56594203}"/>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28549" y="5880822"/>
            <a:ext cx="1511824" cy="973770"/>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D433A343-558B-43F3-A8E6-B41A67E2BFB4}"/>
              </a:ext>
            </a:extLst>
          </p:cNvPr>
          <p:cNvSpPr/>
          <p:nvPr/>
        </p:nvSpPr>
        <p:spPr>
          <a:xfrm>
            <a:off x="1" y="-18401"/>
            <a:ext cx="4091770"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solidFill>
                <a:srgbClr val="B48138"/>
              </a:solidFill>
            </a:endParaRPr>
          </a:p>
        </p:txBody>
      </p:sp>
      <p:sp>
        <p:nvSpPr>
          <p:cNvPr id="20" name="Rectangle 19">
            <a:extLst>
              <a:ext uri="{FF2B5EF4-FFF2-40B4-BE49-F238E27FC236}">
                <a16:creationId xmlns:a16="http://schemas.microsoft.com/office/drawing/2014/main" id="{09DC7550-6701-4A13-8188-F85BF993D9F3}"/>
              </a:ext>
            </a:extLst>
          </p:cNvPr>
          <p:cNvSpPr/>
          <p:nvPr/>
        </p:nvSpPr>
        <p:spPr>
          <a:xfrm>
            <a:off x="5842981" y="5541099"/>
            <a:ext cx="4058503" cy="248589"/>
          </a:xfrm>
          <a:prstGeom prst="rect">
            <a:avLst/>
          </a:prstGeom>
          <a:solidFill>
            <a:srgbClr val="BD9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sp>
        <p:nvSpPr>
          <p:cNvPr id="21" name="TextBox 20">
            <a:extLst>
              <a:ext uri="{FF2B5EF4-FFF2-40B4-BE49-F238E27FC236}">
                <a16:creationId xmlns:a16="http://schemas.microsoft.com/office/drawing/2014/main" id="{C9D13727-9870-40C5-BB56-6DE97385B2CE}"/>
              </a:ext>
            </a:extLst>
          </p:cNvPr>
          <p:cNvSpPr txBox="1"/>
          <p:nvPr/>
        </p:nvSpPr>
        <p:spPr>
          <a:xfrm>
            <a:off x="2652663" y="5541098"/>
            <a:ext cx="3190318" cy="242374"/>
          </a:xfrm>
          <a:prstGeom prst="rect">
            <a:avLst/>
          </a:prstGeom>
          <a:noFill/>
        </p:spPr>
        <p:txBody>
          <a:bodyPr wrap="square" rtlCol="0">
            <a:spAutoFit/>
          </a:bodyPr>
          <a:lstStyle/>
          <a:p>
            <a:pPr algn="ctr"/>
            <a:r>
              <a:rPr lang="en-US" sz="975" b="1" dirty="0">
                <a:solidFill>
                  <a:srgbClr val="BD986E"/>
                </a:solidFill>
              </a:rPr>
              <a:t>BUILDING A CARING SOCIETY TOGETHER</a:t>
            </a:r>
          </a:p>
        </p:txBody>
      </p:sp>
      <p:sp>
        <p:nvSpPr>
          <p:cNvPr id="22" name="Rectangle 21">
            <a:extLst>
              <a:ext uri="{FF2B5EF4-FFF2-40B4-BE49-F238E27FC236}">
                <a16:creationId xmlns:a16="http://schemas.microsoft.com/office/drawing/2014/main" id="{93763CCA-8273-4F49-B8AB-BEB034778FB7}"/>
              </a:ext>
            </a:extLst>
          </p:cNvPr>
          <p:cNvSpPr/>
          <p:nvPr/>
        </p:nvSpPr>
        <p:spPr>
          <a:xfrm>
            <a:off x="8629278" y="5508857"/>
            <a:ext cx="1252266" cy="267446"/>
          </a:xfrm>
          <a:prstGeom prst="rect">
            <a:avLst/>
          </a:prstGeom>
        </p:spPr>
        <p:txBody>
          <a:bodyPr wrap="none">
            <a:spAutoFit/>
          </a:bodyPr>
          <a:lstStyle/>
          <a:p>
            <a:r>
              <a:rPr lang="en-US" sz="1138" dirty="0">
                <a:solidFill>
                  <a:schemeClr val="bg1"/>
                </a:solidFill>
              </a:rPr>
              <a:t>www.dsd.gov.za</a:t>
            </a:r>
          </a:p>
        </p:txBody>
      </p:sp>
    </p:spTree>
    <p:extLst>
      <p:ext uri="{BB962C8B-B14F-4D97-AF65-F5344CB8AC3E}">
        <p14:creationId xmlns:p14="http://schemas.microsoft.com/office/powerpoint/2010/main" val="40623461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742950" rtl="0" eaLnBrk="1" latinLnBrk="0" hangingPunct="1">
        <a:lnSpc>
          <a:spcPct val="90000"/>
        </a:lnSpc>
        <a:spcBef>
          <a:spcPct val="0"/>
        </a:spcBef>
        <a:buNone/>
        <a:defRPr sz="292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Clr>
          <a:srgbClr val="B48138"/>
        </a:buClr>
        <a:buFont typeface="Arial" panose="020B0604020202020204" pitchFamily="34" charset="0"/>
        <a:buChar char="•"/>
        <a:defRPr sz="162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Clr>
          <a:srgbClr val="B48138"/>
        </a:buClr>
        <a:buFont typeface="Arial" panose="020B0604020202020204" pitchFamily="34" charset="0"/>
        <a:buChar char="•"/>
        <a:defRPr sz="1463"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Clr>
          <a:srgbClr val="B48138"/>
        </a:buClr>
        <a:buFont typeface="Arial" panose="020B0604020202020204" pitchFamily="34" charset="0"/>
        <a:buChar char="•"/>
        <a:defRPr sz="1300"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Clr>
          <a:srgbClr val="B48138"/>
        </a:buClr>
        <a:buFont typeface="Arial" panose="020B0604020202020204" pitchFamily="34" charset="0"/>
        <a:buChar char="•"/>
        <a:defRPr sz="1138"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Clr>
          <a:srgbClr val="B48138"/>
        </a:buClr>
        <a:buFont typeface="Arial" panose="020B0604020202020204" pitchFamily="34" charset="0"/>
        <a:buChar char="•"/>
        <a:defRPr sz="1138"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F4903-2802-44B3-A366-9D2FA599F17F}"/>
              </a:ext>
            </a:extLst>
          </p:cNvPr>
          <p:cNvSpPr>
            <a:spLocks noGrp="1"/>
          </p:cNvSpPr>
          <p:nvPr>
            <p:ph type="title"/>
          </p:nvPr>
        </p:nvSpPr>
        <p:spPr>
          <a:xfrm>
            <a:off x="681038" y="365128"/>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C4B379-CBAA-4B9F-8D36-1A83BC2EC0CE}"/>
              </a:ext>
            </a:extLst>
          </p:cNvPr>
          <p:cNvSpPr>
            <a:spLocks noGrp="1"/>
          </p:cNvSpPr>
          <p:nvPr>
            <p:ph type="body" idx="1"/>
          </p:nvPr>
        </p:nvSpPr>
        <p:spPr>
          <a:xfrm>
            <a:off x="681038" y="1825625"/>
            <a:ext cx="8543925" cy="3688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72F041E8-8966-486A-93D2-1D48649C61F8}"/>
              </a:ext>
            </a:extLst>
          </p:cNvPr>
          <p:cNvSpPr/>
          <p:nvPr/>
        </p:nvSpPr>
        <p:spPr>
          <a:xfrm>
            <a:off x="7414716" y="5938324"/>
            <a:ext cx="2280817"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25">
              <a:solidFill>
                <a:prstClr val="white"/>
              </a:solidFill>
            </a:endParaRPr>
          </a:p>
        </p:txBody>
      </p:sp>
      <p:pic>
        <p:nvPicPr>
          <p:cNvPr id="14" name="Picture 13">
            <a:extLst>
              <a:ext uri="{FF2B5EF4-FFF2-40B4-BE49-F238E27FC236}">
                <a16:creationId xmlns:a16="http://schemas.microsoft.com/office/drawing/2014/main" id="{606F2D13-B305-4AF5-83F1-E488A7AA25B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320859" y="6024244"/>
            <a:ext cx="581476" cy="715663"/>
          </a:xfrm>
          <a:prstGeom prst="rect">
            <a:avLst/>
          </a:prstGeom>
        </p:spPr>
      </p:pic>
      <p:pic>
        <p:nvPicPr>
          <p:cNvPr id="15" name="Picture 14">
            <a:extLst>
              <a:ext uri="{FF2B5EF4-FFF2-40B4-BE49-F238E27FC236}">
                <a16:creationId xmlns:a16="http://schemas.microsoft.com/office/drawing/2014/main" id="{D16CADF3-918E-4D37-B501-81D644BF9825}"/>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560758" y="5773016"/>
            <a:ext cx="622949" cy="1084987"/>
          </a:xfrm>
          <a:prstGeom prst="rect">
            <a:avLst/>
          </a:prstGeom>
        </p:spPr>
      </p:pic>
      <p:pic>
        <p:nvPicPr>
          <p:cNvPr id="16" name="Picture 15">
            <a:extLst>
              <a:ext uri="{FF2B5EF4-FFF2-40B4-BE49-F238E27FC236}">
                <a16:creationId xmlns:a16="http://schemas.microsoft.com/office/drawing/2014/main" id="{D0C17096-5F65-4867-A8BA-1062E09166E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902332" y="5978698"/>
            <a:ext cx="896576" cy="780313"/>
          </a:xfrm>
          <a:prstGeom prst="rect">
            <a:avLst/>
          </a:prstGeom>
        </p:spPr>
      </p:pic>
      <p:pic>
        <p:nvPicPr>
          <p:cNvPr id="17" name="Picture 4" descr="National Development Agency">
            <a:extLst>
              <a:ext uri="{FF2B5EF4-FFF2-40B4-BE49-F238E27FC236}">
                <a16:creationId xmlns:a16="http://schemas.microsoft.com/office/drawing/2014/main" id="{1BD63299-C114-41EA-90AB-3B6DBDC27CD5}"/>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33693" y="5897638"/>
            <a:ext cx="445450" cy="83574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id="{31E18506-1CA4-484A-B276-165C56594203}"/>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28549" y="5880822"/>
            <a:ext cx="1511824" cy="973770"/>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D433A343-558B-43F3-A8E6-B41A67E2BFB4}"/>
              </a:ext>
            </a:extLst>
          </p:cNvPr>
          <p:cNvSpPr/>
          <p:nvPr/>
        </p:nvSpPr>
        <p:spPr>
          <a:xfrm>
            <a:off x="1" y="-18401"/>
            <a:ext cx="4091770"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89">
              <a:solidFill>
                <a:srgbClr val="B48138"/>
              </a:solidFill>
            </a:endParaRPr>
          </a:p>
        </p:txBody>
      </p:sp>
      <p:sp>
        <p:nvSpPr>
          <p:cNvPr id="20" name="Rectangle 19">
            <a:extLst>
              <a:ext uri="{FF2B5EF4-FFF2-40B4-BE49-F238E27FC236}">
                <a16:creationId xmlns:a16="http://schemas.microsoft.com/office/drawing/2014/main" id="{09DC7550-6701-4A13-8188-F85BF993D9F3}"/>
              </a:ext>
            </a:extLst>
          </p:cNvPr>
          <p:cNvSpPr/>
          <p:nvPr/>
        </p:nvSpPr>
        <p:spPr>
          <a:xfrm>
            <a:off x="5842982" y="5541101"/>
            <a:ext cx="4058503" cy="248589"/>
          </a:xfrm>
          <a:prstGeom prst="rect">
            <a:avLst/>
          </a:prstGeom>
          <a:solidFill>
            <a:srgbClr val="BD9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89">
              <a:solidFill>
                <a:prstClr val="white"/>
              </a:solidFill>
            </a:endParaRPr>
          </a:p>
        </p:txBody>
      </p:sp>
      <p:sp>
        <p:nvSpPr>
          <p:cNvPr id="21" name="TextBox 20">
            <a:extLst>
              <a:ext uri="{FF2B5EF4-FFF2-40B4-BE49-F238E27FC236}">
                <a16:creationId xmlns:a16="http://schemas.microsoft.com/office/drawing/2014/main" id="{C9D13727-9870-40C5-BB56-6DE97385B2CE}"/>
              </a:ext>
            </a:extLst>
          </p:cNvPr>
          <p:cNvSpPr txBox="1"/>
          <p:nvPr/>
        </p:nvSpPr>
        <p:spPr>
          <a:xfrm>
            <a:off x="2652663" y="5541098"/>
            <a:ext cx="3190318" cy="214226"/>
          </a:xfrm>
          <a:prstGeom prst="rect">
            <a:avLst/>
          </a:prstGeom>
          <a:noFill/>
        </p:spPr>
        <p:txBody>
          <a:bodyPr wrap="square" rtlCol="0">
            <a:spAutoFit/>
          </a:bodyPr>
          <a:lstStyle/>
          <a:p>
            <a:pPr algn="ctr"/>
            <a:r>
              <a:rPr lang="en-US" sz="792" b="1" dirty="0">
                <a:solidFill>
                  <a:srgbClr val="BD986E"/>
                </a:solidFill>
              </a:rPr>
              <a:t>BUILDING A CARING SOCIETY TOGETHER</a:t>
            </a:r>
          </a:p>
        </p:txBody>
      </p:sp>
      <p:sp>
        <p:nvSpPr>
          <p:cNvPr id="22" name="Rectangle 21">
            <a:extLst>
              <a:ext uri="{FF2B5EF4-FFF2-40B4-BE49-F238E27FC236}">
                <a16:creationId xmlns:a16="http://schemas.microsoft.com/office/drawing/2014/main" id="{93763CCA-8273-4F49-B8AB-BEB034778FB7}"/>
              </a:ext>
            </a:extLst>
          </p:cNvPr>
          <p:cNvSpPr/>
          <p:nvPr/>
        </p:nvSpPr>
        <p:spPr>
          <a:xfrm>
            <a:off x="8629278" y="5508857"/>
            <a:ext cx="1047082" cy="234680"/>
          </a:xfrm>
          <a:prstGeom prst="rect">
            <a:avLst/>
          </a:prstGeom>
        </p:spPr>
        <p:txBody>
          <a:bodyPr wrap="none">
            <a:spAutoFit/>
          </a:bodyPr>
          <a:lstStyle/>
          <a:p>
            <a:r>
              <a:rPr lang="en-US" sz="925" dirty="0">
                <a:solidFill>
                  <a:prstClr val="white"/>
                </a:solidFill>
              </a:rPr>
              <a:t>www.dsd.gov.za</a:t>
            </a:r>
          </a:p>
        </p:txBody>
      </p:sp>
    </p:spTree>
    <p:extLst>
      <p:ext uri="{BB962C8B-B14F-4D97-AF65-F5344CB8AC3E}">
        <p14:creationId xmlns:p14="http://schemas.microsoft.com/office/powerpoint/2010/main" val="4260762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603647" rtl="0" eaLnBrk="1" latinLnBrk="0" hangingPunct="1">
        <a:lnSpc>
          <a:spcPct val="90000"/>
        </a:lnSpc>
        <a:spcBef>
          <a:spcPct val="0"/>
        </a:spcBef>
        <a:buNone/>
        <a:defRPr sz="2377" kern="1200">
          <a:solidFill>
            <a:schemeClr val="tx1"/>
          </a:solidFill>
          <a:latin typeface="+mj-lt"/>
          <a:ea typeface="+mj-ea"/>
          <a:cs typeface="+mj-cs"/>
        </a:defRPr>
      </a:lvl1pPr>
    </p:titleStyle>
    <p:bodyStyle>
      <a:lvl1pPr marL="150912" indent="-150912" algn="l" defTabSz="603647" rtl="0" eaLnBrk="1" latinLnBrk="0" hangingPunct="1">
        <a:lnSpc>
          <a:spcPct val="90000"/>
        </a:lnSpc>
        <a:spcBef>
          <a:spcPts val="661"/>
        </a:spcBef>
        <a:buClr>
          <a:srgbClr val="B48138"/>
        </a:buClr>
        <a:buFont typeface="Arial" panose="020B0604020202020204" pitchFamily="34" charset="0"/>
        <a:buChar char="•"/>
        <a:defRPr sz="1320" kern="1200">
          <a:solidFill>
            <a:schemeClr val="tx1"/>
          </a:solidFill>
          <a:latin typeface="+mn-lt"/>
          <a:ea typeface="+mn-ea"/>
          <a:cs typeface="+mn-cs"/>
        </a:defRPr>
      </a:lvl1pPr>
      <a:lvl2pPr marL="452736" indent="-150912" algn="l" defTabSz="603647" rtl="0" eaLnBrk="1" latinLnBrk="0" hangingPunct="1">
        <a:lnSpc>
          <a:spcPct val="90000"/>
        </a:lnSpc>
        <a:spcBef>
          <a:spcPts val="330"/>
        </a:spcBef>
        <a:buClr>
          <a:srgbClr val="B48138"/>
        </a:buClr>
        <a:buFont typeface="Arial" panose="020B0604020202020204" pitchFamily="34" charset="0"/>
        <a:buChar char="•"/>
        <a:defRPr sz="1189" kern="1200">
          <a:solidFill>
            <a:schemeClr val="tx1"/>
          </a:solidFill>
          <a:latin typeface="+mn-lt"/>
          <a:ea typeface="+mn-ea"/>
          <a:cs typeface="+mn-cs"/>
        </a:defRPr>
      </a:lvl2pPr>
      <a:lvl3pPr marL="754559" indent="-150912" algn="l" defTabSz="603647" rtl="0" eaLnBrk="1" latinLnBrk="0" hangingPunct="1">
        <a:lnSpc>
          <a:spcPct val="90000"/>
        </a:lnSpc>
        <a:spcBef>
          <a:spcPts val="330"/>
        </a:spcBef>
        <a:buClr>
          <a:srgbClr val="B48138"/>
        </a:buClr>
        <a:buFont typeface="Arial" panose="020B0604020202020204" pitchFamily="34" charset="0"/>
        <a:buChar char="•"/>
        <a:defRPr sz="1056" kern="1200">
          <a:solidFill>
            <a:schemeClr val="tx1"/>
          </a:solidFill>
          <a:latin typeface="+mn-lt"/>
          <a:ea typeface="+mn-ea"/>
          <a:cs typeface="+mn-cs"/>
        </a:defRPr>
      </a:lvl3pPr>
      <a:lvl4pPr marL="1056382" indent="-150912" algn="l" defTabSz="603647" rtl="0" eaLnBrk="1" latinLnBrk="0" hangingPunct="1">
        <a:lnSpc>
          <a:spcPct val="90000"/>
        </a:lnSpc>
        <a:spcBef>
          <a:spcPts val="330"/>
        </a:spcBef>
        <a:buClr>
          <a:srgbClr val="B48138"/>
        </a:buClr>
        <a:buFont typeface="Arial" panose="020B0604020202020204" pitchFamily="34" charset="0"/>
        <a:buChar char="•"/>
        <a:defRPr sz="925" kern="1200">
          <a:solidFill>
            <a:schemeClr val="tx1"/>
          </a:solidFill>
          <a:latin typeface="+mn-lt"/>
          <a:ea typeface="+mn-ea"/>
          <a:cs typeface="+mn-cs"/>
        </a:defRPr>
      </a:lvl4pPr>
      <a:lvl5pPr marL="1358206" indent="-150912" algn="l" defTabSz="603647" rtl="0" eaLnBrk="1" latinLnBrk="0" hangingPunct="1">
        <a:lnSpc>
          <a:spcPct val="90000"/>
        </a:lnSpc>
        <a:spcBef>
          <a:spcPts val="330"/>
        </a:spcBef>
        <a:buClr>
          <a:srgbClr val="B48138"/>
        </a:buClr>
        <a:buFont typeface="Arial" panose="020B0604020202020204" pitchFamily="34" charset="0"/>
        <a:buChar char="•"/>
        <a:defRPr sz="925" kern="1200">
          <a:solidFill>
            <a:schemeClr val="tx1"/>
          </a:solidFill>
          <a:latin typeface="+mn-lt"/>
          <a:ea typeface="+mn-ea"/>
          <a:cs typeface="+mn-cs"/>
        </a:defRPr>
      </a:lvl5pPr>
      <a:lvl6pPr marL="1660029" indent="-150912" algn="l" defTabSz="603647" rtl="0" eaLnBrk="1" latinLnBrk="0" hangingPunct="1">
        <a:lnSpc>
          <a:spcPct val="90000"/>
        </a:lnSpc>
        <a:spcBef>
          <a:spcPts val="330"/>
        </a:spcBef>
        <a:buFont typeface="Arial" panose="020B0604020202020204" pitchFamily="34" charset="0"/>
        <a:buChar char="•"/>
        <a:defRPr sz="1189" kern="1200">
          <a:solidFill>
            <a:schemeClr val="tx1"/>
          </a:solidFill>
          <a:latin typeface="+mn-lt"/>
          <a:ea typeface="+mn-ea"/>
          <a:cs typeface="+mn-cs"/>
        </a:defRPr>
      </a:lvl6pPr>
      <a:lvl7pPr marL="1961853" indent="-150912" algn="l" defTabSz="603647" rtl="0" eaLnBrk="1" latinLnBrk="0" hangingPunct="1">
        <a:lnSpc>
          <a:spcPct val="90000"/>
        </a:lnSpc>
        <a:spcBef>
          <a:spcPts val="330"/>
        </a:spcBef>
        <a:buFont typeface="Arial" panose="020B0604020202020204" pitchFamily="34" charset="0"/>
        <a:buChar char="•"/>
        <a:defRPr sz="1189" kern="1200">
          <a:solidFill>
            <a:schemeClr val="tx1"/>
          </a:solidFill>
          <a:latin typeface="+mn-lt"/>
          <a:ea typeface="+mn-ea"/>
          <a:cs typeface="+mn-cs"/>
        </a:defRPr>
      </a:lvl7pPr>
      <a:lvl8pPr marL="2263676" indent="-150912" algn="l" defTabSz="603647" rtl="0" eaLnBrk="1" latinLnBrk="0" hangingPunct="1">
        <a:lnSpc>
          <a:spcPct val="90000"/>
        </a:lnSpc>
        <a:spcBef>
          <a:spcPts val="330"/>
        </a:spcBef>
        <a:buFont typeface="Arial" panose="020B0604020202020204" pitchFamily="34" charset="0"/>
        <a:buChar char="•"/>
        <a:defRPr sz="1189" kern="1200">
          <a:solidFill>
            <a:schemeClr val="tx1"/>
          </a:solidFill>
          <a:latin typeface="+mn-lt"/>
          <a:ea typeface="+mn-ea"/>
          <a:cs typeface="+mn-cs"/>
        </a:defRPr>
      </a:lvl8pPr>
      <a:lvl9pPr marL="2565500" indent="-150912" algn="l" defTabSz="603647" rtl="0" eaLnBrk="1" latinLnBrk="0" hangingPunct="1">
        <a:lnSpc>
          <a:spcPct val="90000"/>
        </a:lnSpc>
        <a:spcBef>
          <a:spcPts val="330"/>
        </a:spcBef>
        <a:buFont typeface="Arial" panose="020B0604020202020204" pitchFamily="34" charset="0"/>
        <a:buChar char="•"/>
        <a:defRPr sz="1189" kern="1200">
          <a:solidFill>
            <a:schemeClr val="tx1"/>
          </a:solidFill>
          <a:latin typeface="+mn-lt"/>
          <a:ea typeface="+mn-ea"/>
          <a:cs typeface="+mn-cs"/>
        </a:defRPr>
      </a:lvl9pPr>
    </p:bodyStyle>
    <p:otherStyle>
      <a:defPPr>
        <a:defRPr lang="en-US"/>
      </a:defPPr>
      <a:lvl1pPr marL="0" algn="l" defTabSz="603647" rtl="0" eaLnBrk="1" latinLnBrk="0" hangingPunct="1">
        <a:defRPr sz="1189" kern="1200">
          <a:solidFill>
            <a:schemeClr val="tx1"/>
          </a:solidFill>
          <a:latin typeface="+mn-lt"/>
          <a:ea typeface="+mn-ea"/>
          <a:cs typeface="+mn-cs"/>
        </a:defRPr>
      </a:lvl1pPr>
      <a:lvl2pPr marL="301823" algn="l" defTabSz="603647" rtl="0" eaLnBrk="1" latinLnBrk="0" hangingPunct="1">
        <a:defRPr sz="1189" kern="1200">
          <a:solidFill>
            <a:schemeClr val="tx1"/>
          </a:solidFill>
          <a:latin typeface="+mn-lt"/>
          <a:ea typeface="+mn-ea"/>
          <a:cs typeface="+mn-cs"/>
        </a:defRPr>
      </a:lvl2pPr>
      <a:lvl3pPr marL="603647" algn="l" defTabSz="603647" rtl="0" eaLnBrk="1" latinLnBrk="0" hangingPunct="1">
        <a:defRPr sz="1189" kern="1200">
          <a:solidFill>
            <a:schemeClr val="tx1"/>
          </a:solidFill>
          <a:latin typeface="+mn-lt"/>
          <a:ea typeface="+mn-ea"/>
          <a:cs typeface="+mn-cs"/>
        </a:defRPr>
      </a:lvl3pPr>
      <a:lvl4pPr marL="905470" algn="l" defTabSz="603647" rtl="0" eaLnBrk="1" latinLnBrk="0" hangingPunct="1">
        <a:defRPr sz="1189" kern="1200">
          <a:solidFill>
            <a:schemeClr val="tx1"/>
          </a:solidFill>
          <a:latin typeface="+mn-lt"/>
          <a:ea typeface="+mn-ea"/>
          <a:cs typeface="+mn-cs"/>
        </a:defRPr>
      </a:lvl4pPr>
      <a:lvl5pPr marL="1207294" algn="l" defTabSz="603647" rtl="0" eaLnBrk="1" latinLnBrk="0" hangingPunct="1">
        <a:defRPr sz="1189" kern="1200">
          <a:solidFill>
            <a:schemeClr val="tx1"/>
          </a:solidFill>
          <a:latin typeface="+mn-lt"/>
          <a:ea typeface="+mn-ea"/>
          <a:cs typeface="+mn-cs"/>
        </a:defRPr>
      </a:lvl5pPr>
      <a:lvl6pPr marL="1509117" algn="l" defTabSz="603647" rtl="0" eaLnBrk="1" latinLnBrk="0" hangingPunct="1">
        <a:defRPr sz="1189" kern="1200">
          <a:solidFill>
            <a:schemeClr val="tx1"/>
          </a:solidFill>
          <a:latin typeface="+mn-lt"/>
          <a:ea typeface="+mn-ea"/>
          <a:cs typeface="+mn-cs"/>
        </a:defRPr>
      </a:lvl6pPr>
      <a:lvl7pPr marL="1810941" algn="l" defTabSz="603647" rtl="0" eaLnBrk="1" latinLnBrk="0" hangingPunct="1">
        <a:defRPr sz="1189" kern="1200">
          <a:solidFill>
            <a:schemeClr val="tx1"/>
          </a:solidFill>
          <a:latin typeface="+mn-lt"/>
          <a:ea typeface="+mn-ea"/>
          <a:cs typeface="+mn-cs"/>
        </a:defRPr>
      </a:lvl7pPr>
      <a:lvl8pPr marL="2112764" algn="l" defTabSz="603647" rtl="0" eaLnBrk="1" latinLnBrk="0" hangingPunct="1">
        <a:defRPr sz="1189" kern="1200">
          <a:solidFill>
            <a:schemeClr val="tx1"/>
          </a:solidFill>
          <a:latin typeface="+mn-lt"/>
          <a:ea typeface="+mn-ea"/>
          <a:cs typeface="+mn-cs"/>
        </a:defRPr>
      </a:lvl8pPr>
      <a:lvl9pPr marL="2414588" algn="l" defTabSz="603647" rtl="0" eaLnBrk="1" latinLnBrk="0" hangingPunct="1">
        <a:defRPr sz="118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F4903-2802-44B3-A366-9D2FA599F17F}"/>
              </a:ext>
            </a:extLst>
          </p:cNvPr>
          <p:cNvSpPr>
            <a:spLocks noGrp="1"/>
          </p:cNvSpPr>
          <p:nvPr>
            <p:ph type="title"/>
          </p:nvPr>
        </p:nvSpPr>
        <p:spPr>
          <a:xfrm>
            <a:off x="681038" y="365128"/>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C4B379-CBAA-4B9F-8D36-1A83BC2EC0CE}"/>
              </a:ext>
            </a:extLst>
          </p:cNvPr>
          <p:cNvSpPr>
            <a:spLocks noGrp="1"/>
          </p:cNvSpPr>
          <p:nvPr>
            <p:ph type="body" idx="1"/>
          </p:nvPr>
        </p:nvSpPr>
        <p:spPr>
          <a:xfrm>
            <a:off x="681038" y="1825625"/>
            <a:ext cx="8543925" cy="3688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72F041E8-8966-486A-93D2-1D48649C61F8}"/>
              </a:ext>
            </a:extLst>
          </p:cNvPr>
          <p:cNvSpPr/>
          <p:nvPr/>
        </p:nvSpPr>
        <p:spPr>
          <a:xfrm>
            <a:off x="7414716" y="5938324"/>
            <a:ext cx="2280817"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25">
              <a:solidFill>
                <a:prstClr val="white"/>
              </a:solidFill>
            </a:endParaRPr>
          </a:p>
        </p:txBody>
      </p:sp>
      <p:pic>
        <p:nvPicPr>
          <p:cNvPr id="14" name="Picture 13">
            <a:extLst>
              <a:ext uri="{FF2B5EF4-FFF2-40B4-BE49-F238E27FC236}">
                <a16:creationId xmlns:a16="http://schemas.microsoft.com/office/drawing/2014/main" id="{606F2D13-B305-4AF5-83F1-E488A7AA25B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320859" y="6024244"/>
            <a:ext cx="581476" cy="715663"/>
          </a:xfrm>
          <a:prstGeom prst="rect">
            <a:avLst/>
          </a:prstGeom>
        </p:spPr>
      </p:pic>
      <p:pic>
        <p:nvPicPr>
          <p:cNvPr id="15" name="Picture 14">
            <a:extLst>
              <a:ext uri="{FF2B5EF4-FFF2-40B4-BE49-F238E27FC236}">
                <a16:creationId xmlns:a16="http://schemas.microsoft.com/office/drawing/2014/main" id="{D16CADF3-918E-4D37-B501-81D644BF9825}"/>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560758" y="5773016"/>
            <a:ext cx="622949" cy="1084987"/>
          </a:xfrm>
          <a:prstGeom prst="rect">
            <a:avLst/>
          </a:prstGeom>
        </p:spPr>
      </p:pic>
      <p:pic>
        <p:nvPicPr>
          <p:cNvPr id="16" name="Picture 15">
            <a:extLst>
              <a:ext uri="{FF2B5EF4-FFF2-40B4-BE49-F238E27FC236}">
                <a16:creationId xmlns:a16="http://schemas.microsoft.com/office/drawing/2014/main" id="{D0C17096-5F65-4867-A8BA-1062E09166E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902332" y="5978698"/>
            <a:ext cx="896576" cy="780313"/>
          </a:xfrm>
          <a:prstGeom prst="rect">
            <a:avLst/>
          </a:prstGeom>
        </p:spPr>
      </p:pic>
      <p:pic>
        <p:nvPicPr>
          <p:cNvPr id="17" name="Picture 4" descr="National Development Agency">
            <a:extLst>
              <a:ext uri="{FF2B5EF4-FFF2-40B4-BE49-F238E27FC236}">
                <a16:creationId xmlns:a16="http://schemas.microsoft.com/office/drawing/2014/main" id="{1BD63299-C114-41EA-90AB-3B6DBDC27CD5}"/>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33693" y="5897638"/>
            <a:ext cx="445450" cy="83574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id="{31E18506-1CA4-484A-B276-165C56594203}"/>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28549" y="5880822"/>
            <a:ext cx="1511824" cy="973770"/>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D433A343-558B-43F3-A8E6-B41A67E2BFB4}"/>
              </a:ext>
            </a:extLst>
          </p:cNvPr>
          <p:cNvSpPr/>
          <p:nvPr/>
        </p:nvSpPr>
        <p:spPr>
          <a:xfrm>
            <a:off x="1" y="-18401"/>
            <a:ext cx="4091770"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89">
              <a:solidFill>
                <a:srgbClr val="B48138"/>
              </a:solidFill>
            </a:endParaRPr>
          </a:p>
        </p:txBody>
      </p:sp>
      <p:sp>
        <p:nvSpPr>
          <p:cNvPr id="20" name="Rectangle 19">
            <a:extLst>
              <a:ext uri="{FF2B5EF4-FFF2-40B4-BE49-F238E27FC236}">
                <a16:creationId xmlns:a16="http://schemas.microsoft.com/office/drawing/2014/main" id="{09DC7550-6701-4A13-8188-F85BF993D9F3}"/>
              </a:ext>
            </a:extLst>
          </p:cNvPr>
          <p:cNvSpPr/>
          <p:nvPr/>
        </p:nvSpPr>
        <p:spPr>
          <a:xfrm>
            <a:off x="5842982" y="5541101"/>
            <a:ext cx="4058503" cy="248589"/>
          </a:xfrm>
          <a:prstGeom prst="rect">
            <a:avLst/>
          </a:prstGeom>
          <a:solidFill>
            <a:srgbClr val="BD9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89">
              <a:solidFill>
                <a:prstClr val="white"/>
              </a:solidFill>
            </a:endParaRPr>
          </a:p>
        </p:txBody>
      </p:sp>
      <p:sp>
        <p:nvSpPr>
          <p:cNvPr id="21" name="TextBox 20">
            <a:extLst>
              <a:ext uri="{FF2B5EF4-FFF2-40B4-BE49-F238E27FC236}">
                <a16:creationId xmlns:a16="http://schemas.microsoft.com/office/drawing/2014/main" id="{C9D13727-9870-40C5-BB56-6DE97385B2CE}"/>
              </a:ext>
            </a:extLst>
          </p:cNvPr>
          <p:cNvSpPr txBox="1"/>
          <p:nvPr/>
        </p:nvSpPr>
        <p:spPr>
          <a:xfrm>
            <a:off x="2652663" y="5541098"/>
            <a:ext cx="3190318" cy="214226"/>
          </a:xfrm>
          <a:prstGeom prst="rect">
            <a:avLst/>
          </a:prstGeom>
          <a:noFill/>
        </p:spPr>
        <p:txBody>
          <a:bodyPr wrap="square" rtlCol="0">
            <a:spAutoFit/>
          </a:bodyPr>
          <a:lstStyle/>
          <a:p>
            <a:pPr algn="ctr"/>
            <a:r>
              <a:rPr lang="en-US" sz="792" b="1" dirty="0">
                <a:solidFill>
                  <a:srgbClr val="BD986E"/>
                </a:solidFill>
              </a:rPr>
              <a:t>BUILDING A CARING SOCIETY TOGETHER</a:t>
            </a:r>
          </a:p>
        </p:txBody>
      </p:sp>
      <p:sp>
        <p:nvSpPr>
          <p:cNvPr id="22" name="Rectangle 21">
            <a:extLst>
              <a:ext uri="{FF2B5EF4-FFF2-40B4-BE49-F238E27FC236}">
                <a16:creationId xmlns:a16="http://schemas.microsoft.com/office/drawing/2014/main" id="{93763CCA-8273-4F49-B8AB-BEB034778FB7}"/>
              </a:ext>
            </a:extLst>
          </p:cNvPr>
          <p:cNvSpPr/>
          <p:nvPr/>
        </p:nvSpPr>
        <p:spPr>
          <a:xfrm>
            <a:off x="8629278" y="5508857"/>
            <a:ext cx="1047082" cy="234680"/>
          </a:xfrm>
          <a:prstGeom prst="rect">
            <a:avLst/>
          </a:prstGeom>
        </p:spPr>
        <p:txBody>
          <a:bodyPr wrap="none">
            <a:spAutoFit/>
          </a:bodyPr>
          <a:lstStyle/>
          <a:p>
            <a:r>
              <a:rPr lang="en-US" sz="925" dirty="0">
                <a:solidFill>
                  <a:prstClr val="white"/>
                </a:solidFill>
              </a:rPr>
              <a:t>www.dsd.gov.za</a:t>
            </a:r>
          </a:p>
        </p:txBody>
      </p:sp>
    </p:spTree>
    <p:extLst>
      <p:ext uri="{BB962C8B-B14F-4D97-AF65-F5344CB8AC3E}">
        <p14:creationId xmlns:p14="http://schemas.microsoft.com/office/powerpoint/2010/main" val="68490631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603647" rtl="0" eaLnBrk="1" latinLnBrk="0" hangingPunct="1">
        <a:lnSpc>
          <a:spcPct val="90000"/>
        </a:lnSpc>
        <a:spcBef>
          <a:spcPct val="0"/>
        </a:spcBef>
        <a:buNone/>
        <a:defRPr sz="2377" kern="1200">
          <a:solidFill>
            <a:schemeClr val="tx1"/>
          </a:solidFill>
          <a:latin typeface="+mj-lt"/>
          <a:ea typeface="+mj-ea"/>
          <a:cs typeface="+mj-cs"/>
        </a:defRPr>
      </a:lvl1pPr>
    </p:titleStyle>
    <p:bodyStyle>
      <a:lvl1pPr marL="150912" indent="-150912" algn="l" defTabSz="603647" rtl="0" eaLnBrk="1" latinLnBrk="0" hangingPunct="1">
        <a:lnSpc>
          <a:spcPct val="90000"/>
        </a:lnSpc>
        <a:spcBef>
          <a:spcPts val="661"/>
        </a:spcBef>
        <a:buClr>
          <a:srgbClr val="B48138"/>
        </a:buClr>
        <a:buFont typeface="Arial" panose="020B0604020202020204" pitchFamily="34" charset="0"/>
        <a:buChar char="•"/>
        <a:defRPr sz="1320" kern="1200">
          <a:solidFill>
            <a:schemeClr val="tx1"/>
          </a:solidFill>
          <a:latin typeface="+mn-lt"/>
          <a:ea typeface="+mn-ea"/>
          <a:cs typeface="+mn-cs"/>
        </a:defRPr>
      </a:lvl1pPr>
      <a:lvl2pPr marL="452736" indent="-150912" algn="l" defTabSz="603647" rtl="0" eaLnBrk="1" latinLnBrk="0" hangingPunct="1">
        <a:lnSpc>
          <a:spcPct val="90000"/>
        </a:lnSpc>
        <a:spcBef>
          <a:spcPts val="330"/>
        </a:spcBef>
        <a:buClr>
          <a:srgbClr val="B48138"/>
        </a:buClr>
        <a:buFont typeface="Arial" panose="020B0604020202020204" pitchFamily="34" charset="0"/>
        <a:buChar char="•"/>
        <a:defRPr sz="1189" kern="1200">
          <a:solidFill>
            <a:schemeClr val="tx1"/>
          </a:solidFill>
          <a:latin typeface="+mn-lt"/>
          <a:ea typeface="+mn-ea"/>
          <a:cs typeface="+mn-cs"/>
        </a:defRPr>
      </a:lvl2pPr>
      <a:lvl3pPr marL="754559" indent="-150912" algn="l" defTabSz="603647" rtl="0" eaLnBrk="1" latinLnBrk="0" hangingPunct="1">
        <a:lnSpc>
          <a:spcPct val="90000"/>
        </a:lnSpc>
        <a:spcBef>
          <a:spcPts val="330"/>
        </a:spcBef>
        <a:buClr>
          <a:srgbClr val="B48138"/>
        </a:buClr>
        <a:buFont typeface="Arial" panose="020B0604020202020204" pitchFamily="34" charset="0"/>
        <a:buChar char="•"/>
        <a:defRPr sz="1056" kern="1200">
          <a:solidFill>
            <a:schemeClr val="tx1"/>
          </a:solidFill>
          <a:latin typeface="+mn-lt"/>
          <a:ea typeface="+mn-ea"/>
          <a:cs typeface="+mn-cs"/>
        </a:defRPr>
      </a:lvl3pPr>
      <a:lvl4pPr marL="1056382" indent="-150912" algn="l" defTabSz="603647" rtl="0" eaLnBrk="1" latinLnBrk="0" hangingPunct="1">
        <a:lnSpc>
          <a:spcPct val="90000"/>
        </a:lnSpc>
        <a:spcBef>
          <a:spcPts val="330"/>
        </a:spcBef>
        <a:buClr>
          <a:srgbClr val="B48138"/>
        </a:buClr>
        <a:buFont typeface="Arial" panose="020B0604020202020204" pitchFamily="34" charset="0"/>
        <a:buChar char="•"/>
        <a:defRPr sz="925" kern="1200">
          <a:solidFill>
            <a:schemeClr val="tx1"/>
          </a:solidFill>
          <a:latin typeface="+mn-lt"/>
          <a:ea typeface="+mn-ea"/>
          <a:cs typeface="+mn-cs"/>
        </a:defRPr>
      </a:lvl4pPr>
      <a:lvl5pPr marL="1358206" indent="-150912" algn="l" defTabSz="603647" rtl="0" eaLnBrk="1" latinLnBrk="0" hangingPunct="1">
        <a:lnSpc>
          <a:spcPct val="90000"/>
        </a:lnSpc>
        <a:spcBef>
          <a:spcPts val="330"/>
        </a:spcBef>
        <a:buClr>
          <a:srgbClr val="B48138"/>
        </a:buClr>
        <a:buFont typeface="Arial" panose="020B0604020202020204" pitchFamily="34" charset="0"/>
        <a:buChar char="•"/>
        <a:defRPr sz="925" kern="1200">
          <a:solidFill>
            <a:schemeClr val="tx1"/>
          </a:solidFill>
          <a:latin typeface="+mn-lt"/>
          <a:ea typeface="+mn-ea"/>
          <a:cs typeface="+mn-cs"/>
        </a:defRPr>
      </a:lvl5pPr>
      <a:lvl6pPr marL="1660029" indent="-150912" algn="l" defTabSz="603647" rtl="0" eaLnBrk="1" latinLnBrk="0" hangingPunct="1">
        <a:lnSpc>
          <a:spcPct val="90000"/>
        </a:lnSpc>
        <a:spcBef>
          <a:spcPts val="330"/>
        </a:spcBef>
        <a:buFont typeface="Arial" panose="020B0604020202020204" pitchFamily="34" charset="0"/>
        <a:buChar char="•"/>
        <a:defRPr sz="1189" kern="1200">
          <a:solidFill>
            <a:schemeClr val="tx1"/>
          </a:solidFill>
          <a:latin typeface="+mn-lt"/>
          <a:ea typeface="+mn-ea"/>
          <a:cs typeface="+mn-cs"/>
        </a:defRPr>
      </a:lvl6pPr>
      <a:lvl7pPr marL="1961853" indent="-150912" algn="l" defTabSz="603647" rtl="0" eaLnBrk="1" latinLnBrk="0" hangingPunct="1">
        <a:lnSpc>
          <a:spcPct val="90000"/>
        </a:lnSpc>
        <a:spcBef>
          <a:spcPts val="330"/>
        </a:spcBef>
        <a:buFont typeface="Arial" panose="020B0604020202020204" pitchFamily="34" charset="0"/>
        <a:buChar char="•"/>
        <a:defRPr sz="1189" kern="1200">
          <a:solidFill>
            <a:schemeClr val="tx1"/>
          </a:solidFill>
          <a:latin typeface="+mn-lt"/>
          <a:ea typeface="+mn-ea"/>
          <a:cs typeface="+mn-cs"/>
        </a:defRPr>
      </a:lvl7pPr>
      <a:lvl8pPr marL="2263676" indent="-150912" algn="l" defTabSz="603647" rtl="0" eaLnBrk="1" latinLnBrk="0" hangingPunct="1">
        <a:lnSpc>
          <a:spcPct val="90000"/>
        </a:lnSpc>
        <a:spcBef>
          <a:spcPts val="330"/>
        </a:spcBef>
        <a:buFont typeface="Arial" panose="020B0604020202020204" pitchFamily="34" charset="0"/>
        <a:buChar char="•"/>
        <a:defRPr sz="1189" kern="1200">
          <a:solidFill>
            <a:schemeClr val="tx1"/>
          </a:solidFill>
          <a:latin typeface="+mn-lt"/>
          <a:ea typeface="+mn-ea"/>
          <a:cs typeface="+mn-cs"/>
        </a:defRPr>
      </a:lvl8pPr>
      <a:lvl9pPr marL="2565500" indent="-150912" algn="l" defTabSz="603647" rtl="0" eaLnBrk="1" latinLnBrk="0" hangingPunct="1">
        <a:lnSpc>
          <a:spcPct val="90000"/>
        </a:lnSpc>
        <a:spcBef>
          <a:spcPts val="330"/>
        </a:spcBef>
        <a:buFont typeface="Arial" panose="020B0604020202020204" pitchFamily="34" charset="0"/>
        <a:buChar char="•"/>
        <a:defRPr sz="1189" kern="1200">
          <a:solidFill>
            <a:schemeClr val="tx1"/>
          </a:solidFill>
          <a:latin typeface="+mn-lt"/>
          <a:ea typeface="+mn-ea"/>
          <a:cs typeface="+mn-cs"/>
        </a:defRPr>
      </a:lvl9pPr>
    </p:bodyStyle>
    <p:otherStyle>
      <a:defPPr>
        <a:defRPr lang="en-US"/>
      </a:defPPr>
      <a:lvl1pPr marL="0" algn="l" defTabSz="603647" rtl="0" eaLnBrk="1" latinLnBrk="0" hangingPunct="1">
        <a:defRPr sz="1189" kern="1200">
          <a:solidFill>
            <a:schemeClr val="tx1"/>
          </a:solidFill>
          <a:latin typeface="+mn-lt"/>
          <a:ea typeface="+mn-ea"/>
          <a:cs typeface="+mn-cs"/>
        </a:defRPr>
      </a:lvl1pPr>
      <a:lvl2pPr marL="301823" algn="l" defTabSz="603647" rtl="0" eaLnBrk="1" latinLnBrk="0" hangingPunct="1">
        <a:defRPr sz="1189" kern="1200">
          <a:solidFill>
            <a:schemeClr val="tx1"/>
          </a:solidFill>
          <a:latin typeface="+mn-lt"/>
          <a:ea typeface="+mn-ea"/>
          <a:cs typeface="+mn-cs"/>
        </a:defRPr>
      </a:lvl2pPr>
      <a:lvl3pPr marL="603647" algn="l" defTabSz="603647" rtl="0" eaLnBrk="1" latinLnBrk="0" hangingPunct="1">
        <a:defRPr sz="1189" kern="1200">
          <a:solidFill>
            <a:schemeClr val="tx1"/>
          </a:solidFill>
          <a:latin typeface="+mn-lt"/>
          <a:ea typeface="+mn-ea"/>
          <a:cs typeface="+mn-cs"/>
        </a:defRPr>
      </a:lvl3pPr>
      <a:lvl4pPr marL="905470" algn="l" defTabSz="603647" rtl="0" eaLnBrk="1" latinLnBrk="0" hangingPunct="1">
        <a:defRPr sz="1189" kern="1200">
          <a:solidFill>
            <a:schemeClr val="tx1"/>
          </a:solidFill>
          <a:latin typeface="+mn-lt"/>
          <a:ea typeface="+mn-ea"/>
          <a:cs typeface="+mn-cs"/>
        </a:defRPr>
      </a:lvl4pPr>
      <a:lvl5pPr marL="1207294" algn="l" defTabSz="603647" rtl="0" eaLnBrk="1" latinLnBrk="0" hangingPunct="1">
        <a:defRPr sz="1189" kern="1200">
          <a:solidFill>
            <a:schemeClr val="tx1"/>
          </a:solidFill>
          <a:latin typeface="+mn-lt"/>
          <a:ea typeface="+mn-ea"/>
          <a:cs typeface="+mn-cs"/>
        </a:defRPr>
      </a:lvl5pPr>
      <a:lvl6pPr marL="1509117" algn="l" defTabSz="603647" rtl="0" eaLnBrk="1" latinLnBrk="0" hangingPunct="1">
        <a:defRPr sz="1189" kern="1200">
          <a:solidFill>
            <a:schemeClr val="tx1"/>
          </a:solidFill>
          <a:latin typeface="+mn-lt"/>
          <a:ea typeface="+mn-ea"/>
          <a:cs typeface="+mn-cs"/>
        </a:defRPr>
      </a:lvl6pPr>
      <a:lvl7pPr marL="1810941" algn="l" defTabSz="603647" rtl="0" eaLnBrk="1" latinLnBrk="0" hangingPunct="1">
        <a:defRPr sz="1189" kern="1200">
          <a:solidFill>
            <a:schemeClr val="tx1"/>
          </a:solidFill>
          <a:latin typeface="+mn-lt"/>
          <a:ea typeface="+mn-ea"/>
          <a:cs typeface="+mn-cs"/>
        </a:defRPr>
      </a:lvl7pPr>
      <a:lvl8pPr marL="2112764" algn="l" defTabSz="603647" rtl="0" eaLnBrk="1" latinLnBrk="0" hangingPunct="1">
        <a:defRPr sz="1189" kern="1200">
          <a:solidFill>
            <a:schemeClr val="tx1"/>
          </a:solidFill>
          <a:latin typeface="+mn-lt"/>
          <a:ea typeface="+mn-ea"/>
          <a:cs typeface="+mn-cs"/>
        </a:defRPr>
      </a:lvl8pPr>
      <a:lvl9pPr marL="2414588" algn="l" defTabSz="603647" rtl="0" eaLnBrk="1" latinLnBrk="0" hangingPunct="1">
        <a:defRPr sz="1189"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F4903-2802-44B3-A366-9D2FA599F17F}"/>
              </a:ext>
            </a:extLst>
          </p:cNvPr>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C4B379-CBAA-4B9F-8D36-1A83BC2EC0CE}"/>
              </a:ext>
            </a:extLst>
          </p:cNvPr>
          <p:cNvSpPr>
            <a:spLocks noGrp="1"/>
          </p:cNvSpPr>
          <p:nvPr>
            <p:ph type="body" idx="1"/>
          </p:nvPr>
        </p:nvSpPr>
        <p:spPr>
          <a:xfrm>
            <a:off x="681038" y="1825625"/>
            <a:ext cx="8543925" cy="3688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72F041E8-8966-486A-93D2-1D48649C61F8}"/>
              </a:ext>
            </a:extLst>
          </p:cNvPr>
          <p:cNvSpPr/>
          <p:nvPr userDrawn="1"/>
        </p:nvSpPr>
        <p:spPr>
          <a:xfrm>
            <a:off x="7414717" y="5938324"/>
            <a:ext cx="2280816"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050" dirty="0">
              <a:solidFill>
                <a:prstClr val="white"/>
              </a:solidFill>
            </a:endParaRPr>
          </a:p>
        </p:txBody>
      </p:sp>
      <p:pic>
        <p:nvPicPr>
          <p:cNvPr id="14" name="Picture 13">
            <a:extLst>
              <a:ext uri="{FF2B5EF4-FFF2-40B4-BE49-F238E27FC236}">
                <a16:creationId xmlns:a16="http://schemas.microsoft.com/office/drawing/2014/main" id="{606F2D13-B305-4AF5-83F1-E488A7AA25B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320859" y="6024243"/>
            <a:ext cx="581476" cy="715663"/>
          </a:xfrm>
          <a:prstGeom prst="rect">
            <a:avLst/>
          </a:prstGeom>
        </p:spPr>
      </p:pic>
      <p:pic>
        <p:nvPicPr>
          <p:cNvPr id="15" name="Picture 14">
            <a:extLst>
              <a:ext uri="{FF2B5EF4-FFF2-40B4-BE49-F238E27FC236}">
                <a16:creationId xmlns:a16="http://schemas.microsoft.com/office/drawing/2014/main" id="{D16CADF3-918E-4D37-B501-81D644BF9825}"/>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560759" y="5773015"/>
            <a:ext cx="622949" cy="1084987"/>
          </a:xfrm>
          <a:prstGeom prst="rect">
            <a:avLst/>
          </a:prstGeom>
        </p:spPr>
      </p:pic>
      <p:pic>
        <p:nvPicPr>
          <p:cNvPr id="16" name="Picture 15">
            <a:extLst>
              <a:ext uri="{FF2B5EF4-FFF2-40B4-BE49-F238E27FC236}">
                <a16:creationId xmlns:a16="http://schemas.microsoft.com/office/drawing/2014/main" id="{D0C17096-5F65-4867-A8BA-1062E09166E8}"/>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902333" y="5978697"/>
            <a:ext cx="896576" cy="780313"/>
          </a:xfrm>
          <a:prstGeom prst="rect">
            <a:avLst/>
          </a:prstGeom>
        </p:spPr>
      </p:pic>
      <p:pic>
        <p:nvPicPr>
          <p:cNvPr id="17" name="Picture 4" descr="National Development Agency">
            <a:extLst>
              <a:ext uri="{FF2B5EF4-FFF2-40B4-BE49-F238E27FC236}">
                <a16:creationId xmlns:a16="http://schemas.microsoft.com/office/drawing/2014/main" id="{1BD63299-C114-41EA-90AB-3B6DBDC27CD5}"/>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6933694" y="5897637"/>
            <a:ext cx="445450" cy="83574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id="{31E18506-1CA4-484A-B276-165C56594203}"/>
              </a:ext>
            </a:extLst>
          </p:cNvPr>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428549" y="5880822"/>
            <a:ext cx="1511824" cy="973770"/>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D433A343-558B-43F3-A8E6-B41A67E2BFB4}"/>
              </a:ext>
            </a:extLst>
          </p:cNvPr>
          <p:cNvSpPr/>
          <p:nvPr userDrawn="1"/>
        </p:nvSpPr>
        <p:spPr>
          <a:xfrm>
            <a:off x="1" y="-18401"/>
            <a:ext cx="4091770"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srgbClr val="B48138"/>
              </a:solidFill>
            </a:endParaRPr>
          </a:p>
        </p:txBody>
      </p:sp>
      <p:sp>
        <p:nvSpPr>
          <p:cNvPr id="20" name="Rectangle 19">
            <a:extLst>
              <a:ext uri="{FF2B5EF4-FFF2-40B4-BE49-F238E27FC236}">
                <a16:creationId xmlns:a16="http://schemas.microsoft.com/office/drawing/2014/main" id="{09DC7550-6701-4A13-8188-F85BF993D9F3}"/>
              </a:ext>
            </a:extLst>
          </p:cNvPr>
          <p:cNvSpPr/>
          <p:nvPr userDrawn="1"/>
        </p:nvSpPr>
        <p:spPr>
          <a:xfrm>
            <a:off x="5842981" y="5541100"/>
            <a:ext cx="4058504" cy="248589"/>
          </a:xfrm>
          <a:prstGeom prst="rect">
            <a:avLst/>
          </a:prstGeom>
          <a:solidFill>
            <a:srgbClr val="BD9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endParaRPr>
          </a:p>
        </p:txBody>
      </p:sp>
      <p:sp>
        <p:nvSpPr>
          <p:cNvPr id="21" name="TextBox 20">
            <a:extLst>
              <a:ext uri="{FF2B5EF4-FFF2-40B4-BE49-F238E27FC236}">
                <a16:creationId xmlns:a16="http://schemas.microsoft.com/office/drawing/2014/main" id="{C9D13727-9870-40C5-BB56-6DE97385B2CE}"/>
              </a:ext>
            </a:extLst>
          </p:cNvPr>
          <p:cNvSpPr txBox="1"/>
          <p:nvPr userDrawn="1"/>
        </p:nvSpPr>
        <p:spPr>
          <a:xfrm>
            <a:off x="2652664" y="5541098"/>
            <a:ext cx="3190318" cy="230832"/>
          </a:xfrm>
          <a:prstGeom prst="rect">
            <a:avLst/>
          </a:prstGeom>
          <a:noFill/>
        </p:spPr>
        <p:txBody>
          <a:bodyPr wrap="square" rtlCol="0">
            <a:spAutoFit/>
          </a:bodyPr>
          <a:lstStyle/>
          <a:p>
            <a:pPr algn="ctr" defTabSz="685800"/>
            <a:r>
              <a:rPr lang="en-US" sz="900" b="1" dirty="0">
                <a:solidFill>
                  <a:srgbClr val="BD986E"/>
                </a:solidFill>
              </a:rPr>
              <a:t>BUILDING A CARING SOCIETY TOGETHER</a:t>
            </a:r>
          </a:p>
        </p:txBody>
      </p:sp>
      <p:sp>
        <p:nvSpPr>
          <p:cNvPr id="22" name="Rectangle 21">
            <a:extLst>
              <a:ext uri="{FF2B5EF4-FFF2-40B4-BE49-F238E27FC236}">
                <a16:creationId xmlns:a16="http://schemas.microsoft.com/office/drawing/2014/main" id="{93763CCA-8273-4F49-B8AB-BEB034778FB7}"/>
              </a:ext>
            </a:extLst>
          </p:cNvPr>
          <p:cNvSpPr/>
          <p:nvPr userDrawn="1"/>
        </p:nvSpPr>
        <p:spPr>
          <a:xfrm>
            <a:off x="8629279" y="5508857"/>
            <a:ext cx="1167307" cy="253916"/>
          </a:xfrm>
          <a:prstGeom prst="rect">
            <a:avLst/>
          </a:prstGeom>
        </p:spPr>
        <p:txBody>
          <a:bodyPr wrap="none">
            <a:spAutoFit/>
          </a:bodyPr>
          <a:lstStyle/>
          <a:p>
            <a:pPr defTabSz="685800"/>
            <a:r>
              <a:rPr lang="en-US" sz="1050" dirty="0">
                <a:solidFill>
                  <a:prstClr val="white"/>
                </a:solidFill>
              </a:rPr>
              <a:t>www.dsd.gov.za</a:t>
            </a:r>
          </a:p>
        </p:txBody>
      </p:sp>
    </p:spTree>
    <p:extLst>
      <p:ext uri="{BB962C8B-B14F-4D97-AF65-F5344CB8AC3E}">
        <p14:creationId xmlns:p14="http://schemas.microsoft.com/office/powerpoint/2010/main" val="298994125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defTabSz="685800" rtl="0" eaLnBrk="1" latinLnBrk="0" hangingPunct="1">
        <a:lnSpc>
          <a:spcPct val="90000"/>
        </a:lnSpc>
        <a:spcBef>
          <a:spcPct val="0"/>
        </a:spcBef>
        <a:buNone/>
        <a:defRPr sz="27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Clr>
          <a:srgbClr val="B48138"/>
        </a:buClr>
        <a:buFont typeface="Arial" panose="020B0604020202020204" pitchFamily="34" charset="0"/>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rgbClr val="B48138"/>
        </a:buClr>
        <a:buFont typeface="Arial" panose="020B0604020202020204" pitchFamily="34" charset="0"/>
        <a:buChar char="•"/>
        <a:defRPr sz="135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rgbClr val="B48138"/>
        </a:buClr>
        <a:buFont typeface="Arial" panose="020B0604020202020204" pitchFamily="34" charset="0"/>
        <a:buChar char="•"/>
        <a:defRPr sz="12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rgbClr val="B48138"/>
        </a:buClr>
        <a:buFont typeface="Arial" panose="020B0604020202020204" pitchFamily="34" charset="0"/>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rgbClr val="B48138"/>
        </a:buClr>
        <a:buFont typeface="Arial" panose="020B0604020202020204" pitchFamily="34" charset="0"/>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F4903-2802-44B3-A366-9D2FA599F17F}"/>
              </a:ext>
            </a:extLst>
          </p:cNvPr>
          <p:cNvSpPr>
            <a:spLocks noGrp="1"/>
          </p:cNvSpPr>
          <p:nvPr>
            <p:ph type="title"/>
          </p:nvPr>
        </p:nvSpPr>
        <p:spPr>
          <a:xfrm>
            <a:off x="681038" y="365129"/>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C4B379-CBAA-4B9F-8D36-1A83BC2EC0CE}"/>
              </a:ext>
            </a:extLst>
          </p:cNvPr>
          <p:cNvSpPr>
            <a:spLocks noGrp="1"/>
          </p:cNvSpPr>
          <p:nvPr>
            <p:ph type="body" idx="1"/>
          </p:nvPr>
        </p:nvSpPr>
        <p:spPr>
          <a:xfrm>
            <a:off x="681038" y="1825625"/>
            <a:ext cx="8543925" cy="3688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72F041E8-8966-486A-93D2-1D48649C61F8}"/>
              </a:ext>
            </a:extLst>
          </p:cNvPr>
          <p:cNvSpPr/>
          <p:nvPr/>
        </p:nvSpPr>
        <p:spPr>
          <a:xfrm>
            <a:off x="7414721" y="5938324"/>
            <a:ext cx="2280817"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138">
              <a:solidFill>
                <a:prstClr val="white"/>
              </a:solidFill>
            </a:endParaRPr>
          </a:p>
        </p:txBody>
      </p:sp>
      <p:pic>
        <p:nvPicPr>
          <p:cNvPr id="14" name="Picture 13">
            <a:extLst>
              <a:ext uri="{FF2B5EF4-FFF2-40B4-BE49-F238E27FC236}">
                <a16:creationId xmlns:a16="http://schemas.microsoft.com/office/drawing/2014/main" id="{606F2D13-B305-4AF5-83F1-E488A7AA25B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320863" y="6024252"/>
            <a:ext cx="581476" cy="715663"/>
          </a:xfrm>
          <a:prstGeom prst="rect">
            <a:avLst/>
          </a:prstGeom>
        </p:spPr>
      </p:pic>
      <p:pic>
        <p:nvPicPr>
          <p:cNvPr id="15" name="Picture 14">
            <a:extLst>
              <a:ext uri="{FF2B5EF4-FFF2-40B4-BE49-F238E27FC236}">
                <a16:creationId xmlns:a16="http://schemas.microsoft.com/office/drawing/2014/main" id="{D16CADF3-918E-4D37-B501-81D644BF9825}"/>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560759" y="5773024"/>
            <a:ext cx="622949" cy="1084987"/>
          </a:xfrm>
          <a:prstGeom prst="rect">
            <a:avLst/>
          </a:prstGeom>
        </p:spPr>
      </p:pic>
      <p:pic>
        <p:nvPicPr>
          <p:cNvPr id="16" name="Picture 15">
            <a:extLst>
              <a:ext uri="{FF2B5EF4-FFF2-40B4-BE49-F238E27FC236}">
                <a16:creationId xmlns:a16="http://schemas.microsoft.com/office/drawing/2014/main" id="{D0C17096-5F65-4867-A8BA-1062E09166E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902335" y="5978706"/>
            <a:ext cx="896577" cy="780313"/>
          </a:xfrm>
          <a:prstGeom prst="rect">
            <a:avLst/>
          </a:prstGeom>
        </p:spPr>
      </p:pic>
      <p:pic>
        <p:nvPicPr>
          <p:cNvPr id="17" name="Picture 4" descr="National Development Agency">
            <a:extLst>
              <a:ext uri="{FF2B5EF4-FFF2-40B4-BE49-F238E27FC236}">
                <a16:creationId xmlns:a16="http://schemas.microsoft.com/office/drawing/2014/main" id="{1BD63299-C114-41EA-90AB-3B6DBDC27CD5}"/>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33697" y="5897646"/>
            <a:ext cx="445451" cy="83574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id="{31E18506-1CA4-484A-B276-165C56594203}"/>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28550" y="5880822"/>
            <a:ext cx="1511824" cy="973770"/>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D433A343-558B-43F3-A8E6-B41A67E2BFB4}"/>
              </a:ext>
            </a:extLst>
          </p:cNvPr>
          <p:cNvSpPr/>
          <p:nvPr/>
        </p:nvSpPr>
        <p:spPr>
          <a:xfrm>
            <a:off x="5" y="-18401"/>
            <a:ext cx="4091770"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463">
              <a:solidFill>
                <a:srgbClr val="B48138"/>
              </a:solidFill>
            </a:endParaRPr>
          </a:p>
        </p:txBody>
      </p:sp>
      <p:sp>
        <p:nvSpPr>
          <p:cNvPr id="20" name="Rectangle 19">
            <a:extLst>
              <a:ext uri="{FF2B5EF4-FFF2-40B4-BE49-F238E27FC236}">
                <a16:creationId xmlns:a16="http://schemas.microsoft.com/office/drawing/2014/main" id="{09DC7550-6701-4A13-8188-F85BF993D9F3}"/>
              </a:ext>
            </a:extLst>
          </p:cNvPr>
          <p:cNvSpPr/>
          <p:nvPr/>
        </p:nvSpPr>
        <p:spPr>
          <a:xfrm>
            <a:off x="5842986" y="5541109"/>
            <a:ext cx="4058503" cy="248589"/>
          </a:xfrm>
          <a:prstGeom prst="rect">
            <a:avLst/>
          </a:prstGeom>
          <a:solidFill>
            <a:srgbClr val="BD9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463">
              <a:solidFill>
                <a:prstClr val="white"/>
              </a:solidFill>
            </a:endParaRPr>
          </a:p>
        </p:txBody>
      </p:sp>
      <p:sp>
        <p:nvSpPr>
          <p:cNvPr id="21" name="TextBox 20">
            <a:extLst>
              <a:ext uri="{FF2B5EF4-FFF2-40B4-BE49-F238E27FC236}">
                <a16:creationId xmlns:a16="http://schemas.microsoft.com/office/drawing/2014/main" id="{C9D13727-9870-40C5-BB56-6DE97385B2CE}"/>
              </a:ext>
            </a:extLst>
          </p:cNvPr>
          <p:cNvSpPr txBox="1"/>
          <p:nvPr/>
        </p:nvSpPr>
        <p:spPr>
          <a:xfrm>
            <a:off x="2652667" y="5541100"/>
            <a:ext cx="3190318" cy="242374"/>
          </a:xfrm>
          <a:prstGeom prst="rect">
            <a:avLst/>
          </a:prstGeom>
          <a:noFill/>
        </p:spPr>
        <p:txBody>
          <a:bodyPr wrap="square" rtlCol="0">
            <a:spAutoFit/>
          </a:bodyPr>
          <a:lstStyle/>
          <a:p>
            <a:pPr algn="ctr">
              <a:defRPr/>
            </a:pPr>
            <a:r>
              <a:rPr lang="en-US" sz="975" b="1" dirty="0">
                <a:solidFill>
                  <a:srgbClr val="BD986E"/>
                </a:solidFill>
              </a:rPr>
              <a:t>BUILDING A CARING SOCIETY TOGETHER</a:t>
            </a:r>
          </a:p>
        </p:txBody>
      </p:sp>
      <p:sp>
        <p:nvSpPr>
          <p:cNvPr id="22" name="Rectangle 21">
            <a:extLst>
              <a:ext uri="{FF2B5EF4-FFF2-40B4-BE49-F238E27FC236}">
                <a16:creationId xmlns:a16="http://schemas.microsoft.com/office/drawing/2014/main" id="{93763CCA-8273-4F49-B8AB-BEB034778FB7}"/>
              </a:ext>
            </a:extLst>
          </p:cNvPr>
          <p:cNvSpPr/>
          <p:nvPr/>
        </p:nvSpPr>
        <p:spPr>
          <a:xfrm>
            <a:off x="8629281" y="5508860"/>
            <a:ext cx="1252266" cy="267446"/>
          </a:xfrm>
          <a:prstGeom prst="rect">
            <a:avLst/>
          </a:prstGeom>
        </p:spPr>
        <p:txBody>
          <a:bodyPr wrap="none">
            <a:spAutoFit/>
          </a:bodyPr>
          <a:lstStyle/>
          <a:p>
            <a:pPr>
              <a:defRPr/>
            </a:pPr>
            <a:r>
              <a:rPr lang="en-US" sz="1138" dirty="0">
                <a:solidFill>
                  <a:prstClr val="white"/>
                </a:solidFill>
              </a:rPr>
              <a:t>www.dsd.gov.za</a:t>
            </a:r>
          </a:p>
        </p:txBody>
      </p:sp>
    </p:spTree>
    <p:extLst>
      <p:ext uri="{BB962C8B-B14F-4D97-AF65-F5344CB8AC3E}">
        <p14:creationId xmlns:p14="http://schemas.microsoft.com/office/powerpoint/2010/main" val="3388361736"/>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hdr="0" dt="0"/>
  <p:txStyles>
    <p:titleStyle>
      <a:lvl1pPr algn="l" defTabSz="742931" rtl="0" eaLnBrk="1" latinLnBrk="0" hangingPunct="1">
        <a:lnSpc>
          <a:spcPct val="90000"/>
        </a:lnSpc>
        <a:spcBef>
          <a:spcPct val="0"/>
        </a:spcBef>
        <a:buNone/>
        <a:defRPr sz="2925" kern="1200">
          <a:solidFill>
            <a:schemeClr val="tx1"/>
          </a:solidFill>
          <a:latin typeface="+mj-lt"/>
          <a:ea typeface="+mj-ea"/>
          <a:cs typeface="+mj-cs"/>
        </a:defRPr>
      </a:lvl1pPr>
    </p:titleStyle>
    <p:bodyStyle>
      <a:lvl1pPr marL="185733" indent="-185733" algn="l" defTabSz="742931" rtl="0" eaLnBrk="1" latinLnBrk="0" hangingPunct="1">
        <a:lnSpc>
          <a:spcPct val="90000"/>
        </a:lnSpc>
        <a:spcBef>
          <a:spcPts val="813"/>
        </a:spcBef>
        <a:buClr>
          <a:srgbClr val="B48138"/>
        </a:buClr>
        <a:buFont typeface="Arial" panose="020B0604020202020204" pitchFamily="34" charset="0"/>
        <a:buChar char="•"/>
        <a:defRPr sz="1625" kern="1200">
          <a:solidFill>
            <a:schemeClr val="tx1"/>
          </a:solidFill>
          <a:latin typeface="+mn-lt"/>
          <a:ea typeface="+mn-ea"/>
          <a:cs typeface="+mn-cs"/>
        </a:defRPr>
      </a:lvl1pPr>
      <a:lvl2pPr marL="557200" indent="-185733" algn="l" defTabSz="742931" rtl="0" eaLnBrk="1" latinLnBrk="0" hangingPunct="1">
        <a:lnSpc>
          <a:spcPct val="90000"/>
        </a:lnSpc>
        <a:spcBef>
          <a:spcPts val="406"/>
        </a:spcBef>
        <a:buClr>
          <a:srgbClr val="B48138"/>
        </a:buClr>
        <a:buFont typeface="Arial" panose="020B0604020202020204" pitchFamily="34" charset="0"/>
        <a:buChar char="•"/>
        <a:defRPr sz="1463" kern="1200">
          <a:solidFill>
            <a:schemeClr val="tx1"/>
          </a:solidFill>
          <a:latin typeface="+mn-lt"/>
          <a:ea typeface="+mn-ea"/>
          <a:cs typeface="+mn-cs"/>
        </a:defRPr>
      </a:lvl2pPr>
      <a:lvl3pPr marL="928666" indent="-185733" algn="l" defTabSz="742931" rtl="0" eaLnBrk="1" latinLnBrk="0" hangingPunct="1">
        <a:lnSpc>
          <a:spcPct val="90000"/>
        </a:lnSpc>
        <a:spcBef>
          <a:spcPts val="406"/>
        </a:spcBef>
        <a:buClr>
          <a:srgbClr val="B48138"/>
        </a:buClr>
        <a:buFont typeface="Arial" panose="020B0604020202020204" pitchFamily="34" charset="0"/>
        <a:buChar char="•"/>
        <a:defRPr sz="1300" kern="1200">
          <a:solidFill>
            <a:schemeClr val="tx1"/>
          </a:solidFill>
          <a:latin typeface="+mn-lt"/>
          <a:ea typeface="+mn-ea"/>
          <a:cs typeface="+mn-cs"/>
        </a:defRPr>
      </a:lvl3pPr>
      <a:lvl4pPr marL="1300131" indent="-185733" algn="l" defTabSz="742931" rtl="0" eaLnBrk="1" latinLnBrk="0" hangingPunct="1">
        <a:lnSpc>
          <a:spcPct val="90000"/>
        </a:lnSpc>
        <a:spcBef>
          <a:spcPts val="406"/>
        </a:spcBef>
        <a:buClr>
          <a:srgbClr val="B48138"/>
        </a:buClr>
        <a:buFont typeface="Arial" panose="020B0604020202020204" pitchFamily="34" charset="0"/>
        <a:buChar char="•"/>
        <a:defRPr sz="1138" kern="1200">
          <a:solidFill>
            <a:schemeClr val="tx1"/>
          </a:solidFill>
          <a:latin typeface="+mn-lt"/>
          <a:ea typeface="+mn-ea"/>
          <a:cs typeface="+mn-cs"/>
        </a:defRPr>
      </a:lvl4pPr>
      <a:lvl5pPr marL="1671597" indent="-185733" algn="l" defTabSz="742931" rtl="0" eaLnBrk="1" latinLnBrk="0" hangingPunct="1">
        <a:lnSpc>
          <a:spcPct val="90000"/>
        </a:lnSpc>
        <a:spcBef>
          <a:spcPts val="406"/>
        </a:spcBef>
        <a:buClr>
          <a:srgbClr val="B48138"/>
        </a:buClr>
        <a:buFont typeface="Arial" panose="020B0604020202020204" pitchFamily="34" charset="0"/>
        <a:buChar char="•"/>
        <a:defRPr sz="1138" kern="1200">
          <a:solidFill>
            <a:schemeClr val="tx1"/>
          </a:solidFill>
          <a:latin typeface="+mn-lt"/>
          <a:ea typeface="+mn-ea"/>
          <a:cs typeface="+mn-cs"/>
        </a:defRPr>
      </a:lvl5pPr>
      <a:lvl6pPr marL="2043061" indent="-185733" algn="l" defTabSz="742931"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28" indent="-185733" algn="l" defTabSz="742931"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5993" indent="-185733" algn="l" defTabSz="742931"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460" indent="-185733" algn="l" defTabSz="742931"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en-US"/>
      </a:defPPr>
      <a:lvl1pPr marL="0" algn="l" defTabSz="742931" rtl="0" eaLnBrk="1" latinLnBrk="0" hangingPunct="1">
        <a:defRPr sz="1463" kern="1200">
          <a:solidFill>
            <a:schemeClr val="tx1"/>
          </a:solidFill>
          <a:latin typeface="+mn-lt"/>
          <a:ea typeface="+mn-ea"/>
          <a:cs typeface="+mn-cs"/>
        </a:defRPr>
      </a:lvl1pPr>
      <a:lvl2pPr marL="371464" algn="l" defTabSz="742931" rtl="0" eaLnBrk="1" latinLnBrk="0" hangingPunct="1">
        <a:defRPr sz="1463" kern="1200">
          <a:solidFill>
            <a:schemeClr val="tx1"/>
          </a:solidFill>
          <a:latin typeface="+mn-lt"/>
          <a:ea typeface="+mn-ea"/>
          <a:cs typeface="+mn-cs"/>
        </a:defRPr>
      </a:lvl2pPr>
      <a:lvl3pPr marL="742931" algn="l" defTabSz="742931" rtl="0" eaLnBrk="1" latinLnBrk="0" hangingPunct="1">
        <a:defRPr sz="1463" kern="1200">
          <a:solidFill>
            <a:schemeClr val="tx1"/>
          </a:solidFill>
          <a:latin typeface="+mn-lt"/>
          <a:ea typeface="+mn-ea"/>
          <a:cs typeface="+mn-cs"/>
        </a:defRPr>
      </a:lvl3pPr>
      <a:lvl4pPr marL="1114398" algn="l" defTabSz="742931" rtl="0" eaLnBrk="1" latinLnBrk="0" hangingPunct="1">
        <a:defRPr sz="1463" kern="1200">
          <a:solidFill>
            <a:schemeClr val="tx1"/>
          </a:solidFill>
          <a:latin typeface="+mn-lt"/>
          <a:ea typeface="+mn-ea"/>
          <a:cs typeface="+mn-cs"/>
        </a:defRPr>
      </a:lvl4pPr>
      <a:lvl5pPr marL="1485863" algn="l" defTabSz="742931" rtl="0" eaLnBrk="1" latinLnBrk="0" hangingPunct="1">
        <a:defRPr sz="1463" kern="1200">
          <a:solidFill>
            <a:schemeClr val="tx1"/>
          </a:solidFill>
          <a:latin typeface="+mn-lt"/>
          <a:ea typeface="+mn-ea"/>
          <a:cs typeface="+mn-cs"/>
        </a:defRPr>
      </a:lvl5pPr>
      <a:lvl6pPr marL="1857329" algn="l" defTabSz="742931" rtl="0" eaLnBrk="1" latinLnBrk="0" hangingPunct="1">
        <a:defRPr sz="1463" kern="1200">
          <a:solidFill>
            <a:schemeClr val="tx1"/>
          </a:solidFill>
          <a:latin typeface="+mn-lt"/>
          <a:ea typeface="+mn-ea"/>
          <a:cs typeface="+mn-cs"/>
        </a:defRPr>
      </a:lvl6pPr>
      <a:lvl7pPr marL="2228796" algn="l" defTabSz="742931" rtl="0" eaLnBrk="1" latinLnBrk="0" hangingPunct="1">
        <a:defRPr sz="1463" kern="1200">
          <a:solidFill>
            <a:schemeClr val="tx1"/>
          </a:solidFill>
          <a:latin typeface="+mn-lt"/>
          <a:ea typeface="+mn-ea"/>
          <a:cs typeface="+mn-cs"/>
        </a:defRPr>
      </a:lvl7pPr>
      <a:lvl8pPr marL="2600260" algn="l" defTabSz="742931" rtl="0" eaLnBrk="1" latinLnBrk="0" hangingPunct="1">
        <a:defRPr sz="1463" kern="1200">
          <a:solidFill>
            <a:schemeClr val="tx1"/>
          </a:solidFill>
          <a:latin typeface="+mn-lt"/>
          <a:ea typeface="+mn-ea"/>
          <a:cs typeface="+mn-cs"/>
        </a:defRPr>
      </a:lvl8pPr>
      <a:lvl9pPr marL="2971724" algn="l" defTabSz="742931" rtl="0" eaLnBrk="1" latinLnBrk="0" hangingPunct="1">
        <a:defRPr sz="1463"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F4903-2802-44B3-A366-9D2FA599F17F}"/>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C4B379-CBAA-4B9F-8D36-1A83BC2EC0CE}"/>
              </a:ext>
            </a:extLst>
          </p:cNvPr>
          <p:cNvSpPr>
            <a:spLocks noGrp="1"/>
          </p:cNvSpPr>
          <p:nvPr>
            <p:ph type="body" idx="1"/>
          </p:nvPr>
        </p:nvSpPr>
        <p:spPr>
          <a:xfrm>
            <a:off x="681038" y="1825625"/>
            <a:ext cx="8543925" cy="3688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72F041E8-8966-486A-93D2-1D48649C61F8}"/>
              </a:ext>
            </a:extLst>
          </p:cNvPr>
          <p:cNvSpPr/>
          <p:nvPr/>
        </p:nvSpPr>
        <p:spPr>
          <a:xfrm>
            <a:off x="7414715" y="5938324"/>
            <a:ext cx="2280817"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38">
              <a:solidFill>
                <a:prstClr val="white"/>
              </a:solidFill>
            </a:endParaRPr>
          </a:p>
        </p:txBody>
      </p:sp>
      <p:pic>
        <p:nvPicPr>
          <p:cNvPr id="14" name="Picture 13">
            <a:extLst>
              <a:ext uri="{FF2B5EF4-FFF2-40B4-BE49-F238E27FC236}">
                <a16:creationId xmlns:a16="http://schemas.microsoft.com/office/drawing/2014/main" id="{606F2D13-B305-4AF5-83F1-E488A7AA25B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320858" y="6024242"/>
            <a:ext cx="581476" cy="715663"/>
          </a:xfrm>
          <a:prstGeom prst="rect">
            <a:avLst/>
          </a:prstGeom>
        </p:spPr>
      </p:pic>
      <p:pic>
        <p:nvPicPr>
          <p:cNvPr id="15" name="Picture 14">
            <a:extLst>
              <a:ext uri="{FF2B5EF4-FFF2-40B4-BE49-F238E27FC236}">
                <a16:creationId xmlns:a16="http://schemas.microsoft.com/office/drawing/2014/main" id="{D16CADF3-918E-4D37-B501-81D644BF9825}"/>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560758" y="5773014"/>
            <a:ext cx="622949" cy="1084987"/>
          </a:xfrm>
          <a:prstGeom prst="rect">
            <a:avLst/>
          </a:prstGeom>
        </p:spPr>
      </p:pic>
      <p:pic>
        <p:nvPicPr>
          <p:cNvPr id="16" name="Picture 15">
            <a:extLst>
              <a:ext uri="{FF2B5EF4-FFF2-40B4-BE49-F238E27FC236}">
                <a16:creationId xmlns:a16="http://schemas.microsoft.com/office/drawing/2014/main" id="{D0C17096-5F65-4867-A8BA-1062E09166E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902332" y="5978696"/>
            <a:ext cx="896576" cy="780313"/>
          </a:xfrm>
          <a:prstGeom prst="rect">
            <a:avLst/>
          </a:prstGeom>
        </p:spPr>
      </p:pic>
      <p:pic>
        <p:nvPicPr>
          <p:cNvPr id="17" name="Picture 4" descr="National Development Agency">
            <a:extLst>
              <a:ext uri="{FF2B5EF4-FFF2-40B4-BE49-F238E27FC236}">
                <a16:creationId xmlns:a16="http://schemas.microsoft.com/office/drawing/2014/main" id="{1BD63299-C114-41EA-90AB-3B6DBDC27CD5}"/>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33693" y="5897636"/>
            <a:ext cx="445450" cy="83574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id="{31E18506-1CA4-484A-B276-165C56594203}"/>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28549" y="5880822"/>
            <a:ext cx="1511824" cy="973770"/>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D433A343-558B-43F3-A8E6-B41A67E2BFB4}"/>
              </a:ext>
            </a:extLst>
          </p:cNvPr>
          <p:cNvSpPr/>
          <p:nvPr/>
        </p:nvSpPr>
        <p:spPr>
          <a:xfrm>
            <a:off x="1" y="-18401"/>
            <a:ext cx="4091770"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solidFill>
                <a:srgbClr val="B48138"/>
              </a:solidFill>
            </a:endParaRPr>
          </a:p>
        </p:txBody>
      </p:sp>
      <p:sp>
        <p:nvSpPr>
          <p:cNvPr id="20" name="Rectangle 19">
            <a:extLst>
              <a:ext uri="{FF2B5EF4-FFF2-40B4-BE49-F238E27FC236}">
                <a16:creationId xmlns:a16="http://schemas.microsoft.com/office/drawing/2014/main" id="{09DC7550-6701-4A13-8188-F85BF993D9F3}"/>
              </a:ext>
            </a:extLst>
          </p:cNvPr>
          <p:cNvSpPr/>
          <p:nvPr/>
        </p:nvSpPr>
        <p:spPr>
          <a:xfrm>
            <a:off x="5842981" y="5541099"/>
            <a:ext cx="4058503" cy="248589"/>
          </a:xfrm>
          <a:prstGeom prst="rect">
            <a:avLst/>
          </a:prstGeom>
          <a:solidFill>
            <a:srgbClr val="BD9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solidFill>
                <a:prstClr val="white"/>
              </a:solidFill>
            </a:endParaRPr>
          </a:p>
        </p:txBody>
      </p:sp>
      <p:sp>
        <p:nvSpPr>
          <p:cNvPr id="21" name="TextBox 20">
            <a:extLst>
              <a:ext uri="{FF2B5EF4-FFF2-40B4-BE49-F238E27FC236}">
                <a16:creationId xmlns:a16="http://schemas.microsoft.com/office/drawing/2014/main" id="{C9D13727-9870-40C5-BB56-6DE97385B2CE}"/>
              </a:ext>
            </a:extLst>
          </p:cNvPr>
          <p:cNvSpPr txBox="1"/>
          <p:nvPr/>
        </p:nvSpPr>
        <p:spPr>
          <a:xfrm>
            <a:off x="2652663" y="5541098"/>
            <a:ext cx="3190318" cy="242374"/>
          </a:xfrm>
          <a:prstGeom prst="rect">
            <a:avLst/>
          </a:prstGeom>
          <a:noFill/>
        </p:spPr>
        <p:txBody>
          <a:bodyPr wrap="square" rtlCol="0">
            <a:spAutoFit/>
          </a:bodyPr>
          <a:lstStyle/>
          <a:p>
            <a:pPr algn="ctr"/>
            <a:r>
              <a:rPr lang="en-US" sz="975" b="1" dirty="0">
                <a:solidFill>
                  <a:srgbClr val="BD986E"/>
                </a:solidFill>
              </a:rPr>
              <a:t>BUILDING A CARING SOCIETY TOGETHER</a:t>
            </a:r>
          </a:p>
        </p:txBody>
      </p:sp>
      <p:sp>
        <p:nvSpPr>
          <p:cNvPr id="22" name="Rectangle 21">
            <a:extLst>
              <a:ext uri="{FF2B5EF4-FFF2-40B4-BE49-F238E27FC236}">
                <a16:creationId xmlns:a16="http://schemas.microsoft.com/office/drawing/2014/main" id="{93763CCA-8273-4F49-B8AB-BEB034778FB7}"/>
              </a:ext>
            </a:extLst>
          </p:cNvPr>
          <p:cNvSpPr/>
          <p:nvPr/>
        </p:nvSpPr>
        <p:spPr>
          <a:xfrm>
            <a:off x="8629278" y="5508857"/>
            <a:ext cx="1252266" cy="267446"/>
          </a:xfrm>
          <a:prstGeom prst="rect">
            <a:avLst/>
          </a:prstGeom>
        </p:spPr>
        <p:txBody>
          <a:bodyPr wrap="none">
            <a:spAutoFit/>
          </a:bodyPr>
          <a:lstStyle/>
          <a:p>
            <a:r>
              <a:rPr lang="en-US" sz="1138" dirty="0">
                <a:solidFill>
                  <a:prstClr val="white"/>
                </a:solidFill>
              </a:rPr>
              <a:t>www.dsd.gov.za</a:t>
            </a:r>
          </a:p>
        </p:txBody>
      </p:sp>
    </p:spTree>
    <p:extLst>
      <p:ext uri="{BB962C8B-B14F-4D97-AF65-F5344CB8AC3E}">
        <p14:creationId xmlns:p14="http://schemas.microsoft.com/office/powerpoint/2010/main" val="1382318206"/>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hdr="0" dt="0"/>
  <p:txStyles>
    <p:titleStyle>
      <a:lvl1pPr algn="l" defTabSz="742950" rtl="0" eaLnBrk="1" latinLnBrk="0" hangingPunct="1">
        <a:lnSpc>
          <a:spcPct val="90000"/>
        </a:lnSpc>
        <a:spcBef>
          <a:spcPct val="0"/>
        </a:spcBef>
        <a:buNone/>
        <a:defRPr sz="292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Clr>
          <a:srgbClr val="B48138"/>
        </a:buClr>
        <a:buFont typeface="Arial" panose="020B0604020202020204" pitchFamily="34" charset="0"/>
        <a:buChar char="•"/>
        <a:defRPr sz="162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Clr>
          <a:srgbClr val="B48138"/>
        </a:buClr>
        <a:buFont typeface="Arial" panose="020B0604020202020204" pitchFamily="34" charset="0"/>
        <a:buChar char="•"/>
        <a:defRPr sz="1463"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Clr>
          <a:srgbClr val="B48138"/>
        </a:buClr>
        <a:buFont typeface="Arial" panose="020B0604020202020204" pitchFamily="34" charset="0"/>
        <a:buChar char="•"/>
        <a:defRPr sz="1300"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Clr>
          <a:srgbClr val="B48138"/>
        </a:buClr>
        <a:buFont typeface="Arial" panose="020B0604020202020204" pitchFamily="34" charset="0"/>
        <a:buChar char="•"/>
        <a:defRPr sz="1138"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Clr>
          <a:srgbClr val="B48138"/>
        </a:buClr>
        <a:buFont typeface="Arial" panose="020B0604020202020204" pitchFamily="34" charset="0"/>
        <a:buChar char="•"/>
        <a:defRPr sz="1138"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90513" y="535577"/>
            <a:ext cx="9615487" cy="4853431"/>
          </a:xfrm>
        </p:spPr>
        <p:txBody>
          <a:bodyPr>
            <a:normAutofit/>
          </a:bodyPr>
          <a:lstStyle/>
          <a:p>
            <a:r>
              <a:rPr lang="en-ZA" sz="3200" b="1" dirty="0" smtClean="0"/>
              <a:t>THE </a:t>
            </a:r>
            <a:r>
              <a:rPr lang="en-ZA" sz="3200" b="1" dirty="0"/>
              <a:t>DEMOGRAPHIC IMPACT OF COVID-19 AND RESPONSE MEASURES IN </a:t>
            </a:r>
            <a:r>
              <a:rPr lang="en-ZA" sz="3200" b="1" dirty="0" smtClean="0"/>
              <a:t>SOUTH AFRICA</a:t>
            </a:r>
            <a:r>
              <a:rPr lang="en-ZA" sz="3200" b="1" dirty="0"/>
              <a:t/>
            </a:r>
            <a:br>
              <a:rPr lang="en-ZA" sz="3200" b="1" dirty="0"/>
            </a:br>
            <a:r>
              <a:rPr lang="en-ZA" sz="1800" dirty="0" smtClean="0"/>
              <a:t/>
            </a:r>
            <a:br>
              <a:rPr lang="en-ZA" sz="1800" dirty="0" smtClean="0"/>
            </a:br>
            <a:r>
              <a:rPr lang="en-ZA" sz="1800" dirty="0"/>
              <a:t/>
            </a:r>
            <a:br>
              <a:rPr lang="en-ZA" sz="1800" dirty="0"/>
            </a:br>
            <a:r>
              <a:rPr lang="en-ZA" sz="1800" dirty="0" smtClean="0"/>
              <a:t/>
            </a:r>
            <a:br>
              <a:rPr lang="en-ZA" sz="1800" dirty="0" smtClean="0"/>
            </a:br>
            <a:r>
              <a:rPr lang="en-ZA" sz="1800" dirty="0"/>
              <a:t/>
            </a:r>
            <a:br>
              <a:rPr lang="en-ZA" sz="1800" dirty="0"/>
            </a:br>
            <a:r>
              <a:rPr lang="en-ZA" sz="2400" dirty="0" smtClean="0">
                <a:solidFill>
                  <a:prstClr val="black"/>
                </a:solidFill>
                <a:latin typeface="Arial Black" panose="020B0A04020102020204" pitchFamily="34" charset="0"/>
              </a:rPr>
              <a:t/>
            </a:r>
            <a:br>
              <a:rPr lang="en-ZA" sz="2400" dirty="0" smtClean="0">
                <a:solidFill>
                  <a:prstClr val="black"/>
                </a:solidFill>
                <a:latin typeface="Arial Black" panose="020B0A04020102020204" pitchFamily="34" charset="0"/>
              </a:rPr>
            </a:br>
            <a:r>
              <a:rPr lang="en-ZA" sz="2000" b="1" dirty="0">
                <a:solidFill>
                  <a:prstClr val="black"/>
                </a:solidFill>
              </a:rPr>
              <a:t>BRICS WEBINAR ON POPULATION MATTERS</a:t>
            </a:r>
            <a:r>
              <a:rPr lang="en-ZA" sz="2000" b="1" dirty="0" smtClean="0">
                <a:solidFill>
                  <a:prstClr val="black"/>
                </a:solidFill>
              </a:rPr>
              <a:t/>
            </a:r>
            <a:br>
              <a:rPr lang="en-ZA" sz="2000" b="1" dirty="0" smtClean="0">
                <a:solidFill>
                  <a:prstClr val="black"/>
                </a:solidFill>
              </a:rPr>
            </a:br>
            <a:r>
              <a:rPr lang="en-ZA" sz="2000" b="1" dirty="0" smtClean="0">
                <a:solidFill>
                  <a:prstClr val="black"/>
                </a:solidFill>
              </a:rPr>
              <a:t/>
            </a:r>
            <a:br>
              <a:rPr lang="en-ZA" sz="2000" b="1" dirty="0" smtClean="0">
                <a:solidFill>
                  <a:prstClr val="black"/>
                </a:solidFill>
              </a:rPr>
            </a:br>
            <a:r>
              <a:rPr lang="en-ZA" sz="2000" b="1" dirty="0" smtClean="0">
                <a:solidFill>
                  <a:prstClr val="black"/>
                </a:solidFill>
              </a:rPr>
              <a:t>08 DECEMBER 2021</a:t>
            </a:r>
            <a:br>
              <a:rPr lang="en-ZA" sz="2000" b="1" dirty="0" smtClean="0">
                <a:solidFill>
                  <a:prstClr val="black"/>
                </a:solidFill>
              </a:rPr>
            </a:br>
            <a:r>
              <a:rPr lang="en-ZA" sz="2000" b="1" dirty="0" smtClean="0">
                <a:solidFill>
                  <a:prstClr val="black"/>
                </a:solidFill>
              </a:rPr>
              <a:t/>
            </a:r>
            <a:br>
              <a:rPr lang="en-ZA" sz="2000" b="1" dirty="0" smtClean="0">
                <a:solidFill>
                  <a:prstClr val="black"/>
                </a:solidFill>
              </a:rPr>
            </a:br>
            <a:r>
              <a:rPr lang="en-ZA" sz="2000" b="1" dirty="0" smtClean="0">
                <a:solidFill>
                  <a:prstClr val="black"/>
                </a:solidFill>
              </a:rPr>
              <a:t>VIRTUAL</a:t>
            </a:r>
            <a:br>
              <a:rPr lang="en-ZA" sz="2000" b="1" dirty="0" smtClean="0">
                <a:solidFill>
                  <a:prstClr val="black"/>
                </a:solidFill>
              </a:rPr>
            </a:br>
            <a:endParaRPr lang="en-US" sz="2000" b="1" dirty="0">
              <a:cs typeface="Arial" panose="020B0604020202020204" pitchFamily="34" charset="0"/>
            </a:endParaRPr>
          </a:p>
        </p:txBody>
      </p:sp>
      <p:sp>
        <p:nvSpPr>
          <p:cNvPr id="4" name="Slide Number Placeholder 2"/>
          <p:cNvSpPr txBox="1">
            <a:spLocks/>
          </p:cNvSpPr>
          <p:nvPr/>
        </p:nvSpPr>
        <p:spPr>
          <a:xfrm>
            <a:off x="3766343" y="6173786"/>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b="1" dirty="0"/>
          </a:p>
        </p:txBody>
      </p:sp>
    </p:spTree>
    <p:extLst>
      <p:ext uri="{BB962C8B-B14F-4D97-AF65-F5344CB8AC3E}">
        <p14:creationId xmlns:p14="http://schemas.microsoft.com/office/powerpoint/2010/main" val="37166682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altLang="en-US" b="1" dirty="0" smtClean="0">
                <a:ea typeface="ヒラギノ角ゴ Pro W3"/>
                <a:cs typeface="ヒラギノ角ゴ Pro W3"/>
              </a:rPr>
              <a:t>Incidents of Sexual and Gender Based Violence</a:t>
            </a:r>
            <a:endParaRPr lang="en-ZA" dirty="0"/>
          </a:p>
        </p:txBody>
      </p:sp>
      <p:sp>
        <p:nvSpPr>
          <p:cNvPr id="3" name="Content Placeholder 2"/>
          <p:cNvSpPr>
            <a:spLocks noGrp="1"/>
          </p:cNvSpPr>
          <p:nvPr>
            <p:ph idx="1"/>
          </p:nvPr>
        </p:nvSpPr>
        <p:spPr/>
        <p:txBody>
          <a:bodyPr/>
          <a:lstStyle/>
          <a:p>
            <a:pPr marL="0" indent="0" algn="just">
              <a:lnSpc>
                <a:spcPct val="100000"/>
              </a:lnSpc>
              <a:spcBef>
                <a:spcPts val="0"/>
              </a:spcBef>
              <a:buNone/>
            </a:pPr>
            <a:r>
              <a:rPr lang="en-ZA" altLang="en-US" sz="2800" b="1" dirty="0">
                <a:ea typeface="ヒラギノ角ゴ Pro W3"/>
                <a:cs typeface="ヒラギノ角ゴ Pro W3"/>
              </a:rPr>
              <a:t>I</a:t>
            </a:r>
            <a:r>
              <a:rPr lang="en-ZA" altLang="en-US" sz="2800" b="1" dirty="0" smtClean="0">
                <a:ea typeface="ヒラギノ角ゴ Pro W3"/>
                <a:cs typeface="ヒラギノ角ゴ Pro W3"/>
              </a:rPr>
              <a:t>ncidents of Sexual and Gender Based Violence </a:t>
            </a:r>
            <a:r>
              <a:rPr lang="en-ZA" altLang="en-US" sz="2800" dirty="0" smtClean="0">
                <a:ea typeface="ヒラギノ角ゴ Pro W3"/>
                <a:cs typeface="ヒラギノ角ゴ Pro W3"/>
              </a:rPr>
              <a:t>(SGBV) including intimate partner violence, were also noted to be on the rise during the pandemic. Significantly reducing SGBV is one of the key targets of the International Conference on Population and Development (ICPD) Programme of Action and a priority for the South African government.</a:t>
            </a:r>
          </a:p>
          <a:p>
            <a:endParaRPr lang="en-ZA" dirty="0"/>
          </a:p>
        </p:txBody>
      </p:sp>
    </p:spTree>
    <p:extLst>
      <p:ext uri="{BB962C8B-B14F-4D97-AF65-F5344CB8AC3E}">
        <p14:creationId xmlns:p14="http://schemas.microsoft.com/office/powerpoint/2010/main" val="2632140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6"/>
            <a:ext cx="8543925" cy="911739"/>
          </a:xfrm>
        </p:spPr>
        <p:txBody>
          <a:bodyPr>
            <a:normAutofit fontScale="90000"/>
          </a:bodyPr>
          <a:lstStyle/>
          <a:p>
            <a:pPr algn="ctr"/>
            <a:r>
              <a:rPr lang="en-ZA" b="1" dirty="0" smtClean="0"/>
              <a:t/>
            </a:r>
            <a:br>
              <a:rPr lang="en-ZA" b="1" dirty="0" smtClean="0"/>
            </a:br>
            <a:r>
              <a:rPr lang="en-ZA" b="1" dirty="0" smtClean="0"/>
              <a:t>Impact: Education and training </a:t>
            </a:r>
            <a:br>
              <a:rPr lang="en-ZA" b="1" dirty="0" smtClean="0"/>
            </a:br>
            <a:endParaRPr lang="en-ZA" dirty="0"/>
          </a:p>
        </p:txBody>
      </p:sp>
      <p:sp>
        <p:nvSpPr>
          <p:cNvPr id="4" name="Content Placeholder 2"/>
          <p:cNvSpPr>
            <a:spLocks noGrp="1"/>
          </p:cNvSpPr>
          <p:nvPr>
            <p:ph idx="1"/>
          </p:nvPr>
        </p:nvSpPr>
        <p:spPr>
          <a:xfrm>
            <a:off x="755142" y="1309816"/>
            <a:ext cx="8420100" cy="4344718"/>
          </a:xfrm>
        </p:spPr>
        <p:txBody>
          <a:bodyPr>
            <a:normAutofit fontScale="85000" lnSpcReduction="20000"/>
          </a:bodyPr>
          <a:lstStyle/>
          <a:p>
            <a:pPr marL="0" indent="0" algn="just">
              <a:buFontTx/>
              <a:buNone/>
              <a:defRPr/>
            </a:pPr>
            <a:r>
              <a:rPr lang="en-ZA" sz="2800" dirty="0" smtClean="0"/>
              <a:t>                     </a:t>
            </a:r>
            <a:endParaRPr lang="en-ZA" sz="2800" b="1" dirty="0" smtClean="0"/>
          </a:p>
          <a:p>
            <a:pPr algn="just">
              <a:lnSpc>
                <a:spcPct val="110000"/>
              </a:lnSpc>
              <a:spcBef>
                <a:spcPts val="0"/>
              </a:spcBef>
              <a:defRPr/>
            </a:pPr>
            <a:r>
              <a:rPr lang="en-ZA" sz="2800" dirty="0"/>
              <a:t>T</a:t>
            </a:r>
            <a:r>
              <a:rPr lang="en-ZA" sz="2800" dirty="0" smtClean="0"/>
              <a:t>here has been widespread full closure </a:t>
            </a:r>
            <a:r>
              <a:rPr lang="en-ZA" sz="2800" dirty="0"/>
              <a:t>of learning </a:t>
            </a:r>
            <a:r>
              <a:rPr lang="en-ZA" sz="2800" dirty="0" smtClean="0"/>
              <a:t>institutions. Although there was a phased-in re-opening </a:t>
            </a:r>
            <a:r>
              <a:rPr lang="en-ZA" sz="2800" dirty="0"/>
              <a:t>schools, the </a:t>
            </a:r>
            <a:r>
              <a:rPr lang="en-ZA" sz="2800" dirty="0" smtClean="0"/>
              <a:t>current emergence </a:t>
            </a:r>
            <a:r>
              <a:rPr lang="en-ZA" sz="2800" dirty="0"/>
              <a:t>of other waves of </a:t>
            </a:r>
            <a:r>
              <a:rPr lang="en-ZA" sz="2800" dirty="0" smtClean="0"/>
              <a:t>the pandemic </a:t>
            </a:r>
            <a:r>
              <a:rPr lang="en-ZA" sz="2800" dirty="0"/>
              <a:t>pose a challenge </a:t>
            </a:r>
            <a:r>
              <a:rPr lang="en-ZA" sz="2800" dirty="0" smtClean="0"/>
              <a:t>with high </a:t>
            </a:r>
            <a:r>
              <a:rPr lang="en-ZA" sz="2800" dirty="0"/>
              <a:t>likelihood of further </a:t>
            </a:r>
            <a:r>
              <a:rPr lang="en-ZA" sz="2800" dirty="0" smtClean="0"/>
              <a:t>disruption to </a:t>
            </a:r>
            <a:r>
              <a:rPr lang="en-ZA" sz="2800" dirty="0"/>
              <a:t>academic calendars and </a:t>
            </a:r>
            <a:r>
              <a:rPr lang="en-ZA" sz="2800" dirty="0" smtClean="0"/>
              <a:t>learning;</a:t>
            </a:r>
          </a:p>
          <a:p>
            <a:pPr algn="just">
              <a:lnSpc>
                <a:spcPct val="110000"/>
              </a:lnSpc>
              <a:spcBef>
                <a:spcPts val="0"/>
              </a:spcBef>
              <a:defRPr/>
            </a:pPr>
            <a:endParaRPr lang="en-ZA" sz="2800" dirty="0" smtClean="0"/>
          </a:p>
          <a:p>
            <a:pPr algn="just">
              <a:lnSpc>
                <a:spcPct val="110000"/>
              </a:lnSpc>
              <a:spcBef>
                <a:spcPts val="0"/>
              </a:spcBef>
              <a:defRPr/>
            </a:pPr>
            <a:r>
              <a:rPr lang="en-ZA" altLang="en-US" sz="2800" dirty="0">
                <a:ea typeface="ヒラギノ角ゴ Pro W3"/>
                <a:cs typeface="ヒラギノ角ゴ Pro W3"/>
              </a:rPr>
              <a:t>In the context of the physical closure of learning institutions, efforts to enable the continuation of learning have hinged on Home-schooling and Open Distance and eLearning (</a:t>
            </a:r>
            <a:r>
              <a:rPr lang="en-ZA" altLang="en-US" sz="2800" dirty="0" err="1">
                <a:ea typeface="ヒラギノ角ゴ Pro W3"/>
                <a:cs typeface="ヒラギノ角ゴ Pro W3"/>
              </a:rPr>
              <a:t>ODeL</a:t>
            </a:r>
            <a:r>
              <a:rPr lang="en-ZA" altLang="en-US" sz="2800" dirty="0">
                <a:ea typeface="ヒラギノ角ゴ Pro W3"/>
                <a:cs typeface="ヒラギノ角ゴ Pro W3"/>
              </a:rPr>
              <a:t>) strategies. These digital platforms are dependent on internet and electricity, and therefore left learners in rural and poor urban areas further behind.</a:t>
            </a:r>
          </a:p>
          <a:p>
            <a:pPr algn="just">
              <a:defRPr/>
            </a:pPr>
            <a:endParaRPr lang="en-ZA" sz="2800" dirty="0"/>
          </a:p>
        </p:txBody>
      </p:sp>
      <p:pic>
        <p:nvPicPr>
          <p:cNvPr id="5" name="Picture 4">
            <a:extLst>
              <a:ext uri="{FF2B5EF4-FFF2-40B4-BE49-F238E27FC236}">
                <a16:creationId xmlns:a16="http://schemas.microsoft.com/office/drawing/2014/main" id="{F2E4E530-386D-0445-AD23-6B2629A2020E}"/>
              </a:ext>
            </a:extLst>
          </p:cNvPr>
          <p:cNvPicPr>
            <a:picLocks noChangeAspect="1"/>
          </p:cNvPicPr>
          <p:nvPr/>
        </p:nvPicPr>
        <p:blipFill>
          <a:blip r:embed="rId2"/>
          <a:stretch>
            <a:fillRect/>
          </a:stretch>
        </p:blipFill>
        <p:spPr>
          <a:xfrm>
            <a:off x="8311978" y="109729"/>
            <a:ext cx="1517822" cy="1454871"/>
          </a:xfrm>
          <a:prstGeom prst="rect">
            <a:avLst/>
          </a:prstGeom>
        </p:spPr>
      </p:pic>
    </p:spTree>
    <p:extLst>
      <p:ext uri="{BB962C8B-B14F-4D97-AF65-F5344CB8AC3E}">
        <p14:creationId xmlns:p14="http://schemas.microsoft.com/office/powerpoint/2010/main" val="2840453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527222" y="1488989"/>
            <a:ext cx="8420100" cy="3890319"/>
          </a:xfrm>
        </p:spPr>
        <p:txBody>
          <a:bodyPr>
            <a:normAutofit lnSpcReduction="10000"/>
          </a:bodyPr>
          <a:lstStyle/>
          <a:p>
            <a:pPr algn="just">
              <a:lnSpc>
                <a:spcPct val="100000"/>
              </a:lnSpc>
              <a:spcBef>
                <a:spcPts val="0"/>
              </a:spcBef>
            </a:pPr>
            <a:r>
              <a:rPr lang="en-ZA" altLang="en-US" sz="2800" dirty="0" smtClean="0">
                <a:ea typeface="ヒラギノ角ゴ Pro W3"/>
                <a:cs typeface="ヒラギノ角ゴ Pro W3"/>
              </a:rPr>
              <a:t>The consequences of closure of schools and other training institutions have notable potential to undermine the development of human capital required to harness the demographic dividend;</a:t>
            </a:r>
          </a:p>
          <a:p>
            <a:pPr algn="just">
              <a:lnSpc>
                <a:spcPct val="100000"/>
              </a:lnSpc>
              <a:spcBef>
                <a:spcPts val="0"/>
              </a:spcBef>
            </a:pPr>
            <a:endParaRPr lang="en-ZA" altLang="en-US" sz="2800" dirty="0" smtClean="0">
              <a:ea typeface="ヒラギノ角ゴ Pro W3"/>
              <a:cs typeface="ヒラギノ角ゴ Pro W3"/>
            </a:endParaRPr>
          </a:p>
          <a:p>
            <a:pPr algn="just">
              <a:lnSpc>
                <a:spcPct val="100000"/>
              </a:lnSpc>
              <a:spcBef>
                <a:spcPts val="0"/>
              </a:spcBef>
            </a:pPr>
            <a:r>
              <a:rPr lang="en-ZA" altLang="en-US" sz="2800" dirty="0" smtClean="0">
                <a:ea typeface="ヒラギノ角ゴ Pro W3"/>
                <a:cs typeface="ヒラギノ角ゴ Pro W3"/>
              </a:rPr>
              <a:t>Not only will there be long-term impact on learning outcomes but it is very likely that a lot of young people will indefinitely drop out of the education system.</a:t>
            </a:r>
          </a:p>
        </p:txBody>
      </p:sp>
      <p:sp>
        <p:nvSpPr>
          <p:cNvPr id="2" name="Rectangle 1"/>
          <p:cNvSpPr/>
          <p:nvPr/>
        </p:nvSpPr>
        <p:spPr>
          <a:xfrm>
            <a:off x="1874556" y="614979"/>
            <a:ext cx="6192721" cy="584775"/>
          </a:xfrm>
          <a:prstGeom prst="rect">
            <a:avLst/>
          </a:prstGeom>
        </p:spPr>
        <p:txBody>
          <a:bodyPr wrap="none">
            <a:spAutoFit/>
          </a:bodyPr>
          <a:lstStyle/>
          <a:p>
            <a:pPr algn="ctr"/>
            <a:r>
              <a:rPr lang="en-ZA" sz="3200" b="1" dirty="0"/>
              <a:t>Impact: Education and training</a:t>
            </a:r>
            <a:endParaRPr lang="en-ZA" sz="3200" dirty="0"/>
          </a:p>
        </p:txBody>
      </p:sp>
    </p:spTree>
    <p:extLst>
      <p:ext uri="{BB962C8B-B14F-4D97-AF65-F5344CB8AC3E}">
        <p14:creationId xmlns:p14="http://schemas.microsoft.com/office/powerpoint/2010/main" val="6605593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061338"/>
          </a:xfrm>
        </p:spPr>
        <p:txBody>
          <a:bodyPr>
            <a:normAutofit fontScale="90000"/>
          </a:bodyPr>
          <a:lstStyle/>
          <a:p>
            <a:pPr algn="ctr"/>
            <a:r>
              <a:rPr lang="en-ZA" sz="4000" dirty="0" smtClean="0"/>
              <a:t/>
            </a:r>
            <a:br>
              <a:rPr lang="en-ZA" sz="4000" dirty="0" smtClean="0"/>
            </a:br>
            <a:r>
              <a:rPr lang="en-ZA" sz="4000" b="1" dirty="0" smtClean="0"/>
              <a:t>Impact: Employment and livelihoods</a:t>
            </a:r>
            <a:r>
              <a:rPr lang="en-ZA" dirty="0" smtClean="0"/>
              <a:t/>
            </a:r>
            <a:br>
              <a:rPr lang="en-ZA" dirty="0" smtClean="0"/>
            </a:br>
            <a:endParaRPr lang="en-ZA" dirty="0"/>
          </a:p>
        </p:txBody>
      </p:sp>
      <p:sp>
        <p:nvSpPr>
          <p:cNvPr id="4" name="Content Placeholder 2"/>
          <p:cNvSpPr>
            <a:spLocks noGrp="1"/>
          </p:cNvSpPr>
          <p:nvPr>
            <p:ph idx="1"/>
          </p:nvPr>
        </p:nvSpPr>
        <p:spPr>
          <a:xfrm>
            <a:off x="764286" y="1426464"/>
            <a:ext cx="7684770" cy="4114800"/>
          </a:xfrm>
        </p:spPr>
        <p:txBody>
          <a:bodyPr>
            <a:normAutofit fontScale="92500" lnSpcReduction="10000"/>
          </a:bodyPr>
          <a:lstStyle/>
          <a:p>
            <a:pPr marL="0" indent="0" algn="just">
              <a:buFontTx/>
              <a:buNone/>
              <a:defRPr/>
            </a:pPr>
            <a:r>
              <a:rPr lang="en-ZA" sz="2800" dirty="0" smtClean="0"/>
              <a:t>           </a:t>
            </a:r>
            <a:endParaRPr lang="en-ZA" sz="2800" b="1" dirty="0"/>
          </a:p>
          <a:p>
            <a:pPr algn="just">
              <a:lnSpc>
                <a:spcPct val="110000"/>
              </a:lnSpc>
              <a:spcBef>
                <a:spcPts val="0"/>
              </a:spcBef>
              <a:defRPr/>
            </a:pPr>
            <a:r>
              <a:rPr lang="en-ZA" sz="2800" dirty="0"/>
              <a:t>The </a:t>
            </a:r>
            <a:r>
              <a:rPr lang="en-ZA" sz="2800" dirty="0" smtClean="0"/>
              <a:t>steps taken to control the spread of the </a:t>
            </a:r>
            <a:r>
              <a:rPr lang="en-ZA" sz="2800" dirty="0"/>
              <a:t>pandemic have </a:t>
            </a:r>
            <a:r>
              <a:rPr lang="en-ZA" sz="2800" dirty="0" smtClean="0"/>
              <a:t>had a great </a:t>
            </a:r>
            <a:r>
              <a:rPr lang="en-ZA" sz="2800" dirty="0"/>
              <a:t>economic </a:t>
            </a:r>
            <a:r>
              <a:rPr lang="en-ZA" sz="2800" dirty="0" smtClean="0"/>
              <a:t>impact in South Africa in 2020, </a:t>
            </a:r>
            <a:r>
              <a:rPr lang="en-ZA" sz="2800" dirty="0"/>
              <a:t>leading </a:t>
            </a:r>
            <a:r>
              <a:rPr lang="en-ZA" sz="2800" dirty="0" smtClean="0"/>
              <a:t>to large scale </a:t>
            </a:r>
            <a:r>
              <a:rPr lang="en-ZA" sz="2800" dirty="0"/>
              <a:t>job losses and </a:t>
            </a:r>
            <a:r>
              <a:rPr lang="en-ZA" sz="2800" dirty="0" smtClean="0"/>
              <a:t>reduced incomes;</a:t>
            </a:r>
          </a:p>
          <a:p>
            <a:pPr algn="just">
              <a:lnSpc>
                <a:spcPct val="110000"/>
              </a:lnSpc>
              <a:spcBef>
                <a:spcPts val="0"/>
              </a:spcBef>
              <a:defRPr/>
            </a:pPr>
            <a:endParaRPr lang="en-ZA" sz="2800" dirty="0" smtClean="0"/>
          </a:p>
          <a:p>
            <a:pPr algn="just">
              <a:lnSpc>
                <a:spcPct val="110000"/>
              </a:lnSpc>
              <a:spcBef>
                <a:spcPts val="0"/>
              </a:spcBef>
              <a:defRPr/>
            </a:pPr>
            <a:r>
              <a:rPr lang="en-ZA" sz="2800" dirty="0" smtClean="0"/>
              <a:t>Women </a:t>
            </a:r>
            <a:r>
              <a:rPr lang="en-ZA" sz="2800" dirty="0"/>
              <a:t>and youth </a:t>
            </a:r>
            <a:r>
              <a:rPr lang="en-ZA" sz="2800" dirty="0" smtClean="0"/>
              <a:t>have been </a:t>
            </a:r>
            <a:r>
              <a:rPr lang="en-ZA" sz="2800" dirty="0"/>
              <a:t>disproportionately affected </a:t>
            </a:r>
            <a:r>
              <a:rPr lang="en-ZA" sz="2800" dirty="0" smtClean="0"/>
              <a:t>by the </a:t>
            </a:r>
            <a:r>
              <a:rPr lang="en-ZA" sz="2800" dirty="0"/>
              <a:t>jobs and income losses </a:t>
            </a:r>
            <a:r>
              <a:rPr lang="en-ZA" sz="2800" dirty="0" smtClean="0"/>
              <a:t>across the country, </a:t>
            </a:r>
            <a:r>
              <a:rPr lang="en-ZA" sz="2800" dirty="0"/>
              <a:t>as a large </a:t>
            </a:r>
            <a:r>
              <a:rPr lang="en-ZA" sz="2800" dirty="0" smtClean="0"/>
              <a:t>proportion of </a:t>
            </a:r>
            <a:r>
              <a:rPr lang="en-ZA" sz="2800" dirty="0"/>
              <a:t>these groups are engaged </a:t>
            </a:r>
            <a:r>
              <a:rPr lang="en-ZA" sz="2800" dirty="0" smtClean="0"/>
              <a:t>in the informal and hospitality sectors.</a:t>
            </a:r>
            <a:endParaRPr lang="en-ZA" sz="2800" dirty="0"/>
          </a:p>
        </p:txBody>
      </p:sp>
      <p:pic>
        <p:nvPicPr>
          <p:cNvPr id="5" name="Picture 4">
            <a:extLst>
              <a:ext uri="{FF2B5EF4-FFF2-40B4-BE49-F238E27FC236}">
                <a16:creationId xmlns:a16="http://schemas.microsoft.com/office/drawing/2014/main" id="{F2BCB3A9-A309-3848-A96B-6BA417C39585}"/>
              </a:ext>
            </a:extLst>
          </p:cNvPr>
          <p:cNvPicPr>
            <a:picLocks noChangeAspect="1"/>
          </p:cNvPicPr>
          <p:nvPr/>
        </p:nvPicPr>
        <p:blipFill>
          <a:blip r:embed="rId2"/>
          <a:stretch>
            <a:fillRect/>
          </a:stretch>
        </p:blipFill>
        <p:spPr>
          <a:xfrm>
            <a:off x="8532304" y="1271016"/>
            <a:ext cx="1373696" cy="1271075"/>
          </a:xfrm>
          <a:prstGeom prst="rect">
            <a:avLst/>
          </a:prstGeom>
        </p:spPr>
      </p:pic>
      <p:pic>
        <p:nvPicPr>
          <p:cNvPr id="6" name="Picture 5">
            <a:extLst>
              <a:ext uri="{FF2B5EF4-FFF2-40B4-BE49-F238E27FC236}">
                <a16:creationId xmlns:a16="http://schemas.microsoft.com/office/drawing/2014/main" id="{6565C985-422D-1649-BD9A-80E91A8D2BA8}"/>
              </a:ext>
            </a:extLst>
          </p:cNvPr>
          <p:cNvPicPr>
            <a:picLocks noChangeAspect="1"/>
          </p:cNvPicPr>
          <p:nvPr/>
        </p:nvPicPr>
        <p:blipFill>
          <a:blip r:embed="rId3"/>
          <a:stretch>
            <a:fillRect/>
          </a:stretch>
        </p:blipFill>
        <p:spPr>
          <a:xfrm>
            <a:off x="8449056" y="3246310"/>
            <a:ext cx="1373696" cy="1718882"/>
          </a:xfrm>
          <a:prstGeom prst="rect">
            <a:avLst/>
          </a:prstGeom>
        </p:spPr>
      </p:pic>
    </p:spTree>
    <p:extLst>
      <p:ext uri="{BB962C8B-B14F-4D97-AF65-F5344CB8AC3E}">
        <p14:creationId xmlns:p14="http://schemas.microsoft.com/office/powerpoint/2010/main" val="267914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609600"/>
            <a:ext cx="8420100" cy="1143000"/>
          </a:xfrm>
        </p:spPr>
        <p:txBody>
          <a:bodyPr>
            <a:normAutofit fontScale="90000"/>
          </a:bodyPr>
          <a:lstStyle/>
          <a:p>
            <a:r>
              <a:rPr lang="en-ZA" b="1" dirty="0" smtClean="0"/>
              <a:t/>
            </a:r>
            <a:br>
              <a:rPr lang="en-ZA" b="1" dirty="0" smtClean="0"/>
            </a:br>
            <a:r>
              <a:rPr lang="en-ZA" sz="3200" b="1" dirty="0" smtClean="0"/>
              <a:t>Data and measurement challenges</a:t>
            </a:r>
            <a:r>
              <a:rPr lang="en-ZA" b="1" dirty="0" smtClean="0"/>
              <a:t/>
            </a:r>
            <a:br>
              <a:rPr lang="en-ZA" b="1" dirty="0" smtClean="0"/>
            </a:br>
            <a:endParaRPr lang="en-ZA" dirty="0"/>
          </a:p>
        </p:txBody>
      </p:sp>
      <p:sp>
        <p:nvSpPr>
          <p:cNvPr id="4" name="Content Placeholder 2"/>
          <p:cNvSpPr>
            <a:spLocks noGrp="1"/>
          </p:cNvSpPr>
          <p:nvPr>
            <p:ph idx="1"/>
          </p:nvPr>
        </p:nvSpPr>
        <p:spPr/>
        <p:txBody>
          <a:bodyPr/>
          <a:lstStyle/>
          <a:p>
            <a:pPr marL="0" indent="0" algn="just">
              <a:buFontTx/>
              <a:buNone/>
              <a:defRPr/>
            </a:pPr>
            <a:endParaRPr lang="en-ZA" sz="2800" b="1" dirty="0"/>
          </a:p>
          <a:p>
            <a:pPr algn="just">
              <a:lnSpc>
                <a:spcPct val="100000"/>
              </a:lnSpc>
              <a:spcBef>
                <a:spcPts val="0"/>
              </a:spcBef>
              <a:defRPr/>
            </a:pPr>
            <a:r>
              <a:rPr lang="en-ZA" sz="2800" dirty="0"/>
              <a:t>One of the </a:t>
            </a:r>
            <a:r>
              <a:rPr lang="en-ZA" sz="2800" dirty="0" smtClean="0"/>
              <a:t>key challenges for evidence-informed</a:t>
            </a:r>
            <a:r>
              <a:rPr lang="en-ZA" sz="2800" dirty="0"/>
              <a:t> </a:t>
            </a:r>
            <a:r>
              <a:rPr lang="en-ZA" sz="2800" dirty="0" smtClean="0"/>
              <a:t>decision-making</a:t>
            </a:r>
            <a:r>
              <a:rPr lang="en-ZA" sz="2800" dirty="0"/>
              <a:t> </a:t>
            </a:r>
            <a:r>
              <a:rPr lang="en-ZA" sz="2800" dirty="0" smtClean="0"/>
              <a:t>(for </a:t>
            </a:r>
            <a:r>
              <a:rPr lang="en-ZA" sz="2800" dirty="0"/>
              <a:t>policy </a:t>
            </a:r>
            <a:r>
              <a:rPr lang="en-ZA" sz="2800" dirty="0" smtClean="0"/>
              <a:t>and implementation</a:t>
            </a:r>
            <a:r>
              <a:rPr lang="en-ZA" sz="2800" dirty="0"/>
              <a:t>) </a:t>
            </a:r>
            <a:r>
              <a:rPr lang="en-ZA" sz="2800" dirty="0" smtClean="0"/>
              <a:t>in the country is the lack </a:t>
            </a:r>
            <a:r>
              <a:rPr lang="en-ZA" sz="2800" dirty="0"/>
              <a:t>of </a:t>
            </a:r>
            <a:r>
              <a:rPr lang="en-ZA" sz="2800" dirty="0" smtClean="0"/>
              <a:t>adequate quality </a:t>
            </a:r>
            <a:r>
              <a:rPr lang="en-ZA" sz="2800" dirty="0"/>
              <a:t>and </a:t>
            </a:r>
            <a:r>
              <a:rPr lang="en-ZA" sz="2800" dirty="0" smtClean="0"/>
              <a:t>timely data;</a:t>
            </a:r>
          </a:p>
          <a:p>
            <a:pPr algn="just">
              <a:lnSpc>
                <a:spcPct val="100000"/>
              </a:lnSpc>
              <a:spcBef>
                <a:spcPts val="0"/>
              </a:spcBef>
              <a:defRPr/>
            </a:pPr>
            <a:r>
              <a:rPr lang="en-ZA" sz="2800" dirty="0" smtClean="0"/>
              <a:t> </a:t>
            </a:r>
          </a:p>
          <a:p>
            <a:pPr algn="just">
              <a:lnSpc>
                <a:spcPct val="100000"/>
              </a:lnSpc>
              <a:spcBef>
                <a:spcPts val="0"/>
              </a:spcBef>
              <a:defRPr/>
            </a:pPr>
            <a:r>
              <a:rPr lang="en-ZA" sz="2800" dirty="0" smtClean="0"/>
              <a:t>COVID-19</a:t>
            </a:r>
            <a:r>
              <a:rPr lang="en-ZA" sz="2800" dirty="0"/>
              <a:t> </a:t>
            </a:r>
            <a:r>
              <a:rPr lang="en-ZA" sz="2800" dirty="0" smtClean="0"/>
              <a:t>has </a:t>
            </a:r>
            <a:r>
              <a:rPr lang="en-ZA" sz="2800" dirty="0"/>
              <a:t>managed </a:t>
            </a:r>
            <a:r>
              <a:rPr lang="en-ZA" sz="2800" dirty="0" smtClean="0"/>
              <a:t>to amplify </a:t>
            </a:r>
            <a:r>
              <a:rPr lang="en-ZA" sz="2800" dirty="0"/>
              <a:t>the </a:t>
            </a:r>
            <a:r>
              <a:rPr lang="en-ZA" sz="2800" dirty="0" smtClean="0"/>
              <a:t>need for strengthening data and measurement.</a:t>
            </a:r>
            <a:endParaRPr lang="en-ZA" sz="2800" dirty="0"/>
          </a:p>
        </p:txBody>
      </p:sp>
      <p:pic>
        <p:nvPicPr>
          <p:cNvPr id="5" name="Picture 4">
            <a:extLst>
              <a:ext uri="{FF2B5EF4-FFF2-40B4-BE49-F238E27FC236}">
                <a16:creationId xmlns:a16="http://schemas.microsoft.com/office/drawing/2014/main" id="{DF78967B-080F-4240-AB07-32AF1BC291FC}"/>
              </a:ext>
            </a:extLst>
          </p:cNvPr>
          <p:cNvPicPr>
            <a:picLocks noChangeAspect="1"/>
          </p:cNvPicPr>
          <p:nvPr/>
        </p:nvPicPr>
        <p:blipFill>
          <a:blip r:embed="rId2"/>
          <a:stretch>
            <a:fillRect/>
          </a:stretch>
        </p:blipFill>
        <p:spPr>
          <a:xfrm>
            <a:off x="7063533" y="291080"/>
            <a:ext cx="2333831" cy="1780040"/>
          </a:xfrm>
          <a:prstGeom prst="rect">
            <a:avLst/>
          </a:prstGeom>
        </p:spPr>
      </p:pic>
    </p:spTree>
    <p:extLst>
      <p:ext uri="{BB962C8B-B14F-4D97-AF65-F5344CB8AC3E}">
        <p14:creationId xmlns:p14="http://schemas.microsoft.com/office/powerpoint/2010/main" val="4102542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1038" y="365127"/>
            <a:ext cx="8543925" cy="738744"/>
          </a:xfrm>
        </p:spPr>
        <p:txBody>
          <a:bodyPr>
            <a:normAutofit/>
          </a:bodyPr>
          <a:lstStyle/>
          <a:p>
            <a:pPr algn="ctr"/>
            <a:r>
              <a:rPr lang="en-ZA" altLang="en-US" sz="4000" b="1" dirty="0" smtClean="0">
                <a:ea typeface="ヒラギノ角ゴ Pro W3"/>
                <a:cs typeface="ヒラギノ角ゴ Pro W3"/>
              </a:rPr>
              <a:t>Strategies/ Measures</a:t>
            </a:r>
          </a:p>
        </p:txBody>
      </p:sp>
      <p:sp>
        <p:nvSpPr>
          <p:cNvPr id="19459" name="Content Placeholder 2"/>
          <p:cNvSpPr>
            <a:spLocks noGrp="1"/>
          </p:cNvSpPr>
          <p:nvPr>
            <p:ph idx="1"/>
          </p:nvPr>
        </p:nvSpPr>
        <p:spPr>
          <a:xfrm>
            <a:off x="681038" y="1606377"/>
            <a:ext cx="8543925" cy="3841829"/>
          </a:xfrm>
        </p:spPr>
        <p:txBody>
          <a:bodyPr>
            <a:normAutofit/>
          </a:bodyPr>
          <a:lstStyle/>
          <a:p>
            <a:pPr marL="0" indent="0" algn="just">
              <a:lnSpc>
                <a:spcPct val="100000"/>
              </a:lnSpc>
              <a:spcBef>
                <a:spcPts val="0"/>
              </a:spcBef>
              <a:buNone/>
            </a:pPr>
            <a:r>
              <a:rPr lang="en-ZA" altLang="en-US" sz="1800" dirty="0">
                <a:ea typeface="ヒラギノ角ゴ Pro W3"/>
                <a:cs typeface="ヒラギノ角ゴ Pro W3"/>
              </a:rPr>
              <a:t>V</a:t>
            </a:r>
            <a:r>
              <a:rPr lang="en-ZA" altLang="en-US" sz="1800" dirty="0" smtClean="0">
                <a:ea typeface="ヒラギノ角ゴ Pro W3"/>
                <a:cs typeface="ヒラギノ角ゴ Pro W3"/>
              </a:rPr>
              <a:t>arious response strategies and innovations have been deployed in South Africa across various sectors in order to cushion citizens against the adverse effects of the pandemic, for example in the social sector:</a:t>
            </a:r>
          </a:p>
          <a:p>
            <a:pPr algn="just">
              <a:lnSpc>
                <a:spcPct val="100000"/>
              </a:lnSpc>
              <a:spcBef>
                <a:spcPts val="0"/>
              </a:spcBef>
            </a:pPr>
            <a:r>
              <a:rPr lang="en-ZA" altLang="en-US" sz="1800" dirty="0" smtClean="0">
                <a:ea typeface="ヒラギノ角ゴ Pro W3"/>
                <a:cs typeface="ヒラギノ角ゴ Pro W3"/>
              </a:rPr>
              <a:t>Education: support </a:t>
            </a:r>
            <a:r>
              <a:rPr lang="en-ZA" altLang="en-US" sz="1800" b="1" dirty="0">
                <a:ea typeface="ヒラギノ角ゴ Pro W3"/>
                <a:cs typeface="ヒラギノ角ゴ Pro W3"/>
              </a:rPr>
              <a:t>online learning </a:t>
            </a:r>
            <a:r>
              <a:rPr lang="en-ZA" altLang="en-US" sz="1800" dirty="0">
                <a:ea typeface="ヒラギノ角ゴ Pro W3"/>
                <a:cs typeface="ヒラギノ角ゴ Pro W3"/>
              </a:rPr>
              <a:t>through the use of radio and TV education programming, and in some cases, school materials were delivered to remote learning </a:t>
            </a:r>
            <a:r>
              <a:rPr lang="en-ZA" altLang="en-US" sz="1800" dirty="0" smtClean="0">
                <a:ea typeface="ヒラギノ角ゴ Pro W3"/>
                <a:cs typeface="ヒラギノ角ゴ Pro W3"/>
              </a:rPr>
              <a:t>areas;</a:t>
            </a:r>
          </a:p>
          <a:p>
            <a:pPr algn="just">
              <a:lnSpc>
                <a:spcPct val="100000"/>
              </a:lnSpc>
              <a:spcBef>
                <a:spcPts val="0"/>
              </a:spcBef>
            </a:pPr>
            <a:r>
              <a:rPr lang="en-ZA" altLang="en-US" sz="1800" dirty="0" smtClean="0">
                <a:ea typeface="ヒラギノ角ゴ Pro W3"/>
                <a:cs typeface="ヒラギノ角ゴ Pro W3"/>
              </a:rPr>
              <a:t>SRHR: social media campaigns and information services to young people;</a:t>
            </a:r>
          </a:p>
          <a:p>
            <a:pPr algn="just">
              <a:lnSpc>
                <a:spcPct val="100000"/>
              </a:lnSpc>
              <a:spcBef>
                <a:spcPts val="0"/>
              </a:spcBef>
            </a:pPr>
            <a:r>
              <a:rPr lang="en-ZA" altLang="en-US" sz="1800" dirty="0" smtClean="0">
                <a:ea typeface="ヒラギノ角ゴ Pro W3"/>
                <a:cs typeface="ヒラギノ角ゴ Pro W3"/>
              </a:rPr>
              <a:t>Social Protection: </a:t>
            </a:r>
            <a:r>
              <a:rPr lang="en-ZA" altLang="en-US" sz="1800" dirty="0">
                <a:ea typeface="ヒラギノ角ゴ Pro W3"/>
                <a:cs typeface="ヒラギノ角ゴ Pro W3"/>
              </a:rPr>
              <a:t>social grants to cushion citizens against the adverse economic impacts of the pandemic. </a:t>
            </a:r>
            <a:r>
              <a:rPr lang="en-ZA" altLang="en-US" sz="1800" dirty="0" err="1" smtClean="0">
                <a:ea typeface="ヒラギノ角ゴ Pro W3"/>
                <a:cs typeface="ヒラギノ角ゴ Pro W3"/>
              </a:rPr>
              <a:t>Eg</a:t>
            </a:r>
            <a:r>
              <a:rPr lang="en-ZA" altLang="en-US" sz="1800" dirty="0" smtClean="0">
                <a:ea typeface="ヒラギノ角ゴ Pro W3"/>
                <a:cs typeface="ヒラギノ角ゴ Pro W3"/>
              </a:rPr>
              <a:t>. </a:t>
            </a:r>
            <a:r>
              <a:rPr lang="en-ZA" altLang="en-US" sz="1800" dirty="0">
                <a:ea typeface="ヒラギノ角ゴ Pro W3"/>
                <a:cs typeface="ヒラギノ角ゴ Pro W3"/>
              </a:rPr>
              <a:t>The </a:t>
            </a:r>
            <a:r>
              <a:rPr lang="en-ZA" altLang="en-US" sz="1800" dirty="0" smtClean="0">
                <a:ea typeface="ヒラギノ角ゴ Pro W3"/>
                <a:cs typeface="ヒラギノ角ゴ Pro W3"/>
              </a:rPr>
              <a:t>UIF TERS, </a:t>
            </a:r>
            <a:r>
              <a:rPr lang="en-ZA" altLang="en-US" sz="1800" dirty="0">
                <a:ea typeface="ヒラギノ角ゴ Pro W3"/>
                <a:cs typeface="ヒラギノ角ゴ Pro W3"/>
              </a:rPr>
              <a:t>Solidarity Fund, Distribution of </a:t>
            </a:r>
            <a:r>
              <a:rPr lang="en-ZA" altLang="en-US" sz="1800" dirty="0" smtClean="0">
                <a:ea typeface="ヒラギノ角ゴ Pro W3"/>
                <a:cs typeface="ヒラギノ角ゴ Pro W3"/>
              </a:rPr>
              <a:t>food </a:t>
            </a:r>
            <a:r>
              <a:rPr lang="en-ZA" altLang="en-US" sz="1800" dirty="0">
                <a:ea typeface="ヒラギノ角ゴ Pro W3"/>
                <a:cs typeface="ヒラギノ角ゴ Pro W3"/>
              </a:rPr>
              <a:t>p</a:t>
            </a:r>
            <a:r>
              <a:rPr lang="en-ZA" altLang="en-US" sz="1800" dirty="0" smtClean="0">
                <a:ea typeface="ヒラギノ角ゴ Pro W3"/>
                <a:cs typeface="ヒラギノ角ゴ Pro W3"/>
              </a:rPr>
              <a:t>arcels, ZAR 350 </a:t>
            </a:r>
            <a:r>
              <a:rPr lang="en-ZA" altLang="en-US" sz="1800" dirty="0">
                <a:ea typeface="ヒラギノ角ゴ Pro W3"/>
                <a:cs typeface="ヒラギノ角ゴ Pro W3"/>
              </a:rPr>
              <a:t>COVID-19 Social </a:t>
            </a:r>
            <a:r>
              <a:rPr lang="en-ZA" altLang="en-US" sz="1800" dirty="0" smtClean="0">
                <a:ea typeface="ヒラギノ角ゴ Pro W3"/>
                <a:cs typeface="ヒラギノ角ゴ Pro W3"/>
              </a:rPr>
              <a:t>Relief of Distress, CSG Caregiver grant </a:t>
            </a:r>
            <a:r>
              <a:rPr lang="en-ZA" altLang="en-US" sz="1800" dirty="0" err="1" smtClean="0">
                <a:ea typeface="ヒラギノ角ゴ Pro W3"/>
                <a:cs typeface="ヒラギノ角ゴ Pro W3"/>
              </a:rPr>
              <a:t>etc</a:t>
            </a:r>
            <a:r>
              <a:rPr lang="en-ZA" altLang="en-US" sz="1800" dirty="0" smtClean="0">
                <a:ea typeface="ヒラギノ角ゴ Pro W3"/>
                <a:cs typeface="ヒラギノ角ゴ Pro W3"/>
              </a:rPr>
              <a:t>;</a:t>
            </a:r>
          </a:p>
          <a:p>
            <a:pPr algn="just"/>
            <a:endParaRPr lang="en-ZA" altLang="en-US" sz="1800" dirty="0">
              <a:ea typeface="ヒラギノ角ゴ Pro W3"/>
              <a:cs typeface="ヒラギノ角ゴ Pro W3"/>
            </a:endParaRPr>
          </a:p>
          <a:p>
            <a:pPr algn="just"/>
            <a:endParaRPr lang="en-ZA" altLang="en-US" sz="1800" dirty="0" smtClean="0">
              <a:ea typeface="ヒラギノ角ゴ Pro W3"/>
              <a:cs typeface="ヒラギノ角ゴ Pro W3"/>
            </a:endParaRPr>
          </a:p>
          <a:p>
            <a:pPr algn="just"/>
            <a:endParaRPr lang="en-ZA" altLang="en-US" sz="1800" dirty="0">
              <a:ea typeface="ヒラギノ角ゴ Pro W3"/>
              <a:cs typeface="ヒラギノ角ゴ Pro W3"/>
            </a:endParaRPr>
          </a:p>
          <a:p>
            <a:pPr algn="just"/>
            <a:endParaRPr lang="en-ZA" altLang="en-US" sz="1800" dirty="0" smtClean="0">
              <a:ea typeface="ヒラギノ角ゴ Pro W3"/>
              <a:cs typeface="ヒラギノ角ゴ Pro W3"/>
            </a:endParaRPr>
          </a:p>
        </p:txBody>
      </p:sp>
    </p:spTree>
    <p:extLst>
      <p:ext uri="{BB962C8B-B14F-4D97-AF65-F5344CB8AC3E}">
        <p14:creationId xmlns:p14="http://schemas.microsoft.com/office/powerpoint/2010/main" val="18427365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977642"/>
          </a:xfrm>
        </p:spPr>
        <p:txBody>
          <a:bodyPr/>
          <a:lstStyle/>
          <a:p>
            <a:pPr algn="ctr"/>
            <a:r>
              <a:rPr lang="en-ZA" b="1" dirty="0" smtClean="0"/>
              <a:t>Conclusion</a:t>
            </a:r>
            <a:endParaRPr lang="en-ZA" b="1" dirty="0"/>
          </a:p>
        </p:txBody>
      </p:sp>
      <p:sp>
        <p:nvSpPr>
          <p:cNvPr id="3" name="Content Placeholder 2"/>
          <p:cNvSpPr>
            <a:spLocks noGrp="1"/>
          </p:cNvSpPr>
          <p:nvPr>
            <p:ph idx="1"/>
          </p:nvPr>
        </p:nvSpPr>
        <p:spPr>
          <a:xfrm>
            <a:off x="681038" y="1482811"/>
            <a:ext cx="8543925" cy="4031298"/>
          </a:xfrm>
        </p:spPr>
        <p:txBody>
          <a:bodyPr>
            <a:normAutofit/>
          </a:bodyPr>
          <a:lstStyle/>
          <a:p>
            <a:pPr>
              <a:lnSpc>
                <a:spcPct val="100000"/>
              </a:lnSpc>
              <a:spcBef>
                <a:spcPts val="0"/>
              </a:spcBef>
            </a:pPr>
            <a:r>
              <a:rPr lang="en-ZA" sz="2000" dirty="0" smtClean="0"/>
              <a:t>The short-term demographic impacts of Covid-19 in South Africa were mostly on mortality and consequently life expectancy, and on migration and mobility;</a:t>
            </a:r>
          </a:p>
          <a:p>
            <a:pPr>
              <a:lnSpc>
                <a:spcPct val="100000"/>
              </a:lnSpc>
              <a:spcBef>
                <a:spcPts val="0"/>
              </a:spcBef>
            </a:pPr>
            <a:r>
              <a:rPr lang="en-ZA" sz="2000" dirty="0" smtClean="0"/>
              <a:t>The pandemic itself, and the measures that have been taken to protect the population against a much greater impact of the pandemic, have had  impacts on several determinants of future population trends, for example poverty and inequality and education;</a:t>
            </a:r>
          </a:p>
          <a:p>
            <a:pPr>
              <a:lnSpc>
                <a:spcPct val="100000"/>
              </a:lnSpc>
              <a:spcBef>
                <a:spcPts val="0"/>
              </a:spcBef>
            </a:pPr>
            <a:r>
              <a:rPr lang="en-ZA" sz="2000" dirty="0" smtClean="0"/>
              <a:t>Behavioural responses to the pandemic and/or protective measures could have similar impacts, for example on children’s health, SRHR, sexual and gender based violence;</a:t>
            </a:r>
          </a:p>
          <a:p>
            <a:pPr>
              <a:lnSpc>
                <a:spcPct val="100000"/>
              </a:lnSpc>
              <a:spcBef>
                <a:spcPts val="0"/>
              </a:spcBef>
            </a:pPr>
            <a:r>
              <a:rPr lang="en-ZA" sz="2000" dirty="0" smtClean="0"/>
              <a:t>The quantification of the latter impacts is difficult, both because of data collection challenges and because too many variables remain uncertain.</a:t>
            </a:r>
          </a:p>
          <a:p>
            <a:endParaRPr lang="en-ZA" sz="2000" dirty="0"/>
          </a:p>
        </p:txBody>
      </p:sp>
    </p:spTree>
    <p:extLst>
      <p:ext uri="{BB962C8B-B14F-4D97-AF65-F5344CB8AC3E}">
        <p14:creationId xmlns:p14="http://schemas.microsoft.com/office/powerpoint/2010/main" val="1682218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6"/>
            <a:ext cx="8543925" cy="895263"/>
          </a:xfrm>
        </p:spPr>
        <p:txBody>
          <a:bodyPr/>
          <a:lstStyle/>
          <a:p>
            <a:pPr algn="ctr"/>
            <a:r>
              <a:rPr lang="en-ZA" b="1" dirty="0" smtClean="0"/>
              <a:t>Policy lessons learnt (1)</a:t>
            </a:r>
            <a:endParaRPr lang="en-ZA" b="1" dirty="0"/>
          </a:p>
        </p:txBody>
      </p:sp>
      <p:sp>
        <p:nvSpPr>
          <p:cNvPr id="3" name="Content Placeholder 2"/>
          <p:cNvSpPr>
            <a:spLocks noGrp="1"/>
          </p:cNvSpPr>
          <p:nvPr>
            <p:ph idx="1"/>
          </p:nvPr>
        </p:nvSpPr>
        <p:spPr>
          <a:xfrm>
            <a:off x="681038" y="1556951"/>
            <a:ext cx="8543925" cy="3921211"/>
          </a:xfrm>
        </p:spPr>
        <p:txBody>
          <a:bodyPr>
            <a:normAutofit fontScale="62500" lnSpcReduction="20000"/>
          </a:bodyPr>
          <a:lstStyle/>
          <a:p>
            <a:pPr algn="just">
              <a:lnSpc>
                <a:spcPct val="120000"/>
              </a:lnSpc>
              <a:spcBef>
                <a:spcPts val="0"/>
              </a:spcBef>
            </a:pPr>
            <a:r>
              <a:rPr lang="en-ZA" sz="2800" dirty="0" smtClean="0"/>
              <a:t>Key policy recommendations are that post COVID-19 recovery and reconstruction plans need to be informed and sustained by evidence of population dynamics;</a:t>
            </a:r>
          </a:p>
          <a:p>
            <a:pPr algn="just">
              <a:lnSpc>
                <a:spcPct val="120000"/>
              </a:lnSpc>
              <a:spcBef>
                <a:spcPts val="0"/>
              </a:spcBef>
            </a:pPr>
            <a:endParaRPr lang="en-ZA" sz="2800" dirty="0" smtClean="0"/>
          </a:p>
          <a:p>
            <a:pPr algn="just">
              <a:lnSpc>
                <a:spcPct val="120000"/>
              </a:lnSpc>
              <a:spcBef>
                <a:spcPts val="0"/>
              </a:spcBef>
            </a:pPr>
            <a:r>
              <a:rPr lang="en-ZA" sz="2800" dirty="0"/>
              <a:t>It is imperative that we also invest in data and measurement to inform both short-term and long-term responses to COVID-19 and similar disasters that may occur in the future. It will also allow us to build on our data analysis and understanding of the pandemic</a:t>
            </a:r>
            <a:r>
              <a:rPr lang="en-ZA" sz="2800" dirty="0" smtClean="0"/>
              <a:t>.</a:t>
            </a:r>
          </a:p>
          <a:p>
            <a:pPr algn="just">
              <a:lnSpc>
                <a:spcPct val="120000"/>
              </a:lnSpc>
              <a:spcBef>
                <a:spcPts val="0"/>
              </a:spcBef>
            </a:pPr>
            <a:endParaRPr lang="en-ZA" sz="2800" dirty="0"/>
          </a:p>
          <a:p>
            <a:pPr algn="just">
              <a:lnSpc>
                <a:spcPct val="120000"/>
              </a:lnSpc>
              <a:spcBef>
                <a:spcPts val="0"/>
              </a:spcBef>
            </a:pPr>
            <a:r>
              <a:rPr lang="en-ZA" sz="2800" dirty="0"/>
              <a:t>It is now abundantly clear that vulnerable groups require special attention in our </a:t>
            </a:r>
            <a:r>
              <a:rPr lang="en-ZA" sz="2800" dirty="0" smtClean="0"/>
              <a:t>immediate responses </a:t>
            </a:r>
            <a:r>
              <a:rPr lang="en-ZA" sz="2800" dirty="0"/>
              <a:t>to COVID-19, as they have been disproportionately affected, and often the responses in place against the effects of the pandemic do not adequately address their needs.</a:t>
            </a:r>
          </a:p>
          <a:p>
            <a:pPr algn="just">
              <a:lnSpc>
                <a:spcPct val="120000"/>
              </a:lnSpc>
              <a:spcBef>
                <a:spcPts val="0"/>
              </a:spcBef>
            </a:pPr>
            <a:endParaRPr lang="en-ZA" sz="2800" dirty="0"/>
          </a:p>
          <a:p>
            <a:pPr marL="0" indent="0" algn="just">
              <a:lnSpc>
                <a:spcPct val="120000"/>
              </a:lnSpc>
              <a:spcBef>
                <a:spcPts val="0"/>
              </a:spcBef>
              <a:buNone/>
            </a:pPr>
            <a:endParaRPr lang="en-ZA" sz="2800" dirty="0" smtClean="0"/>
          </a:p>
          <a:p>
            <a:pPr algn="just">
              <a:lnSpc>
                <a:spcPct val="120000"/>
              </a:lnSpc>
              <a:spcBef>
                <a:spcPts val="0"/>
              </a:spcBef>
            </a:pPr>
            <a:endParaRPr lang="en-ZA" sz="2800" dirty="0" smtClean="0"/>
          </a:p>
        </p:txBody>
      </p:sp>
    </p:spTree>
    <p:extLst>
      <p:ext uri="{BB962C8B-B14F-4D97-AF65-F5344CB8AC3E}">
        <p14:creationId xmlns:p14="http://schemas.microsoft.com/office/powerpoint/2010/main" val="433396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6"/>
            <a:ext cx="8543925" cy="1117685"/>
          </a:xfrm>
        </p:spPr>
        <p:txBody>
          <a:bodyPr/>
          <a:lstStyle/>
          <a:p>
            <a:pPr algn="ctr"/>
            <a:r>
              <a:rPr lang="en-ZA" b="1" dirty="0"/>
              <a:t>Policy lessons </a:t>
            </a:r>
            <a:r>
              <a:rPr lang="en-ZA" b="1" dirty="0" smtClean="0"/>
              <a:t>learnt (2)</a:t>
            </a:r>
            <a:endParaRPr lang="en-ZA" dirty="0"/>
          </a:p>
        </p:txBody>
      </p:sp>
      <p:sp>
        <p:nvSpPr>
          <p:cNvPr id="3" name="Content Placeholder 2"/>
          <p:cNvSpPr>
            <a:spLocks noGrp="1"/>
          </p:cNvSpPr>
          <p:nvPr>
            <p:ph idx="1"/>
          </p:nvPr>
        </p:nvSpPr>
        <p:spPr/>
        <p:txBody>
          <a:bodyPr>
            <a:normAutofit fontScale="92500" lnSpcReduction="10000"/>
          </a:bodyPr>
          <a:lstStyle/>
          <a:p>
            <a:pPr algn="just">
              <a:lnSpc>
                <a:spcPct val="100000"/>
              </a:lnSpc>
              <a:spcBef>
                <a:spcPts val="0"/>
              </a:spcBef>
            </a:pPr>
            <a:endParaRPr lang="en-ZA" sz="2400" dirty="0"/>
          </a:p>
          <a:p>
            <a:pPr algn="just">
              <a:lnSpc>
                <a:spcPct val="110000"/>
              </a:lnSpc>
              <a:spcBef>
                <a:spcPts val="0"/>
              </a:spcBef>
            </a:pPr>
            <a:r>
              <a:rPr lang="en-ZA" sz="2400" dirty="0" smtClean="0"/>
              <a:t>Long-term recovery </a:t>
            </a:r>
            <a:r>
              <a:rPr lang="en-ZA" sz="2400" dirty="0"/>
              <a:t>plans and post COVID-19 measures must especially target the youth, women and persons with disabilities, and address challenges that intensified during the pandemic, such as Sexual and Gender Based Violence, substance abuse and mental health</a:t>
            </a:r>
            <a:r>
              <a:rPr lang="en-ZA" sz="2400" dirty="0" smtClean="0"/>
              <a:t>;</a:t>
            </a:r>
          </a:p>
          <a:p>
            <a:pPr algn="just">
              <a:lnSpc>
                <a:spcPct val="110000"/>
              </a:lnSpc>
              <a:spcBef>
                <a:spcPts val="0"/>
              </a:spcBef>
            </a:pPr>
            <a:endParaRPr lang="en-ZA" sz="2400" dirty="0"/>
          </a:p>
          <a:p>
            <a:pPr algn="just">
              <a:lnSpc>
                <a:spcPct val="110000"/>
              </a:lnSpc>
              <a:spcBef>
                <a:spcPts val="0"/>
              </a:spcBef>
            </a:pPr>
            <a:r>
              <a:rPr lang="en-ZA" sz="2400" dirty="0" smtClean="0"/>
              <a:t>This </a:t>
            </a:r>
            <a:r>
              <a:rPr lang="en-ZA" sz="2400" dirty="0"/>
              <a:t>means that if countries are not careful, the crisis will further widen pre-existing inequalities. As we build back better, vulnerable groups will need targeted </a:t>
            </a:r>
            <a:r>
              <a:rPr lang="en-ZA" sz="2400" dirty="0" smtClean="0"/>
              <a:t>interventions.</a:t>
            </a:r>
            <a:endParaRPr lang="en-ZA" sz="2400" dirty="0"/>
          </a:p>
        </p:txBody>
      </p:sp>
    </p:spTree>
    <p:extLst>
      <p:ext uri="{BB962C8B-B14F-4D97-AF65-F5344CB8AC3E}">
        <p14:creationId xmlns:p14="http://schemas.microsoft.com/office/powerpoint/2010/main" val="3023142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043" y="331668"/>
            <a:ext cx="9144000" cy="5205046"/>
          </a:xfrm>
          <a:prstGeom prst="rect">
            <a:avLst/>
          </a:prstGeom>
        </p:spPr>
      </p:pic>
      <p:sp>
        <p:nvSpPr>
          <p:cNvPr id="7" name="Slide Number Placeholder 2"/>
          <p:cNvSpPr txBox="1">
            <a:spLocks/>
          </p:cNvSpPr>
          <p:nvPr/>
        </p:nvSpPr>
        <p:spPr>
          <a:xfrm>
            <a:off x="3766343" y="6173786"/>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E6EDE458-FE5D-A943-8B68-DF1632607E4A}" type="slidenum">
              <a:rPr lang="en-US" b="1" smtClean="0"/>
              <a:pPr algn="ctr"/>
              <a:t>19</a:t>
            </a:fld>
            <a:endParaRPr lang="en-US" b="1" dirty="0"/>
          </a:p>
        </p:txBody>
      </p:sp>
      <p:sp>
        <p:nvSpPr>
          <p:cNvPr id="3" name="Rectangle 2"/>
          <p:cNvSpPr/>
          <p:nvPr/>
        </p:nvSpPr>
        <p:spPr>
          <a:xfrm>
            <a:off x="2726449" y="3566478"/>
            <a:ext cx="1827294" cy="1569660"/>
          </a:xfrm>
          <a:prstGeom prst="rect">
            <a:avLst/>
          </a:prstGeom>
        </p:spPr>
        <p:txBody>
          <a:bodyPr wrap="square">
            <a:spAutoFit/>
          </a:bodyPr>
          <a:lstStyle/>
          <a:p>
            <a:r>
              <a:rPr lang="en-US" altLang="en-US" sz="2400" b="1" dirty="0" smtClean="0">
                <a:solidFill>
                  <a:schemeClr val="bg1"/>
                </a:solidFill>
                <a:latin typeface="Arial" panose="020B0604020202020204" pitchFamily="34" charset="0"/>
                <a:ea typeface="ヒラギノ角ゴ Pro W3"/>
                <a:cs typeface="Arial" panose="020B0604020202020204" pitchFamily="34" charset="0"/>
              </a:rPr>
              <a:t>Obrigado</a:t>
            </a:r>
          </a:p>
          <a:p>
            <a:r>
              <a:rPr lang="en-US" altLang="en-US" sz="2400" b="1" dirty="0" err="1" smtClean="0">
                <a:solidFill>
                  <a:schemeClr val="bg1"/>
                </a:solidFill>
                <a:latin typeface="Arial" panose="020B0604020202020204" pitchFamily="34" charset="0"/>
                <a:ea typeface="ヒラギノ角ゴ Pro W3"/>
                <a:cs typeface="Arial" panose="020B0604020202020204" pitchFamily="34" charset="0"/>
              </a:rPr>
              <a:t>Spasibo</a:t>
            </a:r>
            <a:endParaRPr lang="en-US" altLang="en-US" sz="2400" b="1" dirty="0" smtClean="0">
              <a:solidFill>
                <a:schemeClr val="bg1"/>
              </a:solidFill>
              <a:latin typeface="Arial" panose="020B0604020202020204" pitchFamily="34" charset="0"/>
              <a:ea typeface="ヒラギノ角ゴ Pro W3"/>
              <a:cs typeface="Arial" panose="020B0604020202020204" pitchFamily="34" charset="0"/>
            </a:endParaRPr>
          </a:p>
          <a:p>
            <a:r>
              <a:rPr lang="en-US" altLang="en-US" sz="2400" b="1" dirty="0" smtClean="0">
                <a:solidFill>
                  <a:schemeClr val="bg1"/>
                </a:solidFill>
                <a:latin typeface="Arial" panose="020B0604020202020204" pitchFamily="34" charset="0"/>
                <a:ea typeface="ヒラギノ角ゴ Pro W3"/>
                <a:cs typeface="Arial" panose="020B0604020202020204" pitchFamily="34" charset="0"/>
              </a:rPr>
              <a:t>Thank you</a:t>
            </a:r>
          </a:p>
          <a:p>
            <a:r>
              <a:rPr lang="en-US" sz="2400" b="1" dirty="0" err="1" smtClean="0">
                <a:solidFill>
                  <a:schemeClr val="bg1"/>
                </a:solidFill>
                <a:latin typeface="Arial" panose="020B0604020202020204" pitchFamily="34" charset="0"/>
                <a:cs typeface="Arial" panose="020B0604020202020204" pitchFamily="34" charset="0"/>
              </a:rPr>
              <a:t>Xiexie</a:t>
            </a:r>
            <a:r>
              <a:rPr lang="en-US" sz="2400" b="1" dirty="0" smtClean="0">
                <a:solidFill>
                  <a:schemeClr val="bg1"/>
                </a:solidFill>
                <a:latin typeface="Arial" panose="020B0604020202020204" pitchFamily="34" charset="0"/>
                <a:cs typeface="Arial" panose="020B0604020202020204" pitchFamily="34" charset="0"/>
              </a:rPr>
              <a:t> </a:t>
            </a:r>
            <a:r>
              <a:rPr lang="en-US" sz="2400" b="1" dirty="0" err="1" smtClean="0">
                <a:solidFill>
                  <a:schemeClr val="bg1"/>
                </a:solidFill>
                <a:latin typeface="Arial" panose="020B0604020202020204" pitchFamily="34" charset="0"/>
                <a:cs typeface="Arial" panose="020B0604020202020204" pitchFamily="34" charset="0"/>
              </a:rPr>
              <a:t>ni</a:t>
            </a:r>
            <a:endParaRPr lang="en-ZA" sz="2400" dirty="0">
              <a:solidFill>
                <a:schemeClr val="bg1"/>
              </a:solidFill>
            </a:endParaRPr>
          </a:p>
        </p:txBody>
      </p:sp>
    </p:spTree>
    <p:extLst>
      <p:ext uri="{BB962C8B-B14F-4D97-AF65-F5344CB8AC3E}">
        <p14:creationId xmlns:p14="http://schemas.microsoft.com/office/powerpoint/2010/main" val="394959382"/>
      </p:ext>
    </p:extLst>
  </p:cSld>
  <p:clrMapOvr>
    <a:overrideClrMapping bg1="lt1" tx1="dk1" bg2="lt2" tx2="dk2" accent1="accent1" accent2="accent2" accent3="accent3" accent4="accent4" accent5="accent5" accent6="accent6" hlink="hlink" folHlink="folHlink"/>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6"/>
            <a:ext cx="8543925" cy="804647"/>
          </a:xfrm>
        </p:spPr>
        <p:txBody>
          <a:bodyPr/>
          <a:lstStyle/>
          <a:p>
            <a:pPr algn="ctr"/>
            <a:r>
              <a:rPr lang="en-ZA" b="1" dirty="0" smtClean="0"/>
              <a:t>Background</a:t>
            </a:r>
            <a:r>
              <a:rPr lang="en-ZA" dirty="0" smtClean="0"/>
              <a:t> </a:t>
            </a:r>
            <a:endParaRPr lang="en-ZA" dirty="0"/>
          </a:p>
        </p:txBody>
      </p:sp>
      <p:sp>
        <p:nvSpPr>
          <p:cNvPr id="3" name="Content Placeholder 2"/>
          <p:cNvSpPr>
            <a:spLocks noGrp="1"/>
          </p:cNvSpPr>
          <p:nvPr>
            <p:ph idx="1"/>
          </p:nvPr>
        </p:nvSpPr>
        <p:spPr>
          <a:xfrm>
            <a:off x="681038" y="1252151"/>
            <a:ext cx="8543925" cy="4261958"/>
          </a:xfrm>
        </p:spPr>
        <p:txBody>
          <a:bodyPr>
            <a:normAutofit/>
          </a:bodyPr>
          <a:lstStyle/>
          <a:p>
            <a:pPr marL="0" indent="0" algn="just">
              <a:buNone/>
            </a:pPr>
            <a:endParaRPr lang="en-ZA" sz="2000" dirty="0"/>
          </a:p>
          <a:p>
            <a:pPr algn="just"/>
            <a:r>
              <a:rPr lang="en-ZA" sz="2000" dirty="0" smtClean="0"/>
              <a:t>“Without </a:t>
            </a:r>
            <a:r>
              <a:rPr lang="en-ZA" sz="2000" dirty="0"/>
              <a:t>any doubt, the </a:t>
            </a:r>
            <a:r>
              <a:rPr lang="en-ZA" sz="2000" dirty="0" smtClean="0"/>
              <a:t>Covid-19 </a:t>
            </a:r>
            <a:r>
              <a:rPr lang="en-ZA" sz="2000" dirty="0"/>
              <a:t>crisis has exposed pre-pandemic fault lines and laid bare some sobering truths about our world</a:t>
            </a:r>
            <a:r>
              <a:rPr lang="en-ZA" sz="2000" dirty="0" smtClean="0"/>
              <a:t>.”</a:t>
            </a:r>
          </a:p>
          <a:p>
            <a:pPr algn="just"/>
            <a:endParaRPr lang="en-ZA" sz="2000" dirty="0" smtClean="0"/>
          </a:p>
          <a:p>
            <a:pPr algn="just"/>
            <a:r>
              <a:rPr lang="en-ZA" sz="2000" dirty="0" smtClean="0"/>
              <a:t>Even though </a:t>
            </a:r>
            <a:r>
              <a:rPr lang="en-ZA" sz="2000" dirty="0"/>
              <a:t>the full impact of the pandemic is still emerging, we are already witnessing its immediate </a:t>
            </a:r>
            <a:r>
              <a:rPr lang="en-ZA" sz="2000" dirty="0" smtClean="0"/>
              <a:t>measurable impact  on morbidity &amp; mortality, and mobility.  Emerging impacts result from the socio-economic disruptions that it caused, and affect the </a:t>
            </a:r>
            <a:r>
              <a:rPr lang="en-ZA" sz="2000" dirty="0"/>
              <a:t>most </a:t>
            </a:r>
            <a:r>
              <a:rPr lang="en-ZA" sz="2000" dirty="0" smtClean="0"/>
              <a:t>vulnerable: </a:t>
            </a:r>
            <a:r>
              <a:rPr lang="en-ZA" sz="2000" dirty="0"/>
              <a:t>children, youth, women, older persons and persons with disabilities</a:t>
            </a:r>
            <a:r>
              <a:rPr lang="en-ZA" sz="2000" dirty="0" smtClean="0"/>
              <a:t>.</a:t>
            </a:r>
          </a:p>
          <a:p>
            <a:pPr algn="just"/>
            <a:endParaRPr lang="en-ZA" sz="2000" dirty="0"/>
          </a:p>
          <a:p>
            <a:pPr algn="just"/>
            <a:r>
              <a:rPr lang="en-ZA" sz="2000" dirty="0" smtClean="0"/>
              <a:t>This has been observed in South Africa and in the entire African continent.</a:t>
            </a:r>
          </a:p>
          <a:p>
            <a:pPr marL="0" indent="0" algn="just">
              <a:buNone/>
            </a:pPr>
            <a:endParaRPr lang="en-ZA" sz="2000" dirty="0" smtClean="0"/>
          </a:p>
        </p:txBody>
      </p:sp>
    </p:spTree>
    <p:extLst>
      <p:ext uri="{BB962C8B-B14F-4D97-AF65-F5344CB8AC3E}">
        <p14:creationId xmlns:p14="http://schemas.microsoft.com/office/powerpoint/2010/main" val="4110681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t>Background: South Africa</a:t>
            </a:r>
            <a:endParaRPr lang="en-ZA" b="1" dirty="0"/>
          </a:p>
        </p:txBody>
      </p:sp>
      <p:sp>
        <p:nvSpPr>
          <p:cNvPr id="3" name="Content Placeholder 2"/>
          <p:cNvSpPr>
            <a:spLocks noGrp="1"/>
          </p:cNvSpPr>
          <p:nvPr>
            <p:ph idx="1"/>
          </p:nvPr>
        </p:nvSpPr>
        <p:spPr/>
        <p:txBody>
          <a:bodyPr>
            <a:normAutofit fontScale="77500" lnSpcReduction="20000"/>
          </a:bodyPr>
          <a:lstStyle/>
          <a:p>
            <a:pPr algn="just">
              <a:lnSpc>
                <a:spcPct val="120000"/>
              </a:lnSpc>
              <a:spcBef>
                <a:spcPts val="0"/>
              </a:spcBef>
            </a:pPr>
            <a:r>
              <a:rPr lang="en-ZA" sz="2600" dirty="0" smtClean="0"/>
              <a:t>South Africa’s population is slightly above 60 million, grew 1% in the past </a:t>
            </a:r>
            <a:r>
              <a:rPr lang="en-ZA" sz="2600" dirty="0"/>
              <a:t>year</a:t>
            </a:r>
            <a:r>
              <a:rPr lang="en-ZA" sz="2600" dirty="0" smtClean="0"/>
              <a:t>; </a:t>
            </a:r>
            <a:r>
              <a:rPr lang="en-ZA" sz="2600" dirty="0"/>
              <a:t>5.5 million 60+</a:t>
            </a:r>
            <a:endParaRPr lang="en-ZA" sz="2600" dirty="0" smtClean="0"/>
          </a:p>
          <a:p>
            <a:pPr algn="just">
              <a:lnSpc>
                <a:spcPct val="120000"/>
              </a:lnSpc>
              <a:spcBef>
                <a:spcPts val="0"/>
              </a:spcBef>
            </a:pPr>
            <a:endParaRPr lang="en-ZA" sz="2600" dirty="0" smtClean="0"/>
          </a:p>
          <a:p>
            <a:pPr algn="just">
              <a:lnSpc>
                <a:spcPct val="120000"/>
              </a:lnSpc>
              <a:spcBef>
                <a:spcPts val="0"/>
              </a:spcBef>
            </a:pPr>
            <a:r>
              <a:rPr lang="en-ZA" sz="2600" dirty="0" smtClean="0"/>
              <a:t>South Africa has </a:t>
            </a:r>
            <a:r>
              <a:rPr lang="en-ZA" sz="2600" dirty="0"/>
              <a:t>the highest levels of COVID-19 spread and mortality in sub-Saharan </a:t>
            </a:r>
            <a:r>
              <a:rPr lang="en-ZA" sz="2600" dirty="0" smtClean="0"/>
              <a:t>Africa;</a:t>
            </a:r>
          </a:p>
          <a:p>
            <a:pPr algn="just">
              <a:lnSpc>
                <a:spcPct val="120000"/>
              </a:lnSpc>
              <a:spcBef>
                <a:spcPts val="0"/>
              </a:spcBef>
            </a:pPr>
            <a:endParaRPr lang="en-ZA" sz="2600" dirty="0" smtClean="0"/>
          </a:p>
          <a:p>
            <a:pPr algn="just">
              <a:lnSpc>
                <a:spcPct val="120000"/>
              </a:lnSpc>
              <a:spcBef>
                <a:spcPts val="0"/>
              </a:spcBef>
            </a:pPr>
            <a:r>
              <a:rPr lang="en-ZA" sz="2600" dirty="0" smtClean="0"/>
              <a:t>In the past week the reported cases of COVID-19 in South Africa passed 3 million, and the reported COVID-19 deaths passed 90 000. Excess deaths since May 2020: 273 239.</a:t>
            </a:r>
          </a:p>
          <a:p>
            <a:pPr algn="just">
              <a:lnSpc>
                <a:spcPct val="120000"/>
              </a:lnSpc>
              <a:spcBef>
                <a:spcPts val="0"/>
              </a:spcBef>
            </a:pPr>
            <a:endParaRPr lang="en-ZA" sz="2600" dirty="0"/>
          </a:p>
          <a:p>
            <a:pPr marL="0" indent="0" algn="just">
              <a:lnSpc>
                <a:spcPct val="120000"/>
              </a:lnSpc>
              <a:spcBef>
                <a:spcPts val="0"/>
              </a:spcBef>
              <a:buNone/>
            </a:pPr>
            <a:r>
              <a:rPr lang="en-ZA" sz="2600" dirty="0" smtClean="0"/>
              <a:t>(Statistics South Africa)</a:t>
            </a:r>
            <a:endParaRPr lang="en-ZA" sz="2600" dirty="0"/>
          </a:p>
          <a:p>
            <a:pPr marL="0" indent="0">
              <a:buNone/>
            </a:pPr>
            <a:endParaRPr lang="en-ZA" dirty="0"/>
          </a:p>
        </p:txBody>
      </p:sp>
    </p:spTree>
    <p:extLst>
      <p:ext uri="{BB962C8B-B14F-4D97-AF65-F5344CB8AC3E}">
        <p14:creationId xmlns:p14="http://schemas.microsoft.com/office/powerpoint/2010/main" val="1287993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233321"/>
            <a:ext cx="8543925" cy="1101209"/>
          </a:xfrm>
        </p:spPr>
        <p:txBody>
          <a:bodyPr/>
          <a:lstStyle/>
          <a:p>
            <a:pPr algn="ctr"/>
            <a:r>
              <a:rPr lang="en-ZA" b="1" dirty="0" smtClean="0"/>
              <a:t>Impact: Mortality</a:t>
            </a:r>
            <a:endParaRPr lang="en-ZA" b="1" dirty="0"/>
          </a:p>
        </p:txBody>
      </p:sp>
      <p:sp>
        <p:nvSpPr>
          <p:cNvPr id="3" name="Content Placeholder 2"/>
          <p:cNvSpPr>
            <a:spLocks noGrp="1"/>
          </p:cNvSpPr>
          <p:nvPr>
            <p:ph idx="1"/>
          </p:nvPr>
        </p:nvSpPr>
        <p:spPr>
          <a:xfrm>
            <a:off x="681038" y="1252152"/>
            <a:ext cx="8543925" cy="4645728"/>
          </a:xfrm>
        </p:spPr>
        <p:txBody>
          <a:bodyPr>
            <a:normAutofit fontScale="92500" lnSpcReduction="10000"/>
          </a:bodyPr>
          <a:lstStyle/>
          <a:p>
            <a:pPr marL="0" indent="0" algn="just">
              <a:lnSpc>
                <a:spcPct val="110000"/>
              </a:lnSpc>
              <a:spcBef>
                <a:spcPts val="0"/>
              </a:spcBef>
              <a:buNone/>
            </a:pPr>
            <a:r>
              <a:rPr lang="en-ZA" sz="2400" dirty="0" smtClean="0"/>
              <a:t>Whilst </a:t>
            </a:r>
            <a:r>
              <a:rPr lang="en-ZA" sz="2400" dirty="0"/>
              <a:t>COVID-19 has had a devastating social and economic impact, the change in </a:t>
            </a:r>
            <a:r>
              <a:rPr lang="en-ZA" sz="2400" dirty="0" smtClean="0"/>
              <a:t>population-age </a:t>
            </a:r>
            <a:r>
              <a:rPr lang="en-ZA" sz="2400" dirty="0"/>
              <a:t>structure is minimal. However the following indicators of mortality were impacted</a:t>
            </a:r>
            <a:r>
              <a:rPr lang="en-ZA" sz="2400" dirty="0" smtClean="0"/>
              <a:t>:</a:t>
            </a:r>
          </a:p>
          <a:p>
            <a:pPr marL="0" indent="0" algn="just">
              <a:lnSpc>
                <a:spcPct val="110000"/>
              </a:lnSpc>
              <a:spcBef>
                <a:spcPts val="0"/>
              </a:spcBef>
              <a:buNone/>
            </a:pPr>
            <a:endParaRPr lang="en-ZA" sz="2400" dirty="0"/>
          </a:p>
          <a:p>
            <a:pPr lvl="0" algn="just">
              <a:lnSpc>
                <a:spcPct val="110000"/>
              </a:lnSpc>
              <a:spcBef>
                <a:spcPts val="0"/>
              </a:spcBef>
            </a:pPr>
            <a:r>
              <a:rPr lang="en-ZA" sz="2400" dirty="0"/>
              <a:t>There was a significant rise in </a:t>
            </a:r>
            <a:r>
              <a:rPr lang="en-ZA" sz="2400" b="1" dirty="0"/>
              <a:t>deaths</a:t>
            </a:r>
            <a:r>
              <a:rPr lang="en-ZA" sz="2400" dirty="0"/>
              <a:t> in 2021, approximately 34%: South Africa experienced both the 1st and 2nd wave of the COVID-19 pandemic in the year 2020/21 as well as the beginnings of the 3rd wave in June 2021. This resulted in a significant increase in the </a:t>
            </a:r>
            <a:r>
              <a:rPr lang="en-ZA" sz="2400" b="1" dirty="0"/>
              <a:t>crude death rate (CDR)</a:t>
            </a:r>
            <a:r>
              <a:rPr lang="en-ZA" sz="2400" dirty="0"/>
              <a:t> within a year from </a:t>
            </a:r>
            <a:r>
              <a:rPr lang="en-ZA" sz="2400" b="1" dirty="0"/>
              <a:t>8,7 deaths per 1 000 people in 2020 to 11,6 deaths per 1 </a:t>
            </a:r>
            <a:r>
              <a:rPr lang="en-ZA" sz="2400" b="1" dirty="0" smtClean="0"/>
              <a:t>000.</a:t>
            </a:r>
          </a:p>
          <a:p>
            <a:pPr lvl="0" algn="just">
              <a:lnSpc>
                <a:spcPct val="110000"/>
              </a:lnSpc>
              <a:spcBef>
                <a:spcPts val="0"/>
              </a:spcBef>
            </a:pPr>
            <a:endParaRPr lang="en-ZA" sz="2400" b="1" dirty="0"/>
          </a:p>
          <a:p>
            <a:pPr marL="0" lvl="0" indent="0" algn="just">
              <a:lnSpc>
                <a:spcPct val="110000"/>
              </a:lnSpc>
              <a:spcBef>
                <a:spcPts val="0"/>
              </a:spcBef>
              <a:buNone/>
            </a:pPr>
            <a:r>
              <a:rPr lang="en-ZA" sz="2400" dirty="0" smtClean="0"/>
              <a:t>(Statistics South Africa)</a:t>
            </a:r>
            <a:endParaRPr lang="en-ZA" sz="2400" dirty="0"/>
          </a:p>
          <a:p>
            <a:endParaRPr lang="en-ZA" dirty="0"/>
          </a:p>
        </p:txBody>
      </p:sp>
    </p:spTree>
    <p:extLst>
      <p:ext uri="{BB962C8B-B14F-4D97-AF65-F5344CB8AC3E}">
        <p14:creationId xmlns:p14="http://schemas.microsoft.com/office/powerpoint/2010/main" val="720091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3600" b="1" dirty="0" smtClean="0"/>
              <a:t>Decline in Life Expectancy</a:t>
            </a:r>
            <a:endParaRPr lang="en-ZA" sz="3600" b="1" dirty="0"/>
          </a:p>
        </p:txBody>
      </p:sp>
      <p:sp>
        <p:nvSpPr>
          <p:cNvPr id="3" name="Content Placeholder 2"/>
          <p:cNvSpPr>
            <a:spLocks noGrp="1"/>
          </p:cNvSpPr>
          <p:nvPr>
            <p:ph idx="1"/>
          </p:nvPr>
        </p:nvSpPr>
        <p:spPr/>
        <p:txBody>
          <a:bodyPr>
            <a:normAutofit lnSpcReduction="10000"/>
          </a:bodyPr>
          <a:lstStyle/>
          <a:p>
            <a:pPr lvl="0" algn="just">
              <a:lnSpc>
                <a:spcPct val="110000"/>
              </a:lnSpc>
              <a:spcBef>
                <a:spcPts val="0"/>
              </a:spcBef>
            </a:pPr>
            <a:r>
              <a:rPr lang="en-ZA" sz="2600" dirty="0" smtClean="0"/>
              <a:t>We have seen a decline in estimated life expectancy due to the rise in excessive deaths during COVID-19 pandemic: e.g. Total Life Expectancy (LE)  at birth declined from 65.5 to 62 years (3,5 </a:t>
            </a:r>
            <a:r>
              <a:rPr lang="en-ZA" sz="2600" dirty="0" err="1" smtClean="0"/>
              <a:t>yrs</a:t>
            </a:r>
            <a:r>
              <a:rPr lang="en-ZA" sz="2600" dirty="0" smtClean="0"/>
              <a:t>)</a:t>
            </a:r>
          </a:p>
          <a:p>
            <a:pPr lvl="0" algn="just">
              <a:lnSpc>
                <a:spcPct val="110000"/>
              </a:lnSpc>
              <a:spcBef>
                <a:spcPts val="0"/>
              </a:spcBef>
            </a:pPr>
            <a:endParaRPr lang="en-ZA" sz="2600" dirty="0" smtClean="0"/>
          </a:p>
          <a:p>
            <a:pPr lvl="0" algn="just">
              <a:lnSpc>
                <a:spcPct val="110000"/>
              </a:lnSpc>
              <a:spcBef>
                <a:spcPts val="0"/>
              </a:spcBef>
            </a:pPr>
            <a:r>
              <a:rPr lang="en-ZA" sz="2600" dirty="0"/>
              <a:t>N</a:t>
            </a:r>
            <a:r>
              <a:rPr lang="en-ZA" sz="2600" dirty="0" smtClean="0"/>
              <a:t>o significant impact on child mortality levels in the country occurred.</a:t>
            </a:r>
          </a:p>
          <a:p>
            <a:pPr lvl="0" algn="just">
              <a:lnSpc>
                <a:spcPct val="110000"/>
              </a:lnSpc>
              <a:spcBef>
                <a:spcPts val="0"/>
              </a:spcBef>
            </a:pPr>
            <a:endParaRPr lang="en-ZA" sz="2600" dirty="0" smtClean="0"/>
          </a:p>
          <a:p>
            <a:pPr marL="0" lvl="0" indent="0" algn="just">
              <a:lnSpc>
                <a:spcPct val="110000"/>
              </a:lnSpc>
              <a:spcBef>
                <a:spcPts val="0"/>
              </a:spcBef>
              <a:buNone/>
            </a:pPr>
            <a:r>
              <a:rPr lang="en-ZA" sz="2600" dirty="0" smtClean="0"/>
              <a:t>(Statistics South Africa)</a:t>
            </a:r>
          </a:p>
          <a:p>
            <a:pPr marL="0" indent="0">
              <a:buNone/>
            </a:pPr>
            <a:endParaRPr lang="en-ZA" dirty="0"/>
          </a:p>
        </p:txBody>
      </p:sp>
    </p:spTree>
    <p:extLst>
      <p:ext uri="{BB962C8B-B14F-4D97-AF65-F5344CB8AC3E}">
        <p14:creationId xmlns:p14="http://schemas.microsoft.com/office/powerpoint/2010/main" val="391476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t>Impact: Migration</a:t>
            </a:r>
            <a:endParaRPr lang="en-ZA" b="1" dirty="0"/>
          </a:p>
        </p:txBody>
      </p:sp>
      <p:sp>
        <p:nvSpPr>
          <p:cNvPr id="3" name="Content Placeholder 2"/>
          <p:cNvSpPr>
            <a:spLocks noGrp="1"/>
          </p:cNvSpPr>
          <p:nvPr>
            <p:ph idx="1"/>
          </p:nvPr>
        </p:nvSpPr>
        <p:spPr/>
        <p:txBody>
          <a:bodyPr>
            <a:normAutofit fontScale="92500" lnSpcReduction="20000"/>
          </a:bodyPr>
          <a:lstStyle/>
          <a:p>
            <a:pPr algn="just">
              <a:lnSpc>
                <a:spcPct val="110000"/>
              </a:lnSpc>
              <a:spcBef>
                <a:spcPts val="0"/>
              </a:spcBef>
            </a:pPr>
            <a:r>
              <a:rPr lang="en-ZA" sz="3200" dirty="0"/>
              <a:t>There has been a marked reduction in international migration, which is indicative of the COVID-19 travel restrictions globally over the past 16 months. Internal mobility in this period has mostly been temporary</a:t>
            </a:r>
            <a:r>
              <a:rPr lang="en-ZA" sz="3200" dirty="0" smtClean="0"/>
              <a:t>.</a:t>
            </a:r>
          </a:p>
          <a:p>
            <a:pPr algn="just">
              <a:lnSpc>
                <a:spcPct val="110000"/>
              </a:lnSpc>
              <a:spcBef>
                <a:spcPts val="0"/>
              </a:spcBef>
            </a:pPr>
            <a:endParaRPr lang="en-ZA" sz="3200" dirty="0" smtClean="0"/>
          </a:p>
          <a:p>
            <a:pPr algn="just">
              <a:lnSpc>
                <a:spcPct val="110000"/>
              </a:lnSpc>
              <a:spcBef>
                <a:spcPts val="0"/>
              </a:spcBef>
            </a:pPr>
            <a:r>
              <a:rPr lang="en-ZA" sz="3200" dirty="0"/>
              <a:t>The COVID-19 travel </a:t>
            </a:r>
            <a:r>
              <a:rPr lang="en-ZA" sz="3200" dirty="0" smtClean="0"/>
              <a:t>restrictions has hit our tourism sector very hard.</a:t>
            </a:r>
            <a:endParaRPr lang="en-ZA" sz="3200" dirty="0"/>
          </a:p>
          <a:p>
            <a:pPr marL="0" indent="0">
              <a:buNone/>
            </a:pPr>
            <a:endParaRPr lang="en-ZA" dirty="0"/>
          </a:p>
        </p:txBody>
      </p:sp>
    </p:spTree>
    <p:extLst>
      <p:ext uri="{BB962C8B-B14F-4D97-AF65-F5344CB8AC3E}">
        <p14:creationId xmlns:p14="http://schemas.microsoft.com/office/powerpoint/2010/main" val="2570521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dirty="0" smtClean="0">
                <a:cs typeface="Arial Narrow" panose="020B0604020202020204" pitchFamily="34" charset="0"/>
              </a:rPr>
              <a:t>Impact: Health</a:t>
            </a:r>
            <a:endParaRPr lang="en-ZA" sz="3200" dirty="0"/>
          </a:p>
        </p:txBody>
      </p:sp>
      <p:sp>
        <p:nvSpPr>
          <p:cNvPr id="3" name="Content Placeholder 2"/>
          <p:cNvSpPr>
            <a:spLocks noGrp="1"/>
          </p:cNvSpPr>
          <p:nvPr>
            <p:ph idx="1"/>
          </p:nvPr>
        </p:nvSpPr>
        <p:spPr/>
        <p:txBody>
          <a:bodyPr>
            <a:normAutofit fontScale="92500" lnSpcReduction="20000"/>
          </a:bodyPr>
          <a:lstStyle/>
          <a:p>
            <a:pPr algn="just">
              <a:lnSpc>
                <a:spcPct val="110000"/>
              </a:lnSpc>
              <a:spcBef>
                <a:spcPts val="0"/>
              </a:spcBef>
            </a:pPr>
            <a:r>
              <a:rPr lang="en-ZA" sz="2400" dirty="0"/>
              <a:t>Major disruptions have been witnessed in the area of Sexual and Reproductive Health and Rights (SRHR) including maternal health, family planning, and youth friendly services.</a:t>
            </a:r>
          </a:p>
          <a:p>
            <a:pPr lvl="0" algn="just">
              <a:lnSpc>
                <a:spcPct val="110000"/>
              </a:lnSpc>
              <a:spcBef>
                <a:spcPts val="0"/>
              </a:spcBef>
            </a:pPr>
            <a:r>
              <a:rPr lang="en-GB" sz="2400" dirty="0"/>
              <a:t>For </a:t>
            </a:r>
            <a:r>
              <a:rPr lang="en-GB" sz="2400" dirty="0" smtClean="0"/>
              <a:t>example:</a:t>
            </a:r>
            <a:endParaRPr lang="en-ZA" sz="2400" dirty="0"/>
          </a:p>
          <a:p>
            <a:pPr lvl="1" algn="just">
              <a:lnSpc>
                <a:spcPct val="110000"/>
              </a:lnSpc>
              <a:spcBef>
                <a:spcPts val="0"/>
              </a:spcBef>
            </a:pPr>
            <a:r>
              <a:rPr lang="en-GB" sz="2400" dirty="0"/>
              <a:t>Stock outs of Family Planning commodities due to disruptions of supply </a:t>
            </a:r>
            <a:r>
              <a:rPr lang="en-GB" sz="2400" dirty="0" smtClean="0"/>
              <a:t>chains;</a:t>
            </a:r>
            <a:endParaRPr lang="en-ZA" sz="2400" dirty="0"/>
          </a:p>
          <a:p>
            <a:pPr lvl="1" algn="just">
              <a:lnSpc>
                <a:spcPct val="110000"/>
              </a:lnSpc>
              <a:spcBef>
                <a:spcPts val="0"/>
              </a:spcBef>
            </a:pPr>
            <a:r>
              <a:rPr lang="en-GB" sz="2400" dirty="0" smtClean="0"/>
              <a:t>Temporary closures </a:t>
            </a:r>
            <a:r>
              <a:rPr lang="en-GB" sz="2400" dirty="0"/>
              <a:t>of service delivery </a:t>
            </a:r>
            <a:r>
              <a:rPr lang="en-GB" sz="2400" dirty="0" smtClean="0"/>
              <a:t>points;</a:t>
            </a:r>
            <a:endParaRPr lang="en-ZA" sz="2400" dirty="0"/>
          </a:p>
          <a:p>
            <a:pPr lvl="1" algn="just">
              <a:lnSpc>
                <a:spcPct val="110000"/>
              </a:lnSpc>
              <a:spcBef>
                <a:spcPts val="0"/>
              </a:spcBef>
            </a:pPr>
            <a:r>
              <a:rPr lang="en-GB" sz="2400" dirty="0"/>
              <a:t>Reduced access to services due to movement restrictions and fear of contracting COVID-19 at </a:t>
            </a:r>
            <a:r>
              <a:rPr lang="en-GB" sz="2400" dirty="0" smtClean="0"/>
              <a:t>health facilities </a:t>
            </a:r>
            <a:r>
              <a:rPr lang="en-ZA" sz="2400" dirty="0"/>
              <a:t>(especially in the initial phases of the pandemic</a:t>
            </a:r>
            <a:r>
              <a:rPr lang="en-ZA" sz="2400" dirty="0" smtClean="0"/>
              <a:t>);</a:t>
            </a:r>
          </a:p>
          <a:p>
            <a:pPr lvl="1" algn="just">
              <a:lnSpc>
                <a:spcPct val="110000"/>
              </a:lnSpc>
              <a:spcBef>
                <a:spcPts val="0"/>
              </a:spcBef>
            </a:pPr>
            <a:r>
              <a:rPr lang="en-GB" sz="2400" dirty="0"/>
              <a:t>Emerging evidence on increased teenage </a:t>
            </a:r>
            <a:r>
              <a:rPr lang="en-GB" sz="2400" dirty="0" smtClean="0"/>
              <a:t>pregnancies.</a:t>
            </a:r>
            <a:endParaRPr lang="en-ZA" sz="2400" dirty="0"/>
          </a:p>
          <a:p>
            <a:pPr marL="371475" lvl="1" indent="0" algn="just">
              <a:buNone/>
            </a:pPr>
            <a:endParaRPr lang="en-ZA" sz="2400" dirty="0" smtClean="0"/>
          </a:p>
          <a:p>
            <a:pPr lvl="1" algn="just"/>
            <a:endParaRPr lang="en-ZA" sz="2400" dirty="0"/>
          </a:p>
          <a:p>
            <a:endParaRPr lang="en-ZA" dirty="0"/>
          </a:p>
        </p:txBody>
      </p:sp>
      <p:pic>
        <p:nvPicPr>
          <p:cNvPr id="4" name="Picture 3">
            <a:extLst>
              <a:ext uri="{FF2B5EF4-FFF2-40B4-BE49-F238E27FC236}">
                <a16:creationId xmlns:a16="http://schemas.microsoft.com/office/drawing/2014/main" id="{2FBE657B-4F26-F345-BF52-6E81D572F71B}"/>
              </a:ext>
            </a:extLst>
          </p:cNvPr>
          <p:cNvPicPr>
            <a:picLocks noChangeAspect="1"/>
          </p:cNvPicPr>
          <p:nvPr/>
        </p:nvPicPr>
        <p:blipFill>
          <a:blip r:embed="rId2"/>
          <a:stretch>
            <a:fillRect/>
          </a:stretch>
        </p:blipFill>
        <p:spPr>
          <a:xfrm>
            <a:off x="7581717" y="139859"/>
            <a:ext cx="1806121" cy="1685766"/>
          </a:xfrm>
          <a:prstGeom prst="rect">
            <a:avLst/>
          </a:prstGeom>
        </p:spPr>
      </p:pic>
    </p:spTree>
    <p:extLst>
      <p:ext uri="{BB962C8B-B14F-4D97-AF65-F5344CB8AC3E}">
        <p14:creationId xmlns:p14="http://schemas.microsoft.com/office/powerpoint/2010/main" val="4223584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altLang="en-US" sz="3600" b="1" dirty="0" smtClean="0">
                <a:ea typeface="ヒラギノ角ゴ Pro W3"/>
                <a:cs typeface="ヒラギノ角ゴ Pro W3"/>
              </a:rPr>
              <a:t>Mental health</a:t>
            </a:r>
            <a:endParaRPr lang="en-ZA" sz="3600" dirty="0"/>
          </a:p>
        </p:txBody>
      </p:sp>
      <p:sp>
        <p:nvSpPr>
          <p:cNvPr id="3" name="Content Placeholder 2"/>
          <p:cNvSpPr>
            <a:spLocks noGrp="1"/>
          </p:cNvSpPr>
          <p:nvPr>
            <p:ph idx="1"/>
          </p:nvPr>
        </p:nvSpPr>
        <p:spPr>
          <a:xfrm>
            <a:off x="752094" y="1752600"/>
            <a:ext cx="8420100" cy="4114800"/>
          </a:xfrm>
        </p:spPr>
        <p:txBody>
          <a:bodyPr/>
          <a:lstStyle/>
          <a:p>
            <a:pPr marL="0" indent="0" algn="just">
              <a:lnSpc>
                <a:spcPct val="100000"/>
              </a:lnSpc>
              <a:spcBef>
                <a:spcPts val="0"/>
              </a:spcBef>
              <a:buNone/>
            </a:pPr>
            <a:r>
              <a:rPr lang="en-ZA" altLang="en-US" sz="3600" dirty="0" smtClean="0">
                <a:ea typeface="ヒラギノ角ゴ Pro W3"/>
                <a:cs typeface="ヒラギノ角ゴ Pro W3"/>
              </a:rPr>
              <a:t>There has been a reported rise in </a:t>
            </a:r>
            <a:r>
              <a:rPr lang="en-ZA" altLang="en-US" sz="3600" b="1" dirty="0" smtClean="0">
                <a:ea typeface="ヒラギノ角ゴ Pro W3"/>
                <a:cs typeface="ヒラギノ角ゴ Pro W3"/>
              </a:rPr>
              <a:t>mental illness </a:t>
            </a:r>
            <a:r>
              <a:rPr lang="en-ZA" altLang="en-US" sz="3600" dirty="0" smtClean="0">
                <a:ea typeface="ヒラギノ角ゴ Pro W3"/>
                <a:cs typeface="ヒラギノ角ゴ Pro W3"/>
              </a:rPr>
              <a:t>associated with increased social isolation, disruptions in daily life routines and pressures associated with the loss of livelihoods.</a:t>
            </a:r>
          </a:p>
          <a:p>
            <a:endParaRPr lang="en-ZA" dirty="0"/>
          </a:p>
        </p:txBody>
      </p:sp>
    </p:spTree>
    <p:extLst>
      <p:ext uri="{BB962C8B-B14F-4D97-AF65-F5344CB8AC3E}">
        <p14:creationId xmlns:p14="http://schemas.microsoft.com/office/powerpoint/2010/main" val="825248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altLang="en-US" sz="3200" b="1" dirty="0">
                <a:ea typeface="ヒラギノ角ゴ Pro W3"/>
                <a:cs typeface="ヒラギノ角ゴ Pro W3"/>
              </a:rPr>
              <a:t>D</a:t>
            </a:r>
            <a:r>
              <a:rPr lang="en-ZA" altLang="en-US" sz="3200" b="1" dirty="0" smtClean="0">
                <a:ea typeface="ヒラギノ角ゴ Pro W3"/>
                <a:cs typeface="ヒラギノ角ゴ Pro W3"/>
              </a:rPr>
              <a:t>isruption of vaccination campaigns</a:t>
            </a:r>
            <a:endParaRPr lang="en-ZA" sz="3200" b="1" dirty="0"/>
          </a:p>
        </p:txBody>
      </p:sp>
      <p:sp>
        <p:nvSpPr>
          <p:cNvPr id="3" name="Content Placeholder 2"/>
          <p:cNvSpPr>
            <a:spLocks noGrp="1"/>
          </p:cNvSpPr>
          <p:nvPr>
            <p:ph idx="1"/>
          </p:nvPr>
        </p:nvSpPr>
        <p:spPr/>
        <p:txBody>
          <a:bodyPr/>
          <a:lstStyle/>
          <a:p>
            <a:pPr marL="0" indent="0" algn="just">
              <a:lnSpc>
                <a:spcPct val="100000"/>
              </a:lnSpc>
              <a:spcBef>
                <a:spcPts val="0"/>
              </a:spcBef>
              <a:buNone/>
            </a:pPr>
            <a:r>
              <a:rPr lang="en-ZA" altLang="en-US" sz="3600" dirty="0" smtClean="0">
                <a:ea typeface="ヒラギノ角ゴ Pro W3"/>
                <a:cs typeface="ヒラギノ角ゴ Pro W3"/>
              </a:rPr>
              <a:t>Other areas in health reportedly affected include the disruption of child vaccination/ immunization campaigns and the diversion of resources for other critical healthcare needs to COVID-19 responses.</a:t>
            </a:r>
          </a:p>
          <a:p>
            <a:endParaRPr lang="en-ZA" dirty="0"/>
          </a:p>
        </p:txBody>
      </p:sp>
    </p:spTree>
    <p:extLst>
      <p:ext uri="{BB962C8B-B14F-4D97-AF65-F5344CB8AC3E}">
        <p14:creationId xmlns:p14="http://schemas.microsoft.com/office/powerpoint/2010/main" val="56210406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6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17291</TotalTime>
  <Words>1382</Words>
  <Application>Microsoft Office PowerPoint</Application>
  <PresentationFormat>A4 Paper (210x297 mm)</PresentationFormat>
  <Paragraphs>94</Paragraphs>
  <Slides>19</Slides>
  <Notes>0</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19</vt:i4>
      </vt:variant>
    </vt:vector>
  </HeadingPairs>
  <TitlesOfParts>
    <vt:vector size="30" baseType="lpstr">
      <vt:lpstr>Arial</vt:lpstr>
      <vt:lpstr>Arial Black</vt:lpstr>
      <vt:lpstr>Arial Narrow</vt:lpstr>
      <vt:lpstr>Calibri</vt:lpstr>
      <vt:lpstr>ヒラギノ角ゴ Pro W3</vt:lpstr>
      <vt:lpstr>Custom Design</vt:lpstr>
      <vt:lpstr>1_Custom Design</vt:lpstr>
      <vt:lpstr>2_Custom Design</vt:lpstr>
      <vt:lpstr>3_Custom Design</vt:lpstr>
      <vt:lpstr>5_Custom Design</vt:lpstr>
      <vt:lpstr>6_Custom Design</vt:lpstr>
      <vt:lpstr>THE DEMOGRAPHIC IMPACT OF COVID-19 AND RESPONSE MEASURES IN SOUTH AFRICA      BRICS WEBINAR ON POPULATION MATTERS  08 DECEMBER 2021  VIRTUAL </vt:lpstr>
      <vt:lpstr>Background </vt:lpstr>
      <vt:lpstr>Background: South Africa</vt:lpstr>
      <vt:lpstr>Impact: Mortality</vt:lpstr>
      <vt:lpstr>Decline in Life Expectancy</vt:lpstr>
      <vt:lpstr>Impact: Migration</vt:lpstr>
      <vt:lpstr>Impact: Health</vt:lpstr>
      <vt:lpstr>Mental health</vt:lpstr>
      <vt:lpstr>Disruption of vaccination campaigns</vt:lpstr>
      <vt:lpstr>Incidents of Sexual and Gender Based Violence</vt:lpstr>
      <vt:lpstr> Impact: Education and training  </vt:lpstr>
      <vt:lpstr>PowerPoint Presentation</vt:lpstr>
      <vt:lpstr> Impact: Employment and livelihoods </vt:lpstr>
      <vt:lpstr> Data and measurement challenges </vt:lpstr>
      <vt:lpstr>Strategies/ Measures</vt:lpstr>
      <vt:lpstr>Conclusion</vt:lpstr>
      <vt:lpstr>Policy lessons learnt (1)</vt:lpstr>
      <vt:lpstr>Policy lessons learnt (2)</vt:lpstr>
      <vt:lpstr>PowerPoint Presentation</vt:lpstr>
    </vt:vector>
  </TitlesOfParts>
  <Company>DSD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Lucky Lebelo</dc:creator>
  <cp:lastModifiedBy>Alicia Corneelsen</cp:lastModifiedBy>
  <cp:revision>1542</cp:revision>
  <cp:lastPrinted>2019-09-25T14:38:34Z</cp:lastPrinted>
  <dcterms:created xsi:type="dcterms:W3CDTF">2017-04-24T13:16:48Z</dcterms:created>
  <dcterms:modified xsi:type="dcterms:W3CDTF">2021-12-09T08:00:43Z</dcterms:modified>
</cp:coreProperties>
</file>