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media/image4.jpeg" ContentType="image/jpeg"/>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media/image5.jpeg" ContentType="image/jpeg"/>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Relationships xmlns="http://schemas.openxmlformats.org/package/2006/relationships"><Relationship Id="rId1" Type="http://schemas.openxmlformats.org/officeDocument/2006/relationships/package" Target="../embeddings/Microsoft_Excel_Sheet23.xlsx"/></Relationships>

</file>

<file path=ppt/charts/_rels/chart24.xml.rels><?xml version="1.0" encoding="UTF-8"?>
<Relationships xmlns="http://schemas.openxmlformats.org/package/2006/relationships"><Relationship Id="rId1" Type="http://schemas.openxmlformats.org/officeDocument/2006/relationships/package" Target="../embeddings/Microsoft_Excel_Sheet24.xlsx"/></Relationships>

</file>

<file path=ppt/charts/_rels/chart25.xml.rels><?xml version="1.0" encoding="UTF-8"?>
<Relationships xmlns="http://schemas.openxmlformats.org/package/2006/relationships"><Relationship Id="rId1" Type="http://schemas.openxmlformats.org/officeDocument/2006/relationships/package" Target="../embeddings/Microsoft_Excel_Sheet25.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195687"/>
          <c:y val="0.136066"/>
          <c:w val="0.940113"/>
          <c:h val="0.813613"/>
        </c:manualLayout>
      </c:layout>
      <c:barChart>
        <c:barDir val="bar"/>
        <c:grouping val="stacked"/>
        <c:varyColors val="0"/>
        <c:ser>
          <c:idx val="0"/>
          <c:order val="0"/>
          <c:tx>
            <c:strRef>
              <c:f>Sheet1!$A$2</c:f>
              <c:strCache>
                <c:ptCount val="1"/>
                <c:pt idx="0">
                  <c:v>Gauteng</c:v>
                </c:pt>
              </c:strCache>
            </c:strRef>
          </c:tx>
          <c:spPr>
            <a:solidFill>
              <a:schemeClr val="accent2"/>
            </a:solidFill>
            <a:ln w="3175" cap="flat">
              <a:solidFill>
                <a:srgbClr val="FFFFFF"/>
              </a:solidFill>
              <a:prstDash val="solid"/>
              <a:round/>
            </a:ln>
            <a:effectLst/>
          </c:spPr>
          <c:invertIfNegative val="0"/>
          <c:dLbls>
            <c:numFmt formatCode="0.0&quot;%&quot;" sourceLinked="0"/>
            <c:txPr>
              <a:bodyPr/>
              <a:lstStyle/>
              <a:p>
                <a:pPr>
                  <a:defRPr b="0" i="0" strike="noStrike" sz="1400" u="none">
                    <a:solidFill>
                      <a:srgbClr val="F2F2F2"/>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Sheet1!$B$2:$B$2</c:f>
              <c:numCache>
                <c:ptCount val="1"/>
                <c:pt idx="0">
                  <c:v>26.300000</c:v>
                </c:pt>
              </c:numCache>
            </c:numRef>
          </c:val>
        </c:ser>
        <c:ser>
          <c:idx val="1"/>
          <c:order val="1"/>
          <c:tx>
            <c:strRef>
              <c:f>Sheet1!$A$3</c:f>
              <c:strCache>
                <c:ptCount val="1"/>
                <c:pt idx="0">
                  <c:v>KwaZulu-Natal</c:v>
                </c:pt>
              </c:strCache>
            </c:strRef>
          </c:tx>
          <c:spPr>
            <a:solidFill>
              <a:schemeClr val="accent2"/>
            </a:solidFill>
            <a:ln w="3175" cap="flat">
              <a:solidFill>
                <a:srgbClr val="FFFFFF"/>
              </a:solidFill>
              <a:prstDash val="solid"/>
              <a:round/>
            </a:ln>
            <a:effectLst/>
          </c:spPr>
          <c:invertIfNegative val="0"/>
          <c:dLbls>
            <c:numFmt formatCode="0.0&quot;%&quot;" sourceLinked="0"/>
            <c:txPr>
              <a:bodyPr/>
              <a:lstStyle/>
              <a:p>
                <a:pPr>
                  <a:defRPr b="0" i="0" strike="noStrike" sz="1400" u="none">
                    <a:solidFill>
                      <a:srgbClr val="F2F2F2"/>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Sheet1!$B$3:$B$3</c:f>
              <c:numCache>
                <c:ptCount val="1"/>
                <c:pt idx="0">
                  <c:v>19.100000</c:v>
                </c:pt>
              </c:numCache>
            </c:numRef>
          </c:val>
        </c:ser>
        <c:ser>
          <c:idx val="2"/>
          <c:order val="2"/>
          <c:tx>
            <c:strRef>
              <c:f>Sheet1!$A$4</c:f>
              <c:strCache>
                <c:ptCount val="1"/>
                <c:pt idx="0">
                  <c:v>Western Cape </c:v>
                </c:pt>
              </c:strCache>
            </c:strRef>
          </c:tx>
          <c:spPr>
            <a:solidFill>
              <a:schemeClr val="accent3"/>
            </a:solidFill>
            <a:ln w="3175" cap="flat">
              <a:solidFill>
                <a:srgbClr val="FFFFFF"/>
              </a:solidFill>
              <a:prstDash val="solid"/>
              <a:round/>
            </a:ln>
            <a:effectLst/>
          </c:spPr>
          <c:invertIfNegative val="0"/>
          <c:dLbls>
            <c:numFmt formatCode="0.0&quot;%&quot;" sourceLinked="0"/>
            <c:txPr>
              <a:bodyPr/>
              <a:lstStyle/>
              <a:p>
                <a:pPr>
                  <a:defRPr b="0" i="0" strike="noStrike" sz="1400" u="none">
                    <a:solidFill>
                      <a:srgbClr val="F2F2F2"/>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Sheet1!$B$4:$B$4</c:f>
              <c:numCache>
                <c:ptCount val="1"/>
                <c:pt idx="0">
                  <c:v>11.800000</c:v>
                </c:pt>
              </c:numCache>
            </c:numRef>
          </c:val>
        </c:ser>
        <c:ser>
          <c:idx val="3"/>
          <c:order val="3"/>
          <c:tx>
            <c:strRef>
              <c:f>Sheet1!$A$5</c:f>
              <c:strCache>
                <c:ptCount val="1"/>
                <c:pt idx="0">
                  <c:v>Eastern Cape</c:v>
                </c:pt>
              </c:strCache>
            </c:strRef>
          </c:tx>
          <c:spPr>
            <a:solidFill>
              <a:srgbClr val="595959"/>
            </a:solidFill>
            <a:ln w="3175" cap="flat">
              <a:solidFill>
                <a:srgbClr val="FFFFFF"/>
              </a:solidFill>
              <a:prstDash val="solid"/>
              <a:round/>
            </a:ln>
            <a:effectLst/>
          </c:spPr>
          <c:invertIfNegative val="0"/>
          <c:dLbls>
            <c:numFmt formatCode="0.0&quot;%&quot;" sourceLinked="0"/>
            <c:txPr>
              <a:bodyPr/>
              <a:lstStyle/>
              <a:p>
                <a:pPr>
                  <a:defRPr b="0" i="0" strike="noStrike" sz="1400" u="none">
                    <a:solidFill>
                      <a:srgbClr val="F2F2F2"/>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Sheet1!$B$5:$B$5</c:f>
              <c:numCache>
                <c:ptCount val="1"/>
                <c:pt idx="0">
                  <c:v>11.100000</c:v>
                </c:pt>
              </c:numCache>
            </c:numRef>
          </c:val>
        </c:ser>
        <c:ser>
          <c:idx val="4"/>
          <c:order val="4"/>
          <c:tx>
            <c:strRef>
              <c:f>Sheet1!$A$6</c:f>
              <c:strCache>
                <c:ptCount val="1"/>
                <c:pt idx="0">
                  <c:v>Limpopo</c:v>
                </c:pt>
              </c:strCache>
            </c:strRef>
          </c:tx>
          <c:spPr>
            <a:solidFill>
              <a:srgbClr val="595959"/>
            </a:solidFill>
            <a:ln w="3175" cap="flat">
              <a:solidFill>
                <a:srgbClr val="FFFFFF"/>
              </a:solidFill>
              <a:prstDash val="solid"/>
              <a:round/>
            </a:ln>
            <a:effectLst/>
          </c:spPr>
          <c:invertIfNegative val="0"/>
          <c:dLbls>
            <c:numFmt formatCode="0.0&quot;%&quot;" sourceLinked="0"/>
            <c:txPr>
              <a:bodyPr/>
              <a:lstStyle/>
              <a:p>
                <a:pPr>
                  <a:defRPr b="0" i="0" strike="noStrike" sz="1400" u="none">
                    <a:solidFill>
                      <a:srgbClr val="F2F2F2"/>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Sheet1!$B$6:$B$6</c:f>
              <c:numCache>
                <c:ptCount val="1"/>
                <c:pt idx="0">
                  <c:v>9.900000</c:v>
                </c:pt>
              </c:numCache>
            </c:numRef>
          </c:val>
        </c:ser>
        <c:ser>
          <c:idx val="5"/>
          <c:order val="5"/>
          <c:tx>
            <c:strRef>
              <c:f>Sheet1!$A$7</c:f>
              <c:strCache>
                <c:ptCount val="1"/>
                <c:pt idx="0">
                  <c:v>Mpumalanga</c:v>
                </c:pt>
              </c:strCache>
            </c:strRef>
          </c:tx>
          <c:spPr>
            <a:solidFill>
              <a:srgbClr val="808080"/>
            </a:solidFill>
            <a:ln w="3175" cap="flat">
              <a:solidFill>
                <a:srgbClr val="FFFFFF"/>
              </a:solidFill>
              <a:prstDash val="solid"/>
              <a:round/>
            </a:ln>
            <a:effectLst/>
          </c:spPr>
          <c:invertIfNegative val="0"/>
          <c:dLbls>
            <c:numFmt formatCode="0.0&quot;%&quot;" sourceLinked="0"/>
            <c:txPr>
              <a:bodyPr/>
              <a:lstStyle/>
              <a:p>
                <a:pPr>
                  <a:defRPr b="0" i="0" strike="noStrike" sz="1400" u="none">
                    <a:solidFill>
                      <a:srgbClr val="F2F2F2"/>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Sheet1!$B$7:$B$7</c:f>
              <c:numCache>
                <c:ptCount val="1"/>
                <c:pt idx="0">
                  <c:v>7.900000</c:v>
                </c:pt>
              </c:numCache>
            </c:numRef>
          </c:val>
        </c:ser>
        <c:ser>
          <c:idx val="6"/>
          <c:order val="6"/>
          <c:tx>
            <c:strRef>
              <c:f>Sheet1!$A$8</c:f>
              <c:strCache>
                <c:ptCount val="1"/>
                <c:pt idx="0">
                  <c:v>North West</c:v>
                </c:pt>
              </c:strCache>
            </c:strRef>
          </c:tx>
          <c:spPr>
            <a:solidFill>
              <a:srgbClr val="808080"/>
            </a:solidFill>
            <a:ln w="3175" cap="flat">
              <a:solidFill>
                <a:srgbClr val="FFFFFF"/>
              </a:solidFill>
              <a:prstDash val="solid"/>
              <a:round/>
            </a:ln>
            <a:effectLst/>
          </c:spPr>
          <c:invertIfNegative val="0"/>
          <c:dLbls>
            <c:numFmt formatCode="0.0&quot;%&quot;" sourceLinked="0"/>
            <c:txPr>
              <a:bodyPr/>
              <a:lstStyle/>
              <a:p>
                <a:pPr>
                  <a:defRPr b="0" i="0" strike="noStrike" sz="1400" u="none">
                    <a:solidFill>
                      <a:srgbClr val="F2F2F2"/>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Sheet1!$B$8:$B$8</c:f>
              <c:numCache>
                <c:ptCount val="1"/>
                <c:pt idx="0">
                  <c:v>6.900000</c:v>
                </c:pt>
              </c:numCache>
            </c:numRef>
          </c:val>
        </c:ser>
        <c:ser>
          <c:idx val="7"/>
          <c:order val="7"/>
          <c:tx>
            <c:strRef>
              <c:f>Sheet1!$A$9</c:f>
              <c:strCache>
                <c:ptCount val="1"/>
                <c:pt idx="0">
                  <c:v>Free State</c:v>
                </c:pt>
              </c:strCache>
            </c:strRef>
          </c:tx>
          <c:spPr>
            <a:solidFill>
              <a:srgbClr val="808080"/>
            </a:solidFill>
            <a:ln w="3175" cap="flat">
              <a:solidFill>
                <a:srgbClr val="FFFFFF"/>
              </a:solidFill>
              <a:prstDash val="solid"/>
              <a:round/>
            </a:ln>
            <a:effectLst/>
          </c:spPr>
          <c:invertIfNegative val="0"/>
          <c:dLbls>
            <c:numFmt formatCode="0.0&quot;%&quot;" sourceLinked="0"/>
            <c:txPr>
              <a:bodyPr/>
              <a:lstStyle/>
              <a:p>
                <a:pPr>
                  <a:defRPr b="0" i="0" strike="noStrike" sz="1400" u="none">
                    <a:solidFill>
                      <a:srgbClr val="F2F2F2"/>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Sheet1!$B$9:$B$9</c:f>
              <c:numCache>
                <c:ptCount val="1"/>
                <c:pt idx="0">
                  <c:v>4.900000</c:v>
                </c:pt>
              </c:numCache>
            </c:numRef>
          </c:val>
        </c:ser>
        <c:ser>
          <c:idx val="8"/>
          <c:order val="8"/>
          <c:tx>
            <c:strRef>
              <c:f>Sheet1!$A$10</c:f>
              <c:strCache>
                <c:ptCount val="1"/>
                <c:pt idx="0">
                  <c:v>Northern Cape</c:v>
                </c:pt>
              </c:strCache>
            </c:strRef>
          </c:tx>
          <c:spPr>
            <a:solidFill>
              <a:srgbClr val="BFBFBF"/>
            </a:solidFill>
            <a:ln w="3175" cap="flat">
              <a:solidFill>
                <a:srgbClr val="FFFFFF">
                  <a:alpha val="97000"/>
                </a:srgbClr>
              </a:solidFill>
              <a:prstDash val="solid"/>
              <a:round/>
            </a:ln>
            <a:effectLst/>
          </c:spPr>
          <c:invertIfNegative val="0"/>
          <c:dLbls>
            <c:numFmt formatCode="0.0&quot;%&quot;" sourceLinked="0"/>
            <c:txPr>
              <a:bodyPr/>
              <a:lstStyle/>
              <a:p>
                <a:pPr>
                  <a:defRPr b="0" i="0" strike="noStrike" sz="1400" u="none">
                    <a:solidFill>
                      <a:srgbClr val="404040"/>
                    </a:solidFill>
                    <a:latin typeface="Calibri"/>
                  </a:defRPr>
                </a:pPr>
              </a:p>
            </c:txPr>
            <c:dLblPos val="ctr"/>
            <c:showLegendKey val="0"/>
            <c:showVal val="1"/>
            <c:showCatName val="0"/>
            <c:showSerName val="0"/>
            <c:showPercent val="0"/>
            <c:showBubbleSize val="0"/>
            <c:showLeaderLines val="0"/>
          </c:dLbls>
          <c:cat>
            <c:strRef>
              <c:f>Sheet1!$B$1:$B$1</c:f>
              <c:strCache>
                <c:ptCount val="1"/>
                <c:pt idx="0">
                  <c:v>1</c:v>
                </c:pt>
              </c:strCache>
            </c:strRef>
          </c:cat>
          <c:val>
            <c:numRef>
              <c:f>Sheet1!$B$10:$B$10</c:f>
              <c:numCache>
                <c:ptCount val="1"/>
                <c:pt idx="0">
                  <c:v>2.200000</c:v>
                </c:pt>
              </c:numCache>
            </c:numRef>
          </c:val>
        </c:ser>
        <c:gapWidth val="150"/>
        <c:overlap val="100"/>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auto val="1"/>
        <c:lblAlgn val="ctr"/>
        <c:noMultiLvlLbl val="1"/>
      </c:catAx>
      <c:valAx>
        <c:axId val="2094734553"/>
        <c:scaling>
          <c:orientation val="minMax"/>
          <c:max val="100"/>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2241"/>
          <c:y val="0.0467166"/>
          <c:w val="0.882759"/>
          <c:h val="0.927798"/>
        </c:manualLayout>
      </c:layout>
      <c:barChart>
        <c:barDir val="bar"/>
        <c:grouping val="stacked"/>
        <c:varyColors val="0"/>
        <c:ser>
          <c:idx val="0"/>
          <c:order val="0"/>
          <c:tx>
            <c:strRef>
              <c:f>Sheet1!$A$2</c:f>
              <c:strCache>
                <c:ptCount val="1"/>
                <c:pt idx="0">
                  <c:v>Child dependency ratio</c:v>
                </c:pt>
              </c:strCache>
            </c:strRef>
          </c:tx>
          <c:spPr>
            <a:solidFill>
              <a:srgbClr val="376092"/>
            </a:solidFill>
            <a:ln w="12700" cap="flat">
              <a:noFill/>
              <a:miter lim="400000"/>
            </a:ln>
            <a:effectLst/>
          </c:spPr>
          <c:invertIfNegative val="0"/>
          <c:dLbls>
            <c:numFmt formatCode="0.0" sourceLinked="0"/>
            <c:txPr>
              <a:bodyPr/>
              <a:lstStyle/>
              <a:p>
                <a:pPr>
                  <a:defRPr b="0" i="0" strike="noStrike" sz="1600" u="none">
                    <a:solidFill>
                      <a:srgbClr val="F2F2F2"/>
                    </a:solidFill>
                    <a:latin typeface="Arial"/>
                  </a:defRPr>
                </a:pPr>
              </a:p>
            </c:txPr>
            <c:dLblPos val="ctr"/>
            <c:showLegendKey val="0"/>
            <c:showVal val="1"/>
            <c:showCatName val="0"/>
            <c:showSerName val="0"/>
            <c:showPercent val="0"/>
            <c:showBubbleSize val="0"/>
            <c:showLeaderLines val="0"/>
          </c:dLbls>
          <c:cat>
            <c:strRef>
              <c:f>Sheet1!$B$1:$C$1</c:f>
              <c:strCache>
                <c:ptCount val="2"/>
                <c:pt idx="0">
                  <c:v>2002</c:v>
                </c:pt>
                <c:pt idx="1">
                  <c:v>2021</c:v>
                </c:pt>
              </c:strCache>
            </c:strRef>
          </c:cat>
          <c:val>
            <c:numRef>
              <c:f>Sheet1!$B$2:$C$2</c:f>
              <c:numCache>
                <c:ptCount val="2"/>
                <c:pt idx="0">
                  <c:v>51.762907</c:v>
                </c:pt>
                <c:pt idx="1">
                  <c:v>43.200000</c:v>
                </c:pt>
              </c:numCache>
            </c:numRef>
          </c:val>
        </c:ser>
        <c:ser>
          <c:idx val="1"/>
          <c:order val="1"/>
          <c:tx>
            <c:strRef>
              <c:f>Sheet1!$A$3</c:f>
              <c:strCache>
                <c:ptCount val="1"/>
                <c:pt idx="0">
                  <c:v>Series3</c:v>
                </c:pt>
              </c:strCache>
            </c:strRef>
          </c:tx>
          <c:spPr>
            <a:solidFill>
              <a:srgbClr val="80808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Sheet1!$B$1:$C$1</c:f>
              <c:strCache>
                <c:ptCount val="2"/>
                <c:pt idx="0">
                  <c:v>2002</c:v>
                </c:pt>
                <c:pt idx="1">
                  <c:v>2021</c:v>
                </c:pt>
              </c:strCache>
            </c:strRef>
          </c:cat>
          <c:val>
            <c:numRef>
              <c:f>Sheet1!$B$3:$C$3</c:f>
              <c:numCache>
                <c:ptCount val="2"/>
                <c:pt idx="0">
                  <c:v>39.964902</c:v>
                </c:pt>
                <c:pt idx="1">
                  <c:v>47.400000</c:v>
                </c:pt>
              </c:numCache>
            </c:numRef>
          </c:val>
        </c:ser>
        <c:ser>
          <c:idx val="2"/>
          <c:order val="2"/>
          <c:tx>
            <c:strRef>
              <c:f>Sheet1!$A$4</c:f>
              <c:strCache>
                <c:ptCount val="1"/>
                <c:pt idx="0">
                  <c:v>Old age dependency ratio</c:v>
                </c:pt>
              </c:strCache>
            </c:strRef>
          </c:tx>
          <c:spPr>
            <a:solidFill>
              <a:srgbClr val="D99694"/>
            </a:solidFill>
            <a:ln w="12700" cap="flat">
              <a:noFill/>
              <a:miter lim="400000"/>
            </a:ln>
            <a:effectLst/>
          </c:spPr>
          <c:invertIfNegative val="0"/>
          <c:dLbls>
            <c:numFmt formatCode="0.0" sourceLinked="0"/>
            <c:txPr>
              <a:bodyPr/>
              <a:lstStyle/>
              <a:p>
                <a:pPr>
                  <a:defRPr b="0" i="0" strike="noStrike" sz="1600" u="none">
                    <a:solidFill>
                      <a:srgbClr val="FFFFFF"/>
                    </a:solidFill>
                    <a:latin typeface="Arial"/>
                  </a:defRPr>
                </a:pPr>
              </a:p>
            </c:txPr>
            <c:dLblPos val="ctr"/>
            <c:showLegendKey val="0"/>
            <c:showVal val="1"/>
            <c:showCatName val="0"/>
            <c:showSerName val="0"/>
            <c:showPercent val="0"/>
            <c:showBubbleSize val="0"/>
            <c:showLeaderLines val="0"/>
          </c:dLbls>
          <c:cat>
            <c:strRef>
              <c:f>Sheet1!$B$1:$C$1</c:f>
              <c:strCache>
                <c:ptCount val="2"/>
                <c:pt idx="0">
                  <c:v>2002</c:v>
                </c:pt>
                <c:pt idx="1">
                  <c:v>2021</c:v>
                </c:pt>
              </c:strCache>
            </c:strRef>
          </c:cat>
          <c:val>
            <c:numRef>
              <c:f>Sheet1!$B$4:$C$4</c:f>
              <c:numCache>
                <c:ptCount val="2"/>
                <c:pt idx="0">
                  <c:v>8.272192</c:v>
                </c:pt>
                <c:pt idx="1">
                  <c:v>9.400000</c:v>
                </c:pt>
              </c:numCache>
            </c:numRef>
          </c:val>
        </c:ser>
        <c:gapWidth val="15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b="0" i="0" strike="noStrike" sz="2400" u="none">
                <a:solidFill>
                  <a:srgbClr val="595959"/>
                </a:solidFill>
                <a:latin typeface="Calibri"/>
              </a:defRPr>
            </a:pPr>
          </a:p>
        </c:txPr>
        <c:crossAx val="2094734553"/>
        <c:crosses val="autoZero"/>
        <c:auto val="1"/>
        <c:lblAlgn val="ctr"/>
        <c:noMultiLvlLbl val="1"/>
      </c:catAx>
      <c:valAx>
        <c:axId val="2094734553"/>
        <c:scaling>
          <c:orientation val="minMax"/>
          <c:max val="100"/>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0638"/>
          <c:y val="0.047916"/>
          <c:w val="0.814362"/>
          <c:h val="0.926265"/>
        </c:manualLayout>
      </c:layout>
      <c:barChart>
        <c:barDir val="bar"/>
        <c:grouping val="percentStacked"/>
        <c:varyColors val="0"/>
        <c:ser>
          <c:idx val="0"/>
          <c:order val="0"/>
          <c:tx>
            <c:strRef>
              <c:f>Sheet1!$B$1</c:f>
              <c:strCache>
                <c:ptCount val="1"/>
                <c:pt idx="0">
                  <c:v>Adults</c:v>
                </c:pt>
              </c:strCache>
            </c:strRef>
          </c:tx>
          <c:spPr>
            <a:solidFill>
              <a:srgbClr val="808080"/>
            </a:solidFill>
            <a:ln w="12700" cap="flat">
              <a:noFill/>
              <a:miter lim="400000"/>
            </a:ln>
            <a:effectLst/>
          </c:spPr>
          <c:invertIfNegative val="0"/>
          <c:dLbls>
            <c:numFmt formatCode="0.0" sourceLinked="0"/>
            <c:txPr>
              <a:bodyPr/>
              <a:lstStyle/>
              <a:p>
                <a:pPr>
                  <a:defRPr b="0" i="0" strike="noStrike" sz="1100" u="none">
                    <a:solidFill>
                      <a:srgbClr val="FFFFFF"/>
                    </a:solidFill>
                    <a:latin typeface="Calibri"/>
                  </a:defRPr>
                </a:pPr>
              </a:p>
            </c:txPr>
            <c:dLblPos val="ctr"/>
            <c:showLegendKey val="0"/>
            <c:showVal val="1"/>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Sheet1!$B$2:$B$11</c:f>
              <c:numCache>
                <c:ptCount val="10"/>
                <c:pt idx="0">
                  <c:v>56.960000</c:v>
                </c:pt>
                <c:pt idx="1">
                  <c:v>55.840000</c:v>
                </c:pt>
                <c:pt idx="2">
                  <c:v>60.490000</c:v>
                </c:pt>
                <c:pt idx="3">
                  <c:v>62.600000</c:v>
                </c:pt>
                <c:pt idx="4">
                  <c:v>60.650000</c:v>
                </c:pt>
                <c:pt idx="5">
                  <c:v>62.370000</c:v>
                </c:pt>
                <c:pt idx="6">
                  <c:v>61.730000</c:v>
                </c:pt>
                <c:pt idx="7">
                  <c:v>65.240000</c:v>
                </c:pt>
                <c:pt idx="8">
                  <c:v>67.960000</c:v>
                </c:pt>
                <c:pt idx="9">
                  <c:v>62.460000</c:v>
                </c:pt>
              </c:numCache>
            </c:numRef>
          </c:val>
        </c:ser>
        <c:ser>
          <c:idx val="1"/>
          <c:order val="1"/>
          <c:tx>
            <c:strRef>
              <c:f>Sheet1!$C$1</c:f>
              <c:strCache>
                <c:ptCount val="1"/>
                <c:pt idx="0">
                  <c:v>% of children under 15 within each province</c:v>
                </c:pt>
              </c:strCache>
            </c:strRef>
          </c:tx>
          <c:spPr>
            <a:noFill/>
            <a:ln w="12700" cap="flat">
              <a:noFill/>
              <a:miter lim="400000"/>
            </a:ln>
            <a:effectLst/>
          </c:spPr>
          <c:invertIfNegative val="0"/>
          <c:dLbls>
            <c:numFmt formatCode="0.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Sheet1!$C$2:$C$11</c:f>
              <c:numCache>
                <c:ptCount val="10"/>
                <c:pt idx="0">
                  <c:v>34.040000</c:v>
                </c:pt>
                <c:pt idx="1">
                  <c:v>32.660000</c:v>
                </c:pt>
                <c:pt idx="2">
                  <c:v>31.310000</c:v>
                </c:pt>
                <c:pt idx="3">
                  <c:v>29.300000</c:v>
                </c:pt>
                <c:pt idx="4">
                  <c:v>29.250000</c:v>
                </c:pt>
                <c:pt idx="5">
                  <c:v>28.630000</c:v>
                </c:pt>
                <c:pt idx="6">
                  <c:v>28.470000</c:v>
                </c:pt>
                <c:pt idx="7">
                  <c:v>24.360000</c:v>
                </c:pt>
                <c:pt idx="8">
                  <c:v>23.540000</c:v>
                </c:pt>
                <c:pt idx="9">
                  <c:v>28.340000</c:v>
                </c:pt>
              </c:numCache>
            </c:numRef>
          </c:val>
        </c:ser>
        <c:ser>
          <c:idx val="2"/>
          <c:order val="2"/>
          <c:tx>
            <c:strRef>
              <c:f>Sheet1!$D$1</c:f>
              <c:strCache>
                <c:ptCount val="1"/>
                <c:pt idx="0">
                  <c:v>% of elderly within each province</c:v>
                </c:pt>
              </c:strCache>
            </c:strRef>
          </c:tx>
          <c:spPr>
            <a:noFill/>
            <a:ln w="12700" cap="flat">
              <a:noFill/>
              <a:miter lim="400000"/>
            </a:ln>
            <a:effectLst/>
          </c:spPr>
          <c:invertIfNegative val="0"/>
          <c:dLbls>
            <c:numFmt formatCode="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Sheet1!$D$2:$D$11</c:f>
              <c:numCache>
                <c:ptCount val="10"/>
                <c:pt idx="0">
                  <c:v>9.000000</c:v>
                </c:pt>
                <c:pt idx="1">
                  <c:v>11.500000</c:v>
                </c:pt>
                <c:pt idx="2">
                  <c:v>8.200000</c:v>
                </c:pt>
                <c:pt idx="3">
                  <c:v>8.100000</c:v>
                </c:pt>
                <c:pt idx="4">
                  <c:v>10.100000</c:v>
                </c:pt>
                <c:pt idx="5">
                  <c:v>9.000000</c:v>
                </c:pt>
                <c:pt idx="6">
                  <c:v>9.800000</c:v>
                </c:pt>
                <c:pt idx="7">
                  <c:v>10.400000</c:v>
                </c:pt>
                <c:pt idx="8">
                  <c:v>8.500000</c:v>
                </c:pt>
                <c:pt idx="9">
                  <c:v>9.200000</c:v>
                </c:pt>
              </c:numCache>
            </c:numRef>
          </c:val>
        </c:ser>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b="0" i="0" strike="noStrike" sz="14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0.25"/>
        <c:minorUnit val="0.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0638"/>
          <c:y val="0.047916"/>
          <c:w val="0.814362"/>
          <c:h val="0.926265"/>
        </c:manualLayout>
      </c:layout>
      <c:barChart>
        <c:barDir val="bar"/>
        <c:grouping val="percentStacked"/>
        <c:varyColors val="0"/>
        <c:ser>
          <c:idx val="0"/>
          <c:order val="0"/>
          <c:tx>
            <c:strRef>
              <c:f>Sheet1!$B$1</c:f>
              <c:strCache>
                <c:ptCount val="1"/>
                <c:pt idx="0">
                  <c:v>% of children under 15 within each province</c:v>
                </c:pt>
              </c:strCache>
            </c:strRef>
          </c:tx>
          <c:spPr>
            <a:solidFill>
              <a:srgbClr val="376092"/>
            </a:solidFill>
            <a:ln w="12700" cap="flat">
              <a:noFill/>
              <a:miter lim="400000"/>
            </a:ln>
            <a:effectLst/>
          </c:spPr>
          <c:invertIfNegative val="0"/>
          <c:dLbls>
            <c:numFmt formatCode="0.0" sourceLinked="0"/>
            <c:txPr>
              <a:bodyPr/>
              <a:lstStyle/>
              <a:p>
                <a:pPr>
                  <a:defRPr b="0" i="0" strike="noStrike" sz="1100" u="none">
                    <a:solidFill>
                      <a:srgbClr val="FFFFFF"/>
                    </a:solidFill>
                    <a:latin typeface="Calibri"/>
                  </a:defRPr>
                </a:pPr>
              </a:p>
            </c:txPr>
            <c:dLblPos val="inEnd"/>
            <c:showLegendKey val="0"/>
            <c:showVal val="1"/>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Sheet1!$B$2:$B$11</c:f>
              <c:numCache>
                <c:ptCount val="10"/>
                <c:pt idx="0">
                  <c:v>34.040000</c:v>
                </c:pt>
                <c:pt idx="1">
                  <c:v>32.660000</c:v>
                </c:pt>
                <c:pt idx="2">
                  <c:v>31.310000</c:v>
                </c:pt>
                <c:pt idx="3">
                  <c:v>29.300000</c:v>
                </c:pt>
                <c:pt idx="4">
                  <c:v>29.250000</c:v>
                </c:pt>
                <c:pt idx="5">
                  <c:v>28.630000</c:v>
                </c:pt>
                <c:pt idx="6">
                  <c:v>28.470000</c:v>
                </c:pt>
                <c:pt idx="7">
                  <c:v>24.360000</c:v>
                </c:pt>
                <c:pt idx="8">
                  <c:v>23.540000</c:v>
                </c:pt>
                <c:pt idx="9">
                  <c:v>28.340000</c:v>
                </c:pt>
              </c:numCache>
            </c:numRef>
          </c:val>
        </c:ser>
        <c:ser>
          <c:idx val="1"/>
          <c:order val="1"/>
          <c:tx>
            <c:strRef>
              <c:f>Sheet1!$C$1</c:f>
              <c:strCache>
                <c:ptCount val="1"/>
                <c:pt idx="0">
                  <c:v>% of elderly within each province</c:v>
                </c:pt>
              </c:strCache>
            </c:strRef>
          </c:tx>
          <c:spPr>
            <a:noFill/>
            <a:ln w="12700" cap="flat">
              <a:noFill/>
              <a:miter lim="400000"/>
            </a:ln>
            <a:effectLst/>
          </c:spPr>
          <c:invertIfNegative val="0"/>
          <c:dLbls>
            <c:numFmt formatCode="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Sheet1!$C$2:$C$11</c:f>
              <c:numCache>
                <c:ptCount val="10"/>
                <c:pt idx="0">
                  <c:v>9.000000</c:v>
                </c:pt>
                <c:pt idx="1">
                  <c:v>11.500000</c:v>
                </c:pt>
                <c:pt idx="2">
                  <c:v>8.200000</c:v>
                </c:pt>
                <c:pt idx="3">
                  <c:v>8.100000</c:v>
                </c:pt>
                <c:pt idx="4">
                  <c:v>10.100000</c:v>
                </c:pt>
                <c:pt idx="5">
                  <c:v>9.000000</c:v>
                </c:pt>
                <c:pt idx="6">
                  <c:v>9.800000</c:v>
                </c:pt>
                <c:pt idx="7">
                  <c:v>10.400000</c:v>
                </c:pt>
                <c:pt idx="8">
                  <c:v>8.500000</c:v>
                </c:pt>
                <c:pt idx="9">
                  <c:v>9.200000</c:v>
                </c:pt>
              </c:numCache>
            </c:numRef>
          </c:val>
        </c:ser>
        <c:ser>
          <c:idx val="2"/>
          <c:order val="2"/>
          <c:tx>
            <c:strRef>
              <c:f>Sheet1!$D$1</c:f>
              <c:strCache>
                <c:ptCount val="1"/>
                <c:pt idx="0">
                  <c:v>Adults</c:v>
                </c:pt>
              </c:strCache>
            </c:strRef>
          </c:tx>
          <c:spPr>
            <a:noFill/>
            <a:ln w="12700" cap="flat">
              <a:noFill/>
              <a:miter lim="400000"/>
            </a:ln>
            <a:effectLst/>
          </c:spPr>
          <c:invertIfNegative val="0"/>
          <c:dLbls>
            <c:numFmt formatCode="0.00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Sheet1!$D$2:$D$11</c:f>
              <c:numCache>
                <c:ptCount val="10"/>
                <c:pt idx="0">
                  <c:v>56.960000</c:v>
                </c:pt>
                <c:pt idx="1">
                  <c:v>55.840000</c:v>
                </c:pt>
                <c:pt idx="2">
                  <c:v>60.490000</c:v>
                </c:pt>
                <c:pt idx="3">
                  <c:v>62.600000</c:v>
                </c:pt>
                <c:pt idx="4">
                  <c:v>60.650000</c:v>
                </c:pt>
                <c:pt idx="5">
                  <c:v>62.370000</c:v>
                </c:pt>
                <c:pt idx="6">
                  <c:v>61.730000</c:v>
                </c:pt>
                <c:pt idx="7">
                  <c:v>65.240000</c:v>
                </c:pt>
                <c:pt idx="8">
                  <c:v>67.960000</c:v>
                </c:pt>
                <c:pt idx="9">
                  <c:v>62.460000</c:v>
                </c:pt>
              </c:numCache>
            </c:numRef>
          </c:val>
        </c:ser>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b="0" i="0" strike="noStrike" sz="14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0.25"/>
        <c:minorUnit val="0.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80638"/>
          <c:y val="0.047916"/>
          <c:w val="0.814362"/>
          <c:h val="0.926265"/>
        </c:manualLayout>
      </c:layout>
      <c:barChart>
        <c:barDir val="bar"/>
        <c:grouping val="percentStacked"/>
        <c:varyColors val="0"/>
        <c:ser>
          <c:idx val="0"/>
          <c:order val="0"/>
          <c:tx>
            <c:strRef>
              <c:f>Sheet1!$B$1</c:f>
              <c:strCache>
                <c:ptCount val="1"/>
                <c:pt idx="0">
                  <c:v>% of elderly within each province</c:v>
                </c:pt>
              </c:strCache>
            </c:strRef>
          </c:tx>
          <c:spPr>
            <a:solidFill>
              <a:srgbClr val="D99694"/>
            </a:solidFill>
            <a:ln w="12700" cap="flat">
              <a:noFill/>
              <a:miter lim="400000"/>
            </a:ln>
            <a:effectLst/>
          </c:spPr>
          <c:invertIfNegative val="0"/>
          <c:dLbls>
            <c:numFmt formatCode="0.0" sourceLinked="0"/>
            <c:txPr>
              <a:bodyPr/>
              <a:lstStyle/>
              <a:p>
                <a:pPr>
                  <a:defRPr b="0" i="0" strike="noStrike" sz="1000" u="none">
                    <a:solidFill>
                      <a:srgbClr val="FFFFFF"/>
                    </a:solidFill>
                    <a:latin typeface="Calibri"/>
                  </a:defRPr>
                </a:pPr>
              </a:p>
            </c:txPr>
            <c:dLblPos val="ctr"/>
            <c:showLegendKey val="0"/>
            <c:showVal val="1"/>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Sheet1!$B$2:$B$11</c:f>
              <c:numCache>
                <c:ptCount val="10"/>
                <c:pt idx="0">
                  <c:v>9.000000</c:v>
                </c:pt>
                <c:pt idx="1">
                  <c:v>11.500000</c:v>
                </c:pt>
                <c:pt idx="2">
                  <c:v>8.200000</c:v>
                </c:pt>
                <c:pt idx="3">
                  <c:v>8.100000</c:v>
                </c:pt>
                <c:pt idx="4">
                  <c:v>10.100000</c:v>
                </c:pt>
                <c:pt idx="5">
                  <c:v>9.000000</c:v>
                </c:pt>
                <c:pt idx="6">
                  <c:v>9.800000</c:v>
                </c:pt>
                <c:pt idx="7">
                  <c:v>10.400000</c:v>
                </c:pt>
                <c:pt idx="8">
                  <c:v>8.500000</c:v>
                </c:pt>
                <c:pt idx="9">
                  <c:v>9.200000</c:v>
                </c:pt>
              </c:numCache>
            </c:numRef>
          </c:val>
        </c:ser>
        <c:ser>
          <c:idx val="1"/>
          <c:order val="1"/>
          <c:tx>
            <c:strRef>
              <c:f>Sheet1!$C$1</c:f>
              <c:strCache>
                <c:ptCount val="1"/>
                <c:pt idx="0">
                  <c:v>Adults</c:v>
                </c:pt>
              </c:strCache>
            </c:strRef>
          </c:tx>
          <c:spPr>
            <a:noFill/>
            <a:ln w="12700" cap="flat">
              <a:noFill/>
              <a:miter lim="400000"/>
            </a:ln>
            <a:effectLst/>
          </c:spPr>
          <c:invertIfNegative val="0"/>
          <c:dLbls>
            <c:numFmt formatCode="0.00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Sheet1!$C$2:$C$11</c:f>
              <c:numCache>
                <c:ptCount val="10"/>
                <c:pt idx="0">
                  <c:v>56.960000</c:v>
                </c:pt>
                <c:pt idx="1">
                  <c:v>55.840000</c:v>
                </c:pt>
                <c:pt idx="2">
                  <c:v>60.490000</c:v>
                </c:pt>
                <c:pt idx="3">
                  <c:v>62.600000</c:v>
                </c:pt>
                <c:pt idx="4">
                  <c:v>60.650000</c:v>
                </c:pt>
                <c:pt idx="5">
                  <c:v>62.370000</c:v>
                </c:pt>
                <c:pt idx="6">
                  <c:v>61.730000</c:v>
                </c:pt>
                <c:pt idx="7">
                  <c:v>65.240000</c:v>
                </c:pt>
                <c:pt idx="8">
                  <c:v>67.960000</c:v>
                </c:pt>
                <c:pt idx="9">
                  <c:v>62.460000</c:v>
                </c:pt>
              </c:numCache>
            </c:numRef>
          </c:val>
        </c:ser>
        <c:ser>
          <c:idx val="2"/>
          <c:order val="2"/>
          <c:tx>
            <c:strRef>
              <c:f>Sheet1!$D$1</c:f>
              <c:strCache>
                <c:ptCount val="1"/>
                <c:pt idx="0">
                  <c:v>% of children under 15 within each province</c:v>
                </c:pt>
              </c:strCache>
            </c:strRef>
          </c:tx>
          <c:spPr>
            <a:noFill/>
            <a:ln w="12700" cap="flat">
              <a:noFill/>
              <a:miter lim="400000"/>
            </a:ln>
            <a:effectLst/>
          </c:spPr>
          <c:invertIfNegative val="0"/>
          <c:dLbls>
            <c:numFmt formatCode="0.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Sheet1!$A$2:$A$11</c:f>
              <c:strCache>
                <c:ptCount val="10"/>
                <c:pt idx="0">
                  <c:v>Limpopo</c:v>
                </c:pt>
                <c:pt idx="1">
                  <c:v>Eastern Cape</c:v>
                </c:pt>
                <c:pt idx="2">
                  <c:v>KwaZulu-Natal</c:v>
                </c:pt>
                <c:pt idx="3">
                  <c:v>Mpumalanga</c:v>
                </c:pt>
                <c:pt idx="4">
                  <c:v>Northern Cape</c:v>
                </c:pt>
                <c:pt idx="5">
                  <c:v>North West</c:v>
                </c:pt>
                <c:pt idx="6">
                  <c:v>Free State</c:v>
                </c:pt>
                <c:pt idx="7">
                  <c:v>Western Cape </c:v>
                </c:pt>
                <c:pt idx="8">
                  <c:v>Gauteng</c:v>
                </c:pt>
                <c:pt idx="9">
                  <c:v>South Africa</c:v>
                </c:pt>
              </c:strCache>
            </c:strRef>
          </c:cat>
          <c:val>
            <c:numRef>
              <c:f>Sheet1!$D$2:$D$11</c:f>
              <c:numCache>
                <c:ptCount val="10"/>
                <c:pt idx="0">
                  <c:v>34.040000</c:v>
                </c:pt>
                <c:pt idx="1">
                  <c:v>32.660000</c:v>
                </c:pt>
                <c:pt idx="2">
                  <c:v>31.310000</c:v>
                </c:pt>
                <c:pt idx="3">
                  <c:v>29.300000</c:v>
                </c:pt>
                <c:pt idx="4">
                  <c:v>29.250000</c:v>
                </c:pt>
                <c:pt idx="5">
                  <c:v>28.630000</c:v>
                </c:pt>
                <c:pt idx="6">
                  <c:v>28.470000</c:v>
                </c:pt>
                <c:pt idx="7">
                  <c:v>24.360000</c:v>
                </c:pt>
                <c:pt idx="8">
                  <c:v>23.540000</c:v>
                </c:pt>
                <c:pt idx="9">
                  <c:v>28.340000</c:v>
                </c:pt>
              </c:numCache>
            </c:numRef>
          </c:val>
        </c:ser>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b="0" i="0" strike="noStrike" sz="14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0.25"/>
        <c:minorUnit val="0.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52627"/>
          <c:y val="0.0610858"/>
          <c:w val="0.914161"/>
          <c:h val="0.840487"/>
        </c:manualLayout>
      </c:layout>
      <c:lineChart>
        <c:grouping val="standard"/>
        <c:varyColors val="0"/>
        <c:ser>
          <c:idx val="0"/>
          <c:order val="0"/>
          <c:tx>
            <c:strRef>
              <c:f>Sheet1!$B$1</c:f>
              <c:strCache>
                <c:ptCount val="1"/>
                <c:pt idx="0">
                  <c:v>TFR_2021</c:v>
                </c:pt>
              </c:strCache>
            </c:strRef>
          </c:tx>
          <c:spPr>
            <a:solidFill>
              <a:srgbClr val="E45C5B"/>
            </a:solidFill>
            <a:ln w="38100" cap="rnd">
              <a:solidFill>
                <a:srgbClr val="E45C5B"/>
              </a:solidFill>
              <a:prstDash val="solid"/>
              <a:round/>
            </a:ln>
            <a:effectLst/>
          </c:spPr>
          <c:marker>
            <c:symbol val="circle"/>
            <c:size val="8"/>
            <c:spPr>
              <a:solidFill>
                <a:srgbClr val="E45C5B"/>
              </a:solidFill>
              <a:ln w="12700" cap="flat">
                <a:noFill/>
                <a:miter lim="400000"/>
              </a:ln>
              <a:effectLst/>
            </c:spPr>
          </c:marker>
          <c:dLbls>
            <c:numFmt formatCode="0.##" sourceLinked="0"/>
            <c:txPr>
              <a:bodyPr/>
              <a:lstStyle/>
              <a:p>
                <a:pPr>
                  <a:defRPr b="0" i="0" strike="noStrike" sz="1400" u="none">
                    <a:solidFill>
                      <a:srgbClr val="404040"/>
                    </a:solidFill>
                    <a:latin typeface="Calibri Light"/>
                  </a:defRPr>
                </a:pPr>
              </a:p>
            </c:txPr>
            <c:dLblPos val="t"/>
            <c:showLegendKey val="0"/>
            <c:showVal val="1"/>
            <c:showCatName val="0"/>
            <c:showSerName val="0"/>
            <c:showPercent val="0"/>
            <c:showBubbleSize val="0"/>
            <c:showLeaderLines val="0"/>
          </c:dLbls>
          <c:cat>
            <c:strRef>
              <c:f>Sheet1!$A$2:$A$22</c:f>
              <c:strCache>
                <c:ptCount val="21"/>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2021</c:v>
                </c:pt>
              </c:strCache>
            </c:strRef>
          </c:cat>
          <c:val>
            <c:numRef>
              <c:f>Sheet1!$B$2:$B$22</c:f>
              <c:numCache>
                <c:ptCount val="21"/>
                <c:pt idx="0">
                  <c:v>2.530000</c:v>
                </c:pt>
                <c:pt idx="1">
                  <c:v>2.450000</c:v>
                </c:pt>
                <c:pt idx="2">
                  <c:v>2.420000</c:v>
                </c:pt>
                <c:pt idx="3">
                  <c:v>2.540000</c:v>
                </c:pt>
                <c:pt idx="4">
                  <c:v>2.590000</c:v>
                </c:pt>
                <c:pt idx="5">
                  <c:v>2.630000</c:v>
                </c:pt>
                <c:pt idx="6">
                  <c:v>2.650000</c:v>
                </c:pt>
                <c:pt idx="7">
                  <c:v>2.660000</c:v>
                </c:pt>
                <c:pt idx="8">
                  <c:v>2.620000</c:v>
                </c:pt>
                <c:pt idx="9">
                  <c:v>2.580000</c:v>
                </c:pt>
                <c:pt idx="10">
                  <c:v>2.510000</c:v>
                </c:pt>
                <c:pt idx="11">
                  <c:v>2.460000</c:v>
                </c:pt>
                <c:pt idx="12">
                  <c:v>2.420000</c:v>
                </c:pt>
                <c:pt idx="13">
                  <c:v>2.390000</c:v>
                </c:pt>
                <c:pt idx="14">
                  <c:v>2.350000</c:v>
                </c:pt>
                <c:pt idx="15">
                  <c:v>2.290000</c:v>
                </c:pt>
                <c:pt idx="16">
                  <c:v>2.330000</c:v>
                </c:pt>
                <c:pt idx="17">
                  <c:v>2.350000</c:v>
                </c:pt>
                <c:pt idx="18">
                  <c:v>2.340000</c:v>
                </c:pt>
                <c:pt idx="19">
                  <c:v>2.330000</c:v>
                </c:pt>
                <c:pt idx="20">
                  <c:v>2.310000</c:v>
                </c:pt>
              </c:numCache>
            </c:numRef>
          </c:val>
          <c:smooth val="0"/>
        </c:ser>
        <c:marker val="1"/>
        <c:axId val="2094734552"/>
        <c:axId val="2094734553"/>
      </c:lineChart>
      <c:catAx>
        <c:axId val="2094734552"/>
        <c:scaling>
          <c:orientation val="minMax"/>
        </c:scaling>
        <c:delete val="0"/>
        <c:axPos val="b"/>
        <c:majorGridlines>
          <c:spPr>
            <a:ln w="12700" cap="flat">
              <a:solidFill>
                <a:srgbClr val="D9D9D9"/>
              </a:solidFill>
              <a:prstDash val="dash"/>
              <a:round/>
            </a:ln>
          </c:spPr>
        </c:majorGridlines>
        <c:numFmt formatCode="General" sourceLinked="0"/>
        <c:majorTickMark val="none"/>
        <c:minorTickMark val="none"/>
        <c:tickLblPos val="low"/>
        <c:spPr>
          <a:ln w="12700" cap="flat">
            <a:solidFill>
              <a:srgbClr val="D9D9D9"/>
            </a:solidFill>
            <a:prstDash val="solid"/>
            <a:round/>
          </a:ln>
        </c:spPr>
        <c:txPr>
          <a:bodyPr rot="0"/>
          <a:lstStyle/>
          <a:p>
            <a:pPr>
              <a:defRPr b="0" i="0" strike="noStrike" sz="1400" u="none">
                <a:solidFill>
                  <a:srgbClr val="404040"/>
                </a:solidFill>
                <a:latin typeface="Arial"/>
              </a:defRPr>
            </a:pPr>
          </a:p>
        </c:txPr>
        <c:crossAx val="2094734553"/>
        <c:crosses val="autoZero"/>
        <c:auto val="1"/>
        <c:lblAlgn val="ctr"/>
        <c:noMultiLvlLbl val="1"/>
      </c:catAx>
      <c:valAx>
        <c:axId val="2094734553"/>
        <c:scaling>
          <c:orientation val="minMax"/>
          <c:min val="1.6"/>
        </c:scaling>
        <c:delete val="0"/>
        <c:axPos val="l"/>
        <c:majorGridlines>
          <c:spPr>
            <a:ln w="12700" cap="flat">
              <a:solidFill>
                <a:srgbClr val="D9D9D9"/>
              </a:solidFill>
              <a:prstDash val="dash"/>
              <a:round/>
            </a:ln>
          </c:spPr>
        </c:majorGridlines>
        <c:numFmt formatCode="0.##" sourceLinked="0"/>
        <c:majorTickMark val="none"/>
        <c:minorTickMark val="none"/>
        <c:tickLblPos val="nextTo"/>
        <c:spPr>
          <a:ln w="12700" cap="flat">
            <a:noFill/>
            <a:prstDash val="solid"/>
            <a:round/>
          </a:ln>
        </c:spPr>
        <c:txPr>
          <a:bodyPr rot="0"/>
          <a:lstStyle/>
          <a:p>
            <a:pPr>
              <a:defRPr b="0" i="0" strike="noStrike" sz="1100" u="none">
                <a:solidFill>
                  <a:srgbClr val="A6A6A6"/>
                </a:solidFill>
                <a:latin typeface="Arial"/>
              </a:defRPr>
            </a:pPr>
          </a:p>
        </c:txPr>
        <c:crossAx val="2094734552"/>
        <c:crosses val="autoZero"/>
        <c:crossBetween val="between"/>
        <c:majorUnit val="0.275"/>
        <c:minorUnit val="0.1375"/>
      </c:valAx>
      <c:spPr>
        <a:solidFill>
          <a:srgbClr val="F2F2F2"/>
        </a:solidFill>
        <a:ln w="12700" cap="flat">
          <a:noFill/>
          <a:miter lim="400000"/>
        </a:ln>
        <a:effectLst/>
      </c:spPr>
    </c:plotArea>
    <c:plotVisOnly val="1"/>
    <c:dispBlanksAs val="gap"/>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19156"/>
          <c:y val="0.0471934"/>
          <c:w val="0.818282"/>
          <c:h val="0.875258"/>
        </c:manualLayout>
      </c:layout>
      <c:lineChart>
        <c:grouping val="standard"/>
        <c:varyColors val="0"/>
        <c:ser>
          <c:idx val="0"/>
          <c:order val="0"/>
          <c:tx>
            <c:strRef>
              <c:f>Sheet1!$B$1</c:f>
              <c:strCache>
                <c:ptCount val="1"/>
                <c:pt idx="0">
                  <c:v>Births</c:v>
                </c:pt>
              </c:strCache>
            </c:strRef>
          </c:tx>
          <c:spPr>
            <a:solidFill>
              <a:srgbClr val="FFFFFF"/>
            </a:solidFill>
            <a:ln w="38100" cap="rnd">
              <a:solidFill>
                <a:srgbClr val="006D6D"/>
              </a:solidFill>
              <a:prstDash val="solid"/>
              <a:round/>
            </a:ln>
            <a:effectLst/>
          </c:spPr>
          <c:marker>
            <c:symbol val="circle"/>
            <c:size val="8"/>
            <c:spPr>
              <a:solidFill>
                <a:srgbClr val="FFFFFF"/>
              </a:solidFill>
              <a:ln w="9525" cap="flat">
                <a:solidFill>
                  <a:srgbClr val="3C8F8F"/>
                </a:solidFill>
                <a:prstDash val="solid"/>
                <a:round/>
              </a:ln>
              <a:effectLst/>
            </c:spPr>
          </c:marker>
          <c:dLbls>
            <c:numFmt formatCode="#,##0" sourceLinked="0"/>
            <c:txPr>
              <a:bodyPr/>
              <a:lstStyle/>
              <a:p>
                <a:pPr>
                  <a:defRPr b="0" i="0" strike="noStrike" sz="1100" u="none">
                    <a:solidFill>
                      <a:srgbClr val="404040"/>
                    </a:solidFill>
                    <a:latin typeface="Calibri Light"/>
                  </a:defRPr>
                </a:pPr>
              </a:p>
            </c:txPr>
            <c:dLblPos val="t"/>
            <c:showLegendKey val="0"/>
            <c:showVal val="1"/>
            <c:showCatName val="0"/>
            <c:showSerName val="0"/>
            <c:showPercent val="0"/>
            <c:showBubbleSize val="0"/>
            <c:showLeaderLines val="0"/>
          </c:dLbls>
          <c:cat>
            <c:strRef>
              <c:f>Sheet1!$A$2:$A$21</c:f>
              <c:strCache>
                <c:ptCount val="20"/>
                <c:pt idx="0">
                  <c:v>2002</c:v>
                </c:pt>
                <c:pt idx="1">
                  <c:v>03</c:v>
                </c:pt>
                <c:pt idx="2">
                  <c:v>04</c:v>
                </c:pt>
                <c:pt idx="3">
                  <c:v>05</c:v>
                </c:pt>
                <c:pt idx="4">
                  <c:v>06</c:v>
                </c:pt>
                <c:pt idx="5">
                  <c:v>07</c:v>
                </c:pt>
                <c:pt idx="6">
                  <c:v>08</c:v>
                </c:pt>
                <c:pt idx="7">
                  <c:v>09</c:v>
                </c:pt>
                <c:pt idx="8">
                  <c:v>10</c:v>
                </c:pt>
                <c:pt idx="9">
                  <c:v>11</c:v>
                </c:pt>
                <c:pt idx="10">
                  <c:v>12</c:v>
                </c:pt>
                <c:pt idx="11">
                  <c:v>13</c:v>
                </c:pt>
                <c:pt idx="12">
                  <c:v>14</c:v>
                </c:pt>
                <c:pt idx="13">
                  <c:v>15</c:v>
                </c:pt>
                <c:pt idx="14">
                  <c:v>16</c:v>
                </c:pt>
                <c:pt idx="15">
                  <c:v>17</c:v>
                </c:pt>
                <c:pt idx="16">
                  <c:v>18</c:v>
                </c:pt>
                <c:pt idx="17">
                  <c:v>19</c:v>
                </c:pt>
                <c:pt idx="18">
                  <c:v>20</c:v>
                </c:pt>
                <c:pt idx="19">
                  <c:v>2021</c:v>
                </c:pt>
              </c:strCache>
            </c:strRef>
          </c:cat>
          <c:val>
            <c:numRef>
              <c:f>Sheet1!$B$2:$B$21</c:f>
              <c:numCache>
                <c:ptCount val="20"/>
                <c:pt idx="0">
                  <c:v>983092.000000</c:v>
                </c:pt>
                <c:pt idx="1">
                  <c:v>991067.000000</c:v>
                </c:pt>
                <c:pt idx="2">
                  <c:v>1057881.000000</c:v>
                </c:pt>
                <c:pt idx="3">
                  <c:v>1102207.000000</c:v>
                </c:pt>
                <c:pt idx="4">
                  <c:v>1137157.000000</c:v>
                </c:pt>
                <c:pt idx="5">
                  <c:v>1171370.000000</c:v>
                </c:pt>
                <c:pt idx="6">
                  <c:v>1196958.000000</c:v>
                </c:pt>
                <c:pt idx="7">
                  <c:v>1203604.000000</c:v>
                </c:pt>
                <c:pt idx="8">
                  <c:v>1203967.000000</c:v>
                </c:pt>
                <c:pt idx="9">
                  <c:v>1192033.000000</c:v>
                </c:pt>
                <c:pt idx="10">
                  <c:v>1184320.000000</c:v>
                </c:pt>
                <c:pt idx="11">
                  <c:v>1179957.000000</c:v>
                </c:pt>
                <c:pt idx="12">
                  <c:v>1177893.000000</c:v>
                </c:pt>
                <c:pt idx="13">
                  <c:v>1167002.000000</c:v>
                </c:pt>
                <c:pt idx="14">
                  <c:v>1145354.000000</c:v>
                </c:pt>
                <c:pt idx="15">
                  <c:v>1168092.000000</c:v>
                </c:pt>
                <c:pt idx="16">
                  <c:v>1182107.000000</c:v>
                </c:pt>
                <c:pt idx="17">
                  <c:v>1178116.000000</c:v>
                </c:pt>
                <c:pt idx="18">
                  <c:v>1173943.000000</c:v>
                </c:pt>
                <c:pt idx="19">
                  <c:v>1166304.000000</c:v>
                </c:pt>
              </c:numCache>
            </c:numRef>
          </c:val>
          <c:smooth val="0"/>
        </c:ser>
        <c:marker val="1"/>
        <c:axId val="2094734552"/>
        <c:axId val="2094734553"/>
      </c:lineChart>
      <c:catAx>
        <c:axId val="2094734552"/>
        <c:scaling>
          <c:orientation val="minMax"/>
        </c:scaling>
        <c:delete val="0"/>
        <c:axPos val="b"/>
        <c:majorGridlines>
          <c:spPr>
            <a:ln w="12700" cap="flat">
              <a:solidFill>
                <a:srgbClr val="F2F2F2"/>
              </a:solidFill>
              <a:prstDash val="dash"/>
              <a:round/>
            </a:ln>
          </c:spPr>
        </c:majorGridlines>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Light"/>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dash"/>
              <a:round/>
            </a:ln>
          </c:spPr>
        </c:majorGridlines>
        <c:title>
          <c:tx>
            <c:rich>
              <a:bodyPr rot="-5400000"/>
              <a:lstStyle/>
              <a:p>
                <a:pPr>
                  <a:defRPr b="0" i="0" strike="noStrike" sz="1300" u="none">
                    <a:solidFill>
                      <a:srgbClr val="595959"/>
                    </a:solidFill>
                    <a:latin typeface="Calibri Light"/>
                  </a:defRPr>
                </a:pPr>
                <a:r>
                  <a:rPr b="0" i="0" strike="noStrike" sz="1300" u="none">
                    <a:solidFill>
                      <a:srgbClr val="595959"/>
                    </a:solidFill>
                    <a:latin typeface="Calibri Light"/>
                  </a:rPr>
                  <a:t>Number of Births</a:t>
                </a:r>
              </a:p>
            </c:rich>
          </c:tx>
          <c:layout/>
          <c:overlay val="1"/>
        </c:title>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Light"/>
              </a:defRPr>
            </a:pPr>
          </a:p>
        </c:txPr>
        <c:crossAx val="2094734552"/>
        <c:crosses val="autoZero"/>
        <c:crossBetween val="between"/>
        <c:majorUnit val="325000"/>
        <c:minorUnit val="1625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50962"/>
          <c:y val="0.0486657"/>
          <c:w val="0.943832"/>
          <c:h val="0.918513"/>
        </c:manualLayout>
      </c:layout>
      <c:lineChart>
        <c:grouping val="standard"/>
        <c:varyColors val="0"/>
        <c:ser>
          <c:idx val="0"/>
          <c:order val="0"/>
          <c:tx>
            <c:strRef>
              <c:f>Sheet1!$B$1</c:f>
              <c:strCache>
                <c:ptCount val="1"/>
                <c:pt idx="0">
                  <c:v>GP</c:v>
                </c:pt>
              </c:strCache>
            </c:strRef>
          </c:tx>
          <c:spPr>
            <a:noFill/>
            <a:ln w="57150" cap="rnd">
              <a:solidFill>
                <a:srgbClr val="00B050"/>
              </a:solidFill>
              <a:prstDash val="solid"/>
              <a:round/>
            </a:ln>
            <a:effectLst/>
          </c:spPr>
          <c:marker>
            <c:symbol val="none"/>
            <c:size val="7"/>
            <c:spPr>
              <a:solidFill>
                <a:srgbClr val="000000">
                  <a:alpha val="0"/>
                </a:srgbClr>
              </a:solidFill>
              <a:ln w="57150" cap="rnd">
                <a:solidFill>
                  <a:srgbClr val="00B050"/>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Sheet1!$B$2:$B$25</c:f>
              <c:numCache>
                <c:ptCount val="24"/>
                <c:pt idx="0">
                  <c:v>2.200000</c:v>
                </c:pt>
                <c:pt idx="1">
                  <c:v>2.200000</c:v>
                </c:pt>
                <c:pt idx="2">
                  <c:v>2.200000</c:v>
                </c:pt>
                <c:pt idx="3">
                  <c:v>2.200000</c:v>
                </c:pt>
                <c:pt idx="4">
                  <c:v>2.200000</c:v>
                </c:pt>
                <c:pt idx="5">
                  <c:v>2.200000</c:v>
                </c:pt>
                <c:pt idx="6">
                  <c:v>2.250000</c:v>
                </c:pt>
                <c:pt idx="7">
                  <c:v>2.250000</c:v>
                </c:pt>
                <c:pt idx="8">
                  <c:v>2.250000</c:v>
                </c:pt>
                <c:pt idx="9">
                  <c:v>2.250000</c:v>
                </c:pt>
                <c:pt idx="10">
                  <c:v>2.250000</c:v>
                </c:pt>
                <c:pt idx="11">
                  <c:v>2.250000</c:v>
                </c:pt>
                <c:pt idx="12">
                  <c:v>2.110000</c:v>
                </c:pt>
                <c:pt idx="13">
                  <c:v>2.110000</c:v>
                </c:pt>
                <c:pt idx="14">
                  <c:v>2.110000</c:v>
                </c:pt>
                <c:pt idx="15">
                  <c:v>2.110000</c:v>
                </c:pt>
                <c:pt idx="16">
                  <c:v>2.110000</c:v>
                </c:pt>
                <c:pt idx="17">
                  <c:v>2.110000</c:v>
                </c:pt>
                <c:pt idx="18">
                  <c:v>1.920000</c:v>
                </c:pt>
                <c:pt idx="19">
                  <c:v>1.920000</c:v>
                </c:pt>
                <c:pt idx="20">
                  <c:v>1.920000</c:v>
                </c:pt>
                <c:pt idx="21">
                  <c:v>1.920000</c:v>
                </c:pt>
                <c:pt idx="22">
                  <c:v>1.920000</c:v>
                </c:pt>
                <c:pt idx="23">
                  <c:v>1.920000</c:v>
                </c:pt>
              </c:numCache>
            </c:numRef>
          </c:val>
          <c:smooth val="0"/>
        </c:ser>
        <c:ser>
          <c:idx val="1"/>
          <c:order val="1"/>
          <c:tx>
            <c:strRef>
              <c:f>Sheet1!$C$1</c:f>
              <c:strCache>
                <c:ptCount val="1"/>
                <c:pt idx="0">
                  <c:v>EC</c:v>
                </c:pt>
              </c:strCache>
            </c:strRef>
          </c:tx>
          <c:spPr>
            <a:noFill/>
            <a:ln w="28575" cap="rnd">
              <a:solidFill>
                <a:srgbClr val="F2F2F2"/>
              </a:solidFill>
              <a:prstDash val="solid"/>
              <a:round/>
            </a:ln>
            <a:effectLst/>
          </c:spPr>
          <c:marker>
            <c:symbol val="none"/>
            <c:size val="4"/>
            <c:spPr>
              <a:solidFill>
                <a:srgbClr val="000000">
                  <a:alpha val="0"/>
                </a:srgbClr>
              </a:solidFill>
              <a:ln w="28575" cap="rnd">
                <a:solidFill>
                  <a:srgbClr val="F2F2F2"/>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Sheet1!$C$2:$C$25</c:f>
              <c:numCache>
                <c:ptCount val="24"/>
                <c:pt idx="0">
                  <c:v>3.140000</c:v>
                </c:pt>
                <c:pt idx="1">
                  <c:v>3.140000</c:v>
                </c:pt>
                <c:pt idx="2">
                  <c:v>3.140000</c:v>
                </c:pt>
                <c:pt idx="3">
                  <c:v>3.140000</c:v>
                </c:pt>
                <c:pt idx="4">
                  <c:v>3.140000</c:v>
                </c:pt>
                <c:pt idx="5">
                  <c:v>3.140000</c:v>
                </c:pt>
                <c:pt idx="6">
                  <c:v>3.240000</c:v>
                </c:pt>
                <c:pt idx="7">
                  <c:v>3.240000</c:v>
                </c:pt>
                <c:pt idx="8">
                  <c:v>3.240000</c:v>
                </c:pt>
                <c:pt idx="9">
                  <c:v>3.240000</c:v>
                </c:pt>
                <c:pt idx="10">
                  <c:v>3.240000</c:v>
                </c:pt>
                <c:pt idx="11">
                  <c:v>3.240000</c:v>
                </c:pt>
                <c:pt idx="12">
                  <c:v>2.950000</c:v>
                </c:pt>
                <c:pt idx="13">
                  <c:v>2.950000</c:v>
                </c:pt>
                <c:pt idx="14">
                  <c:v>2.950000</c:v>
                </c:pt>
                <c:pt idx="15">
                  <c:v>2.950000</c:v>
                </c:pt>
                <c:pt idx="16">
                  <c:v>2.950000</c:v>
                </c:pt>
                <c:pt idx="17">
                  <c:v>2.950000</c:v>
                </c:pt>
                <c:pt idx="18">
                  <c:v>2.800000</c:v>
                </c:pt>
                <c:pt idx="19">
                  <c:v>2.800000</c:v>
                </c:pt>
                <c:pt idx="20">
                  <c:v>2.800000</c:v>
                </c:pt>
                <c:pt idx="21">
                  <c:v>2.800000</c:v>
                </c:pt>
                <c:pt idx="22">
                  <c:v>2.800000</c:v>
                </c:pt>
                <c:pt idx="23">
                  <c:v>2.800000</c:v>
                </c:pt>
              </c:numCache>
            </c:numRef>
          </c:val>
          <c:smooth val="0"/>
        </c:ser>
        <c:ser>
          <c:idx val="2"/>
          <c:order val="2"/>
          <c:tx>
            <c:strRef>
              <c:f>Sheet1!$D$1</c:f>
              <c:strCache>
                <c:ptCount val="1"/>
                <c:pt idx="0">
                  <c:v>FS</c:v>
                </c:pt>
              </c:strCache>
            </c:strRef>
          </c:tx>
          <c:spPr>
            <a:noFill/>
            <a:ln w="28575" cap="rnd">
              <a:solidFill>
                <a:srgbClr val="F2F2F2"/>
              </a:solidFill>
              <a:prstDash val="solid"/>
              <a:round/>
            </a:ln>
            <a:effectLst/>
          </c:spPr>
          <c:marker>
            <c:symbol val="none"/>
            <c:size val="4"/>
            <c:spPr>
              <a:solidFill>
                <a:srgbClr val="000000">
                  <a:alpha val="0"/>
                </a:srgbClr>
              </a:solidFill>
              <a:ln w="28575" cap="rnd">
                <a:solidFill>
                  <a:srgbClr val="F2F2F2"/>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Sheet1!$D$2:$D$25</c:f>
              <c:numCache>
                <c:ptCount val="24"/>
                <c:pt idx="0">
                  <c:v>2.690000</c:v>
                </c:pt>
                <c:pt idx="1">
                  <c:v>2.690000</c:v>
                </c:pt>
                <c:pt idx="2">
                  <c:v>2.690000</c:v>
                </c:pt>
                <c:pt idx="3">
                  <c:v>2.690000</c:v>
                </c:pt>
                <c:pt idx="4">
                  <c:v>2.690000</c:v>
                </c:pt>
                <c:pt idx="5">
                  <c:v>2.690000</c:v>
                </c:pt>
                <c:pt idx="6">
                  <c:v>2.860000</c:v>
                </c:pt>
                <c:pt idx="7">
                  <c:v>2.860000</c:v>
                </c:pt>
                <c:pt idx="8">
                  <c:v>2.860000</c:v>
                </c:pt>
                <c:pt idx="9">
                  <c:v>2.860000</c:v>
                </c:pt>
                <c:pt idx="10">
                  <c:v>2.860000</c:v>
                </c:pt>
                <c:pt idx="11">
                  <c:v>2.860000</c:v>
                </c:pt>
                <c:pt idx="12">
                  <c:v>2.480000</c:v>
                </c:pt>
                <c:pt idx="13">
                  <c:v>2.480000</c:v>
                </c:pt>
                <c:pt idx="14">
                  <c:v>2.480000</c:v>
                </c:pt>
                <c:pt idx="15">
                  <c:v>2.480000</c:v>
                </c:pt>
                <c:pt idx="16">
                  <c:v>2.480000</c:v>
                </c:pt>
                <c:pt idx="17">
                  <c:v>2.480000</c:v>
                </c:pt>
                <c:pt idx="18">
                  <c:v>2.380000</c:v>
                </c:pt>
                <c:pt idx="19">
                  <c:v>2.380000</c:v>
                </c:pt>
                <c:pt idx="20">
                  <c:v>2.380000</c:v>
                </c:pt>
                <c:pt idx="21">
                  <c:v>2.380000</c:v>
                </c:pt>
                <c:pt idx="22">
                  <c:v>2.380000</c:v>
                </c:pt>
                <c:pt idx="23">
                  <c:v>2.380000</c:v>
                </c:pt>
              </c:numCache>
            </c:numRef>
          </c:val>
          <c:smooth val="0"/>
        </c:ser>
        <c:ser>
          <c:idx val="3"/>
          <c:order val="3"/>
          <c:tx>
            <c:strRef>
              <c:f>Sheet1!$E$1</c:f>
              <c:strCache>
                <c:ptCount val="1"/>
                <c:pt idx="0">
                  <c:v>KZN</c:v>
                </c:pt>
              </c:strCache>
            </c:strRef>
          </c:tx>
          <c:spPr>
            <a:noFill/>
            <a:ln w="28575" cap="rnd">
              <a:solidFill>
                <a:srgbClr val="EEECE1"/>
              </a:solidFill>
              <a:prstDash val="solid"/>
              <a:round/>
            </a:ln>
            <a:effectLst/>
          </c:spPr>
          <c:marker>
            <c:symbol val="none"/>
            <c:size val="4"/>
            <c:spPr>
              <a:solidFill>
                <a:srgbClr val="000000">
                  <a:alpha val="0"/>
                </a:srgbClr>
              </a:solidFill>
              <a:ln w="28575" cap="rnd">
                <a:solidFill>
                  <a:srgbClr val="EEECE1"/>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Sheet1!$E$2:$E$25</c:f>
              <c:numCache>
                <c:ptCount val="24"/>
                <c:pt idx="0">
                  <c:v>2.970000</c:v>
                </c:pt>
                <c:pt idx="1">
                  <c:v>2.970000</c:v>
                </c:pt>
                <c:pt idx="2">
                  <c:v>2.970000</c:v>
                </c:pt>
                <c:pt idx="3">
                  <c:v>2.970000</c:v>
                </c:pt>
                <c:pt idx="4">
                  <c:v>2.970000</c:v>
                </c:pt>
                <c:pt idx="5">
                  <c:v>2.970000</c:v>
                </c:pt>
                <c:pt idx="6">
                  <c:v>2.990000</c:v>
                </c:pt>
                <c:pt idx="7">
                  <c:v>2.990000</c:v>
                </c:pt>
                <c:pt idx="8">
                  <c:v>2.990000</c:v>
                </c:pt>
                <c:pt idx="9">
                  <c:v>2.990000</c:v>
                </c:pt>
                <c:pt idx="10">
                  <c:v>2.990000</c:v>
                </c:pt>
                <c:pt idx="11">
                  <c:v>2.990000</c:v>
                </c:pt>
                <c:pt idx="12">
                  <c:v>2.710000</c:v>
                </c:pt>
                <c:pt idx="13">
                  <c:v>2.710000</c:v>
                </c:pt>
                <c:pt idx="14">
                  <c:v>2.710000</c:v>
                </c:pt>
                <c:pt idx="15">
                  <c:v>2.710000</c:v>
                </c:pt>
                <c:pt idx="16">
                  <c:v>2.710000</c:v>
                </c:pt>
                <c:pt idx="17">
                  <c:v>2.710000</c:v>
                </c:pt>
                <c:pt idx="18">
                  <c:v>2.610000</c:v>
                </c:pt>
                <c:pt idx="19">
                  <c:v>2.610000</c:v>
                </c:pt>
                <c:pt idx="20">
                  <c:v>2.610000</c:v>
                </c:pt>
                <c:pt idx="21">
                  <c:v>2.610000</c:v>
                </c:pt>
                <c:pt idx="22">
                  <c:v>2.610000</c:v>
                </c:pt>
                <c:pt idx="23">
                  <c:v>2.610000</c:v>
                </c:pt>
              </c:numCache>
            </c:numRef>
          </c:val>
          <c:smooth val="0"/>
        </c:ser>
        <c:ser>
          <c:idx val="4"/>
          <c:order val="4"/>
          <c:tx>
            <c:strRef>
              <c:f>Sheet1!$F$1</c:f>
              <c:strCache>
                <c:ptCount val="1"/>
                <c:pt idx="0">
                  <c:v>LP</c:v>
                </c:pt>
              </c:strCache>
            </c:strRef>
          </c:tx>
          <c:spPr>
            <a:noFill/>
            <a:ln w="57150" cap="rnd">
              <a:solidFill>
                <a:srgbClr val="376092"/>
              </a:solidFill>
              <a:prstDash val="solid"/>
              <a:round/>
            </a:ln>
            <a:effectLst/>
          </c:spPr>
          <c:marker>
            <c:symbol val="none"/>
            <c:size val="7"/>
            <c:spPr>
              <a:solidFill>
                <a:srgbClr val="000000">
                  <a:alpha val="0"/>
                </a:srgbClr>
              </a:solidFill>
              <a:ln w="57150" cap="rnd">
                <a:solidFill>
                  <a:srgbClr val="376092"/>
                </a:solidFill>
                <a:prstDash val="solid"/>
                <a:round/>
              </a:ln>
              <a:effectLst/>
            </c:spPr>
          </c:marker>
          <c:dLbls>
            <c:numFmt formatCode="0.##" sourceLinked="0"/>
            <c:txPr>
              <a:bodyPr/>
              <a:lstStyle/>
              <a:p>
                <a:pPr>
                  <a:defRPr b="0" i="0" strike="noStrike" sz="18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Sheet1!$F$2:$F$25</c:f>
              <c:numCache>
                <c:ptCount val="24"/>
                <c:pt idx="0">
                  <c:v>3.230000</c:v>
                </c:pt>
                <c:pt idx="1">
                  <c:v>3.230000</c:v>
                </c:pt>
                <c:pt idx="2">
                  <c:v>3.230000</c:v>
                </c:pt>
                <c:pt idx="3">
                  <c:v>3.230000</c:v>
                </c:pt>
                <c:pt idx="4">
                  <c:v>3.230000</c:v>
                </c:pt>
                <c:pt idx="5">
                  <c:v>3.230000</c:v>
                </c:pt>
                <c:pt idx="6">
                  <c:v>3.440000</c:v>
                </c:pt>
                <c:pt idx="7">
                  <c:v>3.440000</c:v>
                </c:pt>
                <c:pt idx="8">
                  <c:v>3.440000</c:v>
                </c:pt>
                <c:pt idx="9">
                  <c:v>3.440000</c:v>
                </c:pt>
                <c:pt idx="10">
                  <c:v>3.440000</c:v>
                </c:pt>
                <c:pt idx="11">
                  <c:v>3.440000</c:v>
                </c:pt>
                <c:pt idx="12">
                  <c:v>3.160000</c:v>
                </c:pt>
                <c:pt idx="13">
                  <c:v>3.160000</c:v>
                </c:pt>
                <c:pt idx="14">
                  <c:v>3.160000</c:v>
                </c:pt>
                <c:pt idx="15">
                  <c:v>3.160000</c:v>
                </c:pt>
                <c:pt idx="16">
                  <c:v>3.160000</c:v>
                </c:pt>
                <c:pt idx="17">
                  <c:v>3.160000</c:v>
                </c:pt>
                <c:pt idx="18">
                  <c:v>3.080000</c:v>
                </c:pt>
                <c:pt idx="19">
                  <c:v>3.080000</c:v>
                </c:pt>
                <c:pt idx="20">
                  <c:v>3.080000</c:v>
                </c:pt>
                <c:pt idx="21">
                  <c:v>3.080000</c:v>
                </c:pt>
                <c:pt idx="22">
                  <c:v>3.080000</c:v>
                </c:pt>
                <c:pt idx="23">
                  <c:v>3.080000</c:v>
                </c:pt>
              </c:numCache>
            </c:numRef>
          </c:val>
          <c:smooth val="0"/>
        </c:ser>
        <c:ser>
          <c:idx val="5"/>
          <c:order val="5"/>
          <c:tx>
            <c:strRef>
              <c:f>Sheet1!$G$1</c:f>
              <c:strCache>
                <c:ptCount val="1"/>
                <c:pt idx="0">
                  <c:v>MP</c:v>
                </c:pt>
              </c:strCache>
            </c:strRef>
          </c:tx>
          <c:spPr>
            <a:noFill/>
            <a:ln w="28575" cap="rnd">
              <a:solidFill>
                <a:srgbClr val="F2F2F2"/>
              </a:solidFill>
              <a:prstDash val="solid"/>
              <a:round/>
            </a:ln>
            <a:effectLst/>
          </c:spPr>
          <c:marker>
            <c:symbol val="none"/>
            <c:size val="4"/>
            <c:spPr>
              <a:solidFill>
                <a:srgbClr val="000000">
                  <a:alpha val="0"/>
                </a:srgbClr>
              </a:solidFill>
              <a:ln w="28575" cap="rnd">
                <a:solidFill>
                  <a:srgbClr val="F2F2F2"/>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Sheet1!$G$2:$G$25</c:f>
              <c:numCache>
                <c:ptCount val="24"/>
                <c:pt idx="0">
                  <c:v>2.840000</c:v>
                </c:pt>
                <c:pt idx="1">
                  <c:v>2.840000</c:v>
                </c:pt>
                <c:pt idx="2">
                  <c:v>2.840000</c:v>
                </c:pt>
                <c:pt idx="3">
                  <c:v>2.840000</c:v>
                </c:pt>
                <c:pt idx="4">
                  <c:v>2.840000</c:v>
                </c:pt>
                <c:pt idx="5">
                  <c:v>2.840000</c:v>
                </c:pt>
                <c:pt idx="6">
                  <c:v>2.970000</c:v>
                </c:pt>
                <c:pt idx="7">
                  <c:v>2.970000</c:v>
                </c:pt>
                <c:pt idx="8">
                  <c:v>2.970000</c:v>
                </c:pt>
                <c:pt idx="9">
                  <c:v>2.970000</c:v>
                </c:pt>
                <c:pt idx="10">
                  <c:v>2.970000</c:v>
                </c:pt>
                <c:pt idx="11">
                  <c:v>2.970000</c:v>
                </c:pt>
                <c:pt idx="12">
                  <c:v>2.490000</c:v>
                </c:pt>
                <c:pt idx="13">
                  <c:v>2.490000</c:v>
                </c:pt>
                <c:pt idx="14">
                  <c:v>2.490000</c:v>
                </c:pt>
                <c:pt idx="15">
                  <c:v>2.490000</c:v>
                </c:pt>
                <c:pt idx="16">
                  <c:v>2.490000</c:v>
                </c:pt>
                <c:pt idx="17">
                  <c:v>2.490000</c:v>
                </c:pt>
                <c:pt idx="18">
                  <c:v>2.470000</c:v>
                </c:pt>
                <c:pt idx="19">
                  <c:v>2.470000</c:v>
                </c:pt>
                <c:pt idx="20">
                  <c:v>2.470000</c:v>
                </c:pt>
                <c:pt idx="21">
                  <c:v>2.470000</c:v>
                </c:pt>
                <c:pt idx="22">
                  <c:v>2.470000</c:v>
                </c:pt>
                <c:pt idx="23">
                  <c:v>2.470000</c:v>
                </c:pt>
              </c:numCache>
            </c:numRef>
          </c:val>
          <c:smooth val="0"/>
        </c:ser>
        <c:ser>
          <c:idx val="6"/>
          <c:order val="6"/>
          <c:tx>
            <c:strRef>
              <c:f>Sheet1!$H$1</c:f>
              <c:strCache>
                <c:ptCount val="1"/>
                <c:pt idx="0">
                  <c:v>NC</c:v>
                </c:pt>
              </c:strCache>
            </c:strRef>
          </c:tx>
          <c:spPr>
            <a:noFill/>
            <a:ln w="28575" cap="rnd">
              <a:solidFill>
                <a:srgbClr val="F2F2F2"/>
              </a:solidFill>
              <a:prstDash val="solid"/>
              <a:round/>
            </a:ln>
            <a:effectLst/>
          </c:spPr>
          <c:marker>
            <c:symbol val="none"/>
            <c:size val="4"/>
            <c:spPr>
              <a:solidFill>
                <a:srgbClr val="000000">
                  <a:alpha val="0"/>
                </a:srgbClr>
              </a:solidFill>
              <a:ln w="28575" cap="rnd">
                <a:solidFill>
                  <a:srgbClr val="F2F2F2"/>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Sheet1!$H$2:$H$25</c:f>
              <c:numCache>
                <c:ptCount val="24"/>
                <c:pt idx="0">
                  <c:v>3.000000</c:v>
                </c:pt>
                <c:pt idx="1">
                  <c:v>3.000000</c:v>
                </c:pt>
                <c:pt idx="2">
                  <c:v>3.000000</c:v>
                </c:pt>
                <c:pt idx="3">
                  <c:v>3.000000</c:v>
                </c:pt>
                <c:pt idx="4">
                  <c:v>3.000000</c:v>
                </c:pt>
                <c:pt idx="5">
                  <c:v>3.000000</c:v>
                </c:pt>
                <c:pt idx="6">
                  <c:v>3.080000</c:v>
                </c:pt>
                <c:pt idx="7">
                  <c:v>3.080000</c:v>
                </c:pt>
                <c:pt idx="8">
                  <c:v>3.080000</c:v>
                </c:pt>
                <c:pt idx="9">
                  <c:v>3.080000</c:v>
                </c:pt>
                <c:pt idx="10">
                  <c:v>3.080000</c:v>
                </c:pt>
                <c:pt idx="11">
                  <c:v>3.080000</c:v>
                </c:pt>
                <c:pt idx="12">
                  <c:v>2.830000</c:v>
                </c:pt>
                <c:pt idx="13">
                  <c:v>2.830000</c:v>
                </c:pt>
                <c:pt idx="14">
                  <c:v>2.830000</c:v>
                </c:pt>
                <c:pt idx="15">
                  <c:v>2.830000</c:v>
                </c:pt>
                <c:pt idx="16">
                  <c:v>2.830000</c:v>
                </c:pt>
                <c:pt idx="17">
                  <c:v>2.830000</c:v>
                </c:pt>
                <c:pt idx="18">
                  <c:v>2.700000</c:v>
                </c:pt>
                <c:pt idx="19">
                  <c:v>2.700000</c:v>
                </c:pt>
                <c:pt idx="20">
                  <c:v>2.700000</c:v>
                </c:pt>
                <c:pt idx="21">
                  <c:v>2.700000</c:v>
                </c:pt>
                <c:pt idx="22">
                  <c:v>2.700000</c:v>
                </c:pt>
                <c:pt idx="23">
                  <c:v>2.700000</c:v>
                </c:pt>
              </c:numCache>
            </c:numRef>
          </c:val>
          <c:smooth val="0"/>
        </c:ser>
        <c:ser>
          <c:idx val="7"/>
          <c:order val="7"/>
          <c:tx>
            <c:strRef>
              <c:f>Sheet1!$I$1</c:f>
              <c:strCache>
                <c:ptCount val="1"/>
                <c:pt idx="0">
                  <c:v>NW</c:v>
                </c:pt>
              </c:strCache>
            </c:strRef>
          </c:tx>
          <c:spPr>
            <a:noFill/>
            <a:ln w="57150" cap="rnd">
              <a:solidFill>
                <a:srgbClr val="E45C5B"/>
              </a:solidFill>
              <a:prstDash val="solid"/>
              <a:round/>
            </a:ln>
            <a:effectLst/>
          </c:spPr>
          <c:marker>
            <c:symbol val="none"/>
            <c:size val="7"/>
            <c:spPr>
              <a:solidFill>
                <a:srgbClr val="000000">
                  <a:alpha val="0"/>
                </a:srgbClr>
              </a:solidFill>
              <a:ln w="57150" cap="rnd">
                <a:solidFill>
                  <a:srgbClr val="E45C5B"/>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Sheet1!$I$2:$I$25</c:f>
              <c:numCache>
                <c:ptCount val="24"/>
                <c:pt idx="0">
                  <c:v>3.000000</c:v>
                </c:pt>
                <c:pt idx="1">
                  <c:v>3.000000</c:v>
                </c:pt>
                <c:pt idx="2">
                  <c:v>3.000000</c:v>
                </c:pt>
                <c:pt idx="3">
                  <c:v>3.000000</c:v>
                </c:pt>
                <c:pt idx="4">
                  <c:v>3.000000</c:v>
                </c:pt>
                <c:pt idx="5">
                  <c:v>3.000000</c:v>
                </c:pt>
                <c:pt idx="6">
                  <c:v>3.200000</c:v>
                </c:pt>
                <c:pt idx="7">
                  <c:v>3.200000</c:v>
                </c:pt>
                <c:pt idx="8">
                  <c:v>3.200000</c:v>
                </c:pt>
                <c:pt idx="9">
                  <c:v>3.200000</c:v>
                </c:pt>
                <c:pt idx="10">
                  <c:v>3.200000</c:v>
                </c:pt>
                <c:pt idx="11">
                  <c:v>3.200000</c:v>
                </c:pt>
                <c:pt idx="12">
                  <c:v>2.710000</c:v>
                </c:pt>
                <c:pt idx="13">
                  <c:v>2.710000</c:v>
                </c:pt>
                <c:pt idx="14">
                  <c:v>2.710000</c:v>
                </c:pt>
                <c:pt idx="15">
                  <c:v>2.710000</c:v>
                </c:pt>
                <c:pt idx="16">
                  <c:v>2.710000</c:v>
                </c:pt>
                <c:pt idx="17">
                  <c:v>2.710000</c:v>
                </c:pt>
                <c:pt idx="18">
                  <c:v>2.550000</c:v>
                </c:pt>
                <c:pt idx="19">
                  <c:v>2.550000</c:v>
                </c:pt>
                <c:pt idx="20">
                  <c:v>2.550000</c:v>
                </c:pt>
                <c:pt idx="21">
                  <c:v>2.550000</c:v>
                </c:pt>
                <c:pt idx="22">
                  <c:v>2.550000</c:v>
                </c:pt>
                <c:pt idx="23">
                  <c:v>2.550000</c:v>
                </c:pt>
              </c:numCache>
            </c:numRef>
          </c:val>
          <c:smooth val="0"/>
        </c:ser>
        <c:ser>
          <c:idx val="8"/>
          <c:order val="8"/>
          <c:tx>
            <c:strRef>
              <c:f>Sheet1!$J$1</c:f>
              <c:strCache>
                <c:ptCount val="1"/>
                <c:pt idx="0">
                  <c:v>WC</c:v>
                </c:pt>
              </c:strCache>
            </c:strRef>
          </c:tx>
          <c:spPr>
            <a:noFill/>
            <a:ln w="28575" cap="rnd">
              <a:solidFill>
                <a:srgbClr val="F2F2F2"/>
              </a:solidFill>
              <a:prstDash val="solid"/>
              <a:round/>
            </a:ln>
            <a:effectLst/>
          </c:spPr>
          <c:marker>
            <c:symbol val="none"/>
            <c:size val="4"/>
            <c:spPr>
              <a:solidFill>
                <a:srgbClr val="000000">
                  <a:alpha val="0"/>
                </a:srgbClr>
              </a:solidFill>
              <a:ln w="28575" cap="rnd">
                <a:solidFill>
                  <a:srgbClr val="F2F2F2"/>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Sheet1!$A$2:$A$25</c:f>
              <c:strCache>
                <c:ptCount val="24"/>
                <c:pt idx="0">
                  <c:v>2001</c:v>
                </c:pt>
                <c:pt idx="1">
                  <c:v>2002</c:v>
                </c:pt>
                <c:pt idx="2">
                  <c:v>2003</c:v>
                </c:pt>
                <c:pt idx="3">
                  <c:v>2004</c:v>
                </c:pt>
                <c:pt idx="4">
                  <c:v>2005</c:v>
                </c:pt>
                <c:pt idx="5">
                  <c:v>2006</c:v>
                </c:pt>
                <c:pt idx="6">
                  <c:v>2006</c:v>
                </c:pt>
                <c:pt idx="7">
                  <c:v>2007</c:v>
                </c:pt>
                <c:pt idx="8">
                  <c:v>2008</c:v>
                </c:pt>
                <c:pt idx="9">
                  <c:v>2009</c:v>
                </c:pt>
                <c:pt idx="10">
                  <c:v>2010</c:v>
                </c:pt>
                <c:pt idx="11">
                  <c:v>2011</c:v>
                </c:pt>
                <c:pt idx="12">
                  <c:v>2011</c:v>
                </c:pt>
                <c:pt idx="13">
                  <c:v>2012</c:v>
                </c:pt>
                <c:pt idx="14">
                  <c:v>2013</c:v>
                </c:pt>
                <c:pt idx="15">
                  <c:v>2014</c:v>
                </c:pt>
                <c:pt idx="16">
                  <c:v>2015</c:v>
                </c:pt>
                <c:pt idx="17">
                  <c:v>2016</c:v>
                </c:pt>
                <c:pt idx="18">
                  <c:v>2016</c:v>
                </c:pt>
                <c:pt idx="19">
                  <c:v>2017</c:v>
                </c:pt>
                <c:pt idx="20">
                  <c:v>2018</c:v>
                </c:pt>
                <c:pt idx="21">
                  <c:v>2019</c:v>
                </c:pt>
                <c:pt idx="22">
                  <c:v>2020</c:v>
                </c:pt>
                <c:pt idx="23">
                  <c:v>2021</c:v>
                </c:pt>
              </c:strCache>
            </c:strRef>
          </c:cat>
          <c:val>
            <c:numRef>
              <c:f>Sheet1!$J$2:$J$25</c:f>
              <c:numCache>
                <c:ptCount val="24"/>
                <c:pt idx="0">
                  <c:v>2.310000</c:v>
                </c:pt>
                <c:pt idx="1">
                  <c:v>2.310000</c:v>
                </c:pt>
                <c:pt idx="2">
                  <c:v>2.310000</c:v>
                </c:pt>
                <c:pt idx="3">
                  <c:v>2.310000</c:v>
                </c:pt>
                <c:pt idx="4">
                  <c:v>2.310000</c:v>
                </c:pt>
                <c:pt idx="5">
                  <c:v>2.310000</c:v>
                </c:pt>
                <c:pt idx="6">
                  <c:v>2.450000</c:v>
                </c:pt>
                <c:pt idx="7">
                  <c:v>2.450000</c:v>
                </c:pt>
                <c:pt idx="8">
                  <c:v>2.450000</c:v>
                </c:pt>
                <c:pt idx="9">
                  <c:v>2.450000</c:v>
                </c:pt>
                <c:pt idx="10">
                  <c:v>2.450000</c:v>
                </c:pt>
                <c:pt idx="11">
                  <c:v>2.450000</c:v>
                </c:pt>
                <c:pt idx="12">
                  <c:v>2.160000</c:v>
                </c:pt>
                <c:pt idx="13">
                  <c:v>2.160000</c:v>
                </c:pt>
                <c:pt idx="14">
                  <c:v>2.160000</c:v>
                </c:pt>
                <c:pt idx="15">
                  <c:v>2.160000</c:v>
                </c:pt>
                <c:pt idx="16">
                  <c:v>2.160000</c:v>
                </c:pt>
                <c:pt idx="17">
                  <c:v>2.160000</c:v>
                </c:pt>
                <c:pt idx="18">
                  <c:v>2.040000</c:v>
                </c:pt>
                <c:pt idx="19">
                  <c:v>2.040000</c:v>
                </c:pt>
                <c:pt idx="20">
                  <c:v>2.040000</c:v>
                </c:pt>
                <c:pt idx="21">
                  <c:v>2.040000</c:v>
                </c:pt>
                <c:pt idx="22">
                  <c:v>2.040000</c:v>
                </c:pt>
                <c:pt idx="23">
                  <c:v>2.040000</c:v>
                </c:pt>
              </c:numCache>
            </c:numRef>
          </c:val>
          <c:smooth val="0"/>
        </c:ser>
        <c:marker val="1"/>
        <c:axId val="2094734552"/>
        <c:axId val="2094734553"/>
      </c:line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auto val="1"/>
        <c:lblAlgn val="ctr"/>
        <c:noMultiLvlLbl val="1"/>
      </c:catAx>
      <c:valAx>
        <c:axId val="2094734553"/>
        <c:scaling>
          <c:orientation val="minMax"/>
          <c:max val="4"/>
          <c:min val="1.5"/>
        </c:scaling>
        <c:delete val="0"/>
        <c:axPos val="l"/>
        <c:majorGridlines>
          <c:spPr>
            <a:ln w="12700" cap="flat">
              <a:solidFill>
                <a:srgbClr val="4BADAD">
                  <a:alpha val="13000"/>
                </a:srgbClr>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900" u="none">
                <a:solidFill>
                  <a:srgbClr val="595959"/>
                </a:solidFill>
                <a:latin typeface="Calibri"/>
              </a:defRPr>
            </a:pPr>
          </a:p>
        </c:txPr>
        <c:crossAx val="2094734552"/>
        <c:crosses val="autoZero"/>
        <c:crossBetween val="between"/>
        <c:majorUnit val="0.625"/>
        <c:minorUnit val="0.3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05839"/>
          <c:y val="0.0392094"/>
          <c:w val="0.824506"/>
          <c:h val="0.896031"/>
        </c:manualLayout>
      </c:layout>
      <c:barChart>
        <c:barDir val="col"/>
        <c:grouping val="clustered"/>
        <c:varyColors val="0"/>
        <c:ser>
          <c:idx val="0"/>
          <c:order val="0"/>
          <c:tx>
            <c:strRef>
              <c:f>Sheet1!$B$1</c:f>
              <c:strCache>
                <c:ptCount val="1"/>
                <c:pt idx="0">
                  <c:v>deaths</c:v>
                </c:pt>
              </c:strCache>
            </c:strRef>
          </c:tx>
          <c:spPr>
            <a:solidFill>
              <a:srgbClr val="808080"/>
            </a:solidFill>
            <a:ln w="12700" cap="flat">
              <a:noFill/>
              <a:miter lim="400000"/>
            </a:ln>
            <a:effectLst/>
          </c:spPr>
          <c:invertIfNegative val="0"/>
          <c:dLbls>
            <c:numFmt formatCode="#,##0" sourceLinked="0"/>
            <c:txPr>
              <a:bodyPr/>
              <a:lstStyle/>
              <a:p>
                <a:pPr>
                  <a:defRPr b="0" i="0" strike="noStrike" sz="900" u="none">
                    <a:solidFill>
                      <a:srgbClr val="404040"/>
                    </a:solidFill>
                    <a:latin typeface="Calibri"/>
                  </a:defRPr>
                </a:pPr>
              </a:p>
            </c:txPr>
            <c:dLblPos val="outEnd"/>
            <c:showLegendKey val="0"/>
            <c:showVal val="0"/>
            <c:showCatName val="0"/>
            <c:showSerName val="0"/>
            <c:showPercent val="0"/>
            <c:showBubbleSize val="0"/>
            <c:showLeaderLines val="0"/>
          </c:dLbls>
          <c:cat>
            <c:strRef>
              <c:f>Sheet1!$A$2:$A$21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Sheet1!$B$2:$B$21</c:f>
              <c:numCache>
                <c:ptCount val="20"/>
                <c:pt idx="0">
                  <c:v>596983.000000</c:v>
                </c:pt>
                <c:pt idx="1">
                  <c:v>617135.000000</c:v>
                </c:pt>
                <c:pt idx="2">
                  <c:v>645841.000000</c:v>
                </c:pt>
                <c:pt idx="3">
                  <c:v>673977.000000</c:v>
                </c:pt>
                <c:pt idx="4">
                  <c:v>696827.000000</c:v>
                </c:pt>
                <c:pt idx="5">
                  <c:v>696160.000000</c:v>
                </c:pt>
                <c:pt idx="6">
                  <c:v>686582.000000</c:v>
                </c:pt>
                <c:pt idx="7">
                  <c:v>643045.000000</c:v>
                </c:pt>
                <c:pt idx="8">
                  <c:v>603347.000000</c:v>
                </c:pt>
                <c:pt idx="9">
                  <c:v>561381.000000</c:v>
                </c:pt>
                <c:pt idx="10">
                  <c:v>544956.000000</c:v>
                </c:pt>
                <c:pt idx="11">
                  <c:v>535678.000000</c:v>
                </c:pt>
                <c:pt idx="12">
                  <c:v>521005.000000</c:v>
                </c:pt>
                <c:pt idx="13">
                  <c:v>525739.000000</c:v>
                </c:pt>
                <c:pt idx="14">
                  <c:v>517030.000000</c:v>
                </c:pt>
                <c:pt idx="15">
                  <c:v>515722.000000</c:v>
                </c:pt>
                <c:pt idx="16">
                  <c:v>516635.000000</c:v>
                </c:pt>
                <c:pt idx="17">
                  <c:v>518613.000000</c:v>
                </c:pt>
                <c:pt idx="18">
                  <c:v>519865.000000</c:v>
                </c:pt>
                <c:pt idx="19">
                  <c:v>695913.000000</c:v>
                </c:pt>
              </c:numCache>
            </c:numRef>
          </c:val>
        </c:ser>
        <c:gapWidth val="10"/>
        <c:overlap val="0"/>
        <c:axId val="2094734552"/>
        <c:axId val="2094734553"/>
      </c:barChart>
      <c:lineChart>
        <c:grouping val="standard"/>
        <c:varyColors val="0"/>
        <c:ser>
          <c:idx val="1"/>
          <c:order val="1"/>
          <c:tx>
            <c:strRef>
              <c:f>Sheet1!$C$1</c:f>
              <c:strCache>
                <c:ptCount val="1"/>
                <c:pt idx="0">
                  <c:v>LE</c:v>
                </c:pt>
              </c:strCache>
            </c:strRef>
          </c:tx>
          <c:spPr>
            <a:solidFill>
              <a:srgbClr val="C55A11"/>
            </a:solidFill>
            <a:ln w="28575" cap="rnd">
              <a:solidFill>
                <a:srgbClr val="C55A11"/>
              </a:solidFill>
              <a:prstDash val="dash"/>
              <a:round/>
            </a:ln>
            <a:effectLst/>
          </c:spPr>
          <c:marker>
            <c:symbol val="circle"/>
            <c:size val="6"/>
            <c:spPr>
              <a:solidFill>
                <a:srgbClr val="C55A11"/>
              </a:solidFill>
              <a:ln w="9525" cap="flat">
                <a:solidFill>
                  <a:srgbClr val="C55A11"/>
                </a:solidFill>
                <a:prstDash val="solid"/>
                <a:round/>
              </a:ln>
              <a:effectLst/>
            </c:spPr>
          </c:marker>
          <c:dLbls>
            <c:numFmt formatCode="0.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Sheet1!$C$2:$C$21</c:f>
              <c:numCache>
                <c:ptCount val="20"/>
                <c:pt idx="0">
                  <c:v>55.800000</c:v>
                </c:pt>
                <c:pt idx="1">
                  <c:v>55.400000</c:v>
                </c:pt>
                <c:pt idx="2">
                  <c:v>54.800000</c:v>
                </c:pt>
                <c:pt idx="3">
                  <c:v>54.300000</c:v>
                </c:pt>
                <c:pt idx="4">
                  <c:v>54.000000</c:v>
                </c:pt>
                <c:pt idx="5">
                  <c:v>54.500000</c:v>
                </c:pt>
                <c:pt idx="6">
                  <c:v>55.200000</c:v>
                </c:pt>
                <c:pt idx="7">
                  <c:v>57.000000</c:v>
                </c:pt>
                <c:pt idx="8">
                  <c:v>58.400000</c:v>
                </c:pt>
                <c:pt idx="9">
                  <c:v>60.200000</c:v>
                </c:pt>
                <c:pt idx="10">
                  <c:v>61.100000</c:v>
                </c:pt>
                <c:pt idx="11">
                  <c:v>61.900000</c:v>
                </c:pt>
                <c:pt idx="12">
                  <c:v>62.800000</c:v>
                </c:pt>
                <c:pt idx="13">
                  <c:v>63.100000</c:v>
                </c:pt>
                <c:pt idx="14">
                  <c:v>63.800000</c:v>
                </c:pt>
                <c:pt idx="15">
                  <c:v>64.200000</c:v>
                </c:pt>
                <c:pt idx="16">
                  <c:v>64.700000</c:v>
                </c:pt>
                <c:pt idx="17">
                  <c:v>65.000000</c:v>
                </c:pt>
                <c:pt idx="18">
                  <c:v>65.500000</c:v>
                </c:pt>
                <c:pt idx="19">
                  <c:v>62.000000</c:v>
                </c:pt>
              </c:numCache>
            </c:numRef>
          </c:val>
          <c:smooth val="0"/>
        </c:ser>
        <c:marker val="1"/>
        <c:axId val="2094734555"/>
        <c:axId val="2094734556"/>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9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F2F2F2"/>
              </a:solidFill>
              <a:prstDash val="solid"/>
              <a:round/>
            </a:ln>
          </c:spPr>
        </c:majorGridlines>
        <c:title>
          <c:tx>
            <c:rich>
              <a:bodyPr rot="-5400000"/>
              <a:lstStyle/>
              <a:p>
                <a:pPr>
                  <a:defRPr b="0" i="0" strike="noStrike" sz="1400" u="none">
                    <a:solidFill>
                      <a:srgbClr val="595959"/>
                    </a:solidFill>
                    <a:latin typeface="Calibri"/>
                  </a:defRPr>
                </a:pPr>
                <a:r>
                  <a:rPr b="0" i="0" strike="noStrike" sz="1400" u="none">
                    <a:solidFill>
                      <a:srgbClr val="595959"/>
                    </a:solidFill>
                    <a:latin typeface="Calibri"/>
                  </a:rPr>
                  <a:t>Number of deaths</a:t>
                </a:r>
              </a:p>
            </c:rich>
          </c:tx>
          <c:layout/>
          <c:overlay val="1"/>
        </c:title>
        <c:numFmt formatCode="#,##0" sourceLinked="0"/>
        <c:majorTickMark val="none"/>
        <c:minorTickMark val="none"/>
        <c:tickLblPos val="nextTo"/>
        <c:spPr>
          <a:ln w="12700" cap="flat">
            <a:noFill/>
            <a:prstDash val="solid"/>
            <a:round/>
          </a:ln>
        </c:spPr>
        <c:txPr>
          <a:bodyPr rot="0"/>
          <a:lstStyle/>
          <a:p>
            <a:pPr>
              <a:defRPr b="0" i="0" strike="noStrike" sz="900" u="none">
                <a:solidFill>
                  <a:srgbClr val="595959"/>
                </a:solidFill>
                <a:latin typeface="Calibri"/>
              </a:defRPr>
            </a:pPr>
          </a:p>
        </c:txPr>
        <c:crossAx val="2094734552"/>
        <c:crosses val="autoZero"/>
        <c:crossBetween val="between"/>
        <c:majorUnit val="175000"/>
        <c:minorUnit val="87500"/>
      </c:valAx>
      <c:catAx>
        <c:axId val="2094734555"/>
        <c:scaling>
          <c:orientation val="minMax"/>
        </c:scaling>
        <c:delete val="0"/>
        <c:axPos val="b"/>
        <c:majorTickMark val="out"/>
        <c:minorTickMark val="none"/>
        <c:tickLblPos val="none"/>
        <c:spPr>
          <a:ln w="12700" cap="flat">
            <a:noFill/>
            <a:prstDash val="solid"/>
            <a:round/>
          </a:ln>
        </c:spPr>
        <c:crossAx val="2094734556"/>
        <c:crosses val="autoZero"/>
        <c:auto val="1"/>
        <c:lblAlgn val="ctr"/>
        <c:noMultiLvlLbl val="1"/>
      </c:catAx>
      <c:valAx>
        <c:axId val="2094734556"/>
        <c:scaling>
          <c:orientation val="minMax"/>
        </c:scaling>
        <c:delete val="0"/>
        <c:axPos val="r"/>
        <c:title>
          <c:tx>
            <c:rich>
              <a:bodyPr rot="-5400000"/>
              <a:lstStyle/>
              <a:p>
                <a:pPr>
                  <a:defRPr b="1" i="0" strike="noStrike" sz="1400" u="none">
                    <a:solidFill>
                      <a:srgbClr val="C55A11"/>
                    </a:solidFill>
                    <a:latin typeface="Calibri"/>
                  </a:defRPr>
                </a:pPr>
                <a:r>
                  <a:rPr b="1" i="0" strike="noStrike" sz="1400" u="none">
                    <a:solidFill>
                      <a:srgbClr val="C55A11"/>
                    </a:solidFill>
                    <a:latin typeface="Calibri"/>
                  </a:rPr>
                  <a:t>Life Expectancy</a:t>
                </a:r>
              </a:p>
            </c:rich>
          </c:tx>
          <c:layout/>
          <c:overlay val="1"/>
        </c:title>
        <c:numFmt formatCode="#,##0" sourceLinked="0"/>
        <c:majorTickMark val="none"/>
        <c:minorTickMark val="none"/>
        <c:tickLblPos val="nextTo"/>
        <c:spPr>
          <a:ln w="12700" cap="flat">
            <a:noFill/>
            <a:prstDash val="solid"/>
            <a:round/>
          </a:ln>
        </c:spPr>
        <c:txPr>
          <a:bodyPr rot="0"/>
          <a:lstStyle/>
          <a:p>
            <a:pPr>
              <a:defRPr b="0" i="0" strike="noStrike" sz="900" u="none">
                <a:solidFill>
                  <a:srgbClr val="595959"/>
                </a:solidFill>
                <a:latin typeface="Calibri"/>
              </a:defRPr>
            </a:pPr>
          </a:p>
        </c:txPr>
        <c:crossAx val="2094734555"/>
        <c:crosses val="max"/>
        <c:crossBetween val="between"/>
        <c:majorUnit val="5"/>
        <c:minorUnit val="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498606"/>
          <c:y val="0.0393376"/>
          <c:w val="0.93514"/>
          <c:h val="0.894528"/>
        </c:manualLayout>
      </c:layout>
      <c:lineChart>
        <c:grouping val="standard"/>
        <c:varyColors val="0"/>
        <c:ser>
          <c:idx val="0"/>
          <c:order val="0"/>
          <c:tx>
            <c:strRef>
              <c:f>Sheet1!$B$1</c:f>
              <c:strCache>
                <c:ptCount val="1"/>
                <c:pt idx="0">
                  <c:v>Male </c:v>
                </c:pt>
              </c:strCache>
            </c:strRef>
          </c:tx>
          <c:spPr>
            <a:noFill/>
            <a:ln w="44450" cap="rnd">
              <a:solidFill>
                <a:srgbClr val="00407D"/>
              </a:solidFill>
              <a:prstDash val="solid"/>
              <a:round/>
            </a:ln>
            <a:effectLst/>
          </c:spPr>
          <c:marker>
            <c:symbol val="none"/>
            <c:size val="6"/>
            <c:spPr>
              <a:solidFill>
                <a:srgbClr val="000000">
                  <a:alpha val="0"/>
                </a:srgbClr>
              </a:solidFill>
              <a:ln w="44450" cap="rnd">
                <a:solidFill>
                  <a:srgbClr val="00407D"/>
                </a:solidFill>
                <a:prstDash val="solid"/>
                <a:round/>
              </a:ln>
              <a:effectLst/>
            </c:spPr>
          </c:marker>
          <c:dLbls>
            <c:numFmt formatCode="0.#" sourceLinked="0"/>
            <c:txPr>
              <a:bodyPr/>
              <a:lstStyle/>
              <a:p>
                <a:pPr>
                  <a:defRPr b="0" i="0" strike="noStrike" sz="900" u="none">
                    <a:solidFill>
                      <a:srgbClr val="404040"/>
                    </a:solidFill>
                    <a:latin typeface="Calibri"/>
                  </a:defRPr>
                </a:pPr>
              </a:p>
            </c:txPr>
            <c:dLblPos val="t"/>
            <c:showLegendKey val="0"/>
            <c:showVal val="0"/>
            <c:showCatName val="0"/>
            <c:showSerName val="0"/>
            <c:showPercent val="0"/>
            <c:showBubbleSize val="0"/>
            <c:showLeaderLines val="0"/>
          </c:dLbls>
          <c:cat>
            <c:strRef>
              <c:f>Sheet1!$A$2:$A$21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Sheet1!$B$2:$B$21</c:f>
              <c:numCache>
                <c:ptCount val="20"/>
                <c:pt idx="0">
                  <c:v>53.500000</c:v>
                </c:pt>
                <c:pt idx="1">
                  <c:v>53.000000</c:v>
                </c:pt>
                <c:pt idx="2">
                  <c:v>52.700000</c:v>
                </c:pt>
                <c:pt idx="3">
                  <c:v>52.400000</c:v>
                </c:pt>
                <c:pt idx="4">
                  <c:v>52.300000</c:v>
                </c:pt>
                <c:pt idx="5">
                  <c:v>52.700000</c:v>
                </c:pt>
                <c:pt idx="6">
                  <c:v>53.300000</c:v>
                </c:pt>
                <c:pt idx="7">
                  <c:v>54.400000</c:v>
                </c:pt>
                <c:pt idx="8">
                  <c:v>55.700000</c:v>
                </c:pt>
                <c:pt idx="9">
                  <c:v>57.400000</c:v>
                </c:pt>
                <c:pt idx="10">
                  <c:v>58.400000</c:v>
                </c:pt>
                <c:pt idx="11">
                  <c:v>59.000000</c:v>
                </c:pt>
                <c:pt idx="12">
                  <c:v>59.800000</c:v>
                </c:pt>
                <c:pt idx="13">
                  <c:v>60.200000</c:v>
                </c:pt>
                <c:pt idx="14">
                  <c:v>60.900000</c:v>
                </c:pt>
                <c:pt idx="15">
                  <c:v>61.600000</c:v>
                </c:pt>
                <c:pt idx="16">
                  <c:v>61.800000</c:v>
                </c:pt>
                <c:pt idx="17">
                  <c:v>62.100000</c:v>
                </c:pt>
                <c:pt idx="18">
                  <c:v>62.400000</c:v>
                </c:pt>
                <c:pt idx="19">
                  <c:v>59.300000</c:v>
                </c:pt>
              </c:numCache>
            </c:numRef>
          </c:val>
          <c:smooth val="0"/>
        </c:ser>
        <c:ser>
          <c:idx val="1"/>
          <c:order val="1"/>
          <c:tx>
            <c:strRef>
              <c:f>Sheet1!$C$1</c:f>
              <c:strCache>
                <c:ptCount val="1"/>
                <c:pt idx="0">
                  <c:v>LE</c:v>
                </c:pt>
              </c:strCache>
            </c:strRef>
          </c:tx>
          <c:spPr>
            <a:solidFill>
              <a:srgbClr val="C4BD97"/>
            </a:solidFill>
            <a:ln w="38100" cap="rnd">
              <a:solidFill>
                <a:srgbClr val="D5D0B5"/>
              </a:solidFill>
              <a:prstDash val="solid"/>
              <a:round/>
            </a:ln>
            <a:effectLst/>
          </c:spPr>
          <c:marker>
            <c:symbol val="circle"/>
            <c:size val="4"/>
            <c:spPr>
              <a:solidFill>
                <a:srgbClr val="C4BD97"/>
              </a:solidFill>
              <a:ln w="9525" cap="flat">
                <a:solidFill>
                  <a:srgbClr val="D5D0B5"/>
                </a:solidFill>
                <a:prstDash val="solid"/>
                <a:round/>
              </a:ln>
              <a:effectLst/>
            </c:spPr>
          </c:marker>
          <c:dLbls>
            <c:numFmt formatCode="0.#" sourceLinked="0"/>
            <c:txPr>
              <a:bodyPr/>
              <a:lstStyle/>
              <a:p>
                <a:pPr>
                  <a:defRPr b="0" i="0" strike="noStrike" sz="1100" u="none">
                    <a:solidFill>
                      <a:srgbClr val="808080"/>
                    </a:solidFill>
                    <a:latin typeface="Arial"/>
                  </a:defRPr>
                </a:pPr>
              </a:p>
            </c:txPr>
            <c:dLblPos val="t"/>
            <c:showLegendKey val="0"/>
            <c:showVal val="0"/>
            <c:showCatName val="0"/>
            <c:showSerName val="0"/>
            <c:showPercent val="0"/>
            <c:showBubbleSize val="0"/>
            <c:showLeaderLines val="0"/>
          </c:dLbls>
          <c:cat>
            <c:strRef>
              <c:f>Sheet1!$A$2:$A$21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Sheet1!$C$2:$C$21</c:f>
              <c:numCache>
                <c:ptCount val="20"/>
                <c:pt idx="0">
                  <c:v>55.800000</c:v>
                </c:pt>
                <c:pt idx="1">
                  <c:v>55.400000</c:v>
                </c:pt>
                <c:pt idx="2">
                  <c:v>54.800000</c:v>
                </c:pt>
                <c:pt idx="3">
                  <c:v>54.300000</c:v>
                </c:pt>
                <c:pt idx="4">
                  <c:v>54.000000</c:v>
                </c:pt>
                <c:pt idx="5">
                  <c:v>54.500000</c:v>
                </c:pt>
                <c:pt idx="6">
                  <c:v>55.200000</c:v>
                </c:pt>
                <c:pt idx="7">
                  <c:v>57.000000</c:v>
                </c:pt>
                <c:pt idx="8">
                  <c:v>58.400000</c:v>
                </c:pt>
                <c:pt idx="9">
                  <c:v>60.200000</c:v>
                </c:pt>
                <c:pt idx="10">
                  <c:v>61.100000</c:v>
                </c:pt>
                <c:pt idx="11">
                  <c:v>61.900000</c:v>
                </c:pt>
                <c:pt idx="12">
                  <c:v>62.800000</c:v>
                </c:pt>
                <c:pt idx="13">
                  <c:v>63.100000</c:v>
                </c:pt>
                <c:pt idx="14">
                  <c:v>63.800000</c:v>
                </c:pt>
                <c:pt idx="15">
                  <c:v>64.200000</c:v>
                </c:pt>
                <c:pt idx="16">
                  <c:v>64.700000</c:v>
                </c:pt>
                <c:pt idx="17">
                  <c:v>65.000000</c:v>
                </c:pt>
                <c:pt idx="18">
                  <c:v>65.500000</c:v>
                </c:pt>
                <c:pt idx="19">
                  <c:v>62.000000</c:v>
                </c:pt>
              </c:numCache>
            </c:numRef>
          </c:val>
          <c:smooth val="0"/>
        </c:ser>
        <c:ser>
          <c:idx val="2"/>
          <c:order val="2"/>
          <c:tx>
            <c:strRef>
              <c:f>Sheet1!$D$1</c:f>
              <c:strCache>
                <c:ptCount val="1"/>
                <c:pt idx="0">
                  <c:v>Female</c:v>
                </c:pt>
              </c:strCache>
            </c:strRef>
          </c:tx>
          <c:spPr>
            <a:noFill/>
            <a:ln w="44450" cap="rnd">
              <a:solidFill>
                <a:srgbClr val="E45C5B"/>
              </a:solidFill>
              <a:prstDash val="solid"/>
              <a:round/>
            </a:ln>
            <a:effectLst/>
          </c:spPr>
          <c:marker>
            <c:symbol val="none"/>
            <c:size val="6"/>
            <c:spPr>
              <a:solidFill>
                <a:srgbClr val="000000">
                  <a:alpha val="0"/>
                </a:srgbClr>
              </a:solidFill>
              <a:ln w="44450" cap="rnd">
                <a:solidFill>
                  <a:srgbClr val="E45C5B"/>
                </a:solidFill>
                <a:prstDash val="solid"/>
                <a:round/>
              </a:ln>
              <a:effectLst/>
            </c:spPr>
          </c:marker>
          <c:dLbls>
            <c:numFmt formatCode="0.####" sourceLinked="0"/>
            <c:txPr>
              <a:bodyPr/>
              <a:lstStyle/>
              <a:p>
                <a:pPr>
                  <a:defRPr b="0" i="0" strike="noStrike" sz="1100" u="none">
                    <a:solidFill>
                      <a:srgbClr val="E45C5B"/>
                    </a:solidFill>
                    <a:latin typeface="Calibri Light"/>
                  </a:defRPr>
                </a:pPr>
              </a:p>
            </c:txPr>
            <c:dLblPos val="t"/>
            <c:showLegendKey val="0"/>
            <c:showVal val="1"/>
            <c:showCatName val="0"/>
            <c:showSerName val="0"/>
            <c:showPercent val="0"/>
            <c:showBubbleSize val="0"/>
            <c:showLeaderLines val="0"/>
          </c:dLbls>
          <c:cat>
            <c:strRef>
              <c:f>Sheet1!$A$2:$A$21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Sheet1!$D$2:$D$21</c:f>
              <c:numCache>
                <c:ptCount val="20"/>
                <c:pt idx="0">
                  <c:v>57.900000</c:v>
                </c:pt>
                <c:pt idx="1">
                  <c:v>57.700000</c:v>
                </c:pt>
                <c:pt idx="2">
                  <c:v>56.800000</c:v>
                </c:pt>
                <c:pt idx="3">
                  <c:v>56.100000</c:v>
                </c:pt>
                <c:pt idx="4">
                  <c:v>55.700000</c:v>
                </c:pt>
                <c:pt idx="5">
                  <c:v>56.200000</c:v>
                </c:pt>
                <c:pt idx="6">
                  <c:v>56.900000</c:v>
                </c:pt>
                <c:pt idx="7">
                  <c:v>59.500000</c:v>
                </c:pt>
                <c:pt idx="8">
                  <c:v>61.000000</c:v>
                </c:pt>
                <c:pt idx="9">
                  <c:v>62.800000</c:v>
                </c:pt>
                <c:pt idx="10">
                  <c:v>63.800000</c:v>
                </c:pt>
                <c:pt idx="11">
                  <c:v>64.600000</c:v>
                </c:pt>
                <c:pt idx="12">
                  <c:v>65.700000</c:v>
                </c:pt>
                <c:pt idx="13">
                  <c:v>65.800000</c:v>
                </c:pt>
                <c:pt idx="14">
                  <c:v>66.500000</c:v>
                </c:pt>
                <c:pt idx="15">
                  <c:v>66.800000</c:v>
                </c:pt>
                <c:pt idx="16">
                  <c:v>67.400000</c:v>
                </c:pt>
                <c:pt idx="17">
                  <c:v>67.800000</c:v>
                </c:pt>
                <c:pt idx="18">
                  <c:v>68.400000</c:v>
                </c:pt>
                <c:pt idx="19">
                  <c:v>64.600000</c:v>
                </c:pt>
              </c:numCache>
            </c:numRef>
          </c:val>
          <c:smooth val="0"/>
        </c:ser>
        <c:marker val="1"/>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900" u="none">
                <a:solidFill>
                  <a:srgbClr val="595959"/>
                </a:solidFill>
                <a:latin typeface="Arial"/>
              </a:defRPr>
            </a:pPr>
          </a:p>
        </c:txPr>
        <c:crossAx val="2094734553"/>
        <c:crosses val="autoZero"/>
        <c:auto val="1"/>
        <c:lblAlgn val="ctr"/>
        <c:noMultiLvlLbl val="1"/>
      </c:catAx>
      <c:valAx>
        <c:axId val="2094734553"/>
        <c:scaling>
          <c:orientation val="minMax"/>
          <c:min val="40"/>
        </c:scaling>
        <c:delete val="0"/>
        <c:axPos val="l"/>
        <c:numFmt formatCode="0.####" sourceLinked="0"/>
        <c:majorTickMark val="none"/>
        <c:minorTickMark val="none"/>
        <c:tickLblPos val="nextTo"/>
        <c:spPr>
          <a:ln w="12700" cap="flat">
            <a:noFill/>
            <a:prstDash val="solid"/>
            <a:round/>
          </a:ln>
        </c:spPr>
        <c:txPr>
          <a:bodyPr rot="0"/>
          <a:lstStyle/>
          <a:p>
            <a:pPr>
              <a:defRPr b="0" i="0" strike="noStrike" sz="900" u="none">
                <a:solidFill>
                  <a:srgbClr val="595959"/>
                </a:solidFill>
                <a:latin typeface="Arial"/>
              </a:defRPr>
            </a:pPr>
          </a:p>
        </c:txPr>
        <c:crossAx val="2094734552"/>
        <c:crosses val="autoZero"/>
        <c:crossBetween val="between"/>
        <c:majorUnit val="7.5"/>
        <c:minorUnit val="3.75"/>
      </c:valAx>
      <c:spPr>
        <a:gradFill flip="none" rotWithShape="1">
          <a:gsLst>
            <a:gs pos="37000">
              <a:srgbClr val="FFFFFF"/>
            </a:gs>
            <a:gs pos="77000">
              <a:srgbClr val="F2F2F2"/>
            </a:gs>
            <a:gs pos="98000">
              <a:srgbClr val="F2F2F2"/>
            </a:gs>
          </a:gsLst>
          <a:lin ang="5400000" scaled="0"/>
        </a:gradFill>
        <a:ln w="12700" cap="flat">
          <a:noFill/>
          <a:miter lim="400000"/>
        </a:ln>
        <a:effectLst/>
      </c:spPr>
    </c:plotArea>
    <c:plotVisOnly val="1"/>
    <c:dispBlanksAs val="gap"/>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201533"/>
          <c:y val="0.080266"/>
          <c:w val="0.974847"/>
          <c:h val="0.792227"/>
        </c:manualLayout>
      </c:layout>
      <c:barChart>
        <c:barDir val="col"/>
        <c:grouping val="stacked"/>
        <c:varyColors val="0"/>
        <c:ser>
          <c:idx val="0"/>
          <c:order val="0"/>
          <c:tx>
            <c:strRef>
              <c:f>Sheet1!$B$1</c:f>
              <c:strCache>
                <c:ptCount val="1"/>
                <c:pt idx="0">
                  <c:v>Series1</c:v>
                </c:pt>
              </c:strCache>
            </c:strRef>
          </c:tx>
          <c:spPr>
            <a:noFill/>
            <a:ln w="12700" cap="flat">
              <a:noFill/>
              <a:miter lim="400000"/>
            </a:ln>
            <a:effectLst/>
          </c:spPr>
          <c:invertIfNegative val="0"/>
          <c:dLbls>
            <c:numFmt formatCode="0.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0"/>
          </c:dLbls>
          <c:cat>
            <c:strRef>
              <c:f>Sheet1!$A$2:$A$10</c:f>
              <c:strCache>
                <c:ptCount val="9"/>
                <c:pt idx="0">
                  <c:v>FS</c:v>
                </c:pt>
                <c:pt idx="1">
                  <c:v>KZN</c:v>
                </c:pt>
                <c:pt idx="2">
                  <c:v>NC</c:v>
                </c:pt>
                <c:pt idx="3">
                  <c:v>NW</c:v>
                </c:pt>
                <c:pt idx="4">
                  <c:v>EC</c:v>
                </c:pt>
                <c:pt idx="5">
                  <c:v>MP</c:v>
                </c:pt>
                <c:pt idx="6">
                  <c:v>LP</c:v>
                </c:pt>
                <c:pt idx="7">
                  <c:v>GP</c:v>
                </c:pt>
                <c:pt idx="8">
                  <c:v>WC</c:v>
                </c:pt>
              </c:strCache>
            </c:strRef>
          </c:cat>
          <c:val>
            <c:numRef>
              <c:f>Sheet1!$B$2:$B$10</c:f>
              <c:numCache>
                <c:ptCount val="9"/>
                <c:pt idx="0">
                  <c:v>0.555000</c:v>
                </c:pt>
                <c:pt idx="1">
                  <c:v>0.574000</c:v>
                </c:pt>
                <c:pt idx="2">
                  <c:v>0.576000</c:v>
                </c:pt>
                <c:pt idx="3">
                  <c:v>0.577000</c:v>
                </c:pt>
                <c:pt idx="4">
                  <c:v>0.587000</c:v>
                </c:pt>
                <c:pt idx="5">
                  <c:v>0.608000</c:v>
                </c:pt>
                <c:pt idx="6">
                  <c:v>0.612000</c:v>
                </c:pt>
                <c:pt idx="7">
                  <c:v>0.631000</c:v>
                </c:pt>
                <c:pt idx="8">
                  <c:v>0.649000</c:v>
                </c:pt>
              </c:numCache>
            </c:numRef>
          </c:val>
        </c:ser>
        <c:ser>
          <c:idx val="1"/>
          <c:order val="1"/>
          <c:tx>
            <c:strRef>
              <c:f>Sheet1!$C$1</c:f>
              <c:strCache>
                <c:ptCount val="1"/>
                <c:pt idx="0">
                  <c:v>Series2</c:v>
                </c:pt>
              </c:strCache>
            </c:strRef>
          </c:tx>
          <c:spPr>
            <a:noFill/>
            <a:ln w="12700" cap="flat">
              <a:noFill/>
              <a:miter lim="400000"/>
            </a:ln>
            <a:effectLst/>
          </c:spPr>
          <c:invertIfNegative val="0"/>
          <c:dLbls>
            <c:numFmt formatCode="0.0%" sourceLinked="0"/>
            <c:txPr>
              <a:bodyPr/>
              <a:lstStyle/>
              <a:p>
                <a:pPr>
                  <a:defRPr b="0" i="0" strike="noStrike" sz="1000" u="none">
                    <a:solidFill>
                      <a:srgbClr val="000000"/>
                    </a:solidFill>
                    <a:latin typeface="Calibri"/>
                  </a:defRPr>
                </a:pPr>
              </a:p>
            </c:txPr>
            <c:dLblPos val="inEnd"/>
            <c:showLegendKey val="0"/>
            <c:showVal val="0"/>
            <c:showCatName val="0"/>
            <c:showSerName val="0"/>
            <c:showPercent val="0"/>
            <c:showBubbleSize val="0"/>
            <c:showLeaderLines val="0"/>
          </c:dLbls>
          <c:cat>
            <c:strRef>
              <c:f>Sheet1!$A$2:$A$10</c:f>
              <c:strCache>
                <c:ptCount val="9"/>
                <c:pt idx="0">
                  <c:v>FS</c:v>
                </c:pt>
                <c:pt idx="1">
                  <c:v>KZN</c:v>
                </c:pt>
                <c:pt idx="2">
                  <c:v>NC</c:v>
                </c:pt>
                <c:pt idx="3">
                  <c:v>NW</c:v>
                </c:pt>
                <c:pt idx="4">
                  <c:v>EC</c:v>
                </c:pt>
                <c:pt idx="5">
                  <c:v>MP</c:v>
                </c:pt>
                <c:pt idx="6">
                  <c:v>LP</c:v>
                </c:pt>
                <c:pt idx="7">
                  <c:v>GP</c:v>
                </c:pt>
                <c:pt idx="8">
                  <c:v>WC</c:v>
                </c:pt>
              </c:strCache>
            </c:strRef>
          </c:cat>
          <c:val>
            <c:numRef>
              <c:f>Sheet1!$C$2:$C$10</c:f>
              <c:numCache>
                <c:ptCount val="9"/>
                <c:pt idx="0">
                  <c:v>0.614000</c:v>
                </c:pt>
                <c:pt idx="1">
                  <c:v>0.636000</c:v>
                </c:pt>
                <c:pt idx="2">
                  <c:v>0.643000</c:v>
                </c:pt>
                <c:pt idx="3">
                  <c:v>0.642000</c:v>
                </c:pt>
                <c:pt idx="4">
                  <c:v>0.650000</c:v>
                </c:pt>
                <c:pt idx="5">
                  <c:v>0.660000</c:v>
                </c:pt>
                <c:pt idx="6">
                  <c:v>0.665000</c:v>
                </c:pt>
                <c:pt idx="7">
                  <c:v>0.677000</c:v>
                </c:pt>
                <c:pt idx="8">
                  <c:v>0.703000</c:v>
                </c:pt>
              </c:numCache>
            </c:numRef>
          </c:val>
        </c:ser>
        <c:ser>
          <c:idx val="2"/>
          <c:order val="2"/>
          <c:tx>
            <c:strRef>
              <c:f>Sheet1!$D$1</c:f>
              <c:strCache>
                <c:ptCount val="1"/>
                <c:pt idx="0">
                  <c:v>"+Sheet1!$D$1</c:v>
                </c:pt>
              </c:strCache>
            </c:strRef>
          </c:tx>
          <c:spPr>
            <a:noFill/>
            <a:ln w="12700" cap="flat">
              <a:noFill/>
              <a:miter lim="400000"/>
            </a:ln>
            <a:effectLst/>
          </c:spPr>
          <c:invertIfNegative val="0"/>
          <c:dLbls>
            <c:numFmt formatCode="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Sheet1!$A$2:$A$10</c:f>
              <c:strCache>
                <c:ptCount val="9"/>
                <c:pt idx="0">
                  <c:v>FS</c:v>
                </c:pt>
                <c:pt idx="1">
                  <c:v>KZN</c:v>
                </c:pt>
                <c:pt idx="2">
                  <c:v>NC</c:v>
                </c:pt>
                <c:pt idx="3">
                  <c:v>NW</c:v>
                </c:pt>
                <c:pt idx="4">
                  <c:v>EC</c:v>
                </c:pt>
                <c:pt idx="5">
                  <c:v>MP</c:v>
                </c:pt>
                <c:pt idx="6">
                  <c:v>LP</c:v>
                </c:pt>
                <c:pt idx="7">
                  <c:v>GP</c:v>
                </c:pt>
                <c:pt idx="8">
                  <c:v>WC</c:v>
                </c:pt>
              </c:strCache>
            </c:strRef>
          </c:cat>
          <c:val>
            <c:numRef>
              <c:f>Sheet1!$D$2:$D$10</c:f>
              <c:numCache>
                <c:ptCount val="9"/>
                <c:pt idx="0">
                  <c:v>0.555000</c:v>
                </c:pt>
                <c:pt idx="1">
                  <c:v>0.574000</c:v>
                </c:pt>
                <c:pt idx="2">
                  <c:v>0.576000</c:v>
                </c:pt>
                <c:pt idx="3">
                  <c:v>0.577000</c:v>
                </c:pt>
                <c:pt idx="4">
                  <c:v>0.587000</c:v>
                </c:pt>
                <c:pt idx="5">
                  <c:v>0.608000</c:v>
                </c:pt>
                <c:pt idx="6">
                  <c:v>0.612000</c:v>
                </c:pt>
                <c:pt idx="7">
                  <c:v>0.631000</c:v>
                </c:pt>
                <c:pt idx="8">
                  <c:v>0.649000</c:v>
                </c:pt>
              </c:numCache>
            </c:numRef>
          </c:val>
        </c:ser>
        <c:ser>
          <c:idx val="3"/>
          <c:order val="3"/>
          <c:tx>
            <c:strRef>
              <c:f>Sheet1!$E$1</c:f>
              <c:strCache>
                <c:ptCount val="1"/>
                <c:pt idx="0">
                  <c:v>Difference</c:v>
                </c:pt>
              </c:strCache>
            </c:strRef>
          </c:tx>
          <c:spPr>
            <a:gradFill flip="none" rotWithShape="1">
              <a:gsLst>
                <a:gs pos="0">
                  <a:srgbClr val="D37792"/>
                </a:gs>
                <a:gs pos="74000">
                  <a:srgbClr val="B0C6E1"/>
                </a:gs>
                <a:gs pos="83000">
                  <a:srgbClr val="B0C6E1"/>
                </a:gs>
                <a:gs pos="100000">
                  <a:srgbClr val="CAD9EB"/>
                </a:gs>
              </a:gsLst>
              <a:lin ang="5400000" scaled="0"/>
            </a:gradFill>
            <a:ln w="12700" cap="flat">
              <a:noFill/>
              <a:miter lim="400000"/>
            </a:ln>
            <a:effectLst/>
          </c:spPr>
          <c:invertIfNegative val="0"/>
          <c:dLbls>
            <c:numFmt formatCode="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Sheet1!$A$2:$A$10</c:f>
              <c:strCache>
                <c:ptCount val="9"/>
                <c:pt idx="0">
                  <c:v>FS</c:v>
                </c:pt>
                <c:pt idx="1">
                  <c:v>KZN</c:v>
                </c:pt>
                <c:pt idx="2">
                  <c:v>NC</c:v>
                </c:pt>
                <c:pt idx="3">
                  <c:v>NW</c:v>
                </c:pt>
                <c:pt idx="4">
                  <c:v>EC</c:v>
                </c:pt>
                <c:pt idx="5">
                  <c:v>MP</c:v>
                </c:pt>
                <c:pt idx="6">
                  <c:v>LP</c:v>
                </c:pt>
                <c:pt idx="7">
                  <c:v>GP</c:v>
                </c:pt>
                <c:pt idx="8">
                  <c:v>WC</c:v>
                </c:pt>
              </c:strCache>
            </c:strRef>
          </c:cat>
          <c:val>
            <c:numRef>
              <c:f>Sheet1!$E$2:$E$10</c:f>
              <c:numCache>
                <c:ptCount val="9"/>
                <c:pt idx="0">
                  <c:v>0.059000</c:v>
                </c:pt>
                <c:pt idx="1">
                  <c:v>0.062000</c:v>
                </c:pt>
                <c:pt idx="2">
                  <c:v>0.067000</c:v>
                </c:pt>
                <c:pt idx="3">
                  <c:v>0.065000</c:v>
                </c:pt>
                <c:pt idx="4">
                  <c:v>0.063000</c:v>
                </c:pt>
                <c:pt idx="5">
                  <c:v>0.052000</c:v>
                </c:pt>
                <c:pt idx="6">
                  <c:v>0.053000</c:v>
                </c:pt>
                <c:pt idx="7">
                  <c:v>0.046000</c:v>
                </c:pt>
                <c:pt idx="8">
                  <c:v>0.054000</c:v>
                </c:pt>
              </c:numCache>
            </c:numRef>
          </c:val>
        </c:ser>
        <c:gapWidth val="191"/>
        <c:overlap val="100"/>
        <c:axId val="2094734552"/>
        <c:axId val="2094734553"/>
      </c:barChart>
      <c:catAx>
        <c:axId val="2094734552"/>
        <c:scaling>
          <c:orientation val="minMax"/>
        </c:scaling>
        <c:delete val="0"/>
        <c:axPos val="b"/>
        <c:majorGridlines>
          <c:spPr>
            <a:ln w="12700" cap="flat">
              <a:solidFill>
                <a:srgbClr val="F2F2F2"/>
              </a:solidFill>
              <a:prstDash val="dash"/>
              <a:round/>
            </a:ln>
          </c:spPr>
        </c:majorGridlines>
        <c:numFmt formatCode="General" sourceLinked="0"/>
        <c:majorTickMark val="none"/>
        <c:minorTickMark val="none"/>
        <c:tickLblPos val="low"/>
        <c:spPr>
          <a:ln w="12700" cap="flat">
            <a:solidFill>
              <a:srgbClr val="888888"/>
            </a:solidFill>
            <a:prstDash val="solid"/>
            <a:round/>
          </a:ln>
        </c:spPr>
        <c:txPr>
          <a:bodyPr rot="0"/>
          <a:lstStyle/>
          <a:p>
            <a:pPr>
              <a:defRPr b="1" i="0" strike="noStrike" sz="2000" u="none">
                <a:solidFill>
                  <a:srgbClr val="E46C0A"/>
                </a:solidFill>
                <a:latin typeface="Arial"/>
              </a:defRPr>
            </a:pPr>
          </a:p>
        </c:txPr>
        <c:crossAx val="2094734553"/>
        <c:crosses val="autoZero"/>
        <c:auto val="1"/>
        <c:lblAlgn val="ctr"/>
        <c:noMultiLvlLbl val="1"/>
      </c:catAx>
      <c:valAx>
        <c:axId val="2094734553"/>
        <c:scaling>
          <c:orientation val="minMax"/>
          <c:min val="0.5"/>
        </c:scaling>
        <c:delete val="0"/>
        <c:axPos val="l"/>
        <c:majorGridlines>
          <c:spPr>
            <a:ln w="12700" cap="flat">
              <a:solidFill>
                <a:srgbClr val="F2F2F2"/>
              </a:solidFill>
              <a:prstDash val="dash"/>
              <a:round/>
            </a:ln>
          </c:spPr>
        </c:majorGridlines>
        <c:numFmt formatCode="0.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0.625"/>
        <c:minorUnit val="0.3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194468"/>
          <c:y val="0.0582579"/>
          <c:w val="0.800532"/>
          <c:h val="0.849167"/>
        </c:manualLayout>
      </c:layout>
      <c:barChart>
        <c:barDir val="col"/>
        <c:grouping val="stacked"/>
        <c:varyColors val="0"/>
        <c:ser>
          <c:idx val="0"/>
          <c:order val="0"/>
          <c:tx>
            <c:strRef>
              <c:f>Sheet1!$B$1</c:f>
              <c:strCache>
                <c:ptCount val="1"/>
                <c:pt idx="0">
                  <c:v>Invisible Series</c:v>
                </c:pt>
              </c:strCache>
            </c:strRef>
          </c:tx>
          <c:spPr>
            <a:noFill/>
            <a:ln w="12700" cap="flat">
              <a:noFill/>
              <a:miter lim="400000"/>
            </a:ln>
            <a:effectLst/>
          </c:spPr>
          <c:invertIfNegative val="0"/>
          <c:dLbls>
            <c:numFmt formatCode="0" sourceLinked="0"/>
            <c:txPr>
              <a:bodyPr/>
              <a:lstStyle/>
              <a:p>
                <a:pPr>
                  <a:defRPr b="0" i="0" strike="noStrike" sz="1400" u="none">
                    <a:solidFill>
                      <a:srgbClr val="000000"/>
                    </a:solidFill>
                    <a:latin typeface="Arial"/>
                  </a:defRPr>
                </a:pPr>
              </a:p>
            </c:txPr>
            <c:dLblPos val="ctr"/>
            <c:showLegendKey val="0"/>
            <c:showVal val="0"/>
            <c:showCatName val="0"/>
            <c:showSerName val="0"/>
            <c:showPercent val="0"/>
            <c:showBubbleSize val="0"/>
            <c:showLeaderLines val="0"/>
          </c:dLbls>
          <c:cat>
            <c:strRef>
              <c:f>Sheet1!$A$2:$A$6</c:f>
              <c:strCache>
                <c:ptCount val="5"/>
                <c:pt idx="0">
                  <c:v>Beginning HC</c:v>
                </c:pt>
                <c:pt idx="1">
                  <c:v>Additions</c:v>
                </c:pt>
                <c:pt idx="2">
                  <c:v/>
                </c:pt>
                <c:pt idx="3">
                  <c:v>Deductions</c:v>
                </c:pt>
                <c:pt idx="4">
                  <c:v>Ending HC</c:v>
                </c:pt>
              </c:strCache>
            </c:strRef>
          </c:cat>
          <c:val>
            <c:numRef>
              <c:f>Sheet1!$B$2:$B$6</c:f>
              <c:numCache>
                <c:ptCount val="5"/>
                <c:pt idx="0">
                  <c:v>0.000000</c:v>
                </c:pt>
                <c:pt idx="1">
                  <c:v>59533415.000000</c:v>
                </c:pt>
                <c:pt idx="2">
                  <c:v>60699630.000000</c:v>
                </c:pt>
                <c:pt idx="3">
                  <c:v>60138963.000000</c:v>
                </c:pt>
                <c:pt idx="4">
                  <c:v>0.000000</c:v>
                </c:pt>
              </c:numCache>
            </c:numRef>
          </c:val>
        </c:ser>
        <c:ser>
          <c:idx val="1"/>
          <c:order val="1"/>
          <c:tx>
            <c:strRef>
              <c:f>Sheet1!$C$1</c:f>
              <c:strCache>
                <c:ptCount val="1"/>
                <c:pt idx="0">
                  <c:v>Visible Series</c:v>
                </c:pt>
              </c:strCache>
            </c:strRef>
          </c:tx>
          <c:spPr>
            <a:solidFill>
              <a:srgbClr val="2B72B5"/>
            </a:solidFill>
            <a:ln w="12700" cap="flat">
              <a:noFill/>
              <a:miter lim="400000"/>
            </a:ln>
            <a:effectLst/>
          </c:spPr>
          <c:invertIfNegative val="0"/>
          <c:dLbls>
            <c:numFmt formatCode="0" sourceLinked="0"/>
            <c:txPr>
              <a:bodyPr/>
              <a:lstStyle/>
              <a:p>
                <a:pPr>
                  <a:defRPr b="0" i="0" strike="noStrike" sz="1400" u="none">
                    <a:solidFill>
                      <a:srgbClr val="000000"/>
                    </a:solidFill>
                    <a:latin typeface="Arial"/>
                  </a:defRPr>
                </a:pPr>
              </a:p>
            </c:txPr>
            <c:dLblPos val="ctr"/>
            <c:showLegendKey val="0"/>
            <c:showVal val="0"/>
            <c:showCatName val="0"/>
            <c:showSerName val="0"/>
            <c:showPercent val="0"/>
            <c:showBubbleSize val="0"/>
            <c:showLeaderLines val="0"/>
          </c:dLbls>
          <c:cat>
            <c:strRef>
              <c:f>Sheet1!$A$2:$A$6</c:f>
              <c:strCache>
                <c:ptCount val="5"/>
                <c:pt idx="0">
                  <c:v>Beginning HC</c:v>
                </c:pt>
                <c:pt idx="1">
                  <c:v>Additions</c:v>
                </c:pt>
                <c:pt idx="2">
                  <c:v/>
                </c:pt>
                <c:pt idx="3">
                  <c:v>Deductions</c:v>
                </c:pt>
                <c:pt idx="4">
                  <c:v>Ending HC</c:v>
                </c:pt>
              </c:strCache>
            </c:strRef>
          </c:cat>
          <c:val>
            <c:numRef>
              <c:f>Sheet1!$C$2:$C$6</c:f>
              <c:numCache>
                <c:ptCount val="5"/>
                <c:pt idx="0">
                  <c:v>59533415.000000</c:v>
                </c:pt>
                <c:pt idx="1">
                  <c:v>1166215.000000</c:v>
                </c:pt>
                <c:pt idx="2">
                  <c:v>132494.000000</c:v>
                </c:pt>
                <c:pt idx="3">
                  <c:v>693161.000000</c:v>
                </c:pt>
                <c:pt idx="4">
                  <c:v>60138963.000000</c:v>
                </c:pt>
              </c:numCache>
            </c:numRef>
          </c:val>
        </c:ser>
        <c:gapWidth val="24"/>
        <c:overlap val="10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b="0" i="0" strike="noStrike" sz="1400" u="none">
                <a:solidFill>
                  <a:srgbClr val="000000"/>
                </a:solidFill>
                <a:latin typeface="Arial"/>
              </a:defRPr>
            </a:pPr>
          </a:p>
        </c:txPr>
        <c:crossAx val="2094734553"/>
        <c:crosses val="autoZero"/>
        <c:auto val="1"/>
        <c:lblAlgn val="ctr"/>
        <c:noMultiLvlLbl val="1"/>
      </c:catAx>
      <c:valAx>
        <c:axId val="2094734553"/>
        <c:scaling>
          <c:orientation val="minMax"/>
          <c:min val="5.2e+07"/>
        </c:scaling>
        <c:delete val="0"/>
        <c:axPos val="l"/>
        <c:title>
          <c:tx>
            <c:rich>
              <a:bodyPr rot="-5400000"/>
              <a:lstStyle/>
              <a:p>
                <a:pPr>
                  <a:defRPr b="0" i="0" strike="noStrike" sz="1400" u="none">
                    <a:solidFill>
                      <a:srgbClr val="000000"/>
                    </a:solidFill>
                    <a:latin typeface="Arial"/>
                  </a:defRPr>
                </a:pPr>
                <a:r>
                  <a:rPr b="0" i="0" strike="noStrike" sz="1400" u="none">
                    <a:solidFill>
                      <a:srgbClr val="000000"/>
                    </a:solidFill>
                    <a:latin typeface="Arial"/>
                  </a:rPr>
                  <a:t>Millions</a:t>
                </a:r>
              </a:p>
            </c:rich>
          </c:tx>
          <c:layout/>
          <c:overlay val="1"/>
        </c:title>
        <c:numFmt formatCode="0" sourceLinked="0"/>
        <c:majorTickMark val="out"/>
        <c:minorTickMark val="none"/>
        <c:tickLblPos val="nextTo"/>
        <c:spPr>
          <a:ln w="12700" cap="flat">
            <a:solidFill>
              <a:srgbClr val="888888"/>
            </a:solidFill>
            <a:prstDash val="solid"/>
            <a:round/>
          </a:ln>
        </c:spPr>
        <c:txPr>
          <a:bodyPr rot="0"/>
          <a:lstStyle/>
          <a:p>
            <a:pPr>
              <a:defRPr b="0" i="0" strike="noStrike" sz="1400" u="none">
                <a:solidFill>
                  <a:srgbClr val="000000"/>
                </a:solidFill>
                <a:latin typeface="Arial"/>
              </a:defRPr>
            </a:pPr>
          </a:p>
        </c:txPr>
        <c:crossAx val="2094734552"/>
        <c:crosses val="autoZero"/>
        <c:crossBetween val="between"/>
        <c:majorUnit val="4.5e+06"/>
        <c:minorUnit val="2.25e+06"/>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3606"/>
          <c:y val="0.0429065"/>
          <c:w val="0.931394"/>
          <c:h val="0.885453"/>
        </c:manualLayout>
      </c:layout>
      <c:lineChart>
        <c:grouping val="standard"/>
        <c:varyColors val="0"/>
        <c:ser>
          <c:idx val="0"/>
          <c:order val="0"/>
          <c:tx>
            <c:strRef>
              <c:f>Sheet1!$A$2</c:f>
              <c:strCache>
                <c:ptCount val="1"/>
                <c:pt idx="0">
                  <c:v>IMR</c:v>
                </c:pt>
              </c:strCache>
            </c:strRef>
          </c:tx>
          <c:spPr>
            <a:solidFill>
              <a:srgbClr val="666666"/>
            </a:solidFill>
            <a:ln w="44450" cap="rnd">
              <a:solidFill>
                <a:srgbClr val="666666"/>
              </a:solidFill>
              <a:prstDash val="solid"/>
              <a:round/>
            </a:ln>
            <a:effectLst/>
          </c:spPr>
          <c:marker>
            <c:symbol val="diamond"/>
            <c:size val="9"/>
            <c:spPr>
              <a:solidFill>
                <a:srgbClr val="666666"/>
              </a:solidFill>
              <a:ln w="12700" cap="flat">
                <a:noFill/>
                <a:miter lim="400000"/>
              </a:ln>
              <a:effectLst/>
            </c:spPr>
          </c:marker>
          <c:dLbls>
            <c:numFmt formatCode="0.0" sourceLinked="0"/>
            <c:txPr>
              <a:bodyPr/>
              <a:lstStyle/>
              <a:p>
                <a:pPr>
                  <a:defRPr b="0" i="0" strike="noStrike" sz="1100" u="none">
                    <a:solidFill>
                      <a:srgbClr val="666666"/>
                    </a:solidFill>
                    <a:latin typeface="Calibri Light"/>
                  </a:defRPr>
                </a:pPr>
              </a:p>
            </c:txPr>
            <c:dLblPos val="t"/>
            <c:showLegendKey val="0"/>
            <c:showVal val="1"/>
            <c:showCatName val="0"/>
            <c:showSerName val="0"/>
            <c:showPercent val="0"/>
            <c:showBubbleSize val="0"/>
            <c:showLeaderLines val="0"/>
          </c:dLbls>
          <c:cat>
            <c:strRef>
              <c:f>Sheet1!$B$1:$U$1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Sheet1!$B$2:$U$2</c:f>
              <c:numCache>
                <c:ptCount val="20"/>
                <c:pt idx="0">
                  <c:v>55.300000</c:v>
                </c:pt>
                <c:pt idx="1">
                  <c:v>57.000000</c:v>
                </c:pt>
                <c:pt idx="2">
                  <c:v>55.600000</c:v>
                </c:pt>
                <c:pt idx="3">
                  <c:v>55.500000</c:v>
                </c:pt>
                <c:pt idx="4">
                  <c:v>53.800000</c:v>
                </c:pt>
                <c:pt idx="5">
                  <c:v>49.500000</c:v>
                </c:pt>
                <c:pt idx="6">
                  <c:v>47.400000</c:v>
                </c:pt>
                <c:pt idx="7">
                  <c:v>44.100000</c:v>
                </c:pt>
                <c:pt idx="8">
                  <c:v>38.000000</c:v>
                </c:pt>
                <c:pt idx="9">
                  <c:v>36.200000</c:v>
                </c:pt>
                <c:pt idx="10">
                  <c:v>34.200000</c:v>
                </c:pt>
                <c:pt idx="11">
                  <c:v>31.900000</c:v>
                </c:pt>
                <c:pt idx="12">
                  <c:v>30.500000</c:v>
                </c:pt>
                <c:pt idx="13">
                  <c:v>29.200000</c:v>
                </c:pt>
                <c:pt idx="14">
                  <c:v>28.100000</c:v>
                </c:pt>
                <c:pt idx="15">
                  <c:v>26.900000</c:v>
                </c:pt>
                <c:pt idx="16">
                  <c:v>26.000000</c:v>
                </c:pt>
                <c:pt idx="17">
                  <c:v>24.800000</c:v>
                </c:pt>
                <c:pt idx="18">
                  <c:v>23.700000</c:v>
                </c:pt>
                <c:pt idx="19">
                  <c:v>24.100000</c:v>
                </c:pt>
              </c:numCache>
            </c:numRef>
          </c:val>
          <c:smooth val="0"/>
        </c:ser>
        <c:ser>
          <c:idx val="1"/>
          <c:order val="1"/>
          <c:tx>
            <c:strRef>
              <c:f>Sheet1!$A$3</c:f>
              <c:strCache>
                <c:ptCount val="1"/>
                <c:pt idx="0">
                  <c:v>u5MR</c:v>
                </c:pt>
              </c:strCache>
            </c:strRef>
          </c:tx>
          <c:spPr>
            <a:solidFill>
              <a:srgbClr val="FF6600"/>
            </a:solidFill>
            <a:ln w="44450" cap="rnd">
              <a:solidFill>
                <a:srgbClr val="FF6600"/>
              </a:solidFill>
              <a:prstDash val="solid"/>
              <a:round/>
            </a:ln>
            <a:effectLst/>
          </c:spPr>
          <c:marker>
            <c:symbol val="diamond"/>
            <c:size val="9"/>
            <c:spPr>
              <a:solidFill>
                <a:srgbClr val="FF6600"/>
              </a:solidFill>
              <a:ln w="12700" cap="flat">
                <a:noFill/>
                <a:miter lim="400000"/>
              </a:ln>
              <a:effectLst/>
            </c:spPr>
          </c:marker>
          <c:dLbls>
            <c:numFmt formatCode="0.0" sourceLinked="0"/>
            <c:txPr>
              <a:bodyPr/>
              <a:lstStyle/>
              <a:p>
                <a:pPr>
                  <a:defRPr b="0" i="0" strike="noStrike" sz="1100" u="none">
                    <a:solidFill>
                      <a:srgbClr val="FF6600"/>
                    </a:solidFill>
                    <a:latin typeface="Calibri Light"/>
                  </a:defRPr>
                </a:pPr>
              </a:p>
            </c:txPr>
            <c:dLblPos val="t"/>
            <c:showLegendKey val="0"/>
            <c:showVal val="1"/>
            <c:showCatName val="0"/>
            <c:showSerName val="0"/>
            <c:showPercent val="0"/>
            <c:showBubbleSize val="0"/>
            <c:showLeaderLines val="0"/>
          </c:dLbls>
          <c:cat>
            <c:strRef>
              <c:f>Sheet1!$B$1:$U$1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Sheet1!$B$3:$U$3</c:f>
              <c:numCache>
                <c:ptCount val="20"/>
                <c:pt idx="0">
                  <c:v>74.900000</c:v>
                </c:pt>
                <c:pt idx="1">
                  <c:v>76.500000</c:v>
                </c:pt>
                <c:pt idx="2">
                  <c:v>76.200000</c:v>
                </c:pt>
                <c:pt idx="3">
                  <c:v>74.900000</c:v>
                </c:pt>
                <c:pt idx="4">
                  <c:v>72.200000</c:v>
                </c:pt>
                <c:pt idx="5">
                  <c:v>68.000000</c:v>
                </c:pt>
                <c:pt idx="6">
                  <c:v>64.000000</c:v>
                </c:pt>
                <c:pt idx="7">
                  <c:v>57.200000</c:v>
                </c:pt>
                <c:pt idx="8">
                  <c:v>53.400000</c:v>
                </c:pt>
                <c:pt idx="9">
                  <c:v>48.300000</c:v>
                </c:pt>
                <c:pt idx="10">
                  <c:v>43.900000</c:v>
                </c:pt>
                <c:pt idx="11">
                  <c:v>41.100000</c:v>
                </c:pt>
                <c:pt idx="12">
                  <c:v>40.100000</c:v>
                </c:pt>
                <c:pt idx="13">
                  <c:v>39.600000</c:v>
                </c:pt>
                <c:pt idx="14">
                  <c:v>39.100000</c:v>
                </c:pt>
                <c:pt idx="15">
                  <c:v>38.300000</c:v>
                </c:pt>
                <c:pt idx="16">
                  <c:v>38.000000</c:v>
                </c:pt>
                <c:pt idx="17">
                  <c:v>36.700000</c:v>
                </c:pt>
                <c:pt idx="18">
                  <c:v>34.400000</c:v>
                </c:pt>
                <c:pt idx="19">
                  <c:v>30.800000</c:v>
                </c:pt>
              </c:numCache>
            </c:numRef>
          </c:val>
          <c:smooth val="0"/>
        </c:ser>
        <c:marker val="1"/>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1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title>
          <c:tx>
            <c:rich>
              <a:bodyPr rot="-5400000"/>
              <a:lstStyle/>
              <a:p>
                <a:pPr>
                  <a:defRPr b="0" i="0" strike="noStrike" sz="1100" u="none">
                    <a:solidFill>
                      <a:srgbClr val="595959"/>
                    </a:solidFill>
                    <a:latin typeface="Calibri"/>
                  </a:defRPr>
                </a:pPr>
                <a:r>
                  <a:rPr b="0" i="0" strike="noStrike" sz="1100" u="none">
                    <a:solidFill>
                      <a:srgbClr val="595959"/>
                    </a:solidFill>
                    <a:latin typeface="Calibri"/>
                  </a:rPr>
                  <a:t>Rate</a:t>
                </a:r>
              </a:p>
            </c:rich>
          </c:tx>
          <c:layout/>
          <c:overlay val="1"/>
        </c:title>
        <c:numFmt formatCode="0" sourceLinked="0"/>
        <c:majorTickMark val="none"/>
        <c:minorTickMark val="none"/>
        <c:tickLblPos val="nextTo"/>
        <c:spPr>
          <a:ln w="12700" cap="flat">
            <a:noFill/>
            <a:prstDash val="solid"/>
            <a:round/>
          </a:ln>
        </c:spPr>
        <c:txPr>
          <a:bodyPr rot="0"/>
          <a:lstStyle/>
          <a:p>
            <a:pPr>
              <a:defRPr b="0" i="0" strike="noStrike" sz="1100" u="none">
                <a:solidFill>
                  <a:srgbClr val="595959"/>
                </a:solidFill>
                <a:latin typeface="Calibri"/>
              </a:defRPr>
            </a:pPr>
          </a:p>
        </c:txPr>
        <c:crossAx val="2094734552"/>
        <c:crosses val="autoZero"/>
        <c:crossBetween val="between"/>
        <c:majorUnit val="20"/>
        <c:minorUnit val="10"/>
      </c:valAx>
      <c:spPr>
        <a:gradFill flip="none" rotWithShape="1">
          <a:gsLst>
            <a:gs pos="0">
              <a:srgbClr val="FFFFFF"/>
            </a:gs>
            <a:gs pos="100000">
              <a:srgbClr val="F2F2F2"/>
            </a:gs>
          </a:gsLst>
          <a:lin ang="5400000" scaled="0"/>
        </a:gradFill>
        <a:ln w="12700" cap="flat">
          <a:noFill/>
          <a:miter lim="400000"/>
        </a:ln>
        <a:effectLst/>
      </c:spPr>
    </c:plotArea>
    <c:plotVisOnly val="1"/>
    <c:dispBlanksAs val="gap"/>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000" u="none">
                <a:solidFill>
                  <a:srgbClr val="000000"/>
                </a:solidFill>
                <a:latin typeface="Calibri"/>
              </a:defRPr>
            </a:pPr>
            <a:r>
              <a:rPr b="0" i="0" strike="noStrike" sz="1000" u="none">
                <a:solidFill>
                  <a:srgbClr val="000000"/>
                </a:solidFill>
                <a:latin typeface="Calibri"/>
              </a:rPr>
              <a:t>HIV pop in mil_2021</a:t>
            </a:r>
          </a:p>
        </c:rich>
      </c:tx>
      <c:layout>
        <c:manualLayout>
          <c:xMode val="edge"/>
          <c:yMode val="edge"/>
          <c:x val="0.426784"/>
          <c:y val="0"/>
          <c:w val="0.146432"/>
          <c:h val="0.037791"/>
        </c:manualLayout>
      </c:layout>
      <c:overlay val="1"/>
      <c:spPr>
        <a:noFill/>
        <a:effectLst/>
      </c:spPr>
    </c:title>
    <c:autoTitleDeleted val="1"/>
    <c:plotArea>
      <c:layout>
        <c:manualLayout>
          <c:layoutTarget val="inner"/>
          <c:xMode val="edge"/>
          <c:yMode val="edge"/>
          <c:x val="0.0292327"/>
          <c:y val="0.037791"/>
          <c:w val="0.965767"/>
          <c:h val="0.868419"/>
        </c:manualLayout>
      </c:layout>
      <c:barChart>
        <c:barDir val="col"/>
        <c:grouping val="clustered"/>
        <c:varyColors val="0"/>
        <c:ser>
          <c:idx val="0"/>
          <c:order val="0"/>
          <c:tx>
            <c:v>HIV pop in mil_2021</c:v>
          </c:tx>
          <c:spPr>
            <a:solidFill>
              <a:srgbClr val="7C7C7C"/>
            </a:solidFill>
            <a:ln w="12700" cap="flat">
              <a:noFill/>
              <a:miter lim="400000"/>
            </a:ln>
            <a:effectLst/>
          </c:spPr>
          <c:invertIfNegative val="0"/>
          <c:dPt>
            <c:idx val="0"/>
            <c:spPr>
              <a:solidFill>
                <a:srgbClr val="7C7C7C"/>
              </a:solidFill>
              <a:ln w="12700" cap="flat">
                <a:noFill/>
                <a:miter lim="400000"/>
              </a:ln>
              <a:effectLst/>
            </c:spPr>
          </c:dPt>
          <c:dPt>
            <c:idx val="1"/>
            <c:spPr>
              <a:solidFill>
                <a:srgbClr val="7C7C7C"/>
              </a:solidFill>
              <a:ln w="12700" cap="flat">
                <a:noFill/>
                <a:miter lim="400000"/>
              </a:ln>
              <a:effectLst/>
            </c:spPr>
          </c:dPt>
          <c:dPt>
            <c:idx val="2"/>
            <c:spPr>
              <a:solidFill>
                <a:srgbClr val="7C7C7C"/>
              </a:solidFill>
              <a:ln w="12700" cap="flat">
                <a:noFill/>
                <a:miter lim="400000"/>
              </a:ln>
              <a:effectLst/>
            </c:spPr>
          </c:dPt>
          <c:dPt>
            <c:idx val="3"/>
            <c:spPr>
              <a:solidFill>
                <a:srgbClr val="7C7C7C"/>
              </a:solidFill>
              <a:ln w="12700" cap="flat">
                <a:noFill/>
                <a:miter lim="400000"/>
              </a:ln>
              <a:effectLst/>
            </c:spPr>
          </c:dPt>
          <c:dPt>
            <c:idx val="4"/>
            <c:spPr>
              <a:solidFill>
                <a:srgbClr val="7C7C7C"/>
              </a:solidFill>
              <a:ln w="12700" cap="flat">
                <a:noFill/>
                <a:miter lim="400000"/>
              </a:ln>
              <a:effectLst/>
            </c:spPr>
          </c:dPt>
          <c:dPt>
            <c:idx val="5"/>
            <c:spPr>
              <a:solidFill>
                <a:srgbClr val="7C7C7C"/>
              </a:solidFill>
              <a:ln w="12700" cap="flat">
                <a:noFill/>
                <a:miter lim="400000"/>
              </a:ln>
              <a:effectLst/>
            </c:spPr>
          </c:dPt>
          <c:dPt>
            <c:idx val="6"/>
            <c:spPr>
              <a:solidFill>
                <a:srgbClr val="7C7C7C"/>
              </a:solidFill>
              <a:ln w="12700" cap="flat">
                <a:noFill/>
                <a:miter lim="400000"/>
              </a:ln>
              <a:effectLst/>
            </c:spPr>
          </c:dPt>
          <c:dPt>
            <c:idx val="7"/>
            <c:spPr>
              <a:solidFill>
                <a:srgbClr val="7C7C7C"/>
              </a:solidFill>
              <a:ln w="12700" cap="flat">
                <a:noFill/>
                <a:miter lim="400000"/>
              </a:ln>
              <a:effectLst/>
            </c:spPr>
          </c:dPt>
          <c:dPt>
            <c:idx val="8"/>
            <c:spPr>
              <a:solidFill>
                <a:srgbClr val="7C7C7C"/>
              </a:solidFill>
              <a:ln w="12700" cap="flat">
                <a:noFill/>
                <a:miter lim="400000"/>
              </a:ln>
              <a:effectLst/>
            </c:spPr>
          </c:dPt>
          <c:dPt>
            <c:idx val="9"/>
            <c:spPr>
              <a:solidFill>
                <a:srgbClr val="7C7C7C"/>
              </a:solidFill>
              <a:ln w="12700" cap="flat">
                <a:noFill/>
                <a:miter lim="400000"/>
              </a:ln>
              <a:effectLst/>
            </c:spPr>
          </c:dPt>
          <c:dPt>
            <c:idx val="10"/>
            <c:spPr>
              <a:solidFill>
                <a:srgbClr val="7C7C7C"/>
              </a:solidFill>
              <a:ln w="12700" cap="flat">
                <a:noFill/>
                <a:miter lim="400000"/>
              </a:ln>
              <a:effectLst/>
            </c:spPr>
          </c:dPt>
          <c:dPt>
            <c:idx val="11"/>
            <c:spPr>
              <a:solidFill>
                <a:srgbClr val="7C7C7C"/>
              </a:solidFill>
              <a:ln w="12700" cap="flat">
                <a:noFill/>
                <a:miter lim="400000"/>
              </a:ln>
              <a:effectLst/>
            </c:spPr>
          </c:dPt>
          <c:dPt>
            <c:idx val="12"/>
            <c:spPr>
              <a:solidFill>
                <a:srgbClr val="7C7C7C"/>
              </a:solidFill>
              <a:ln w="12700" cap="flat">
                <a:noFill/>
                <a:miter lim="400000"/>
              </a:ln>
              <a:effectLst/>
            </c:spPr>
          </c:dPt>
          <c:dPt>
            <c:idx val="13"/>
            <c:spPr>
              <a:solidFill>
                <a:srgbClr val="7C7C7C"/>
              </a:solidFill>
              <a:ln w="12700" cap="flat">
                <a:noFill/>
                <a:miter lim="400000"/>
              </a:ln>
              <a:effectLst/>
            </c:spPr>
          </c:dPt>
          <c:dPt>
            <c:idx val="14"/>
            <c:spPr>
              <a:solidFill>
                <a:srgbClr val="7C7C7C"/>
              </a:solidFill>
              <a:ln w="12700" cap="flat">
                <a:noFill/>
                <a:miter lim="400000"/>
              </a:ln>
              <a:effectLst/>
            </c:spPr>
          </c:dPt>
          <c:dPt>
            <c:idx val="15"/>
            <c:spPr>
              <a:solidFill>
                <a:srgbClr val="7C7C7C"/>
              </a:solidFill>
              <a:ln w="12700" cap="flat">
                <a:noFill/>
                <a:miter lim="400000"/>
              </a:ln>
              <a:effectLst/>
            </c:spPr>
          </c:dPt>
          <c:dPt>
            <c:idx val="16"/>
            <c:spPr>
              <a:solidFill>
                <a:srgbClr val="7C7C7C"/>
              </a:solidFill>
              <a:ln w="12700" cap="flat">
                <a:noFill/>
                <a:miter lim="400000"/>
              </a:ln>
              <a:effectLst/>
            </c:spPr>
          </c:dPt>
          <c:dPt>
            <c:idx val="17"/>
            <c:spPr>
              <a:solidFill>
                <a:srgbClr val="7C7C7C"/>
              </a:solidFill>
              <a:ln w="12700" cap="flat">
                <a:noFill/>
                <a:miter lim="400000"/>
              </a:ln>
              <a:effectLst/>
            </c:spPr>
          </c:dPt>
          <c:dPt>
            <c:idx val="18"/>
            <c:spPr>
              <a:solidFill>
                <a:srgbClr val="7C7C7C"/>
              </a:solidFill>
              <a:ln w="12700" cap="flat">
                <a:noFill/>
                <a:miter lim="400000"/>
              </a:ln>
              <a:effectLst/>
            </c:spPr>
          </c:dPt>
          <c:dPt>
            <c:idx val="19"/>
            <c:spPr>
              <a:solidFill>
                <a:srgbClr val="318B71"/>
              </a:solidFill>
              <a:ln w="12700" cap="flat">
                <a:noFill/>
                <a:miter lim="400000"/>
              </a:ln>
              <a:effectLst/>
            </c:spPr>
          </c:dPt>
          <c:dLbls>
            <c:dLbl>
              <c:idx val="0"/>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2"/>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3"/>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4"/>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5"/>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6"/>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7"/>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8"/>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9"/>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0"/>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1"/>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2"/>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3"/>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4"/>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5"/>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6"/>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7"/>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8"/>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dLbl>
              <c:idx val="19"/>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dLbl>
            <c:numFmt formatCode="&quot; &quot;###0.0&quot; &quot;&quot;M&quot;" sourceLinked="0"/>
            <c:txPr>
              <a:bodyPr/>
              <a:lstStyle/>
              <a:p>
                <a:pPr>
                  <a:defRPr b="1" i="0" strike="noStrike" sz="1000" u="none">
                    <a:solidFill>
                      <a:srgbClr val="FFFFFF"/>
                    </a:solidFill>
                    <a:latin typeface="Arial"/>
                  </a:defRPr>
                </a:pPr>
              </a:p>
            </c:txPr>
            <c:dLblPos val="inEnd"/>
            <c:showLegendKey val="0"/>
            <c:showVal val="0"/>
            <c:showCatName val="0"/>
            <c:showSerName val="0"/>
            <c:showPercent val="0"/>
            <c:showBubbleSize val="0"/>
            <c:showLeaderLines val="0"/>
          </c:dLbls>
          <c:cat>
            <c:strLit>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Lit>
          </c:cat>
          <c:val>
            <c:numLit>
              <c:ptCount val="20"/>
              <c:pt idx="0">
                <c:v>3.776494</c:v>
              </c:pt>
              <c:pt idx="1">
                <c:v>4.039741</c:v>
              </c:pt>
              <c:pt idx="2">
                <c:v>4.269816</c:v>
              </c:pt>
              <c:pt idx="3">
                <c:v>4.469353</c:v>
              </c:pt>
              <c:pt idx="4">
                <c:v>4.651434</c:v>
              </c:pt>
              <c:pt idx="5">
                <c:v>4.825906</c:v>
              </c:pt>
              <c:pt idx="6">
                <c:v>5.010755</c:v>
              </c:pt>
              <c:pt idx="7">
                <c:v>5.242267</c:v>
              </c:pt>
              <c:pt idx="8">
                <c:v>5.480526</c:v>
              </c:pt>
              <c:pt idx="9">
                <c:v>5.747628</c:v>
              </c:pt>
              <c:pt idx="10">
                <c:v>6.028252</c:v>
              </c:pt>
              <c:pt idx="11">
                <c:v>6.295516</c:v>
              </c:pt>
              <c:pt idx="12">
                <c:v>6.571478</c:v>
              </c:pt>
              <c:pt idx="13">
                <c:v>6.842162</c:v>
              </c:pt>
              <c:pt idx="14">
                <c:v>7.080898</c:v>
              </c:pt>
              <c:pt idx="15">
                <c:v>7.320029</c:v>
              </c:pt>
              <c:pt idx="16">
                <c:v>7.553573</c:v>
              </c:pt>
              <c:pt idx="17">
                <c:v>7.788327</c:v>
              </c:pt>
              <c:pt idx="18">
                <c:v>8.018098</c:v>
              </c:pt>
              <c:pt idx="19">
                <c:v>8.228312</c:v>
              </c:pt>
            </c:numLit>
          </c:val>
        </c:ser>
        <c:gapWidth val="50"/>
        <c:overlap val="-27"/>
        <c:axId val="2094734552"/>
        <c:axId val="2094734553"/>
      </c:barChart>
      <c:catAx>
        <c:axId val="2094734552"/>
        <c:scaling>
          <c:orientation val="minMax"/>
        </c:scaling>
        <c:delete val="0"/>
        <c:axPos val="b"/>
        <c:majorGridlines>
          <c:spPr>
            <a:ln w="12700" cap="flat">
              <a:solidFill>
                <a:srgbClr val="F2F2F2"/>
              </a:solidFill>
              <a:prstDash val="dash"/>
              <a:round/>
            </a:ln>
          </c:spPr>
        </c:majorGridlines>
        <c:numFmt formatCode="General" sourceLinked="0"/>
        <c:majorTickMark val="out"/>
        <c:minorTickMark val="none"/>
        <c:tickLblPos val="low"/>
        <c:spPr>
          <a:ln w="9525" cap="flat">
            <a:solidFill>
              <a:srgbClr val="F2F2F2"/>
            </a:solidFill>
            <a:prstDash val="dash"/>
            <a:round/>
          </a:ln>
        </c:spPr>
        <c:txPr>
          <a:bodyPr rot="0"/>
          <a:lstStyle/>
          <a:p>
            <a:pPr>
              <a:defRPr b="0" i="0" strike="noStrike" sz="900" u="none">
                <a:solidFill>
                  <a:srgbClr val="F2F2F2"/>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F2F2F2"/>
              </a:solidFill>
              <a:prstDash val="dash"/>
              <a:round/>
            </a:ln>
          </c:spPr>
        </c:majorGridlines>
        <c:numFmt formatCode="#,##0" sourceLinked="0"/>
        <c:majorTickMark val="none"/>
        <c:minorTickMark val="none"/>
        <c:tickLblPos val="nextTo"/>
        <c:spPr>
          <a:ln w="9525" cap="flat">
            <a:noFill/>
            <a:prstDash val="dash"/>
            <a:round/>
          </a:ln>
        </c:spPr>
        <c:txPr>
          <a:bodyPr rot="0"/>
          <a:lstStyle/>
          <a:p>
            <a:pPr>
              <a:defRPr b="0" i="0" strike="noStrike" sz="1000" u="none">
                <a:solidFill>
                  <a:srgbClr val="000000"/>
                </a:solidFill>
                <a:latin typeface="Calibri"/>
              </a:defRPr>
            </a:pPr>
          </a:p>
        </c:txPr>
        <c:crossAx val="2094734552"/>
        <c:crosses val="autoZero"/>
        <c:crossBetween val="between"/>
        <c:majorUnit val="2.25"/>
        <c:minorUnit val="1.125"/>
      </c:valAx>
      <c:spPr>
        <a:noFill/>
        <a:ln w="9525" cap="flat">
          <a:solidFill>
            <a:srgbClr val="F2F2F2"/>
          </a:solidFill>
          <a:prstDash val="dash"/>
          <a:round/>
        </a:ln>
        <a:effectLst/>
      </c:spPr>
    </c:plotArea>
    <c:plotVisOnly val="1"/>
    <c:dispBlanksAs val="gap"/>
  </c:chart>
  <c:spPr>
    <a:noFill/>
    <a:ln>
      <a:noFill/>
    </a:ln>
    <a:effectLst/>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60723"/>
          <c:y val="0.0584612"/>
          <c:w val="0.928928"/>
          <c:h val="0.848224"/>
        </c:manualLayout>
      </c:layout>
      <c:barChart>
        <c:barDir val="col"/>
        <c:grouping val="clustered"/>
        <c:varyColors val="0"/>
        <c:ser>
          <c:idx val="0"/>
          <c:order val="0"/>
          <c:tx>
            <c:strRef>
              <c:f>Sheet1!$B$1</c:f>
              <c:strCache>
                <c:ptCount val="1"/>
                <c:pt idx="0">
                  <c:v>Deaths</c:v>
                </c:pt>
              </c:strCache>
            </c:strRef>
          </c:tx>
          <c:spPr>
            <a:solidFill>
              <a:srgbClr val="17375E">
                <a:alpha val="85000"/>
              </a:srgbClr>
            </a:solidFill>
            <a:ln w="12700" cap="flat">
              <a:noFill/>
              <a:miter lim="400000"/>
            </a:ln>
            <a:effectLst/>
          </c:spPr>
          <c:invertIfNegative val="0"/>
          <c:dLbls>
            <c:numFmt formatCode="#,##0" sourceLinked="0"/>
            <c:txPr>
              <a:bodyPr/>
              <a:lstStyle/>
              <a:p>
                <a:pPr>
                  <a:defRPr b="1" i="0" strike="noStrike" sz="1200" u="none">
                    <a:solidFill>
                      <a:srgbClr val="515C6A"/>
                    </a:solidFill>
                    <a:latin typeface="Arial"/>
                  </a:defRPr>
                </a:pPr>
              </a:p>
            </c:txPr>
            <c:dLblPos val="inEnd"/>
            <c:showLegendKey val="0"/>
            <c:showVal val="1"/>
            <c:showCatName val="0"/>
            <c:showSerName val="0"/>
            <c:showPercent val="0"/>
            <c:showBubbleSize val="0"/>
            <c:showLeaderLines val="0"/>
          </c:dLbls>
          <c:cat>
            <c:strRef>
              <c:f>Sheet1!$A$2:$A$21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Sheet1!$B$2:$B$21</c:f>
              <c:numCache>
                <c:ptCount val="20"/>
                <c:pt idx="0">
                  <c:v>596983.000000</c:v>
                </c:pt>
                <c:pt idx="1">
                  <c:v>617135.000000</c:v>
                </c:pt>
                <c:pt idx="2">
                  <c:v>645841.000000</c:v>
                </c:pt>
                <c:pt idx="3">
                  <c:v>673977.000000</c:v>
                </c:pt>
                <c:pt idx="4">
                  <c:v>696827.000000</c:v>
                </c:pt>
                <c:pt idx="5">
                  <c:v>696160.000000</c:v>
                </c:pt>
                <c:pt idx="6">
                  <c:v>686582.000000</c:v>
                </c:pt>
                <c:pt idx="7">
                  <c:v>643045.000000</c:v>
                </c:pt>
                <c:pt idx="8">
                  <c:v>603347.000000</c:v>
                </c:pt>
                <c:pt idx="9">
                  <c:v>561381.000000</c:v>
                </c:pt>
                <c:pt idx="10">
                  <c:v>544956.000000</c:v>
                </c:pt>
                <c:pt idx="11">
                  <c:v>535678.000000</c:v>
                </c:pt>
                <c:pt idx="12">
                  <c:v>521005.000000</c:v>
                </c:pt>
                <c:pt idx="13">
                  <c:v>525739.000000</c:v>
                </c:pt>
                <c:pt idx="14">
                  <c:v>517030.000000</c:v>
                </c:pt>
                <c:pt idx="15">
                  <c:v>515722.000000</c:v>
                </c:pt>
                <c:pt idx="16">
                  <c:v>516635.000000</c:v>
                </c:pt>
                <c:pt idx="17">
                  <c:v>518613.000000</c:v>
                </c:pt>
                <c:pt idx="18">
                  <c:v>519865.000000</c:v>
                </c:pt>
                <c:pt idx="19">
                  <c:v>695913.000000</c:v>
                </c:pt>
              </c:numCache>
            </c:numRef>
          </c:val>
        </c:ser>
        <c:ser>
          <c:idx val="1"/>
          <c:order val="1"/>
          <c:tx>
            <c:strRef>
              <c:f>Sheet1!$C$1</c:f>
              <c:strCache>
                <c:ptCount val="1"/>
                <c:pt idx="0">
                  <c:v>Number of HIV-related deaths</c:v>
                </c:pt>
              </c:strCache>
            </c:strRef>
          </c:tx>
          <c:spPr>
            <a:solidFill>
              <a:srgbClr val="4BADAD">
                <a:alpha val="67000"/>
              </a:srgbClr>
            </a:solidFill>
            <a:ln w="12700" cap="flat">
              <a:noFill/>
              <a:miter lim="400000"/>
            </a:ln>
            <a:effectLst/>
          </c:spPr>
          <c:invertIfNegative val="0"/>
          <c:dLbls>
            <c:numFmt formatCode="#,##0" sourceLinked="0"/>
            <c:txPr>
              <a:bodyPr/>
              <a:lstStyle/>
              <a:p>
                <a:pPr>
                  <a:defRPr b="1" i="0" strike="noStrike" sz="700" u="none">
                    <a:solidFill>
                      <a:srgbClr val="FFFFFF"/>
                    </a:solidFill>
                    <a:latin typeface="Arial"/>
                  </a:defRPr>
                </a:pPr>
              </a:p>
            </c:txPr>
            <c:dLblPos val="outEnd"/>
            <c:showLegendKey val="0"/>
            <c:showVal val="0"/>
            <c:showCatName val="0"/>
            <c:showSerName val="0"/>
            <c:showPercent val="0"/>
            <c:showBubbleSize val="0"/>
            <c:showLeaderLines val="0"/>
          </c:dLbls>
          <c:cat>
            <c:strRef>
              <c:f>Sheet1!$A$2:$A$21</c:f>
              <c:strCache>
                <c:ptCount val="20"/>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strCache>
            </c:strRef>
          </c:cat>
          <c:val>
            <c:numRef>
              <c:f>Sheet1!$C$2:$C$21</c:f>
              <c:numCache>
                <c:ptCount val="20"/>
                <c:pt idx="0">
                  <c:v>181497.000000</c:v>
                </c:pt>
                <c:pt idx="1">
                  <c:v>209583.000000</c:v>
                </c:pt>
                <c:pt idx="2">
                  <c:v>238304.000000</c:v>
                </c:pt>
                <c:pt idx="3">
                  <c:v>263300.000000</c:v>
                </c:pt>
                <c:pt idx="4">
                  <c:v>276347.000000</c:v>
                </c:pt>
                <c:pt idx="5">
                  <c:v>274501.000000</c:v>
                </c:pt>
                <c:pt idx="6">
                  <c:v>258026.000000</c:v>
                </c:pt>
                <c:pt idx="7">
                  <c:v>202218.000000</c:v>
                </c:pt>
                <c:pt idx="8">
                  <c:v>178255.000000</c:v>
                </c:pt>
                <c:pt idx="9">
                  <c:v>158441.000000</c:v>
                </c:pt>
                <c:pt idx="10">
                  <c:v>143630.000000</c:v>
                </c:pt>
                <c:pt idx="11">
                  <c:v>133590.000000</c:v>
                </c:pt>
                <c:pt idx="12">
                  <c:v>112497.000000</c:v>
                </c:pt>
                <c:pt idx="13">
                  <c:v>113695.000000</c:v>
                </c:pt>
                <c:pt idx="14">
                  <c:v>97404.000000</c:v>
                </c:pt>
                <c:pt idx="15">
                  <c:v>91590.000000</c:v>
                </c:pt>
                <c:pt idx="16">
                  <c:v>82432.000000</c:v>
                </c:pt>
                <c:pt idx="17">
                  <c:v>80881.000000</c:v>
                </c:pt>
                <c:pt idx="18">
                  <c:v>79420.000000</c:v>
                </c:pt>
                <c:pt idx="19">
                  <c:v>85154.000000</c:v>
                </c:pt>
              </c:numCache>
            </c:numRef>
          </c:val>
        </c:ser>
        <c:gapWidth val="50"/>
        <c:overlap val="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1200" u="none">
                <a:solidFill>
                  <a:srgbClr val="595959"/>
                </a:solidFill>
                <a:latin typeface="Arial"/>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900" u="none">
                <a:solidFill>
                  <a:srgbClr val="595959"/>
                </a:solidFill>
                <a:latin typeface="Arial"/>
              </a:defRPr>
            </a:pPr>
          </a:p>
        </c:txPr>
        <c:crossAx val="2094734552"/>
        <c:crosses val="autoZero"/>
        <c:crossBetween val="between"/>
        <c:majorUnit val="175000"/>
        <c:minorUnit val="87500"/>
      </c:valAx>
      <c:spPr>
        <a:noFill/>
        <a:ln w="12700" cap="flat">
          <a:noFill/>
          <a:miter lim="400000"/>
        </a:ln>
        <a:effectLst/>
      </c:spPr>
    </c:plotArea>
    <c:legend>
      <c:legendPos val="r"/>
      <c:layout>
        <c:manualLayout>
          <c:xMode val="edge"/>
          <c:yMode val="edge"/>
          <c:x val="0.476173"/>
          <c:y val="0.0779371"/>
          <c:w val="0.312525"/>
          <c:h val="0.141922"/>
        </c:manualLayout>
      </c:layout>
      <c:overlay val="1"/>
      <c:spPr>
        <a:noFill/>
        <a:ln w="12700" cap="flat">
          <a:noFill/>
          <a:miter lim="400000"/>
        </a:ln>
        <a:effectLst/>
      </c:spPr>
      <c:txPr>
        <a:bodyPr rot="0"/>
        <a:lstStyle/>
        <a:p>
          <a:pPr>
            <a:defRPr b="0" i="0" strike="noStrike" sz="1200" u="none">
              <a:solidFill>
                <a:srgbClr val="595959"/>
              </a:solidFill>
              <a:latin typeface="Arial"/>
            </a:defRPr>
          </a:pPr>
        </a:p>
      </c:txPr>
    </c:legend>
    <c:plotVisOnly val="1"/>
    <c:dispBlanksAs val="gap"/>
  </c:chart>
  <c:spPr>
    <a:noFill/>
    <a:ln>
      <a:noFill/>
    </a:ln>
    <a:effectLst/>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72315"/>
          <c:y val="0.0685333"/>
          <c:w val="0.886769"/>
          <c:h val="0.814415"/>
        </c:manualLayout>
      </c:layout>
      <c:barChart>
        <c:barDir val="bar"/>
        <c:grouping val="stacked"/>
        <c:varyColors val="0"/>
        <c:ser>
          <c:idx val="0"/>
          <c:order val="0"/>
          <c:tx>
            <c:strRef>
              <c:f>Sheet1!$B$1</c:f>
              <c:strCache>
                <c:ptCount val="1"/>
                <c:pt idx="0">
                  <c:v>OutMigration</c:v>
                </c:pt>
              </c:strCache>
            </c:strRef>
          </c:tx>
          <c:spPr>
            <a:solidFill>
              <a:srgbClr val="E6B9B8"/>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Sheet1!$A$2:$A$10</c:f>
              <c:strCache>
                <c:ptCount val="9"/>
                <c:pt idx="0">
                  <c:v>GP</c:v>
                </c:pt>
                <c:pt idx="1">
                  <c:v>WC</c:v>
                </c:pt>
                <c:pt idx="2">
                  <c:v>NW</c:v>
                </c:pt>
                <c:pt idx="3">
                  <c:v>MP</c:v>
                </c:pt>
                <c:pt idx="4">
                  <c:v>NC</c:v>
                </c:pt>
                <c:pt idx="5">
                  <c:v>FS</c:v>
                </c:pt>
                <c:pt idx="6">
                  <c:v>KZN</c:v>
                </c:pt>
                <c:pt idx="7">
                  <c:v>LP</c:v>
                </c:pt>
                <c:pt idx="8">
                  <c:v>EC</c:v>
                </c:pt>
              </c:strCache>
            </c:strRef>
          </c:cat>
          <c:val>
            <c:numRef>
              <c:f>Sheet1!$B$2:$B$10</c:f>
              <c:numCache>
                <c:ptCount val="9"/>
                <c:pt idx="0">
                  <c:v>-573271.000000</c:v>
                </c:pt>
                <c:pt idx="1">
                  <c:v>-178136.000000</c:v>
                </c:pt>
                <c:pt idx="2">
                  <c:v>-204053.000000</c:v>
                </c:pt>
                <c:pt idx="3">
                  <c:v>-220641.000000</c:v>
                </c:pt>
                <c:pt idx="4">
                  <c:v>-76837.000000</c:v>
                </c:pt>
                <c:pt idx="5">
                  <c:v>-164042.000000</c:v>
                </c:pt>
                <c:pt idx="6">
                  <c:v>-373366.000000</c:v>
                </c:pt>
                <c:pt idx="7">
                  <c:v>-469960.000000</c:v>
                </c:pt>
                <c:pt idx="8">
                  <c:v>-512504.000000</c:v>
                </c:pt>
              </c:numCache>
            </c:numRef>
          </c:val>
        </c:ser>
        <c:ser>
          <c:idx val="1"/>
          <c:order val="1"/>
          <c:tx>
            <c:strRef>
              <c:f>Sheet1!$C$1</c:f>
              <c:strCache>
                <c:ptCount val="1"/>
                <c:pt idx="0">
                  <c:v>Inmigration</c:v>
                </c:pt>
              </c:strCache>
            </c:strRef>
          </c:tx>
          <c:spPr>
            <a:solidFill>
              <a:srgbClr val="4FC1A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Sheet1!$A$2:$A$10</c:f>
              <c:strCache>
                <c:ptCount val="9"/>
                <c:pt idx="0">
                  <c:v>GP</c:v>
                </c:pt>
                <c:pt idx="1">
                  <c:v>WC</c:v>
                </c:pt>
                <c:pt idx="2">
                  <c:v>NW</c:v>
                </c:pt>
                <c:pt idx="3">
                  <c:v>MP</c:v>
                </c:pt>
                <c:pt idx="4">
                  <c:v>NC</c:v>
                </c:pt>
                <c:pt idx="5">
                  <c:v>FS</c:v>
                </c:pt>
                <c:pt idx="6">
                  <c:v>KZN</c:v>
                </c:pt>
                <c:pt idx="7">
                  <c:v>LP</c:v>
                </c:pt>
                <c:pt idx="8">
                  <c:v>EC</c:v>
                </c:pt>
              </c:strCache>
            </c:strRef>
          </c:cat>
          <c:val>
            <c:numRef>
              <c:f>Sheet1!$C$2:$C$10</c:f>
              <c:numCache>
                <c:ptCount val="9"/>
                <c:pt idx="0">
                  <c:v>1564861.000000</c:v>
                </c:pt>
                <c:pt idx="1">
                  <c:v>470657.000000</c:v>
                </c:pt>
                <c:pt idx="2">
                  <c:v>320679.000000</c:v>
                </c:pt>
                <c:pt idx="3">
                  <c:v>283137.000000</c:v>
                </c:pt>
                <c:pt idx="4">
                  <c:v>88433.000000</c:v>
                </c:pt>
                <c:pt idx="5">
                  <c:v>134907.000000</c:v>
                </c:pt>
                <c:pt idx="6">
                  <c:v>288998.000000</c:v>
                </c:pt>
                <c:pt idx="7">
                  <c:v>281289.000000</c:v>
                </c:pt>
                <c:pt idx="8">
                  <c:v>192839.000000</c:v>
                </c:pt>
              </c:numCache>
            </c:numRef>
          </c:val>
        </c:ser>
        <c:gapWidth val="50"/>
        <c:overlap val="100"/>
        <c:axId val="2094734552"/>
        <c:axId val="2094734553"/>
      </c:barChart>
      <c:catAx>
        <c:axId val="2094734552"/>
        <c:scaling>
          <c:orientation val="maxMin"/>
        </c:scaling>
        <c:delete val="0"/>
        <c:axPos val="l"/>
        <c:numFmt formatCode="General" sourceLinked="0"/>
        <c:majorTickMark val="out"/>
        <c:minorTickMark val="none"/>
        <c:tickLblPos val="nextTo"/>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b"/>
        <c:majorGridlines>
          <c:spPr>
            <a:ln w="12700" cap="flat">
              <a:solidFill>
                <a:srgbClr val="888888"/>
              </a:solidFill>
              <a:prstDash val="solid"/>
              <a:round/>
            </a:ln>
          </c:spPr>
        </c:majorGridlines>
        <c:numFmt formatCode="General" sourceLinked="0"/>
        <c:majorTickMark val="out"/>
        <c:minorTickMark val="none"/>
        <c:tickLblPos val="high"/>
        <c:spPr>
          <a:ln w="12700" cap="flat">
            <a:solidFill>
              <a:srgbClr val="888888"/>
            </a:solidFill>
            <a:prstDash val="solid"/>
            <a:round/>
          </a:ln>
        </c:spPr>
        <c:txPr>
          <a:bodyPr rot="0"/>
          <a:lstStyle/>
          <a:p>
            <a:pPr>
              <a:defRPr b="0" i="0" strike="noStrike" sz="1800" u="none">
                <a:solidFill>
                  <a:srgbClr val="000000"/>
                </a:solidFill>
                <a:latin typeface="Calibri"/>
              </a:defRPr>
            </a:pPr>
          </a:p>
        </c:txPr>
        <c:crossAx val="2094734552"/>
        <c:crosses val="autoZero"/>
        <c:crossBetween val="between"/>
        <c:majorUnit val="600000"/>
        <c:minorUnit val="3000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368494"/>
          <c:y val="0.0963052"/>
          <c:w val="0.958151"/>
          <c:h val="0.781003"/>
        </c:manualLayout>
      </c:layout>
      <c:scatterChart>
        <c:scatterStyle val="smoothMarker"/>
        <c:varyColors val="0"/>
        <c:ser>
          <c:idx val="0"/>
          <c:order val="0"/>
          <c:tx>
            <c:strRef>
              <c:f>Sheet1!$A$2</c:f>
              <c:strCache>
                <c:ptCount val="1"/>
                <c:pt idx="0">
                  <c:v>label_left</c:v>
                </c:pt>
              </c:strCache>
            </c:strRef>
          </c:tx>
          <c:spPr>
            <a:noFill/>
            <a:ln w="12700" cap="flat">
              <a:noFill/>
              <a:miter lim="400000"/>
            </a:ln>
            <a:effectLst/>
          </c:spPr>
          <c:marker>
            <c:symbol val="none"/>
            <c:size val="6"/>
            <c:spPr>
              <a:solidFill>
                <a:srgbClr val="000000">
                  <a:alpha val="0"/>
                </a:srgbClr>
              </a:solidFill>
              <a:ln w="12700" cap="flat">
                <a:noFill/>
                <a:miter lim="400000"/>
              </a:ln>
              <a:effectLst/>
            </c:spPr>
          </c:marker>
          <c:dLbls>
            <c:numFmt formatCode="0.#" sourceLinked="0"/>
            <c:txPr>
              <a:bodyPr/>
              <a:lstStyle/>
              <a:p>
                <a:pPr>
                  <a:defRPr b="0" i="0" strike="noStrike" sz="1200" u="none">
                    <a:solidFill>
                      <a:srgbClr val="808080"/>
                    </a:solidFill>
                    <a:latin typeface="Arial"/>
                  </a:defRPr>
                </a:pPr>
              </a:p>
            </c:txPr>
            <c:dLblPos val="t"/>
            <c:showLegendKey val="0"/>
            <c:showVal val="0"/>
            <c:showCatName val="1"/>
            <c:showSerName val="0"/>
            <c:showPercent val="0"/>
            <c:showBubbleSize val="0"/>
            <c:showLeaderLines val="0"/>
          </c:dLbls>
          <c:xVal>
            <c:numRef>
              <c:f>Sheet1!$B$2:$HVU$2</c:f>
              <c:numCache>
                <c:ptCount val="10"/>
                <c:pt idx="0">
                  <c:v>1.000000</c:v>
                </c:pt>
                <c:pt idx="1">
                  <c:v>2.000000</c:v>
                </c:pt>
                <c:pt idx="2">
                  <c:v>3.000000</c:v>
                </c:pt>
                <c:pt idx="3">
                  <c:v>4.000000</c:v>
                </c:pt>
                <c:pt idx="4">
                  <c:v>5.000000</c:v>
                </c:pt>
                <c:pt idx="5">
                  <c:v>6.000000</c:v>
                </c:pt>
                <c:pt idx="6">
                  <c:v>7.000000</c:v>
                </c:pt>
                <c:pt idx="7">
                  <c:v>8.000000</c:v>
                </c:pt>
                <c:pt idx="8">
                  <c:v>9.000000</c:v>
                </c:pt>
                <c:pt idx="9">
                  <c:v>10.000000</c:v>
                </c:pt>
              </c:numCache>
            </c:numRef>
          </c:xVal>
          <c:yVal>
            <c:numRef>
              <c:f>Sheet1!$B$3:$HVU$3</c:f>
              <c:numCache>
                <c:ptCount val="10"/>
                <c:pt idx="0">
                  <c:v>71.000000</c:v>
                </c:pt>
                <c:pt idx="1">
                  <c:v>184.500000</c:v>
                </c:pt>
                <c:pt idx="2">
                  <c:v>305.500000</c:v>
                </c:pt>
                <c:pt idx="3">
                  <c:v>455.500000</c:v>
                </c:pt>
                <c:pt idx="4">
                  <c:v>591.500000</c:v>
                </c:pt>
                <c:pt idx="5">
                  <c:v>707.000000</c:v>
                </c:pt>
                <c:pt idx="6">
                  <c:v>769.000000</c:v>
                </c:pt>
                <c:pt idx="7">
                  <c:v>828.000000</c:v>
                </c:pt>
                <c:pt idx="8">
                  <c:v>900.500000</c:v>
                </c:pt>
                <c:pt idx="9">
                  <c:v>1062.500000</c:v>
                </c:pt>
              </c:numCache>
            </c:numRef>
          </c:yVal>
          <c:smooth val="0"/>
        </c:ser>
        <c:ser>
          <c:idx val="1"/>
          <c:order val="1"/>
          <c:tx>
            <c:strRef>
              <c:f>Sheet1!$A$3</c:f>
              <c:strCache>
                <c:ptCount val="1"/>
                <c:pt idx="0">
                  <c:v>label_right</c:v>
                </c:pt>
              </c:strCache>
            </c:strRef>
          </c:tx>
          <c:spPr>
            <a:noFill/>
            <a:ln w="12700" cap="flat">
              <a:noFill/>
              <a:miter lim="400000"/>
            </a:ln>
            <a:effectLst/>
          </c:spPr>
          <c:marker>
            <c:symbol val="none"/>
            <c:size val="6"/>
            <c:spPr>
              <a:solidFill>
                <a:srgbClr val="000000">
                  <a:alpha val="0"/>
                </a:srgbClr>
              </a:solidFill>
              <a:ln w="12700" cap="flat">
                <a:noFill/>
                <a:miter lim="400000"/>
              </a:ln>
              <a:effectLst/>
            </c:spPr>
          </c:marker>
          <c:dLbls>
            <c:numFmt formatCode="0.#" sourceLinked="0"/>
            <c:txPr>
              <a:bodyPr/>
              <a:lstStyle/>
              <a:p>
                <a:pPr>
                  <a:defRPr b="0" i="0" strike="noStrike" sz="1200" u="none">
                    <a:solidFill>
                      <a:srgbClr val="808080"/>
                    </a:solidFill>
                    <a:latin typeface="Arial"/>
                  </a:defRPr>
                </a:pPr>
              </a:p>
            </c:txPr>
            <c:dLblPos val="t"/>
            <c:showLegendKey val="0"/>
            <c:showVal val="0"/>
            <c:showCatName val="1"/>
            <c:showSerName val="0"/>
            <c:showPercent val="0"/>
            <c:showBubbleSize val="0"/>
            <c:showLeaderLines val="0"/>
          </c:dLbls>
          <c:xVal>
            <c:numRef>
              <c:f>Sheet1!$B$4:$HVU$4</c:f>
              <c:numCache>
                <c:ptCount val="9"/>
                <c:pt idx="0">
                  <c:v>1.000000</c:v>
                </c:pt>
                <c:pt idx="1">
                  <c:v>2.000000</c:v>
                </c:pt>
                <c:pt idx="2">
                  <c:v>3.000000</c:v>
                </c:pt>
                <c:pt idx="3">
                  <c:v>4.000000</c:v>
                </c:pt>
                <c:pt idx="4">
                  <c:v>5.000000</c:v>
                </c:pt>
                <c:pt idx="5">
                  <c:v>6.000000</c:v>
                </c:pt>
                <c:pt idx="6">
                  <c:v>7.000000</c:v>
                </c:pt>
                <c:pt idx="7">
                  <c:v>8.000000</c:v>
                </c:pt>
                <c:pt idx="8">
                  <c:v>9.000000</c:v>
                </c:pt>
              </c:numCache>
            </c:numRef>
          </c:xVal>
          <c:yVal>
            <c:numRef>
              <c:f>Sheet1!$B$5:$HVU$5</c:f>
              <c:numCache>
                <c:ptCount val="9"/>
                <c:pt idx="0">
                  <c:v>25.500000</c:v>
                </c:pt>
                <c:pt idx="1">
                  <c:v>90.000000</c:v>
                </c:pt>
                <c:pt idx="2">
                  <c:v>345.500000</c:v>
                </c:pt>
                <c:pt idx="3">
                  <c:v>621.500000</c:v>
                </c:pt>
                <c:pt idx="4">
                  <c:v>720.500000</c:v>
                </c:pt>
                <c:pt idx="5">
                  <c:v>818.500000</c:v>
                </c:pt>
                <c:pt idx="6">
                  <c:v>889.500000</c:v>
                </c:pt>
                <c:pt idx="7">
                  <c:v>966.000000</c:v>
                </c:pt>
                <c:pt idx="8">
                  <c:v>1095.000000</c:v>
                </c:pt>
              </c:numCache>
            </c:numRef>
          </c:yVal>
          <c:smooth val="0"/>
        </c:ser>
        <c:ser>
          <c:idx val="2"/>
          <c:order val="2"/>
          <c:tx>
            <c:strRef>
              <c:f>Sheet1!$A$4</c:f>
              <c:strCache>
                <c:ptCount val="1"/>
                <c:pt idx="0">
                  <c:v>all</c:v>
                </c:pt>
              </c:strCache>
            </c:strRef>
          </c:tx>
          <c:spPr>
            <a:noFill/>
            <a:ln w="6350" cap="flat">
              <a:solidFill>
                <a:srgbClr val="D9D9D9">
                  <a:alpha val="70000"/>
                </a:srgbClr>
              </a:solidFill>
              <a:prstDash val="solid"/>
              <a:round/>
            </a:ln>
            <a:effectLst/>
          </c:spPr>
          <c:marker>
            <c:symbol val="none"/>
            <c:size val="3"/>
            <c:spPr>
              <a:solidFill>
                <a:srgbClr val="000000">
                  <a:alpha val="0"/>
                </a:srgbClr>
              </a:solidFill>
              <a:ln w="6350" cap="flat">
                <a:solidFill>
                  <a:srgbClr val="D9D9D9">
                    <a:alpha val="70000"/>
                  </a:srgbClr>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Sheet1!$B$6:$HVU$6</c:f>
              <c:numCache>
                <c:ptCount val="6000"/>
                <c:pt idx="0">
                  <c:v>-1000.000000</c:v>
                </c:pt>
                <c:pt idx="1">
                  <c:v>25000.000000</c:v>
                </c:pt>
                <c:pt idx="2">
                  <c:v>37500.000000</c:v>
                </c:pt>
                <c:pt idx="3">
                  <c:v>62500.000000</c:v>
                </c:pt>
                <c:pt idx="4">
                  <c:v>75000.000000</c:v>
                </c:pt>
                <c:pt idx="5">
                  <c:v>101000.000000</c:v>
                </c:pt>
                <c:pt idx="6">
                  <c:v>101000.000000</c:v>
                </c:pt>
                <c:pt idx="7">
                  <c:v>75000.000000</c:v>
                </c:pt>
                <c:pt idx="8">
                  <c:v>62500.000000</c:v>
                </c:pt>
                <c:pt idx="9">
                  <c:v>37500.000000</c:v>
                </c:pt>
                <c:pt idx="10">
                  <c:v>25000.000000</c:v>
                </c:pt>
                <c:pt idx="11">
                  <c:v>-1000.000000</c:v>
                </c:pt>
                <c:pt idx="12">
                  <c:v>-1000.000000</c:v>
                </c:pt>
                <c:pt idx="13">
                  <c:v>25000.000000</c:v>
                </c:pt>
                <c:pt idx="14">
                  <c:v>37500.000000</c:v>
                </c:pt>
                <c:pt idx="15">
                  <c:v>62500.000000</c:v>
                </c:pt>
                <c:pt idx="16">
                  <c:v>75000.000000</c:v>
                </c:pt>
                <c:pt idx="17">
                  <c:v>101000.000000</c:v>
                </c:pt>
                <c:pt idx="18">
                  <c:v>101000.000000</c:v>
                </c:pt>
                <c:pt idx="19">
                  <c:v>75000.000000</c:v>
                </c:pt>
                <c:pt idx="20">
                  <c:v>62500.000000</c:v>
                </c:pt>
                <c:pt idx="21">
                  <c:v>37500.000000</c:v>
                </c:pt>
                <c:pt idx="22">
                  <c:v>25000.000000</c:v>
                </c:pt>
                <c:pt idx="23">
                  <c:v>-1000.000000</c:v>
                </c:pt>
                <c:pt idx="24">
                  <c:v>-1000.000000</c:v>
                </c:pt>
                <c:pt idx="25">
                  <c:v>25000.000000</c:v>
                </c:pt>
                <c:pt idx="26">
                  <c:v>37500.000000</c:v>
                </c:pt>
                <c:pt idx="27">
                  <c:v>62500.000000</c:v>
                </c:pt>
                <c:pt idx="28">
                  <c:v>75000.000000</c:v>
                </c:pt>
                <c:pt idx="29">
                  <c:v>101000.000000</c:v>
                </c:pt>
                <c:pt idx="30">
                  <c:v>101000.000000</c:v>
                </c:pt>
                <c:pt idx="31">
                  <c:v>75000.000000</c:v>
                </c:pt>
                <c:pt idx="32">
                  <c:v>62500.000000</c:v>
                </c:pt>
                <c:pt idx="33">
                  <c:v>37500.000000</c:v>
                </c:pt>
                <c:pt idx="34">
                  <c:v>25000.000000</c:v>
                </c:pt>
                <c:pt idx="35">
                  <c:v>-1000.000000</c:v>
                </c:pt>
                <c:pt idx="36">
                  <c:v>-1000.000000</c:v>
                </c:pt>
                <c:pt idx="37">
                  <c:v>25000.000000</c:v>
                </c:pt>
                <c:pt idx="38">
                  <c:v>37500.000000</c:v>
                </c:pt>
                <c:pt idx="39">
                  <c:v>62500.000000</c:v>
                </c:pt>
                <c:pt idx="40">
                  <c:v>75000.000000</c:v>
                </c:pt>
                <c:pt idx="41">
                  <c:v>101000.000000</c:v>
                </c:pt>
                <c:pt idx="42">
                  <c:v>101000.000000</c:v>
                </c:pt>
                <c:pt idx="43">
                  <c:v>75000.000000</c:v>
                </c:pt>
                <c:pt idx="44">
                  <c:v>62500.000000</c:v>
                </c:pt>
                <c:pt idx="45">
                  <c:v>37500.000000</c:v>
                </c:pt>
                <c:pt idx="46">
                  <c:v>25000.000000</c:v>
                </c:pt>
                <c:pt idx="47">
                  <c:v>-1000.000000</c:v>
                </c:pt>
                <c:pt idx="48">
                  <c:v>-1000.000000</c:v>
                </c:pt>
                <c:pt idx="49">
                  <c:v>25000.000000</c:v>
                </c:pt>
                <c:pt idx="50">
                  <c:v>37500.000000</c:v>
                </c:pt>
                <c:pt idx="51">
                  <c:v>62500.000000</c:v>
                </c:pt>
                <c:pt idx="52">
                  <c:v>75000.000000</c:v>
                </c:pt>
                <c:pt idx="53">
                  <c:v>101000.000000</c:v>
                </c:pt>
                <c:pt idx="54">
                  <c:v>101000.000000</c:v>
                </c:pt>
                <c:pt idx="55">
                  <c:v>75000.000000</c:v>
                </c:pt>
                <c:pt idx="56">
                  <c:v>62500.000000</c:v>
                </c:pt>
                <c:pt idx="57">
                  <c:v>37500.000000</c:v>
                </c:pt>
                <c:pt idx="58">
                  <c:v>25000.000000</c:v>
                </c:pt>
                <c:pt idx="59">
                  <c:v>-1000.000000</c:v>
                </c:pt>
                <c:pt idx="60">
                  <c:v>-1000.000000</c:v>
                </c:pt>
                <c:pt idx="61">
                  <c:v>25000.000000</c:v>
                </c:pt>
                <c:pt idx="62">
                  <c:v>37500.000000</c:v>
                </c:pt>
                <c:pt idx="63">
                  <c:v>62500.000000</c:v>
                </c:pt>
                <c:pt idx="64">
                  <c:v>75000.000000</c:v>
                </c:pt>
                <c:pt idx="65">
                  <c:v>101000.000000</c:v>
                </c:pt>
                <c:pt idx="66">
                  <c:v>101000.000000</c:v>
                </c:pt>
                <c:pt idx="67">
                  <c:v>75000.000000</c:v>
                </c:pt>
                <c:pt idx="68">
                  <c:v>62500.000000</c:v>
                </c:pt>
                <c:pt idx="69">
                  <c:v>37500.000000</c:v>
                </c:pt>
                <c:pt idx="70">
                  <c:v>25000.000000</c:v>
                </c:pt>
                <c:pt idx="71">
                  <c:v>-1000.000000</c:v>
                </c:pt>
                <c:pt idx="72">
                  <c:v>-1000.000000</c:v>
                </c:pt>
                <c:pt idx="73">
                  <c:v>25000.000000</c:v>
                </c:pt>
                <c:pt idx="74">
                  <c:v>37500.000000</c:v>
                </c:pt>
                <c:pt idx="75">
                  <c:v>62500.000000</c:v>
                </c:pt>
                <c:pt idx="76">
                  <c:v>75000.000000</c:v>
                </c:pt>
                <c:pt idx="77">
                  <c:v>101000.000000</c:v>
                </c:pt>
                <c:pt idx="78">
                  <c:v>101000.000000</c:v>
                </c:pt>
                <c:pt idx="79">
                  <c:v>75000.000000</c:v>
                </c:pt>
                <c:pt idx="80">
                  <c:v>62500.000000</c:v>
                </c:pt>
                <c:pt idx="81">
                  <c:v>37500.000000</c:v>
                </c:pt>
                <c:pt idx="82">
                  <c:v>25000.000000</c:v>
                </c:pt>
                <c:pt idx="83">
                  <c:v>-1000.000000</c:v>
                </c:pt>
                <c:pt idx="84">
                  <c:v>-1000.000000</c:v>
                </c:pt>
                <c:pt idx="85">
                  <c:v>25000.000000</c:v>
                </c:pt>
                <c:pt idx="86">
                  <c:v>37500.000000</c:v>
                </c:pt>
                <c:pt idx="87">
                  <c:v>62500.000000</c:v>
                </c:pt>
                <c:pt idx="88">
                  <c:v>75000.000000</c:v>
                </c:pt>
                <c:pt idx="89">
                  <c:v>101000.000000</c:v>
                </c:pt>
                <c:pt idx="90">
                  <c:v>101000.000000</c:v>
                </c:pt>
                <c:pt idx="91">
                  <c:v>75000.000000</c:v>
                </c:pt>
                <c:pt idx="92">
                  <c:v>62500.000000</c:v>
                </c:pt>
                <c:pt idx="93">
                  <c:v>37500.000000</c:v>
                </c:pt>
                <c:pt idx="94">
                  <c:v>25000.000000</c:v>
                </c:pt>
                <c:pt idx="95">
                  <c:v>-1000.000000</c:v>
                </c:pt>
                <c:pt idx="96">
                  <c:v>-1000.000000</c:v>
                </c:pt>
                <c:pt idx="97">
                  <c:v>25000.000000</c:v>
                </c:pt>
                <c:pt idx="98">
                  <c:v>37500.000000</c:v>
                </c:pt>
                <c:pt idx="99">
                  <c:v>62500.000000</c:v>
                </c:pt>
                <c:pt idx="100">
                  <c:v>75000.000000</c:v>
                </c:pt>
                <c:pt idx="101">
                  <c:v>101000.000000</c:v>
                </c:pt>
                <c:pt idx="102">
                  <c:v>101000.000000</c:v>
                </c:pt>
                <c:pt idx="103">
                  <c:v>75000.000000</c:v>
                </c:pt>
                <c:pt idx="104">
                  <c:v>62500.000000</c:v>
                </c:pt>
                <c:pt idx="105">
                  <c:v>37500.000000</c:v>
                </c:pt>
                <c:pt idx="106">
                  <c:v>25000.000000</c:v>
                </c:pt>
                <c:pt idx="107">
                  <c:v>-1000.000000</c:v>
                </c:pt>
                <c:pt idx="108">
                  <c:v>-1000.000000</c:v>
                </c:pt>
                <c:pt idx="109">
                  <c:v>25000.000000</c:v>
                </c:pt>
                <c:pt idx="110">
                  <c:v>37500.000000</c:v>
                </c:pt>
                <c:pt idx="111">
                  <c:v>62500.000000</c:v>
                </c:pt>
                <c:pt idx="112">
                  <c:v>75000.000000</c:v>
                </c:pt>
                <c:pt idx="113">
                  <c:v>101000.000000</c:v>
                </c:pt>
                <c:pt idx="114">
                  <c:v>101000.000000</c:v>
                </c:pt>
                <c:pt idx="115">
                  <c:v>75000.000000</c:v>
                </c:pt>
                <c:pt idx="116">
                  <c:v>62500.000000</c:v>
                </c:pt>
                <c:pt idx="117">
                  <c:v>37500.000000</c:v>
                </c:pt>
                <c:pt idx="118">
                  <c:v>25000.000000</c:v>
                </c:pt>
                <c:pt idx="119">
                  <c:v>-1000.000000</c:v>
                </c:pt>
                <c:pt idx="120">
                  <c:v>-1000.000000</c:v>
                </c:pt>
                <c:pt idx="121">
                  <c:v>25000.000000</c:v>
                </c:pt>
                <c:pt idx="122">
                  <c:v>37500.000000</c:v>
                </c:pt>
                <c:pt idx="123">
                  <c:v>62500.000000</c:v>
                </c:pt>
                <c:pt idx="124">
                  <c:v>75000.000000</c:v>
                </c:pt>
                <c:pt idx="125">
                  <c:v>101000.000000</c:v>
                </c:pt>
                <c:pt idx="126">
                  <c:v>101000.000000</c:v>
                </c:pt>
                <c:pt idx="127">
                  <c:v>75000.000000</c:v>
                </c:pt>
                <c:pt idx="128">
                  <c:v>62500.000000</c:v>
                </c:pt>
                <c:pt idx="129">
                  <c:v>37500.000000</c:v>
                </c:pt>
                <c:pt idx="130">
                  <c:v>25000.000000</c:v>
                </c:pt>
                <c:pt idx="131">
                  <c:v>-1000.000000</c:v>
                </c:pt>
                <c:pt idx="132">
                  <c:v>-1000.000000</c:v>
                </c:pt>
                <c:pt idx="133">
                  <c:v>25000.000000</c:v>
                </c:pt>
                <c:pt idx="134">
                  <c:v>37500.000000</c:v>
                </c:pt>
                <c:pt idx="135">
                  <c:v>62500.000000</c:v>
                </c:pt>
                <c:pt idx="136">
                  <c:v>75000.000000</c:v>
                </c:pt>
                <c:pt idx="137">
                  <c:v>101000.000000</c:v>
                </c:pt>
                <c:pt idx="138">
                  <c:v>101000.000000</c:v>
                </c:pt>
                <c:pt idx="139">
                  <c:v>75000.000000</c:v>
                </c:pt>
                <c:pt idx="140">
                  <c:v>62500.000000</c:v>
                </c:pt>
                <c:pt idx="141">
                  <c:v>37500.000000</c:v>
                </c:pt>
                <c:pt idx="142">
                  <c:v>25000.000000</c:v>
                </c:pt>
                <c:pt idx="143">
                  <c:v>-1000.000000</c:v>
                </c:pt>
                <c:pt idx="144">
                  <c:v>-1000.000000</c:v>
                </c:pt>
                <c:pt idx="145">
                  <c:v>25000.000000</c:v>
                </c:pt>
                <c:pt idx="146">
                  <c:v>37500.000000</c:v>
                </c:pt>
                <c:pt idx="147">
                  <c:v>62500.000000</c:v>
                </c:pt>
                <c:pt idx="148">
                  <c:v>75000.000000</c:v>
                </c:pt>
                <c:pt idx="149">
                  <c:v>101000.000000</c:v>
                </c:pt>
                <c:pt idx="150">
                  <c:v>101000.000000</c:v>
                </c:pt>
                <c:pt idx="151">
                  <c:v>75000.000000</c:v>
                </c:pt>
                <c:pt idx="152">
                  <c:v>62500.000000</c:v>
                </c:pt>
                <c:pt idx="153">
                  <c:v>37500.000000</c:v>
                </c:pt>
                <c:pt idx="154">
                  <c:v>25000.000000</c:v>
                </c:pt>
                <c:pt idx="155">
                  <c:v>-1000.000000</c:v>
                </c:pt>
                <c:pt idx="156">
                  <c:v>-1000.000000</c:v>
                </c:pt>
                <c:pt idx="157">
                  <c:v>25000.000000</c:v>
                </c:pt>
                <c:pt idx="158">
                  <c:v>37500.000000</c:v>
                </c:pt>
                <c:pt idx="159">
                  <c:v>62500.000000</c:v>
                </c:pt>
                <c:pt idx="160">
                  <c:v>75000.000000</c:v>
                </c:pt>
                <c:pt idx="161">
                  <c:v>101000.000000</c:v>
                </c:pt>
                <c:pt idx="162">
                  <c:v>101000.000000</c:v>
                </c:pt>
                <c:pt idx="163">
                  <c:v>75000.000000</c:v>
                </c:pt>
                <c:pt idx="164">
                  <c:v>62500.000000</c:v>
                </c:pt>
                <c:pt idx="165">
                  <c:v>37500.000000</c:v>
                </c:pt>
                <c:pt idx="166">
                  <c:v>25000.000000</c:v>
                </c:pt>
                <c:pt idx="167">
                  <c:v>-1000.000000</c:v>
                </c:pt>
                <c:pt idx="168">
                  <c:v>-1000.000000</c:v>
                </c:pt>
                <c:pt idx="169">
                  <c:v>25000.000000</c:v>
                </c:pt>
                <c:pt idx="170">
                  <c:v>37500.000000</c:v>
                </c:pt>
                <c:pt idx="171">
                  <c:v>62500.000000</c:v>
                </c:pt>
                <c:pt idx="172">
                  <c:v>75000.000000</c:v>
                </c:pt>
                <c:pt idx="173">
                  <c:v>101000.000000</c:v>
                </c:pt>
                <c:pt idx="174">
                  <c:v>101000.000000</c:v>
                </c:pt>
                <c:pt idx="175">
                  <c:v>75000.000000</c:v>
                </c:pt>
                <c:pt idx="176">
                  <c:v>62500.000000</c:v>
                </c:pt>
                <c:pt idx="177">
                  <c:v>37500.000000</c:v>
                </c:pt>
                <c:pt idx="178">
                  <c:v>25000.000000</c:v>
                </c:pt>
                <c:pt idx="179">
                  <c:v>-1000.000000</c:v>
                </c:pt>
                <c:pt idx="180">
                  <c:v>-1000.000000</c:v>
                </c:pt>
                <c:pt idx="181">
                  <c:v>25000.000000</c:v>
                </c:pt>
                <c:pt idx="182">
                  <c:v>37500.000000</c:v>
                </c:pt>
                <c:pt idx="183">
                  <c:v>62500.000000</c:v>
                </c:pt>
                <c:pt idx="184">
                  <c:v>75000.000000</c:v>
                </c:pt>
                <c:pt idx="185">
                  <c:v>101000.000000</c:v>
                </c:pt>
                <c:pt idx="186">
                  <c:v>101000.000000</c:v>
                </c:pt>
                <c:pt idx="187">
                  <c:v>75000.000000</c:v>
                </c:pt>
                <c:pt idx="188">
                  <c:v>62500.000000</c:v>
                </c:pt>
                <c:pt idx="189">
                  <c:v>37500.000000</c:v>
                </c:pt>
                <c:pt idx="190">
                  <c:v>25000.000000</c:v>
                </c:pt>
                <c:pt idx="191">
                  <c:v>-1000.000000</c:v>
                </c:pt>
                <c:pt idx="192">
                  <c:v>-1000.000000</c:v>
                </c:pt>
                <c:pt idx="193">
                  <c:v>25000.000000</c:v>
                </c:pt>
                <c:pt idx="194">
                  <c:v>37500.000000</c:v>
                </c:pt>
                <c:pt idx="195">
                  <c:v>62500.000000</c:v>
                </c:pt>
                <c:pt idx="196">
                  <c:v>75000.000000</c:v>
                </c:pt>
                <c:pt idx="197">
                  <c:v>101000.000000</c:v>
                </c:pt>
                <c:pt idx="198">
                  <c:v>101000.000000</c:v>
                </c:pt>
                <c:pt idx="199">
                  <c:v>75000.000000</c:v>
                </c:pt>
                <c:pt idx="200">
                  <c:v>62500.000000</c:v>
                </c:pt>
                <c:pt idx="201">
                  <c:v>37500.000000</c:v>
                </c:pt>
                <c:pt idx="202">
                  <c:v>25000.000000</c:v>
                </c:pt>
                <c:pt idx="203">
                  <c:v>-1000.000000</c:v>
                </c:pt>
                <c:pt idx="204">
                  <c:v>-1000.000000</c:v>
                </c:pt>
                <c:pt idx="205">
                  <c:v>25000.000000</c:v>
                </c:pt>
                <c:pt idx="206">
                  <c:v>37500.000000</c:v>
                </c:pt>
                <c:pt idx="207">
                  <c:v>62500.000000</c:v>
                </c:pt>
                <c:pt idx="208">
                  <c:v>75000.000000</c:v>
                </c:pt>
                <c:pt idx="209">
                  <c:v>101000.000000</c:v>
                </c:pt>
                <c:pt idx="210">
                  <c:v>101000.000000</c:v>
                </c:pt>
                <c:pt idx="211">
                  <c:v>75000.000000</c:v>
                </c:pt>
                <c:pt idx="212">
                  <c:v>62500.000000</c:v>
                </c:pt>
                <c:pt idx="213">
                  <c:v>37500.000000</c:v>
                </c:pt>
                <c:pt idx="214">
                  <c:v>25000.000000</c:v>
                </c:pt>
                <c:pt idx="215">
                  <c:v>-1000.000000</c:v>
                </c:pt>
                <c:pt idx="216">
                  <c:v>-1000.000000</c:v>
                </c:pt>
                <c:pt idx="217">
                  <c:v>25000.000000</c:v>
                </c:pt>
                <c:pt idx="218">
                  <c:v>37500.000000</c:v>
                </c:pt>
                <c:pt idx="219">
                  <c:v>62500.000000</c:v>
                </c:pt>
                <c:pt idx="220">
                  <c:v>75000.000000</c:v>
                </c:pt>
                <c:pt idx="221">
                  <c:v>101000.000000</c:v>
                </c:pt>
                <c:pt idx="222">
                  <c:v>101000.000000</c:v>
                </c:pt>
                <c:pt idx="223">
                  <c:v>75000.000000</c:v>
                </c:pt>
                <c:pt idx="224">
                  <c:v>62500.000000</c:v>
                </c:pt>
                <c:pt idx="225">
                  <c:v>37500.000000</c:v>
                </c:pt>
                <c:pt idx="226">
                  <c:v>25000.000000</c:v>
                </c:pt>
                <c:pt idx="227">
                  <c:v>-1000.000000</c:v>
                </c:pt>
                <c:pt idx="228">
                  <c:v>-1000.000000</c:v>
                </c:pt>
                <c:pt idx="229">
                  <c:v>25000.000000</c:v>
                </c:pt>
                <c:pt idx="230">
                  <c:v>37500.000000</c:v>
                </c:pt>
                <c:pt idx="231">
                  <c:v>62500.000000</c:v>
                </c:pt>
                <c:pt idx="232">
                  <c:v>75000.000000</c:v>
                </c:pt>
                <c:pt idx="233">
                  <c:v>101000.000000</c:v>
                </c:pt>
                <c:pt idx="234">
                  <c:v>101000.000000</c:v>
                </c:pt>
                <c:pt idx="235">
                  <c:v>75000.000000</c:v>
                </c:pt>
                <c:pt idx="236">
                  <c:v>62500.000000</c:v>
                </c:pt>
                <c:pt idx="237">
                  <c:v>37500.000000</c:v>
                </c:pt>
                <c:pt idx="238">
                  <c:v>25000.000000</c:v>
                </c:pt>
                <c:pt idx="239">
                  <c:v>-1000.000000</c:v>
                </c:pt>
                <c:pt idx="240">
                  <c:v>-1000.000000</c:v>
                </c:pt>
                <c:pt idx="241">
                  <c:v>25000.000000</c:v>
                </c:pt>
                <c:pt idx="242">
                  <c:v>37500.000000</c:v>
                </c:pt>
                <c:pt idx="243">
                  <c:v>62500.000000</c:v>
                </c:pt>
                <c:pt idx="244">
                  <c:v>75000.000000</c:v>
                </c:pt>
                <c:pt idx="245">
                  <c:v>101000.000000</c:v>
                </c:pt>
                <c:pt idx="246">
                  <c:v>101000.000000</c:v>
                </c:pt>
                <c:pt idx="247">
                  <c:v>75000.000000</c:v>
                </c:pt>
                <c:pt idx="248">
                  <c:v>62500.000000</c:v>
                </c:pt>
                <c:pt idx="249">
                  <c:v>37500.000000</c:v>
                </c:pt>
                <c:pt idx="250">
                  <c:v>25000.000000</c:v>
                </c:pt>
                <c:pt idx="251">
                  <c:v>-1000.000000</c:v>
                </c:pt>
                <c:pt idx="252">
                  <c:v>-1000.000000</c:v>
                </c:pt>
                <c:pt idx="253">
                  <c:v>25000.000000</c:v>
                </c:pt>
                <c:pt idx="254">
                  <c:v>37500.000000</c:v>
                </c:pt>
                <c:pt idx="255">
                  <c:v>62500.000000</c:v>
                </c:pt>
                <c:pt idx="256">
                  <c:v>75000.000000</c:v>
                </c:pt>
                <c:pt idx="257">
                  <c:v>101000.000000</c:v>
                </c:pt>
                <c:pt idx="258">
                  <c:v>101000.000000</c:v>
                </c:pt>
                <c:pt idx="259">
                  <c:v>75000.000000</c:v>
                </c:pt>
                <c:pt idx="260">
                  <c:v>62500.000000</c:v>
                </c:pt>
                <c:pt idx="261">
                  <c:v>37500.000000</c:v>
                </c:pt>
                <c:pt idx="262">
                  <c:v>25000.000000</c:v>
                </c:pt>
                <c:pt idx="263">
                  <c:v>-1000.000000</c:v>
                </c:pt>
                <c:pt idx="264">
                  <c:v>-1000.000000</c:v>
                </c:pt>
                <c:pt idx="265">
                  <c:v>25000.000000</c:v>
                </c:pt>
                <c:pt idx="266">
                  <c:v>37500.000000</c:v>
                </c:pt>
                <c:pt idx="267">
                  <c:v>62500.000000</c:v>
                </c:pt>
                <c:pt idx="268">
                  <c:v>75000.000000</c:v>
                </c:pt>
                <c:pt idx="269">
                  <c:v>101000.000000</c:v>
                </c:pt>
                <c:pt idx="270">
                  <c:v>101000.000000</c:v>
                </c:pt>
                <c:pt idx="271">
                  <c:v>75000.000000</c:v>
                </c:pt>
                <c:pt idx="272">
                  <c:v>62500.000000</c:v>
                </c:pt>
                <c:pt idx="273">
                  <c:v>37500.000000</c:v>
                </c:pt>
                <c:pt idx="274">
                  <c:v>25000.000000</c:v>
                </c:pt>
                <c:pt idx="275">
                  <c:v>-1000.000000</c:v>
                </c:pt>
                <c:pt idx="276">
                  <c:v>-1000.000000</c:v>
                </c:pt>
                <c:pt idx="277">
                  <c:v>25000.000000</c:v>
                </c:pt>
                <c:pt idx="278">
                  <c:v>37500.000000</c:v>
                </c:pt>
                <c:pt idx="279">
                  <c:v>62500.000000</c:v>
                </c:pt>
                <c:pt idx="280">
                  <c:v>75000.000000</c:v>
                </c:pt>
                <c:pt idx="281">
                  <c:v>101000.000000</c:v>
                </c:pt>
                <c:pt idx="282">
                  <c:v>101000.000000</c:v>
                </c:pt>
                <c:pt idx="283">
                  <c:v>75000.000000</c:v>
                </c:pt>
                <c:pt idx="284">
                  <c:v>62500.000000</c:v>
                </c:pt>
                <c:pt idx="285">
                  <c:v>37500.000000</c:v>
                </c:pt>
                <c:pt idx="286">
                  <c:v>25000.000000</c:v>
                </c:pt>
                <c:pt idx="287">
                  <c:v>-1000.000000</c:v>
                </c:pt>
                <c:pt idx="288">
                  <c:v>-1000.000000</c:v>
                </c:pt>
                <c:pt idx="289">
                  <c:v>25000.000000</c:v>
                </c:pt>
                <c:pt idx="290">
                  <c:v>37500.000000</c:v>
                </c:pt>
                <c:pt idx="291">
                  <c:v>62500.000000</c:v>
                </c:pt>
                <c:pt idx="292">
                  <c:v>75000.000000</c:v>
                </c:pt>
                <c:pt idx="293">
                  <c:v>101000.000000</c:v>
                </c:pt>
                <c:pt idx="294">
                  <c:v>101000.000000</c:v>
                </c:pt>
                <c:pt idx="295">
                  <c:v>75000.000000</c:v>
                </c:pt>
                <c:pt idx="296">
                  <c:v>62500.000000</c:v>
                </c:pt>
                <c:pt idx="297">
                  <c:v>37500.000000</c:v>
                </c:pt>
                <c:pt idx="298">
                  <c:v>25000.000000</c:v>
                </c:pt>
                <c:pt idx="299">
                  <c:v>-1000.000000</c:v>
                </c:pt>
                <c:pt idx="300">
                  <c:v>-1000.000000</c:v>
                </c:pt>
                <c:pt idx="301">
                  <c:v>25000.000000</c:v>
                </c:pt>
                <c:pt idx="302">
                  <c:v>37500.000000</c:v>
                </c:pt>
                <c:pt idx="303">
                  <c:v>62500.000000</c:v>
                </c:pt>
                <c:pt idx="304">
                  <c:v>75000.000000</c:v>
                </c:pt>
                <c:pt idx="305">
                  <c:v>101000.000000</c:v>
                </c:pt>
                <c:pt idx="306">
                  <c:v>101000.000000</c:v>
                </c:pt>
                <c:pt idx="307">
                  <c:v>75000.000000</c:v>
                </c:pt>
                <c:pt idx="308">
                  <c:v>62500.000000</c:v>
                </c:pt>
                <c:pt idx="309">
                  <c:v>37500.000000</c:v>
                </c:pt>
                <c:pt idx="310">
                  <c:v>25000.000000</c:v>
                </c:pt>
                <c:pt idx="311">
                  <c:v>-1000.000000</c:v>
                </c:pt>
                <c:pt idx="312">
                  <c:v>-1000.000000</c:v>
                </c:pt>
                <c:pt idx="313">
                  <c:v>25000.000000</c:v>
                </c:pt>
                <c:pt idx="314">
                  <c:v>37500.000000</c:v>
                </c:pt>
                <c:pt idx="315">
                  <c:v>62500.000000</c:v>
                </c:pt>
                <c:pt idx="316">
                  <c:v>75000.000000</c:v>
                </c:pt>
                <c:pt idx="317">
                  <c:v>101000.000000</c:v>
                </c:pt>
                <c:pt idx="318">
                  <c:v>101000.000000</c:v>
                </c:pt>
                <c:pt idx="319">
                  <c:v>75000.000000</c:v>
                </c:pt>
                <c:pt idx="320">
                  <c:v>62500.000000</c:v>
                </c:pt>
                <c:pt idx="321">
                  <c:v>37500.000000</c:v>
                </c:pt>
                <c:pt idx="322">
                  <c:v>25000.000000</c:v>
                </c:pt>
                <c:pt idx="323">
                  <c:v>-1000.000000</c:v>
                </c:pt>
                <c:pt idx="324">
                  <c:v>-1000.000000</c:v>
                </c:pt>
                <c:pt idx="325">
                  <c:v>25000.000000</c:v>
                </c:pt>
                <c:pt idx="326">
                  <c:v>37500.000000</c:v>
                </c:pt>
                <c:pt idx="327">
                  <c:v>62500.000000</c:v>
                </c:pt>
                <c:pt idx="328">
                  <c:v>75000.000000</c:v>
                </c:pt>
                <c:pt idx="329">
                  <c:v>101000.000000</c:v>
                </c:pt>
                <c:pt idx="330">
                  <c:v>101000.000000</c:v>
                </c:pt>
                <c:pt idx="331">
                  <c:v>75000.000000</c:v>
                </c:pt>
                <c:pt idx="332">
                  <c:v>62500.000000</c:v>
                </c:pt>
                <c:pt idx="333">
                  <c:v>37500.000000</c:v>
                </c:pt>
                <c:pt idx="334">
                  <c:v>25000.000000</c:v>
                </c:pt>
                <c:pt idx="335">
                  <c:v>-1000.000000</c:v>
                </c:pt>
                <c:pt idx="336">
                  <c:v>-1000.000000</c:v>
                </c:pt>
                <c:pt idx="337">
                  <c:v>25000.000000</c:v>
                </c:pt>
                <c:pt idx="338">
                  <c:v>37500.000000</c:v>
                </c:pt>
                <c:pt idx="339">
                  <c:v>62500.000000</c:v>
                </c:pt>
                <c:pt idx="340">
                  <c:v>75000.000000</c:v>
                </c:pt>
                <c:pt idx="341">
                  <c:v>101000.000000</c:v>
                </c:pt>
                <c:pt idx="342">
                  <c:v>101000.000000</c:v>
                </c:pt>
                <c:pt idx="343">
                  <c:v>75000.000000</c:v>
                </c:pt>
                <c:pt idx="344">
                  <c:v>62500.000000</c:v>
                </c:pt>
                <c:pt idx="345">
                  <c:v>37500.000000</c:v>
                </c:pt>
                <c:pt idx="346">
                  <c:v>25000.000000</c:v>
                </c:pt>
                <c:pt idx="347">
                  <c:v>-1000.000000</c:v>
                </c:pt>
                <c:pt idx="348">
                  <c:v>-1000.000000</c:v>
                </c:pt>
                <c:pt idx="349">
                  <c:v>25000.000000</c:v>
                </c:pt>
                <c:pt idx="350">
                  <c:v>37500.000000</c:v>
                </c:pt>
                <c:pt idx="351">
                  <c:v>62500.000000</c:v>
                </c:pt>
                <c:pt idx="352">
                  <c:v>75000.000000</c:v>
                </c:pt>
                <c:pt idx="353">
                  <c:v>101000.000000</c:v>
                </c:pt>
                <c:pt idx="354">
                  <c:v>101000.000000</c:v>
                </c:pt>
                <c:pt idx="355">
                  <c:v>75000.000000</c:v>
                </c:pt>
                <c:pt idx="356">
                  <c:v>62500.000000</c:v>
                </c:pt>
                <c:pt idx="357">
                  <c:v>37500.000000</c:v>
                </c:pt>
                <c:pt idx="358">
                  <c:v>25000.000000</c:v>
                </c:pt>
                <c:pt idx="359">
                  <c:v>-1000.000000</c:v>
                </c:pt>
                <c:pt idx="360">
                  <c:v>-1000.000000</c:v>
                </c:pt>
                <c:pt idx="361">
                  <c:v>25000.000000</c:v>
                </c:pt>
                <c:pt idx="362">
                  <c:v>37500.000000</c:v>
                </c:pt>
                <c:pt idx="363">
                  <c:v>62500.000000</c:v>
                </c:pt>
                <c:pt idx="364">
                  <c:v>75000.000000</c:v>
                </c:pt>
                <c:pt idx="365">
                  <c:v>101000.000000</c:v>
                </c:pt>
                <c:pt idx="366">
                  <c:v>101000.000000</c:v>
                </c:pt>
                <c:pt idx="367">
                  <c:v>75000.000000</c:v>
                </c:pt>
                <c:pt idx="368">
                  <c:v>62500.000000</c:v>
                </c:pt>
                <c:pt idx="369">
                  <c:v>37500.000000</c:v>
                </c:pt>
                <c:pt idx="370">
                  <c:v>25000.000000</c:v>
                </c:pt>
                <c:pt idx="371">
                  <c:v>-1000.000000</c:v>
                </c:pt>
                <c:pt idx="372">
                  <c:v>-1000.000000</c:v>
                </c:pt>
                <c:pt idx="373">
                  <c:v>25000.000000</c:v>
                </c:pt>
                <c:pt idx="374">
                  <c:v>37500.000000</c:v>
                </c:pt>
                <c:pt idx="375">
                  <c:v>62500.000000</c:v>
                </c:pt>
                <c:pt idx="376">
                  <c:v>75000.000000</c:v>
                </c:pt>
                <c:pt idx="377">
                  <c:v>101000.000000</c:v>
                </c:pt>
                <c:pt idx="378">
                  <c:v>101000.000000</c:v>
                </c:pt>
                <c:pt idx="379">
                  <c:v>75000.000000</c:v>
                </c:pt>
                <c:pt idx="380">
                  <c:v>62500.000000</c:v>
                </c:pt>
                <c:pt idx="381">
                  <c:v>37500.000000</c:v>
                </c:pt>
                <c:pt idx="382">
                  <c:v>25000.000000</c:v>
                </c:pt>
                <c:pt idx="383">
                  <c:v>-1000.000000</c:v>
                </c:pt>
                <c:pt idx="384">
                  <c:v>-1000.000000</c:v>
                </c:pt>
                <c:pt idx="385">
                  <c:v>25000.000000</c:v>
                </c:pt>
                <c:pt idx="386">
                  <c:v>37500.000000</c:v>
                </c:pt>
                <c:pt idx="387">
                  <c:v>62500.000000</c:v>
                </c:pt>
                <c:pt idx="388">
                  <c:v>75000.000000</c:v>
                </c:pt>
                <c:pt idx="389">
                  <c:v>101000.000000</c:v>
                </c:pt>
                <c:pt idx="390">
                  <c:v>101000.000000</c:v>
                </c:pt>
                <c:pt idx="391">
                  <c:v>75000.000000</c:v>
                </c:pt>
                <c:pt idx="392">
                  <c:v>62500.000000</c:v>
                </c:pt>
                <c:pt idx="393">
                  <c:v>37500.000000</c:v>
                </c:pt>
                <c:pt idx="394">
                  <c:v>25000.000000</c:v>
                </c:pt>
                <c:pt idx="395">
                  <c:v>-1000.000000</c:v>
                </c:pt>
                <c:pt idx="396">
                  <c:v>-1000.000000</c:v>
                </c:pt>
                <c:pt idx="397">
                  <c:v>25000.000000</c:v>
                </c:pt>
                <c:pt idx="398">
                  <c:v>37500.000000</c:v>
                </c:pt>
                <c:pt idx="399">
                  <c:v>62500.000000</c:v>
                </c:pt>
                <c:pt idx="400">
                  <c:v>75000.000000</c:v>
                </c:pt>
                <c:pt idx="401">
                  <c:v>101000.000000</c:v>
                </c:pt>
                <c:pt idx="402">
                  <c:v>101000.000000</c:v>
                </c:pt>
                <c:pt idx="403">
                  <c:v>75000.000000</c:v>
                </c:pt>
                <c:pt idx="404">
                  <c:v>62500.000000</c:v>
                </c:pt>
                <c:pt idx="405">
                  <c:v>37500.000000</c:v>
                </c:pt>
                <c:pt idx="406">
                  <c:v>25000.000000</c:v>
                </c:pt>
                <c:pt idx="407">
                  <c:v>-1000.000000</c:v>
                </c:pt>
                <c:pt idx="408">
                  <c:v>-1000.000000</c:v>
                </c:pt>
                <c:pt idx="409">
                  <c:v>25000.000000</c:v>
                </c:pt>
                <c:pt idx="410">
                  <c:v>37500.000000</c:v>
                </c:pt>
                <c:pt idx="411">
                  <c:v>62500.000000</c:v>
                </c:pt>
                <c:pt idx="412">
                  <c:v>75000.000000</c:v>
                </c:pt>
                <c:pt idx="413">
                  <c:v>101000.000000</c:v>
                </c:pt>
                <c:pt idx="414">
                  <c:v>101000.000000</c:v>
                </c:pt>
                <c:pt idx="415">
                  <c:v>75000.000000</c:v>
                </c:pt>
                <c:pt idx="416">
                  <c:v>62500.000000</c:v>
                </c:pt>
                <c:pt idx="417">
                  <c:v>37500.000000</c:v>
                </c:pt>
                <c:pt idx="418">
                  <c:v>25000.000000</c:v>
                </c:pt>
                <c:pt idx="419">
                  <c:v>-1000.000000</c:v>
                </c:pt>
                <c:pt idx="420">
                  <c:v>-1000.000000</c:v>
                </c:pt>
                <c:pt idx="421">
                  <c:v>25000.000000</c:v>
                </c:pt>
                <c:pt idx="422">
                  <c:v>37500.000000</c:v>
                </c:pt>
                <c:pt idx="423">
                  <c:v>62500.000000</c:v>
                </c:pt>
                <c:pt idx="424">
                  <c:v>75000.000000</c:v>
                </c:pt>
                <c:pt idx="425">
                  <c:v>101000.000000</c:v>
                </c:pt>
                <c:pt idx="426">
                  <c:v>101000.000000</c:v>
                </c:pt>
                <c:pt idx="427">
                  <c:v>75000.000000</c:v>
                </c:pt>
                <c:pt idx="428">
                  <c:v>62500.000000</c:v>
                </c:pt>
                <c:pt idx="429">
                  <c:v>37500.000000</c:v>
                </c:pt>
                <c:pt idx="430">
                  <c:v>25000.000000</c:v>
                </c:pt>
                <c:pt idx="431">
                  <c:v>-1000.000000</c:v>
                </c:pt>
                <c:pt idx="432">
                  <c:v>-1000.000000</c:v>
                </c:pt>
                <c:pt idx="433">
                  <c:v>25000.000000</c:v>
                </c:pt>
                <c:pt idx="434">
                  <c:v>37500.000000</c:v>
                </c:pt>
                <c:pt idx="435">
                  <c:v>62500.000000</c:v>
                </c:pt>
                <c:pt idx="436">
                  <c:v>75000.000000</c:v>
                </c:pt>
                <c:pt idx="437">
                  <c:v>101000.000000</c:v>
                </c:pt>
                <c:pt idx="438">
                  <c:v>101000.000000</c:v>
                </c:pt>
                <c:pt idx="439">
                  <c:v>75000.000000</c:v>
                </c:pt>
                <c:pt idx="440">
                  <c:v>62500.000000</c:v>
                </c:pt>
                <c:pt idx="441">
                  <c:v>37500.000000</c:v>
                </c:pt>
                <c:pt idx="442">
                  <c:v>25000.000000</c:v>
                </c:pt>
                <c:pt idx="443">
                  <c:v>-1000.000000</c:v>
                </c:pt>
                <c:pt idx="444">
                  <c:v>-1000.000000</c:v>
                </c:pt>
                <c:pt idx="445">
                  <c:v>25000.000000</c:v>
                </c:pt>
                <c:pt idx="446">
                  <c:v>37500.000000</c:v>
                </c:pt>
                <c:pt idx="447">
                  <c:v>62500.000000</c:v>
                </c:pt>
                <c:pt idx="448">
                  <c:v>75000.000000</c:v>
                </c:pt>
                <c:pt idx="449">
                  <c:v>101000.000000</c:v>
                </c:pt>
                <c:pt idx="450">
                  <c:v>101000.000000</c:v>
                </c:pt>
                <c:pt idx="451">
                  <c:v>75000.000000</c:v>
                </c:pt>
                <c:pt idx="452">
                  <c:v>62500.000000</c:v>
                </c:pt>
                <c:pt idx="453">
                  <c:v>37500.000000</c:v>
                </c:pt>
                <c:pt idx="454">
                  <c:v>25000.000000</c:v>
                </c:pt>
                <c:pt idx="455">
                  <c:v>-1000.000000</c:v>
                </c:pt>
                <c:pt idx="456">
                  <c:v>-1000.000000</c:v>
                </c:pt>
                <c:pt idx="457">
                  <c:v>25000.000000</c:v>
                </c:pt>
                <c:pt idx="458">
                  <c:v>37500.000000</c:v>
                </c:pt>
                <c:pt idx="459">
                  <c:v>62500.000000</c:v>
                </c:pt>
                <c:pt idx="460">
                  <c:v>75000.000000</c:v>
                </c:pt>
                <c:pt idx="461">
                  <c:v>101000.000000</c:v>
                </c:pt>
                <c:pt idx="462">
                  <c:v>101000.000000</c:v>
                </c:pt>
                <c:pt idx="463">
                  <c:v>75000.000000</c:v>
                </c:pt>
                <c:pt idx="464">
                  <c:v>62500.000000</c:v>
                </c:pt>
                <c:pt idx="465">
                  <c:v>37500.000000</c:v>
                </c:pt>
                <c:pt idx="466">
                  <c:v>25000.000000</c:v>
                </c:pt>
                <c:pt idx="467">
                  <c:v>-1000.000000</c:v>
                </c:pt>
                <c:pt idx="468">
                  <c:v>-1000.000000</c:v>
                </c:pt>
                <c:pt idx="469">
                  <c:v>25000.000000</c:v>
                </c:pt>
                <c:pt idx="470">
                  <c:v>37500.000000</c:v>
                </c:pt>
                <c:pt idx="471">
                  <c:v>62500.000000</c:v>
                </c:pt>
                <c:pt idx="472">
                  <c:v>75000.000000</c:v>
                </c:pt>
                <c:pt idx="473">
                  <c:v>101000.000000</c:v>
                </c:pt>
                <c:pt idx="474">
                  <c:v>101000.000000</c:v>
                </c:pt>
                <c:pt idx="475">
                  <c:v>75000.000000</c:v>
                </c:pt>
                <c:pt idx="476">
                  <c:v>62500.000000</c:v>
                </c:pt>
                <c:pt idx="477">
                  <c:v>37500.000000</c:v>
                </c:pt>
                <c:pt idx="478">
                  <c:v>25000.000000</c:v>
                </c:pt>
                <c:pt idx="479">
                  <c:v>-1000.000000</c:v>
                </c:pt>
                <c:pt idx="480">
                  <c:v>-1000.000000</c:v>
                </c:pt>
                <c:pt idx="481">
                  <c:v>25000.000000</c:v>
                </c:pt>
                <c:pt idx="482">
                  <c:v>37500.000000</c:v>
                </c:pt>
                <c:pt idx="483">
                  <c:v>62500.000000</c:v>
                </c:pt>
                <c:pt idx="484">
                  <c:v>75000.000000</c:v>
                </c:pt>
                <c:pt idx="485">
                  <c:v>101000.000000</c:v>
                </c:pt>
                <c:pt idx="486">
                  <c:v>101000.000000</c:v>
                </c:pt>
                <c:pt idx="487">
                  <c:v>75000.000000</c:v>
                </c:pt>
                <c:pt idx="488">
                  <c:v>62500.000000</c:v>
                </c:pt>
                <c:pt idx="489">
                  <c:v>37500.000000</c:v>
                </c:pt>
                <c:pt idx="490">
                  <c:v>25000.000000</c:v>
                </c:pt>
                <c:pt idx="491">
                  <c:v>-1000.000000</c:v>
                </c:pt>
                <c:pt idx="492">
                  <c:v>-1000.000000</c:v>
                </c:pt>
                <c:pt idx="493">
                  <c:v>25000.000000</c:v>
                </c:pt>
                <c:pt idx="494">
                  <c:v>37500.000000</c:v>
                </c:pt>
                <c:pt idx="495">
                  <c:v>62500.000000</c:v>
                </c:pt>
                <c:pt idx="496">
                  <c:v>75000.000000</c:v>
                </c:pt>
                <c:pt idx="497">
                  <c:v>101000.000000</c:v>
                </c:pt>
                <c:pt idx="498">
                  <c:v>101000.000000</c:v>
                </c:pt>
                <c:pt idx="499">
                  <c:v>75000.000000</c:v>
                </c:pt>
                <c:pt idx="500">
                  <c:v>62500.000000</c:v>
                </c:pt>
                <c:pt idx="501">
                  <c:v>37500.000000</c:v>
                </c:pt>
                <c:pt idx="502">
                  <c:v>25000.000000</c:v>
                </c:pt>
                <c:pt idx="503">
                  <c:v>-1000.000000</c:v>
                </c:pt>
                <c:pt idx="504">
                  <c:v>-1000.000000</c:v>
                </c:pt>
                <c:pt idx="505">
                  <c:v>25000.000000</c:v>
                </c:pt>
                <c:pt idx="506">
                  <c:v>37500.000000</c:v>
                </c:pt>
                <c:pt idx="507">
                  <c:v>62500.000000</c:v>
                </c:pt>
                <c:pt idx="508">
                  <c:v>75000.000000</c:v>
                </c:pt>
                <c:pt idx="509">
                  <c:v>101000.000000</c:v>
                </c:pt>
                <c:pt idx="510">
                  <c:v>101000.000000</c:v>
                </c:pt>
                <c:pt idx="511">
                  <c:v>75000.000000</c:v>
                </c:pt>
                <c:pt idx="512">
                  <c:v>62500.000000</c:v>
                </c:pt>
                <c:pt idx="513">
                  <c:v>37500.000000</c:v>
                </c:pt>
                <c:pt idx="514">
                  <c:v>25000.000000</c:v>
                </c:pt>
                <c:pt idx="515">
                  <c:v>-1000.000000</c:v>
                </c:pt>
                <c:pt idx="516">
                  <c:v>-1000.000000</c:v>
                </c:pt>
                <c:pt idx="517">
                  <c:v>25000.000000</c:v>
                </c:pt>
                <c:pt idx="518">
                  <c:v>37500.000000</c:v>
                </c:pt>
                <c:pt idx="519">
                  <c:v>62500.000000</c:v>
                </c:pt>
                <c:pt idx="520">
                  <c:v>75000.000000</c:v>
                </c:pt>
                <c:pt idx="521">
                  <c:v>101000.000000</c:v>
                </c:pt>
                <c:pt idx="522">
                  <c:v>101000.000000</c:v>
                </c:pt>
                <c:pt idx="523">
                  <c:v>75000.000000</c:v>
                </c:pt>
                <c:pt idx="524">
                  <c:v>62500.000000</c:v>
                </c:pt>
                <c:pt idx="525">
                  <c:v>37500.000000</c:v>
                </c:pt>
                <c:pt idx="526">
                  <c:v>25000.000000</c:v>
                </c:pt>
                <c:pt idx="527">
                  <c:v>-1000.000000</c:v>
                </c:pt>
                <c:pt idx="528">
                  <c:v>-1000.000000</c:v>
                </c:pt>
                <c:pt idx="529">
                  <c:v>25000.000000</c:v>
                </c:pt>
                <c:pt idx="530">
                  <c:v>37500.000000</c:v>
                </c:pt>
                <c:pt idx="531">
                  <c:v>62500.000000</c:v>
                </c:pt>
                <c:pt idx="532">
                  <c:v>75000.000000</c:v>
                </c:pt>
                <c:pt idx="533">
                  <c:v>101000.000000</c:v>
                </c:pt>
                <c:pt idx="534">
                  <c:v>101000.000000</c:v>
                </c:pt>
                <c:pt idx="535">
                  <c:v>75000.000000</c:v>
                </c:pt>
                <c:pt idx="536">
                  <c:v>62500.000000</c:v>
                </c:pt>
                <c:pt idx="537">
                  <c:v>37500.000000</c:v>
                </c:pt>
                <c:pt idx="538">
                  <c:v>25000.000000</c:v>
                </c:pt>
                <c:pt idx="539">
                  <c:v>-1000.000000</c:v>
                </c:pt>
                <c:pt idx="540">
                  <c:v>-1000.000000</c:v>
                </c:pt>
                <c:pt idx="541">
                  <c:v>25000.000000</c:v>
                </c:pt>
                <c:pt idx="542">
                  <c:v>37500.000000</c:v>
                </c:pt>
                <c:pt idx="543">
                  <c:v>62500.000000</c:v>
                </c:pt>
                <c:pt idx="544">
                  <c:v>75000.000000</c:v>
                </c:pt>
                <c:pt idx="545">
                  <c:v>101000.000000</c:v>
                </c:pt>
                <c:pt idx="546">
                  <c:v>101000.000000</c:v>
                </c:pt>
                <c:pt idx="547">
                  <c:v>75000.000000</c:v>
                </c:pt>
                <c:pt idx="548">
                  <c:v>62500.000000</c:v>
                </c:pt>
                <c:pt idx="549">
                  <c:v>37500.000000</c:v>
                </c:pt>
                <c:pt idx="550">
                  <c:v>25000.000000</c:v>
                </c:pt>
                <c:pt idx="551">
                  <c:v>-1000.000000</c:v>
                </c:pt>
                <c:pt idx="552">
                  <c:v>-1000.000000</c:v>
                </c:pt>
                <c:pt idx="553">
                  <c:v>25000.000000</c:v>
                </c:pt>
                <c:pt idx="554">
                  <c:v>37500.000000</c:v>
                </c:pt>
                <c:pt idx="555">
                  <c:v>62500.000000</c:v>
                </c:pt>
                <c:pt idx="556">
                  <c:v>75000.000000</c:v>
                </c:pt>
                <c:pt idx="557">
                  <c:v>101000.000000</c:v>
                </c:pt>
                <c:pt idx="558">
                  <c:v>101000.000000</c:v>
                </c:pt>
                <c:pt idx="559">
                  <c:v>75000.000000</c:v>
                </c:pt>
                <c:pt idx="560">
                  <c:v>62500.000000</c:v>
                </c:pt>
                <c:pt idx="561">
                  <c:v>37500.000000</c:v>
                </c:pt>
                <c:pt idx="562">
                  <c:v>25000.000000</c:v>
                </c:pt>
                <c:pt idx="563">
                  <c:v>-1000.000000</c:v>
                </c:pt>
                <c:pt idx="564">
                  <c:v>-1000.000000</c:v>
                </c:pt>
                <c:pt idx="565">
                  <c:v>25000.000000</c:v>
                </c:pt>
                <c:pt idx="566">
                  <c:v>37500.000000</c:v>
                </c:pt>
                <c:pt idx="567">
                  <c:v>62500.000000</c:v>
                </c:pt>
                <c:pt idx="568">
                  <c:v>75000.000000</c:v>
                </c:pt>
                <c:pt idx="569">
                  <c:v>101000.000000</c:v>
                </c:pt>
                <c:pt idx="570">
                  <c:v>101000.000000</c:v>
                </c:pt>
                <c:pt idx="571">
                  <c:v>75000.000000</c:v>
                </c:pt>
                <c:pt idx="572">
                  <c:v>62500.000000</c:v>
                </c:pt>
                <c:pt idx="573">
                  <c:v>37500.000000</c:v>
                </c:pt>
                <c:pt idx="574">
                  <c:v>25000.000000</c:v>
                </c:pt>
                <c:pt idx="575">
                  <c:v>-1000.000000</c:v>
                </c:pt>
                <c:pt idx="576">
                  <c:v>-1000.000000</c:v>
                </c:pt>
                <c:pt idx="577">
                  <c:v>25000.000000</c:v>
                </c:pt>
                <c:pt idx="578">
                  <c:v>37500.000000</c:v>
                </c:pt>
                <c:pt idx="579">
                  <c:v>62500.000000</c:v>
                </c:pt>
                <c:pt idx="580">
                  <c:v>75000.000000</c:v>
                </c:pt>
                <c:pt idx="581">
                  <c:v>101000.000000</c:v>
                </c:pt>
                <c:pt idx="582">
                  <c:v>101000.000000</c:v>
                </c:pt>
                <c:pt idx="583">
                  <c:v>75000.000000</c:v>
                </c:pt>
                <c:pt idx="584">
                  <c:v>62500.000000</c:v>
                </c:pt>
                <c:pt idx="585">
                  <c:v>37500.000000</c:v>
                </c:pt>
                <c:pt idx="586">
                  <c:v>25000.000000</c:v>
                </c:pt>
                <c:pt idx="587">
                  <c:v>-1000.000000</c:v>
                </c:pt>
                <c:pt idx="588">
                  <c:v>-1000.000000</c:v>
                </c:pt>
                <c:pt idx="589">
                  <c:v>25000.000000</c:v>
                </c:pt>
                <c:pt idx="590">
                  <c:v>37500.000000</c:v>
                </c:pt>
                <c:pt idx="591">
                  <c:v>62500.000000</c:v>
                </c:pt>
                <c:pt idx="592">
                  <c:v>75000.000000</c:v>
                </c:pt>
                <c:pt idx="593">
                  <c:v>101000.000000</c:v>
                </c:pt>
                <c:pt idx="594">
                  <c:v>101000.000000</c:v>
                </c:pt>
                <c:pt idx="595">
                  <c:v>75000.000000</c:v>
                </c:pt>
                <c:pt idx="596">
                  <c:v>62500.000000</c:v>
                </c:pt>
                <c:pt idx="597">
                  <c:v>37500.000000</c:v>
                </c:pt>
                <c:pt idx="598">
                  <c:v>25000.000000</c:v>
                </c:pt>
                <c:pt idx="599">
                  <c:v>-1000.000000</c:v>
                </c:pt>
                <c:pt idx="600">
                  <c:v>-1000.000000</c:v>
                </c:pt>
                <c:pt idx="601">
                  <c:v>25000.000000</c:v>
                </c:pt>
                <c:pt idx="602">
                  <c:v>37500.000000</c:v>
                </c:pt>
                <c:pt idx="603">
                  <c:v>62500.000000</c:v>
                </c:pt>
                <c:pt idx="604">
                  <c:v>75000.000000</c:v>
                </c:pt>
                <c:pt idx="605">
                  <c:v>101000.000000</c:v>
                </c:pt>
                <c:pt idx="606">
                  <c:v>101000.000000</c:v>
                </c:pt>
                <c:pt idx="607">
                  <c:v>75000.000000</c:v>
                </c:pt>
                <c:pt idx="608">
                  <c:v>62500.000000</c:v>
                </c:pt>
                <c:pt idx="609">
                  <c:v>37500.000000</c:v>
                </c:pt>
                <c:pt idx="610">
                  <c:v>25000.000000</c:v>
                </c:pt>
                <c:pt idx="611">
                  <c:v>-1000.000000</c:v>
                </c:pt>
                <c:pt idx="612">
                  <c:v>-1000.000000</c:v>
                </c:pt>
                <c:pt idx="613">
                  <c:v>25000.000000</c:v>
                </c:pt>
                <c:pt idx="614">
                  <c:v>37500.000000</c:v>
                </c:pt>
                <c:pt idx="615">
                  <c:v>62500.000000</c:v>
                </c:pt>
                <c:pt idx="616">
                  <c:v>75000.000000</c:v>
                </c:pt>
                <c:pt idx="617">
                  <c:v>101000.000000</c:v>
                </c:pt>
                <c:pt idx="618">
                  <c:v>101000.000000</c:v>
                </c:pt>
                <c:pt idx="619">
                  <c:v>75000.000000</c:v>
                </c:pt>
                <c:pt idx="620">
                  <c:v>62500.000000</c:v>
                </c:pt>
                <c:pt idx="621">
                  <c:v>37500.000000</c:v>
                </c:pt>
                <c:pt idx="622">
                  <c:v>25000.000000</c:v>
                </c:pt>
                <c:pt idx="623">
                  <c:v>-1000.000000</c:v>
                </c:pt>
                <c:pt idx="624">
                  <c:v>-1000.000000</c:v>
                </c:pt>
                <c:pt idx="625">
                  <c:v>25000.000000</c:v>
                </c:pt>
                <c:pt idx="626">
                  <c:v>37500.000000</c:v>
                </c:pt>
                <c:pt idx="627">
                  <c:v>62500.000000</c:v>
                </c:pt>
                <c:pt idx="628">
                  <c:v>75000.000000</c:v>
                </c:pt>
                <c:pt idx="629">
                  <c:v>101000.000000</c:v>
                </c:pt>
                <c:pt idx="630">
                  <c:v>101000.000000</c:v>
                </c:pt>
                <c:pt idx="631">
                  <c:v>75000.000000</c:v>
                </c:pt>
                <c:pt idx="632">
                  <c:v>62500.000000</c:v>
                </c:pt>
                <c:pt idx="633">
                  <c:v>37500.000000</c:v>
                </c:pt>
                <c:pt idx="634">
                  <c:v>25000.000000</c:v>
                </c:pt>
                <c:pt idx="635">
                  <c:v>-1000.000000</c:v>
                </c:pt>
                <c:pt idx="636">
                  <c:v>-1000.000000</c:v>
                </c:pt>
                <c:pt idx="637">
                  <c:v>25000.000000</c:v>
                </c:pt>
                <c:pt idx="638">
                  <c:v>37500.000000</c:v>
                </c:pt>
                <c:pt idx="639">
                  <c:v>62500.000000</c:v>
                </c:pt>
                <c:pt idx="640">
                  <c:v>75000.000000</c:v>
                </c:pt>
                <c:pt idx="641">
                  <c:v>101000.000000</c:v>
                </c:pt>
                <c:pt idx="642">
                  <c:v>101000.000000</c:v>
                </c:pt>
                <c:pt idx="643">
                  <c:v>75000.000000</c:v>
                </c:pt>
                <c:pt idx="644">
                  <c:v>62500.000000</c:v>
                </c:pt>
                <c:pt idx="645">
                  <c:v>37500.000000</c:v>
                </c:pt>
                <c:pt idx="646">
                  <c:v>25000.000000</c:v>
                </c:pt>
                <c:pt idx="647">
                  <c:v>-1000.000000</c:v>
                </c:pt>
                <c:pt idx="648">
                  <c:v>-1000.000000</c:v>
                </c:pt>
                <c:pt idx="649">
                  <c:v>25000.000000</c:v>
                </c:pt>
                <c:pt idx="650">
                  <c:v>37500.000000</c:v>
                </c:pt>
                <c:pt idx="651">
                  <c:v>62500.000000</c:v>
                </c:pt>
                <c:pt idx="652">
                  <c:v>75000.000000</c:v>
                </c:pt>
                <c:pt idx="653">
                  <c:v>101000.000000</c:v>
                </c:pt>
                <c:pt idx="654">
                  <c:v>101000.000000</c:v>
                </c:pt>
                <c:pt idx="655">
                  <c:v>75000.000000</c:v>
                </c:pt>
                <c:pt idx="656">
                  <c:v>62500.000000</c:v>
                </c:pt>
                <c:pt idx="657">
                  <c:v>37500.000000</c:v>
                </c:pt>
                <c:pt idx="658">
                  <c:v>25000.000000</c:v>
                </c:pt>
                <c:pt idx="659">
                  <c:v>-1000.000000</c:v>
                </c:pt>
                <c:pt idx="660">
                  <c:v>-1000.000000</c:v>
                </c:pt>
                <c:pt idx="661">
                  <c:v>25000.000000</c:v>
                </c:pt>
                <c:pt idx="662">
                  <c:v>37500.000000</c:v>
                </c:pt>
                <c:pt idx="663">
                  <c:v>62500.000000</c:v>
                </c:pt>
                <c:pt idx="664">
                  <c:v>75000.000000</c:v>
                </c:pt>
                <c:pt idx="665">
                  <c:v>101000.000000</c:v>
                </c:pt>
                <c:pt idx="666">
                  <c:v>101000.000000</c:v>
                </c:pt>
                <c:pt idx="667">
                  <c:v>75000.000000</c:v>
                </c:pt>
                <c:pt idx="668">
                  <c:v>62500.000000</c:v>
                </c:pt>
                <c:pt idx="669">
                  <c:v>37500.000000</c:v>
                </c:pt>
                <c:pt idx="670">
                  <c:v>25000.000000</c:v>
                </c:pt>
                <c:pt idx="671">
                  <c:v>-1000.000000</c:v>
                </c:pt>
                <c:pt idx="672">
                  <c:v>-1000.000000</c:v>
                </c:pt>
                <c:pt idx="673">
                  <c:v>25000.000000</c:v>
                </c:pt>
                <c:pt idx="674">
                  <c:v>37500.000000</c:v>
                </c:pt>
                <c:pt idx="675">
                  <c:v>62500.000000</c:v>
                </c:pt>
                <c:pt idx="676">
                  <c:v>75000.000000</c:v>
                </c:pt>
                <c:pt idx="677">
                  <c:v>101000.000000</c:v>
                </c:pt>
                <c:pt idx="678">
                  <c:v>101000.000000</c:v>
                </c:pt>
                <c:pt idx="679">
                  <c:v>75000.000000</c:v>
                </c:pt>
                <c:pt idx="680">
                  <c:v>62500.000000</c:v>
                </c:pt>
                <c:pt idx="681">
                  <c:v>37500.000000</c:v>
                </c:pt>
                <c:pt idx="682">
                  <c:v>25000.000000</c:v>
                </c:pt>
                <c:pt idx="683">
                  <c:v>-1000.000000</c:v>
                </c:pt>
                <c:pt idx="684">
                  <c:v>-1000.000000</c:v>
                </c:pt>
                <c:pt idx="685">
                  <c:v>25000.000000</c:v>
                </c:pt>
                <c:pt idx="686">
                  <c:v>37500.000000</c:v>
                </c:pt>
                <c:pt idx="687">
                  <c:v>62500.000000</c:v>
                </c:pt>
                <c:pt idx="688">
                  <c:v>75000.000000</c:v>
                </c:pt>
                <c:pt idx="689">
                  <c:v>101000.000000</c:v>
                </c:pt>
                <c:pt idx="690">
                  <c:v>101000.000000</c:v>
                </c:pt>
                <c:pt idx="691">
                  <c:v>75000.000000</c:v>
                </c:pt>
                <c:pt idx="692">
                  <c:v>62500.000000</c:v>
                </c:pt>
                <c:pt idx="693">
                  <c:v>37500.000000</c:v>
                </c:pt>
                <c:pt idx="694">
                  <c:v>25000.000000</c:v>
                </c:pt>
                <c:pt idx="695">
                  <c:v>-1000.000000</c:v>
                </c:pt>
                <c:pt idx="696">
                  <c:v>-1000.000000</c:v>
                </c:pt>
                <c:pt idx="697">
                  <c:v>25000.000000</c:v>
                </c:pt>
                <c:pt idx="698">
                  <c:v>37500.000000</c:v>
                </c:pt>
                <c:pt idx="699">
                  <c:v>62500.000000</c:v>
                </c:pt>
                <c:pt idx="700">
                  <c:v>75000.000000</c:v>
                </c:pt>
                <c:pt idx="701">
                  <c:v>101000.000000</c:v>
                </c:pt>
                <c:pt idx="702">
                  <c:v>101000.000000</c:v>
                </c:pt>
                <c:pt idx="703">
                  <c:v>75000.000000</c:v>
                </c:pt>
                <c:pt idx="704">
                  <c:v>62500.000000</c:v>
                </c:pt>
                <c:pt idx="705">
                  <c:v>37500.000000</c:v>
                </c:pt>
                <c:pt idx="706">
                  <c:v>25000.000000</c:v>
                </c:pt>
                <c:pt idx="707">
                  <c:v>-1000.000000</c:v>
                </c:pt>
                <c:pt idx="708">
                  <c:v>-1000.000000</c:v>
                </c:pt>
                <c:pt idx="709">
                  <c:v>25000.000000</c:v>
                </c:pt>
                <c:pt idx="710">
                  <c:v>37500.000000</c:v>
                </c:pt>
                <c:pt idx="711">
                  <c:v>62500.000000</c:v>
                </c:pt>
                <c:pt idx="712">
                  <c:v>75000.000000</c:v>
                </c:pt>
                <c:pt idx="713">
                  <c:v>101000.000000</c:v>
                </c:pt>
                <c:pt idx="714">
                  <c:v>101000.000000</c:v>
                </c:pt>
                <c:pt idx="715">
                  <c:v>75000.000000</c:v>
                </c:pt>
                <c:pt idx="716">
                  <c:v>62500.000000</c:v>
                </c:pt>
                <c:pt idx="717">
                  <c:v>37500.000000</c:v>
                </c:pt>
                <c:pt idx="718">
                  <c:v>25000.000000</c:v>
                </c:pt>
                <c:pt idx="719">
                  <c:v>-1000.000000</c:v>
                </c:pt>
                <c:pt idx="720">
                  <c:v>-1000.000000</c:v>
                </c:pt>
                <c:pt idx="721">
                  <c:v>25000.000000</c:v>
                </c:pt>
                <c:pt idx="722">
                  <c:v>37500.000000</c:v>
                </c:pt>
                <c:pt idx="723">
                  <c:v>62500.000000</c:v>
                </c:pt>
                <c:pt idx="724">
                  <c:v>75000.000000</c:v>
                </c:pt>
                <c:pt idx="725">
                  <c:v>101000.000000</c:v>
                </c:pt>
                <c:pt idx="726">
                  <c:v>101000.000000</c:v>
                </c:pt>
                <c:pt idx="727">
                  <c:v>75000.000000</c:v>
                </c:pt>
                <c:pt idx="728">
                  <c:v>62500.000000</c:v>
                </c:pt>
                <c:pt idx="729">
                  <c:v>37500.000000</c:v>
                </c:pt>
                <c:pt idx="730">
                  <c:v>25000.000000</c:v>
                </c:pt>
                <c:pt idx="731">
                  <c:v>-1000.000000</c:v>
                </c:pt>
                <c:pt idx="732">
                  <c:v>-1000.000000</c:v>
                </c:pt>
                <c:pt idx="733">
                  <c:v>25000.000000</c:v>
                </c:pt>
                <c:pt idx="734">
                  <c:v>37500.000000</c:v>
                </c:pt>
                <c:pt idx="735">
                  <c:v>62500.000000</c:v>
                </c:pt>
                <c:pt idx="736">
                  <c:v>75000.000000</c:v>
                </c:pt>
                <c:pt idx="737">
                  <c:v>101000.000000</c:v>
                </c:pt>
                <c:pt idx="738">
                  <c:v>101000.000000</c:v>
                </c:pt>
                <c:pt idx="739">
                  <c:v>75000.000000</c:v>
                </c:pt>
                <c:pt idx="740">
                  <c:v>62500.000000</c:v>
                </c:pt>
                <c:pt idx="741">
                  <c:v>37500.000000</c:v>
                </c:pt>
                <c:pt idx="742">
                  <c:v>25000.000000</c:v>
                </c:pt>
                <c:pt idx="743">
                  <c:v>-1000.000000</c:v>
                </c:pt>
                <c:pt idx="744">
                  <c:v>-1000.000000</c:v>
                </c:pt>
                <c:pt idx="745">
                  <c:v>25000.000000</c:v>
                </c:pt>
                <c:pt idx="746">
                  <c:v>37500.000000</c:v>
                </c:pt>
                <c:pt idx="747">
                  <c:v>62500.000000</c:v>
                </c:pt>
                <c:pt idx="748">
                  <c:v>75000.000000</c:v>
                </c:pt>
                <c:pt idx="749">
                  <c:v>101000.000000</c:v>
                </c:pt>
                <c:pt idx="750">
                  <c:v>101000.000000</c:v>
                </c:pt>
                <c:pt idx="751">
                  <c:v>75000.000000</c:v>
                </c:pt>
                <c:pt idx="752">
                  <c:v>62500.000000</c:v>
                </c:pt>
                <c:pt idx="753">
                  <c:v>37500.000000</c:v>
                </c:pt>
                <c:pt idx="754">
                  <c:v>25000.000000</c:v>
                </c:pt>
                <c:pt idx="755">
                  <c:v>-1000.000000</c:v>
                </c:pt>
                <c:pt idx="756">
                  <c:v>-1000.000000</c:v>
                </c:pt>
                <c:pt idx="757">
                  <c:v>25000.000000</c:v>
                </c:pt>
                <c:pt idx="758">
                  <c:v>37500.000000</c:v>
                </c:pt>
                <c:pt idx="759">
                  <c:v>62500.000000</c:v>
                </c:pt>
                <c:pt idx="760">
                  <c:v>75000.000000</c:v>
                </c:pt>
                <c:pt idx="761">
                  <c:v>101000.000000</c:v>
                </c:pt>
                <c:pt idx="762">
                  <c:v>101000.000000</c:v>
                </c:pt>
                <c:pt idx="763">
                  <c:v>75000.000000</c:v>
                </c:pt>
                <c:pt idx="764">
                  <c:v>62500.000000</c:v>
                </c:pt>
                <c:pt idx="765">
                  <c:v>37500.000000</c:v>
                </c:pt>
                <c:pt idx="766">
                  <c:v>25000.000000</c:v>
                </c:pt>
                <c:pt idx="767">
                  <c:v>-1000.000000</c:v>
                </c:pt>
                <c:pt idx="768">
                  <c:v>-1000.000000</c:v>
                </c:pt>
                <c:pt idx="769">
                  <c:v>25000.000000</c:v>
                </c:pt>
                <c:pt idx="770">
                  <c:v>37500.000000</c:v>
                </c:pt>
                <c:pt idx="771">
                  <c:v>62500.000000</c:v>
                </c:pt>
                <c:pt idx="772">
                  <c:v>75000.000000</c:v>
                </c:pt>
                <c:pt idx="773">
                  <c:v>101000.000000</c:v>
                </c:pt>
                <c:pt idx="774">
                  <c:v>101000.000000</c:v>
                </c:pt>
                <c:pt idx="775">
                  <c:v>75000.000000</c:v>
                </c:pt>
                <c:pt idx="776">
                  <c:v>62500.000000</c:v>
                </c:pt>
                <c:pt idx="777">
                  <c:v>37500.000000</c:v>
                </c:pt>
                <c:pt idx="778">
                  <c:v>25000.000000</c:v>
                </c:pt>
                <c:pt idx="779">
                  <c:v>-1000.000000</c:v>
                </c:pt>
                <c:pt idx="780">
                  <c:v>-1000.000000</c:v>
                </c:pt>
                <c:pt idx="781">
                  <c:v>25000.000000</c:v>
                </c:pt>
                <c:pt idx="782">
                  <c:v>37500.000000</c:v>
                </c:pt>
                <c:pt idx="783">
                  <c:v>62500.000000</c:v>
                </c:pt>
                <c:pt idx="784">
                  <c:v>75000.000000</c:v>
                </c:pt>
                <c:pt idx="785">
                  <c:v>101000.000000</c:v>
                </c:pt>
                <c:pt idx="786">
                  <c:v>101000.000000</c:v>
                </c:pt>
                <c:pt idx="787">
                  <c:v>75000.000000</c:v>
                </c:pt>
                <c:pt idx="788">
                  <c:v>62500.000000</c:v>
                </c:pt>
                <c:pt idx="789">
                  <c:v>37500.000000</c:v>
                </c:pt>
                <c:pt idx="790">
                  <c:v>25000.000000</c:v>
                </c:pt>
                <c:pt idx="791">
                  <c:v>-1000.000000</c:v>
                </c:pt>
                <c:pt idx="792">
                  <c:v>-1000.000000</c:v>
                </c:pt>
                <c:pt idx="793">
                  <c:v>25000.000000</c:v>
                </c:pt>
                <c:pt idx="794">
                  <c:v>37500.000000</c:v>
                </c:pt>
                <c:pt idx="795">
                  <c:v>62500.000000</c:v>
                </c:pt>
                <c:pt idx="796">
                  <c:v>75000.000000</c:v>
                </c:pt>
                <c:pt idx="797">
                  <c:v>101000.000000</c:v>
                </c:pt>
                <c:pt idx="798">
                  <c:v>101000.000000</c:v>
                </c:pt>
                <c:pt idx="799">
                  <c:v>75000.000000</c:v>
                </c:pt>
                <c:pt idx="800">
                  <c:v>62500.000000</c:v>
                </c:pt>
                <c:pt idx="801">
                  <c:v>37500.000000</c:v>
                </c:pt>
                <c:pt idx="802">
                  <c:v>25000.000000</c:v>
                </c:pt>
                <c:pt idx="803">
                  <c:v>-1000.000000</c:v>
                </c:pt>
                <c:pt idx="804">
                  <c:v>-1000.000000</c:v>
                </c:pt>
                <c:pt idx="805">
                  <c:v>25000.000000</c:v>
                </c:pt>
                <c:pt idx="806">
                  <c:v>37500.000000</c:v>
                </c:pt>
                <c:pt idx="807">
                  <c:v>62500.000000</c:v>
                </c:pt>
                <c:pt idx="808">
                  <c:v>75000.000000</c:v>
                </c:pt>
                <c:pt idx="809">
                  <c:v>101000.000000</c:v>
                </c:pt>
                <c:pt idx="810">
                  <c:v>101000.000000</c:v>
                </c:pt>
                <c:pt idx="811">
                  <c:v>75000.000000</c:v>
                </c:pt>
                <c:pt idx="812">
                  <c:v>62500.000000</c:v>
                </c:pt>
                <c:pt idx="813">
                  <c:v>37500.000000</c:v>
                </c:pt>
                <c:pt idx="814">
                  <c:v>25000.000000</c:v>
                </c:pt>
                <c:pt idx="815">
                  <c:v>-1000.000000</c:v>
                </c:pt>
                <c:pt idx="816">
                  <c:v>-1000.000000</c:v>
                </c:pt>
                <c:pt idx="817">
                  <c:v>25000.000000</c:v>
                </c:pt>
                <c:pt idx="818">
                  <c:v>37500.000000</c:v>
                </c:pt>
                <c:pt idx="819">
                  <c:v>62500.000000</c:v>
                </c:pt>
                <c:pt idx="820">
                  <c:v>75000.000000</c:v>
                </c:pt>
                <c:pt idx="821">
                  <c:v>101000.000000</c:v>
                </c:pt>
                <c:pt idx="822">
                  <c:v>101000.000000</c:v>
                </c:pt>
                <c:pt idx="823">
                  <c:v>75000.000000</c:v>
                </c:pt>
                <c:pt idx="824">
                  <c:v>62500.000000</c:v>
                </c:pt>
                <c:pt idx="825">
                  <c:v>37500.000000</c:v>
                </c:pt>
                <c:pt idx="826">
                  <c:v>25000.000000</c:v>
                </c:pt>
                <c:pt idx="827">
                  <c:v>-1000.000000</c:v>
                </c:pt>
                <c:pt idx="828">
                  <c:v>-1000.000000</c:v>
                </c:pt>
                <c:pt idx="829">
                  <c:v>25000.000000</c:v>
                </c:pt>
                <c:pt idx="830">
                  <c:v>37500.000000</c:v>
                </c:pt>
                <c:pt idx="831">
                  <c:v>62500.000000</c:v>
                </c:pt>
                <c:pt idx="832">
                  <c:v>75000.000000</c:v>
                </c:pt>
                <c:pt idx="833">
                  <c:v>101000.000000</c:v>
                </c:pt>
                <c:pt idx="834">
                  <c:v>101000.000000</c:v>
                </c:pt>
                <c:pt idx="835">
                  <c:v>75000.000000</c:v>
                </c:pt>
                <c:pt idx="836">
                  <c:v>62500.000000</c:v>
                </c:pt>
                <c:pt idx="837">
                  <c:v>37500.000000</c:v>
                </c:pt>
                <c:pt idx="838">
                  <c:v>25000.000000</c:v>
                </c:pt>
                <c:pt idx="839">
                  <c:v>-1000.000000</c:v>
                </c:pt>
                <c:pt idx="840">
                  <c:v>-1000.000000</c:v>
                </c:pt>
                <c:pt idx="841">
                  <c:v>25000.000000</c:v>
                </c:pt>
                <c:pt idx="842">
                  <c:v>37500.000000</c:v>
                </c:pt>
                <c:pt idx="843">
                  <c:v>62500.000000</c:v>
                </c:pt>
                <c:pt idx="844">
                  <c:v>75000.000000</c:v>
                </c:pt>
                <c:pt idx="845">
                  <c:v>101000.000000</c:v>
                </c:pt>
                <c:pt idx="846">
                  <c:v>101000.000000</c:v>
                </c:pt>
                <c:pt idx="847">
                  <c:v>75000.000000</c:v>
                </c:pt>
                <c:pt idx="848">
                  <c:v>62500.000000</c:v>
                </c:pt>
                <c:pt idx="849">
                  <c:v>37500.000000</c:v>
                </c:pt>
                <c:pt idx="850">
                  <c:v>25000.000000</c:v>
                </c:pt>
                <c:pt idx="851">
                  <c:v>-1000.000000</c:v>
                </c:pt>
                <c:pt idx="852">
                  <c:v>-1000.000000</c:v>
                </c:pt>
                <c:pt idx="853">
                  <c:v>25000.000000</c:v>
                </c:pt>
                <c:pt idx="854">
                  <c:v>37500.000000</c:v>
                </c:pt>
                <c:pt idx="855">
                  <c:v>62500.000000</c:v>
                </c:pt>
                <c:pt idx="856">
                  <c:v>75000.000000</c:v>
                </c:pt>
                <c:pt idx="857">
                  <c:v>101000.000000</c:v>
                </c:pt>
                <c:pt idx="858">
                  <c:v>101000.000000</c:v>
                </c:pt>
                <c:pt idx="859">
                  <c:v>75000.000000</c:v>
                </c:pt>
                <c:pt idx="860">
                  <c:v>62500.000000</c:v>
                </c:pt>
                <c:pt idx="861">
                  <c:v>37500.000000</c:v>
                </c:pt>
                <c:pt idx="862">
                  <c:v>25000.000000</c:v>
                </c:pt>
                <c:pt idx="863">
                  <c:v>-1000.000000</c:v>
                </c:pt>
                <c:pt idx="864">
                  <c:v>-1000.000000</c:v>
                </c:pt>
                <c:pt idx="865">
                  <c:v>25000.000000</c:v>
                </c:pt>
                <c:pt idx="866">
                  <c:v>37500.000000</c:v>
                </c:pt>
                <c:pt idx="867">
                  <c:v>62500.000000</c:v>
                </c:pt>
                <c:pt idx="868">
                  <c:v>75000.000000</c:v>
                </c:pt>
                <c:pt idx="869">
                  <c:v>101000.000000</c:v>
                </c:pt>
                <c:pt idx="870">
                  <c:v>101000.000000</c:v>
                </c:pt>
                <c:pt idx="871">
                  <c:v>75000.000000</c:v>
                </c:pt>
                <c:pt idx="872">
                  <c:v>62500.000000</c:v>
                </c:pt>
                <c:pt idx="873">
                  <c:v>37500.000000</c:v>
                </c:pt>
                <c:pt idx="874">
                  <c:v>25000.000000</c:v>
                </c:pt>
                <c:pt idx="875">
                  <c:v>-1000.000000</c:v>
                </c:pt>
                <c:pt idx="876">
                  <c:v>-1000.000000</c:v>
                </c:pt>
                <c:pt idx="877">
                  <c:v>25000.000000</c:v>
                </c:pt>
                <c:pt idx="878">
                  <c:v>37500.000000</c:v>
                </c:pt>
                <c:pt idx="879">
                  <c:v>62500.000000</c:v>
                </c:pt>
                <c:pt idx="880">
                  <c:v>75000.000000</c:v>
                </c:pt>
                <c:pt idx="881">
                  <c:v>101000.000000</c:v>
                </c:pt>
                <c:pt idx="882">
                  <c:v>101000.000000</c:v>
                </c:pt>
                <c:pt idx="883">
                  <c:v>75000.000000</c:v>
                </c:pt>
                <c:pt idx="884">
                  <c:v>62500.000000</c:v>
                </c:pt>
                <c:pt idx="885">
                  <c:v>37500.000000</c:v>
                </c:pt>
                <c:pt idx="886">
                  <c:v>25000.000000</c:v>
                </c:pt>
                <c:pt idx="887">
                  <c:v>-1000.000000</c:v>
                </c:pt>
                <c:pt idx="888">
                  <c:v>-1000.000000</c:v>
                </c:pt>
                <c:pt idx="889">
                  <c:v>25000.000000</c:v>
                </c:pt>
                <c:pt idx="890">
                  <c:v>37500.000000</c:v>
                </c:pt>
                <c:pt idx="891">
                  <c:v>62500.000000</c:v>
                </c:pt>
                <c:pt idx="892">
                  <c:v>75000.000000</c:v>
                </c:pt>
                <c:pt idx="893">
                  <c:v>101000.000000</c:v>
                </c:pt>
                <c:pt idx="894">
                  <c:v>101000.000000</c:v>
                </c:pt>
                <c:pt idx="895">
                  <c:v>75000.000000</c:v>
                </c:pt>
                <c:pt idx="896">
                  <c:v>62500.000000</c:v>
                </c:pt>
                <c:pt idx="897">
                  <c:v>37500.000000</c:v>
                </c:pt>
                <c:pt idx="898">
                  <c:v>25000.000000</c:v>
                </c:pt>
                <c:pt idx="899">
                  <c:v>-1000.000000</c:v>
                </c:pt>
                <c:pt idx="900">
                  <c:v>-1000.000000</c:v>
                </c:pt>
                <c:pt idx="901">
                  <c:v>25000.000000</c:v>
                </c:pt>
                <c:pt idx="902">
                  <c:v>37500.000000</c:v>
                </c:pt>
                <c:pt idx="903">
                  <c:v>62500.000000</c:v>
                </c:pt>
                <c:pt idx="904">
                  <c:v>75000.000000</c:v>
                </c:pt>
                <c:pt idx="905">
                  <c:v>101000.000000</c:v>
                </c:pt>
                <c:pt idx="906">
                  <c:v>101000.000000</c:v>
                </c:pt>
                <c:pt idx="907">
                  <c:v>75000.000000</c:v>
                </c:pt>
                <c:pt idx="908">
                  <c:v>62500.000000</c:v>
                </c:pt>
                <c:pt idx="909">
                  <c:v>37500.000000</c:v>
                </c:pt>
                <c:pt idx="910">
                  <c:v>25000.000000</c:v>
                </c:pt>
                <c:pt idx="911">
                  <c:v>-1000.000000</c:v>
                </c:pt>
                <c:pt idx="912">
                  <c:v>-1000.000000</c:v>
                </c:pt>
                <c:pt idx="913">
                  <c:v>25000.000000</c:v>
                </c:pt>
                <c:pt idx="914">
                  <c:v>37500.000000</c:v>
                </c:pt>
                <c:pt idx="915">
                  <c:v>62500.000000</c:v>
                </c:pt>
                <c:pt idx="916">
                  <c:v>75000.000000</c:v>
                </c:pt>
                <c:pt idx="917">
                  <c:v>101000.000000</c:v>
                </c:pt>
                <c:pt idx="918">
                  <c:v>101000.000000</c:v>
                </c:pt>
                <c:pt idx="919">
                  <c:v>75000.000000</c:v>
                </c:pt>
                <c:pt idx="920">
                  <c:v>62500.000000</c:v>
                </c:pt>
                <c:pt idx="921">
                  <c:v>37500.000000</c:v>
                </c:pt>
                <c:pt idx="922">
                  <c:v>25000.000000</c:v>
                </c:pt>
                <c:pt idx="923">
                  <c:v>-1000.000000</c:v>
                </c:pt>
                <c:pt idx="924">
                  <c:v>-1000.000000</c:v>
                </c:pt>
                <c:pt idx="925">
                  <c:v>25000.000000</c:v>
                </c:pt>
                <c:pt idx="926">
                  <c:v>37500.000000</c:v>
                </c:pt>
                <c:pt idx="927">
                  <c:v>62500.000000</c:v>
                </c:pt>
                <c:pt idx="928">
                  <c:v>75000.000000</c:v>
                </c:pt>
                <c:pt idx="929">
                  <c:v>101000.000000</c:v>
                </c:pt>
                <c:pt idx="930">
                  <c:v>101000.000000</c:v>
                </c:pt>
                <c:pt idx="931">
                  <c:v>75000.000000</c:v>
                </c:pt>
                <c:pt idx="932">
                  <c:v>62500.000000</c:v>
                </c:pt>
                <c:pt idx="933">
                  <c:v>37500.000000</c:v>
                </c:pt>
                <c:pt idx="934">
                  <c:v>25000.000000</c:v>
                </c:pt>
                <c:pt idx="935">
                  <c:v>-1000.000000</c:v>
                </c:pt>
                <c:pt idx="936">
                  <c:v>-1000.000000</c:v>
                </c:pt>
                <c:pt idx="937">
                  <c:v>25000.000000</c:v>
                </c:pt>
                <c:pt idx="938">
                  <c:v>37500.000000</c:v>
                </c:pt>
                <c:pt idx="939">
                  <c:v>62500.000000</c:v>
                </c:pt>
                <c:pt idx="940">
                  <c:v>75000.000000</c:v>
                </c:pt>
                <c:pt idx="941">
                  <c:v>101000.000000</c:v>
                </c:pt>
                <c:pt idx="942">
                  <c:v>101000.000000</c:v>
                </c:pt>
                <c:pt idx="943">
                  <c:v>75000.000000</c:v>
                </c:pt>
                <c:pt idx="944">
                  <c:v>62500.000000</c:v>
                </c:pt>
                <c:pt idx="945">
                  <c:v>37500.000000</c:v>
                </c:pt>
                <c:pt idx="946">
                  <c:v>25000.000000</c:v>
                </c:pt>
                <c:pt idx="947">
                  <c:v>-1000.000000</c:v>
                </c:pt>
                <c:pt idx="948">
                  <c:v>-1000.000000</c:v>
                </c:pt>
                <c:pt idx="949">
                  <c:v>25000.000000</c:v>
                </c:pt>
                <c:pt idx="950">
                  <c:v>37500.000000</c:v>
                </c:pt>
                <c:pt idx="951">
                  <c:v>62500.000000</c:v>
                </c:pt>
                <c:pt idx="952">
                  <c:v>75000.000000</c:v>
                </c:pt>
                <c:pt idx="953">
                  <c:v>101000.000000</c:v>
                </c:pt>
                <c:pt idx="954">
                  <c:v>101000.000000</c:v>
                </c:pt>
                <c:pt idx="955">
                  <c:v>75000.000000</c:v>
                </c:pt>
                <c:pt idx="956">
                  <c:v>62500.000000</c:v>
                </c:pt>
                <c:pt idx="957">
                  <c:v>37500.000000</c:v>
                </c:pt>
                <c:pt idx="958">
                  <c:v>25000.000000</c:v>
                </c:pt>
                <c:pt idx="959">
                  <c:v>-1000.000000</c:v>
                </c:pt>
                <c:pt idx="960">
                  <c:v>-1000.000000</c:v>
                </c:pt>
                <c:pt idx="961">
                  <c:v>25000.000000</c:v>
                </c:pt>
                <c:pt idx="962">
                  <c:v>37500.000000</c:v>
                </c:pt>
                <c:pt idx="963">
                  <c:v>62500.000000</c:v>
                </c:pt>
                <c:pt idx="964">
                  <c:v>75000.000000</c:v>
                </c:pt>
                <c:pt idx="965">
                  <c:v>101000.000000</c:v>
                </c:pt>
                <c:pt idx="966">
                  <c:v>101000.000000</c:v>
                </c:pt>
                <c:pt idx="967">
                  <c:v>75000.000000</c:v>
                </c:pt>
                <c:pt idx="968">
                  <c:v>62500.000000</c:v>
                </c:pt>
                <c:pt idx="969">
                  <c:v>37500.000000</c:v>
                </c:pt>
                <c:pt idx="970">
                  <c:v>25000.000000</c:v>
                </c:pt>
                <c:pt idx="971">
                  <c:v>-1000.000000</c:v>
                </c:pt>
                <c:pt idx="972">
                  <c:v>-1000.000000</c:v>
                </c:pt>
                <c:pt idx="973">
                  <c:v>25000.000000</c:v>
                </c:pt>
                <c:pt idx="974">
                  <c:v>37500.000000</c:v>
                </c:pt>
                <c:pt idx="975">
                  <c:v>62500.000000</c:v>
                </c:pt>
                <c:pt idx="976">
                  <c:v>75000.000000</c:v>
                </c:pt>
                <c:pt idx="977">
                  <c:v>101000.000000</c:v>
                </c:pt>
                <c:pt idx="978">
                  <c:v>101000.000000</c:v>
                </c:pt>
                <c:pt idx="979">
                  <c:v>75000.000000</c:v>
                </c:pt>
                <c:pt idx="980">
                  <c:v>62500.000000</c:v>
                </c:pt>
                <c:pt idx="981">
                  <c:v>37500.000000</c:v>
                </c:pt>
                <c:pt idx="982">
                  <c:v>25000.000000</c:v>
                </c:pt>
                <c:pt idx="983">
                  <c:v>-1000.000000</c:v>
                </c:pt>
                <c:pt idx="984">
                  <c:v>-1000.000000</c:v>
                </c:pt>
                <c:pt idx="985">
                  <c:v>25000.000000</c:v>
                </c:pt>
                <c:pt idx="986">
                  <c:v>37500.000000</c:v>
                </c:pt>
                <c:pt idx="987">
                  <c:v>62500.000000</c:v>
                </c:pt>
                <c:pt idx="988">
                  <c:v>75000.000000</c:v>
                </c:pt>
                <c:pt idx="989">
                  <c:v>101000.000000</c:v>
                </c:pt>
                <c:pt idx="990">
                  <c:v>101000.000000</c:v>
                </c:pt>
                <c:pt idx="991">
                  <c:v>75000.000000</c:v>
                </c:pt>
                <c:pt idx="992">
                  <c:v>62500.000000</c:v>
                </c:pt>
                <c:pt idx="993">
                  <c:v>37500.000000</c:v>
                </c:pt>
                <c:pt idx="994">
                  <c:v>25000.000000</c:v>
                </c:pt>
                <c:pt idx="995">
                  <c:v>-1000.000000</c:v>
                </c:pt>
                <c:pt idx="996">
                  <c:v>-1000.000000</c:v>
                </c:pt>
                <c:pt idx="997">
                  <c:v>25000.000000</c:v>
                </c:pt>
                <c:pt idx="998">
                  <c:v>37500.000000</c:v>
                </c:pt>
                <c:pt idx="999">
                  <c:v>62500.000000</c:v>
                </c:pt>
                <c:pt idx="1000">
                  <c:v>75000.000000</c:v>
                </c:pt>
                <c:pt idx="1001">
                  <c:v>101000.000000</c:v>
                </c:pt>
                <c:pt idx="1002">
                  <c:v>101000.000000</c:v>
                </c:pt>
                <c:pt idx="1003">
                  <c:v>75000.000000</c:v>
                </c:pt>
                <c:pt idx="1004">
                  <c:v>62500.000000</c:v>
                </c:pt>
                <c:pt idx="1005">
                  <c:v>37500.000000</c:v>
                </c:pt>
                <c:pt idx="1006">
                  <c:v>25000.000000</c:v>
                </c:pt>
                <c:pt idx="1007">
                  <c:v>-1000.000000</c:v>
                </c:pt>
                <c:pt idx="1008">
                  <c:v>-1000.000000</c:v>
                </c:pt>
                <c:pt idx="1009">
                  <c:v>25000.000000</c:v>
                </c:pt>
                <c:pt idx="1010">
                  <c:v>37500.000000</c:v>
                </c:pt>
                <c:pt idx="1011">
                  <c:v>62500.000000</c:v>
                </c:pt>
                <c:pt idx="1012">
                  <c:v>75000.000000</c:v>
                </c:pt>
                <c:pt idx="1013">
                  <c:v>101000.000000</c:v>
                </c:pt>
                <c:pt idx="1014">
                  <c:v>101000.000000</c:v>
                </c:pt>
                <c:pt idx="1015">
                  <c:v>75000.000000</c:v>
                </c:pt>
                <c:pt idx="1016">
                  <c:v>62500.000000</c:v>
                </c:pt>
                <c:pt idx="1017">
                  <c:v>37500.000000</c:v>
                </c:pt>
                <c:pt idx="1018">
                  <c:v>25000.000000</c:v>
                </c:pt>
                <c:pt idx="1019">
                  <c:v>-1000.000000</c:v>
                </c:pt>
                <c:pt idx="1020">
                  <c:v>-1000.000000</c:v>
                </c:pt>
                <c:pt idx="1021">
                  <c:v>25000.000000</c:v>
                </c:pt>
                <c:pt idx="1022">
                  <c:v>37500.000000</c:v>
                </c:pt>
                <c:pt idx="1023">
                  <c:v>62500.000000</c:v>
                </c:pt>
                <c:pt idx="1024">
                  <c:v>75000.000000</c:v>
                </c:pt>
                <c:pt idx="1025">
                  <c:v>101000.000000</c:v>
                </c:pt>
                <c:pt idx="1026">
                  <c:v>101000.000000</c:v>
                </c:pt>
                <c:pt idx="1027">
                  <c:v>75000.000000</c:v>
                </c:pt>
                <c:pt idx="1028">
                  <c:v>62500.000000</c:v>
                </c:pt>
                <c:pt idx="1029">
                  <c:v>37500.000000</c:v>
                </c:pt>
                <c:pt idx="1030">
                  <c:v>25000.000000</c:v>
                </c:pt>
                <c:pt idx="1031">
                  <c:v>-1000.000000</c:v>
                </c:pt>
                <c:pt idx="1032">
                  <c:v>-1000.000000</c:v>
                </c:pt>
                <c:pt idx="1033">
                  <c:v>25000.000000</c:v>
                </c:pt>
                <c:pt idx="1034">
                  <c:v>37500.000000</c:v>
                </c:pt>
                <c:pt idx="1035">
                  <c:v>62500.000000</c:v>
                </c:pt>
                <c:pt idx="1036">
                  <c:v>75000.000000</c:v>
                </c:pt>
                <c:pt idx="1037">
                  <c:v>101000.000000</c:v>
                </c:pt>
                <c:pt idx="1038">
                  <c:v>101000.000000</c:v>
                </c:pt>
                <c:pt idx="1039">
                  <c:v>75000.000000</c:v>
                </c:pt>
                <c:pt idx="1040">
                  <c:v>62500.000000</c:v>
                </c:pt>
                <c:pt idx="1041">
                  <c:v>37500.000000</c:v>
                </c:pt>
                <c:pt idx="1042">
                  <c:v>25000.000000</c:v>
                </c:pt>
                <c:pt idx="1043">
                  <c:v>-1000.000000</c:v>
                </c:pt>
                <c:pt idx="1044">
                  <c:v>-1000.000000</c:v>
                </c:pt>
                <c:pt idx="1045">
                  <c:v>25000.000000</c:v>
                </c:pt>
                <c:pt idx="1046">
                  <c:v>37500.000000</c:v>
                </c:pt>
                <c:pt idx="1047">
                  <c:v>62500.000000</c:v>
                </c:pt>
                <c:pt idx="1048">
                  <c:v>75000.000000</c:v>
                </c:pt>
                <c:pt idx="1049">
                  <c:v>101000.000000</c:v>
                </c:pt>
                <c:pt idx="1050">
                  <c:v>101000.000000</c:v>
                </c:pt>
                <c:pt idx="1051">
                  <c:v>75000.000000</c:v>
                </c:pt>
                <c:pt idx="1052">
                  <c:v>62500.000000</c:v>
                </c:pt>
                <c:pt idx="1053">
                  <c:v>37500.000000</c:v>
                </c:pt>
                <c:pt idx="1054">
                  <c:v>25000.000000</c:v>
                </c:pt>
                <c:pt idx="1055">
                  <c:v>-1000.000000</c:v>
                </c:pt>
                <c:pt idx="1056">
                  <c:v>-1000.000000</c:v>
                </c:pt>
                <c:pt idx="1057">
                  <c:v>25000.000000</c:v>
                </c:pt>
                <c:pt idx="1058">
                  <c:v>37500.000000</c:v>
                </c:pt>
                <c:pt idx="1059">
                  <c:v>62500.000000</c:v>
                </c:pt>
                <c:pt idx="1060">
                  <c:v>75000.000000</c:v>
                </c:pt>
                <c:pt idx="1061">
                  <c:v>101000.000000</c:v>
                </c:pt>
                <c:pt idx="1062">
                  <c:v>101000.000000</c:v>
                </c:pt>
                <c:pt idx="1063">
                  <c:v>75000.000000</c:v>
                </c:pt>
                <c:pt idx="1064">
                  <c:v>62500.000000</c:v>
                </c:pt>
                <c:pt idx="1065">
                  <c:v>37500.000000</c:v>
                </c:pt>
                <c:pt idx="1066">
                  <c:v>25000.000000</c:v>
                </c:pt>
                <c:pt idx="1067">
                  <c:v>-1000.000000</c:v>
                </c:pt>
                <c:pt idx="1068">
                  <c:v>-1000.000000</c:v>
                </c:pt>
                <c:pt idx="1069">
                  <c:v>25000.000000</c:v>
                </c:pt>
                <c:pt idx="1070">
                  <c:v>37500.000000</c:v>
                </c:pt>
                <c:pt idx="1071">
                  <c:v>62500.000000</c:v>
                </c:pt>
                <c:pt idx="1072">
                  <c:v>75000.000000</c:v>
                </c:pt>
                <c:pt idx="1073">
                  <c:v>101000.000000</c:v>
                </c:pt>
                <c:pt idx="1074">
                  <c:v>101000.000000</c:v>
                </c:pt>
                <c:pt idx="1075">
                  <c:v>75000.000000</c:v>
                </c:pt>
                <c:pt idx="1076">
                  <c:v>62500.000000</c:v>
                </c:pt>
                <c:pt idx="1077">
                  <c:v>37500.000000</c:v>
                </c:pt>
                <c:pt idx="1078">
                  <c:v>25000.000000</c:v>
                </c:pt>
                <c:pt idx="1079">
                  <c:v>-1000.000000</c:v>
                </c:pt>
                <c:pt idx="1080">
                  <c:v>-1000.000000</c:v>
                </c:pt>
                <c:pt idx="1081">
                  <c:v>25000.000000</c:v>
                </c:pt>
                <c:pt idx="1082">
                  <c:v>37500.000000</c:v>
                </c:pt>
                <c:pt idx="1083">
                  <c:v>62500.000000</c:v>
                </c:pt>
                <c:pt idx="1084">
                  <c:v>75000.000000</c:v>
                </c:pt>
                <c:pt idx="1085">
                  <c:v>101000.000000</c:v>
                </c:pt>
                <c:pt idx="1086">
                  <c:v>101000.000000</c:v>
                </c:pt>
                <c:pt idx="1087">
                  <c:v>75000.000000</c:v>
                </c:pt>
                <c:pt idx="1088">
                  <c:v>62500.000000</c:v>
                </c:pt>
                <c:pt idx="1089">
                  <c:v>37500.000000</c:v>
                </c:pt>
                <c:pt idx="1090">
                  <c:v>25000.000000</c:v>
                </c:pt>
                <c:pt idx="1091">
                  <c:v>-1000.000000</c:v>
                </c:pt>
                <c:pt idx="1092">
                  <c:v>-1000.000000</c:v>
                </c:pt>
                <c:pt idx="1093">
                  <c:v>25000.000000</c:v>
                </c:pt>
                <c:pt idx="1094">
                  <c:v>37500.000000</c:v>
                </c:pt>
                <c:pt idx="1095">
                  <c:v>62500.000000</c:v>
                </c:pt>
                <c:pt idx="1096">
                  <c:v>75000.000000</c:v>
                </c:pt>
                <c:pt idx="1097">
                  <c:v>101000.000000</c:v>
                </c:pt>
                <c:pt idx="1098">
                  <c:v>101000.000000</c:v>
                </c:pt>
                <c:pt idx="1099">
                  <c:v>75000.000000</c:v>
                </c:pt>
                <c:pt idx="1100">
                  <c:v>62500.000000</c:v>
                </c:pt>
                <c:pt idx="1101">
                  <c:v>37500.000000</c:v>
                </c:pt>
                <c:pt idx="1102">
                  <c:v>25000.000000</c:v>
                </c:pt>
                <c:pt idx="1103">
                  <c:v>-1000.000000</c:v>
                </c:pt>
                <c:pt idx="1104">
                  <c:v>-1000.000000</c:v>
                </c:pt>
                <c:pt idx="1105">
                  <c:v>25000.000000</c:v>
                </c:pt>
                <c:pt idx="1106">
                  <c:v>37500.000000</c:v>
                </c:pt>
                <c:pt idx="1107">
                  <c:v>62500.000000</c:v>
                </c:pt>
                <c:pt idx="1108">
                  <c:v>75000.000000</c:v>
                </c:pt>
                <c:pt idx="1109">
                  <c:v>101000.000000</c:v>
                </c:pt>
                <c:pt idx="1110">
                  <c:v>101000.000000</c:v>
                </c:pt>
                <c:pt idx="1111">
                  <c:v>75000.000000</c:v>
                </c:pt>
                <c:pt idx="1112">
                  <c:v>62500.000000</c:v>
                </c:pt>
                <c:pt idx="1113">
                  <c:v>37500.000000</c:v>
                </c:pt>
                <c:pt idx="1114">
                  <c:v>25000.000000</c:v>
                </c:pt>
                <c:pt idx="1115">
                  <c:v>-1000.000000</c:v>
                </c:pt>
                <c:pt idx="1116">
                  <c:v>-1000.000000</c:v>
                </c:pt>
                <c:pt idx="1117">
                  <c:v>25000.000000</c:v>
                </c:pt>
                <c:pt idx="1118">
                  <c:v>37500.000000</c:v>
                </c:pt>
                <c:pt idx="1119">
                  <c:v>62500.000000</c:v>
                </c:pt>
                <c:pt idx="1120">
                  <c:v>75000.000000</c:v>
                </c:pt>
                <c:pt idx="1121">
                  <c:v>101000.000000</c:v>
                </c:pt>
                <c:pt idx="1122">
                  <c:v>101000.000000</c:v>
                </c:pt>
                <c:pt idx="1123">
                  <c:v>75000.000000</c:v>
                </c:pt>
                <c:pt idx="1124">
                  <c:v>62500.000000</c:v>
                </c:pt>
                <c:pt idx="1125">
                  <c:v>37500.000000</c:v>
                </c:pt>
                <c:pt idx="1126">
                  <c:v>25000.000000</c:v>
                </c:pt>
                <c:pt idx="1127">
                  <c:v>-1000.000000</c:v>
                </c:pt>
                <c:pt idx="1128">
                  <c:v>-1000.000000</c:v>
                </c:pt>
                <c:pt idx="1129">
                  <c:v>25000.000000</c:v>
                </c:pt>
                <c:pt idx="1130">
                  <c:v>37500.000000</c:v>
                </c:pt>
                <c:pt idx="1131">
                  <c:v>62500.000000</c:v>
                </c:pt>
                <c:pt idx="1132">
                  <c:v>75000.000000</c:v>
                </c:pt>
                <c:pt idx="1133">
                  <c:v>101000.000000</c:v>
                </c:pt>
                <c:pt idx="1134">
                  <c:v>101000.000000</c:v>
                </c:pt>
                <c:pt idx="1135">
                  <c:v>75000.000000</c:v>
                </c:pt>
                <c:pt idx="1136">
                  <c:v>62500.000000</c:v>
                </c:pt>
                <c:pt idx="1137">
                  <c:v>37500.000000</c:v>
                </c:pt>
                <c:pt idx="1138">
                  <c:v>25000.000000</c:v>
                </c:pt>
                <c:pt idx="1139">
                  <c:v>-1000.000000</c:v>
                </c:pt>
                <c:pt idx="1140">
                  <c:v>-1000.000000</c:v>
                </c:pt>
                <c:pt idx="1141">
                  <c:v>25000.000000</c:v>
                </c:pt>
                <c:pt idx="1142">
                  <c:v>37500.000000</c:v>
                </c:pt>
                <c:pt idx="1143">
                  <c:v>62500.000000</c:v>
                </c:pt>
                <c:pt idx="1144">
                  <c:v>75000.000000</c:v>
                </c:pt>
                <c:pt idx="1145">
                  <c:v>101000.000000</c:v>
                </c:pt>
                <c:pt idx="1146">
                  <c:v>101000.000000</c:v>
                </c:pt>
                <c:pt idx="1147">
                  <c:v>75000.000000</c:v>
                </c:pt>
                <c:pt idx="1148">
                  <c:v>62500.000000</c:v>
                </c:pt>
                <c:pt idx="1149">
                  <c:v>37500.000000</c:v>
                </c:pt>
                <c:pt idx="1150">
                  <c:v>25000.000000</c:v>
                </c:pt>
                <c:pt idx="1151">
                  <c:v>-1000.000000</c:v>
                </c:pt>
                <c:pt idx="1152">
                  <c:v>-1000.000000</c:v>
                </c:pt>
                <c:pt idx="1153">
                  <c:v>25000.000000</c:v>
                </c:pt>
                <c:pt idx="1154">
                  <c:v>37500.000000</c:v>
                </c:pt>
                <c:pt idx="1155">
                  <c:v>62500.000000</c:v>
                </c:pt>
                <c:pt idx="1156">
                  <c:v>75000.000000</c:v>
                </c:pt>
                <c:pt idx="1157">
                  <c:v>101000.000000</c:v>
                </c:pt>
                <c:pt idx="1158">
                  <c:v>101000.000000</c:v>
                </c:pt>
                <c:pt idx="1159">
                  <c:v>75000.000000</c:v>
                </c:pt>
                <c:pt idx="1160">
                  <c:v>62500.000000</c:v>
                </c:pt>
                <c:pt idx="1161">
                  <c:v>37500.000000</c:v>
                </c:pt>
                <c:pt idx="1162">
                  <c:v>25000.000000</c:v>
                </c:pt>
                <c:pt idx="1163">
                  <c:v>-1000.000000</c:v>
                </c:pt>
                <c:pt idx="1164">
                  <c:v>-1000.000000</c:v>
                </c:pt>
                <c:pt idx="1165">
                  <c:v>25000.000000</c:v>
                </c:pt>
                <c:pt idx="1166">
                  <c:v>37500.000000</c:v>
                </c:pt>
                <c:pt idx="1167">
                  <c:v>62500.000000</c:v>
                </c:pt>
                <c:pt idx="1168">
                  <c:v>75000.000000</c:v>
                </c:pt>
                <c:pt idx="1169">
                  <c:v>101000.000000</c:v>
                </c:pt>
                <c:pt idx="1170">
                  <c:v>101000.000000</c:v>
                </c:pt>
                <c:pt idx="1171">
                  <c:v>75000.000000</c:v>
                </c:pt>
                <c:pt idx="1172">
                  <c:v>62500.000000</c:v>
                </c:pt>
                <c:pt idx="1173">
                  <c:v>37500.000000</c:v>
                </c:pt>
                <c:pt idx="1174">
                  <c:v>25000.000000</c:v>
                </c:pt>
                <c:pt idx="1175">
                  <c:v>-1000.000000</c:v>
                </c:pt>
                <c:pt idx="1176">
                  <c:v>-1000.000000</c:v>
                </c:pt>
                <c:pt idx="1177">
                  <c:v>25000.000000</c:v>
                </c:pt>
                <c:pt idx="1178">
                  <c:v>37500.000000</c:v>
                </c:pt>
                <c:pt idx="1179">
                  <c:v>62500.000000</c:v>
                </c:pt>
                <c:pt idx="1180">
                  <c:v>75000.000000</c:v>
                </c:pt>
                <c:pt idx="1181">
                  <c:v>101000.000000</c:v>
                </c:pt>
                <c:pt idx="1182">
                  <c:v>101000.000000</c:v>
                </c:pt>
                <c:pt idx="1183">
                  <c:v>75000.000000</c:v>
                </c:pt>
                <c:pt idx="1184">
                  <c:v>62500.000000</c:v>
                </c:pt>
                <c:pt idx="1185">
                  <c:v>37500.000000</c:v>
                </c:pt>
                <c:pt idx="1186">
                  <c:v>25000.000000</c:v>
                </c:pt>
                <c:pt idx="1187">
                  <c:v>-1000.000000</c:v>
                </c:pt>
                <c:pt idx="1188">
                  <c:v>-1000.000000</c:v>
                </c:pt>
                <c:pt idx="1189">
                  <c:v>25000.000000</c:v>
                </c:pt>
                <c:pt idx="1190">
                  <c:v>37500.000000</c:v>
                </c:pt>
                <c:pt idx="1191">
                  <c:v>62500.000000</c:v>
                </c:pt>
                <c:pt idx="1192">
                  <c:v>75000.000000</c:v>
                </c:pt>
                <c:pt idx="1193">
                  <c:v>101000.000000</c:v>
                </c:pt>
                <c:pt idx="1194">
                  <c:v>101000.000000</c:v>
                </c:pt>
                <c:pt idx="1195">
                  <c:v>75000.000000</c:v>
                </c:pt>
                <c:pt idx="1196">
                  <c:v>62500.000000</c:v>
                </c:pt>
                <c:pt idx="1197">
                  <c:v>37500.000000</c:v>
                </c:pt>
                <c:pt idx="1198">
                  <c:v>25000.000000</c:v>
                </c:pt>
                <c:pt idx="1199">
                  <c:v>-1000.000000</c:v>
                </c:pt>
                <c:pt idx="1200">
                  <c:v>-1000.000000</c:v>
                </c:pt>
                <c:pt idx="1201">
                  <c:v>25000.000000</c:v>
                </c:pt>
                <c:pt idx="1202">
                  <c:v>37500.000000</c:v>
                </c:pt>
                <c:pt idx="1203">
                  <c:v>62500.000000</c:v>
                </c:pt>
                <c:pt idx="1204">
                  <c:v>75000.000000</c:v>
                </c:pt>
                <c:pt idx="1205">
                  <c:v>101000.000000</c:v>
                </c:pt>
                <c:pt idx="1206">
                  <c:v>101000.000000</c:v>
                </c:pt>
                <c:pt idx="1207">
                  <c:v>75000.000000</c:v>
                </c:pt>
                <c:pt idx="1208">
                  <c:v>62500.000000</c:v>
                </c:pt>
                <c:pt idx="1209">
                  <c:v>37500.000000</c:v>
                </c:pt>
                <c:pt idx="1210">
                  <c:v>25000.000000</c:v>
                </c:pt>
                <c:pt idx="1211">
                  <c:v>-1000.000000</c:v>
                </c:pt>
                <c:pt idx="1212">
                  <c:v>-1000.000000</c:v>
                </c:pt>
                <c:pt idx="1213">
                  <c:v>25000.000000</c:v>
                </c:pt>
                <c:pt idx="1214">
                  <c:v>37500.000000</c:v>
                </c:pt>
                <c:pt idx="1215">
                  <c:v>62500.000000</c:v>
                </c:pt>
                <c:pt idx="1216">
                  <c:v>75000.000000</c:v>
                </c:pt>
                <c:pt idx="1217">
                  <c:v>101000.000000</c:v>
                </c:pt>
                <c:pt idx="1218">
                  <c:v>101000.000000</c:v>
                </c:pt>
                <c:pt idx="1219">
                  <c:v>75000.000000</c:v>
                </c:pt>
                <c:pt idx="1220">
                  <c:v>62500.000000</c:v>
                </c:pt>
                <c:pt idx="1221">
                  <c:v>37500.000000</c:v>
                </c:pt>
                <c:pt idx="1222">
                  <c:v>25000.000000</c:v>
                </c:pt>
                <c:pt idx="1223">
                  <c:v>-1000.000000</c:v>
                </c:pt>
                <c:pt idx="1224">
                  <c:v>-1000.000000</c:v>
                </c:pt>
                <c:pt idx="1225">
                  <c:v>25000.000000</c:v>
                </c:pt>
                <c:pt idx="1226">
                  <c:v>37500.000000</c:v>
                </c:pt>
                <c:pt idx="1227">
                  <c:v>62500.000000</c:v>
                </c:pt>
                <c:pt idx="1228">
                  <c:v>75000.000000</c:v>
                </c:pt>
                <c:pt idx="1229">
                  <c:v>101000.000000</c:v>
                </c:pt>
                <c:pt idx="1230">
                  <c:v>101000.000000</c:v>
                </c:pt>
                <c:pt idx="1231">
                  <c:v>75000.000000</c:v>
                </c:pt>
                <c:pt idx="1232">
                  <c:v>62500.000000</c:v>
                </c:pt>
                <c:pt idx="1233">
                  <c:v>37500.000000</c:v>
                </c:pt>
                <c:pt idx="1234">
                  <c:v>25000.000000</c:v>
                </c:pt>
                <c:pt idx="1235">
                  <c:v>-1000.000000</c:v>
                </c:pt>
                <c:pt idx="1236">
                  <c:v>-1000.000000</c:v>
                </c:pt>
                <c:pt idx="1237">
                  <c:v>25000.000000</c:v>
                </c:pt>
                <c:pt idx="1238">
                  <c:v>37500.000000</c:v>
                </c:pt>
                <c:pt idx="1239">
                  <c:v>62500.000000</c:v>
                </c:pt>
                <c:pt idx="1240">
                  <c:v>75000.000000</c:v>
                </c:pt>
                <c:pt idx="1241">
                  <c:v>101000.000000</c:v>
                </c:pt>
                <c:pt idx="1242">
                  <c:v>101000.000000</c:v>
                </c:pt>
                <c:pt idx="1243">
                  <c:v>75000.000000</c:v>
                </c:pt>
                <c:pt idx="1244">
                  <c:v>62500.000000</c:v>
                </c:pt>
                <c:pt idx="1245">
                  <c:v>37500.000000</c:v>
                </c:pt>
                <c:pt idx="1246">
                  <c:v>25000.000000</c:v>
                </c:pt>
                <c:pt idx="1247">
                  <c:v>-1000.000000</c:v>
                </c:pt>
                <c:pt idx="1248">
                  <c:v>-1000.000000</c:v>
                </c:pt>
                <c:pt idx="1249">
                  <c:v>25000.000000</c:v>
                </c:pt>
                <c:pt idx="1250">
                  <c:v>37500.000000</c:v>
                </c:pt>
                <c:pt idx="1251">
                  <c:v>62500.000000</c:v>
                </c:pt>
                <c:pt idx="1252">
                  <c:v>75000.000000</c:v>
                </c:pt>
                <c:pt idx="1253">
                  <c:v>101000.000000</c:v>
                </c:pt>
                <c:pt idx="1254">
                  <c:v>101000.000000</c:v>
                </c:pt>
                <c:pt idx="1255">
                  <c:v>75000.000000</c:v>
                </c:pt>
                <c:pt idx="1256">
                  <c:v>62500.000000</c:v>
                </c:pt>
                <c:pt idx="1257">
                  <c:v>37500.000000</c:v>
                </c:pt>
                <c:pt idx="1258">
                  <c:v>25000.000000</c:v>
                </c:pt>
                <c:pt idx="1259">
                  <c:v>-1000.000000</c:v>
                </c:pt>
                <c:pt idx="1260">
                  <c:v>-1000.000000</c:v>
                </c:pt>
                <c:pt idx="1261">
                  <c:v>25000.000000</c:v>
                </c:pt>
                <c:pt idx="1262">
                  <c:v>37500.000000</c:v>
                </c:pt>
                <c:pt idx="1263">
                  <c:v>62500.000000</c:v>
                </c:pt>
                <c:pt idx="1264">
                  <c:v>75000.000000</c:v>
                </c:pt>
                <c:pt idx="1265">
                  <c:v>101000.000000</c:v>
                </c:pt>
                <c:pt idx="1266">
                  <c:v>101000.000000</c:v>
                </c:pt>
                <c:pt idx="1267">
                  <c:v>75000.000000</c:v>
                </c:pt>
                <c:pt idx="1268">
                  <c:v>62500.000000</c:v>
                </c:pt>
                <c:pt idx="1269">
                  <c:v>37500.000000</c:v>
                </c:pt>
                <c:pt idx="1270">
                  <c:v>25000.000000</c:v>
                </c:pt>
                <c:pt idx="1271">
                  <c:v>-1000.000000</c:v>
                </c:pt>
                <c:pt idx="1272">
                  <c:v>-1000.000000</c:v>
                </c:pt>
                <c:pt idx="1273">
                  <c:v>25000.000000</c:v>
                </c:pt>
                <c:pt idx="1274">
                  <c:v>37500.000000</c:v>
                </c:pt>
                <c:pt idx="1275">
                  <c:v>62500.000000</c:v>
                </c:pt>
                <c:pt idx="1276">
                  <c:v>75000.000000</c:v>
                </c:pt>
                <c:pt idx="1277">
                  <c:v>101000.000000</c:v>
                </c:pt>
                <c:pt idx="1278">
                  <c:v>101000.000000</c:v>
                </c:pt>
                <c:pt idx="1279">
                  <c:v>75000.000000</c:v>
                </c:pt>
                <c:pt idx="1280">
                  <c:v>62500.000000</c:v>
                </c:pt>
                <c:pt idx="1281">
                  <c:v>37500.000000</c:v>
                </c:pt>
                <c:pt idx="1282">
                  <c:v>25000.000000</c:v>
                </c:pt>
                <c:pt idx="1283">
                  <c:v>-1000.000000</c:v>
                </c:pt>
                <c:pt idx="1284">
                  <c:v>-1000.000000</c:v>
                </c:pt>
                <c:pt idx="1285">
                  <c:v>25000.000000</c:v>
                </c:pt>
                <c:pt idx="1286">
                  <c:v>37500.000000</c:v>
                </c:pt>
                <c:pt idx="1287">
                  <c:v>62500.000000</c:v>
                </c:pt>
                <c:pt idx="1288">
                  <c:v>75000.000000</c:v>
                </c:pt>
                <c:pt idx="1289">
                  <c:v>101000.000000</c:v>
                </c:pt>
                <c:pt idx="1290">
                  <c:v>101000.000000</c:v>
                </c:pt>
                <c:pt idx="1291">
                  <c:v>75000.000000</c:v>
                </c:pt>
                <c:pt idx="1292">
                  <c:v>62500.000000</c:v>
                </c:pt>
                <c:pt idx="1293">
                  <c:v>37500.000000</c:v>
                </c:pt>
                <c:pt idx="1294">
                  <c:v>25000.000000</c:v>
                </c:pt>
                <c:pt idx="1295">
                  <c:v>-1000.000000</c:v>
                </c:pt>
                <c:pt idx="1296">
                  <c:v>-1000.000000</c:v>
                </c:pt>
                <c:pt idx="1297">
                  <c:v>25000.000000</c:v>
                </c:pt>
                <c:pt idx="1298">
                  <c:v>37500.000000</c:v>
                </c:pt>
                <c:pt idx="1299">
                  <c:v>62500.000000</c:v>
                </c:pt>
                <c:pt idx="1300">
                  <c:v>75000.000000</c:v>
                </c:pt>
                <c:pt idx="1301">
                  <c:v>101000.000000</c:v>
                </c:pt>
                <c:pt idx="1302">
                  <c:v>101000.000000</c:v>
                </c:pt>
                <c:pt idx="1303">
                  <c:v>75000.000000</c:v>
                </c:pt>
                <c:pt idx="1304">
                  <c:v>62500.000000</c:v>
                </c:pt>
                <c:pt idx="1305">
                  <c:v>37500.000000</c:v>
                </c:pt>
                <c:pt idx="1306">
                  <c:v>25000.000000</c:v>
                </c:pt>
                <c:pt idx="1307">
                  <c:v>-1000.000000</c:v>
                </c:pt>
                <c:pt idx="1308">
                  <c:v>-1000.000000</c:v>
                </c:pt>
                <c:pt idx="1309">
                  <c:v>25000.000000</c:v>
                </c:pt>
                <c:pt idx="1310">
                  <c:v>37500.000000</c:v>
                </c:pt>
                <c:pt idx="1311">
                  <c:v>62500.000000</c:v>
                </c:pt>
                <c:pt idx="1312">
                  <c:v>75000.000000</c:v>
                </c:pt>
                <c:pt idx="1313">
                  <c:v>101000.000000</c:v>
                </c:pt>
                <c:pt idx="1314">
                  <c:v>101000.000000</c:v>
                </c:pt>
                <c:pt idx="1315">
                  <c:v>75000.000000</c:v>
                </c:pt>
                <c:pt idx="1316">
                  <c:v>62500.000000</c:v>
                </c:pt>
                <c:pt idx="1317">
                  <c:v>37500.000000</c:v>
                </c:pt>
                <c:pt idx="1318">
                  <c:v>25000.000000</c:v>
                </c:pt>
                <c:pt idx="1319">
                  <c:v>-1000.000000</c:v>
                </c:pt>
                <c:pt idx="1320">
                  <c:v>-1000.000000</c:v>
                </c:pt>
                <c:pt idx="1321">
                  <c:v>25000.000000</c:v>
                </c:pt>
                <c:pt idx="1322">
                  <c:v>37500.000000</c:v>
                </c:pt>
                <c:pt idx="1323">
                  <c:v>62500.000000</c:v>
                </c:pt>
                <c:pt idx="1324">
                  <c:v>75000.000000</c:v>
                </c:pt>
                <c:pt idx="1325">
                  <c:v>101000.000000</c:v>
                </c:pt>
                <c:pt idx="1326">
                  <c:v>101000.000000</c:v>
                </c:pt>
                <c:pt idx="1327">
                  <c:v>75000.000000</c:v>
                </c:pt>
                <c:pt idx="1328">
                  <c:v>62500.000000</c:v>
                </c:pt>
                <c:pt idx="1329">
                  <c:v>37500.000000</c:v>
                </c:pt>
                <c:pt idx="1330">
                  <c:v>25000.000000</c:v>
                </c:pt>
                <c:pt idx="1331">
                  <c:v>-1000.000000</c:v>
                </c:pt>
                <c:pt idx="1332">
                  <c:v>-1000.000000</c:v>
                </c:pt>
                <c:pt idx="1333">
                  <c:v>25000.000000</c:v>
                </c:pt>
                <c:pt idx="1334">
                  <c:v>37500.000000</c:v>
                </c:pt>
                <c:pt idx="1335">
                  <c:v>62500.000000</c:v>
                </c:pt>
                <c:pt idx="1336">
                  <c:v>75000.000000</c:v>
                </c:pt>
                <c:pt idx="1337">
                  <c:v>101000.000000</c:v>
                </c:pt>
                <c:pt idx="1338">
                  <c:v>101000.000000</c:v>
                </c:pt>
                <c:pt idx="1339">
                  <c:v>75000.000000</c:v>
                </c:pt>
                <c:pt idx="1340">
                  <c:v>62500.000000</c:v>
                </c:pt>
                <c:pt idx="1341">
                  <c:v>37500.000000</c:v>
                </c:pt>
                <c:pt idx="1342">
                  <c:v>25000.000000</c:v>
                </c:pt>
                <c:pt idx="1343">
                  <c:v>-1000.000000</c:v>
                </c:pt>
                <c:pt idx="1344">
                  <c:v>-1000.000000</c:v>
                </c:pt>
                <c:pt idx="1345">
                  <c:v>25000.000000</c:v>
                </c:pt>
                <c:pt idx="1346">
                  <c:v>37500.000000</c:v>
                </c:pt>
                <c:pt idx="1347">
                  <c:v>62500.000000</c:v>
                </c:pt>
                <c:pt idx="1348">
                  <c:v>75000.000000</c:v>
                </c:pt>
                <c:pt idx="1349">
                  <c:v>101000.000000</c:v>
                </c:pt>
                <c:pt idx="1350">
                  <c:v>101000.000000</c:v>
                </c:pt>
                <c:pt idx="1351">
                  <c:v>75000.000000</c:v>
                </c:pt>
                <c:pt idx="1352">
                  <c:v>62500.000000</c:v>
                </c:pt>
                <c:pt idx="1353">
                  <c:v>37500.000000</c:v>
                </c:pt>
                <c:pt idx="1354">
                  <c:v>25000.000000</c:v>
                </c:pt>
                <c:pt idx="1355">
                  <c:v>-1000.000000</c:v>
                </c:pt>
                <c:pt idx="1356">
                  <c:v>-1000.000000</c:v>
                </c:pt>
                <c:pt idx="1357">
                  <c:v>25000.000000</c:v>
                </c:pt>
                <c:pt idx="1358">
                  <c:v>37500.000000</c:v>
                </c:pt>
                <c:pt idx="1359">
                  <c:v>62500.000000</c:v>
                </c:pt>
                <c:pt idx="1360">
                  <c:v>75000.000000</c:v>
                </c:pt>
                <c:pt idx="1361">
                  <c:v>101000.000000</c:v>
                </c:pt>
                <c:pt idx="1362">
                  <c:v>101000.000000</c:v>
                </c:pt>
                <c:pt idx="1363">
                  <c:v>75000.000000</c:v>
                </c:pt>
                <c:pt idx="1364">
                  <c:v>62500.000000</c:v>
                </c:pt>
                <c:pt idx="1365">
                  <c:v>37500.000000</c:v>
                </c:pt>
                <c:pt idx="1366">
                  <c:v>25000.000000</c:v>
                </c:pt>
                <c:pt idx="1367">
                  <c:v>-1000.000000</c:v>
                </c:pt>
                <c:pt idx="1368">
                  <c:v>-1000.000000</c:v>
                </c:pt>
                <c:pt idx="1369">
                  <c:v>25000.000000</c:v>
                </c:pt>
                <c:pt idx="1370">
                  <c:v>37500.000000</c:v>
                </c:pt>
                <c:pt idx="1371">
                  <c:v>62500.000000</c:v>
                </c:pt>
                <c:pt idx="1372">
                  <c:v>75000.000000</c:v>
                </c:pt>
                <c:pt idx="1373">
                  <c:v>101000.000000</c:v>
                </c:pt>
                <c:pt idx="1374">
                  <c:v>101000.000000</c:v>
                </c:pt>
                <c:pt idx="1375">
                  <c:v>75000.000000</c:v>
                </c:pt>
                <c:pt idx="1376">
                  <c:v>62500.000000</c:v>
                </c:pt>
                <c:pt idx="1377">
                  <c:v>37500.000000</c:v>
                </c:pt>
                <c:pt idx="1378">
                  <c:v>25000.000000</c:v>
                </c:pt>
                <c:pt idx="1379">
                  <c:v>-1000.000000</c:v>
                </c:pt>
                <c:pt idx="1380">
                  <c:v>-1000.000000</c:v>
                </c:pt>
                <c:pt idx="1381">
                  <c:v>25000.000000</c:v>
                </c:pt>
                <c:pt idx="1382">
                  <c:v>37500.000000</c:v>
                </c:pt>
                <c:pt idx="1383">
                  <c:v>62500.000000</c:v>
                </c:pt>
                <c:pt idx="1384">
                  <c:v>75000.000000</c:v>
                </c:pt>
                <c:pt idx="1385">
                  <c:v>101000.000000</c:v>
                </c:pt>
                <c:pt idx="1386">
                  <c:v>101000.000000</c:v>
                </c:pt>
                <c:pt idx="1387">
                  <c:v>75000.000000</c:v>
                </c:pt>
                <c:pt idx="1388">
                  <c:v>62500.000000</c:v>
                </c:pt>
                <c:pt idx="1389">
                  <c:v>37500.000000</c:v>
                </c:pt>
                <c:pt idx="1390">
                  <c:v>25000.000000</c:v>
                </c:pt>
                <c:pt idx="1391">
                  <c:v>-1000.000000</c:v>
                </c:pt>
                <c:pt idx="1392">
                  <c:v>-1000.000000</c:v>
                </c:pt>
                <c:pt idx="1393">
                  <c:v>25000.000000</c:v>
                </c:pt>
                <c:pt idx="1394">
                  <c:v>37500.000000</c:v>
                </c:pt>
                <c:pt idx="1395">
                  <c:v>62500.000000</c:v>
                </c:pt>
                <c:pt idx="1396">
                  <c:v>75000.000000</c:v>
                </c:pt>
                <c:pt idx="1397">
                  <c:v>101000.000000</c:v>
                </c:pt>
                <c:pt idx="1398">
                  <c:v>101000.000000</c:v>
                </c:pt>
                <c:pt idx="1399">
                  <c:v>75000.000000</c:v>
                </c:pt>
                <c:pt idx="1400">
                  <c:v>62500.000000</c:v>
                </c:pt>
                <c:pt idx="1401">
                  <c:v>37500.000000</c:v>
                </c:pt>
                <c:pt idx="1402">
                  <c:v>25000.000000</c:v>
                </c:pt>
                <c:pt idx="1403">
                  <c:v>-1000.000000</c:v>
                </c:pt>
                <c:pt idx="1404">
                  <c:v>-1000.000000</c:v>
                </c:pt>
                <c:pt idx="1405">
                  <c:v>25000.000000</c:v>
                </c:pt>
                <c:pt idx="1406">
                  <c:v>37500.000000</c:v>
                </c:pt>
                <c:pt idx="1407">
                  <c:v>62500.000000</c:v>
                </c:pt>
                <c:pt idx="1408">
                  <c:v>75000.000000</c:v>
                </c:pt>
                <c:pt idx="1409">
                  <c:v>101000.000000</c:v>
                </c:pt>
                <c:pt idx="1410">
                  <c:v>101000.000000</c:v>
                </c:pt>
                <c:pt idx="1411">
                  <c:v>75000.000000</c:v>
                </c:pt>
                <c:pt idx="1412">
                  <c:v>62500.000000</c:v>
                </c:pt>
                <c:pt idx="1413">
                  <c:v>37500.000000</c:v>
                </c:pt>
                <c:pt idx="1414">
                  <c:v>25000.000000</c:v>
                </c:pt>
                <c:pt idx="1415">
                  <c:v>-1000.000000</c:v>
                </c:pt>
                <c:pt idx="1416">
                  <c:v>-1000.000000</c:v>
                </c:pt>
                <c:pt idx="1417">
                  <c:v>25000.000000</c:v>
                </c:pt>
                <c:pt idx="1418">
                  <c:v>37500.000000</c:v>
                </c:pt>
                <c:pt idx="1419">
                  <c:v>62500.000000</c:v>
                </c:pt>
                <c:pt idx="1420">
                  <c:v>75000.000000</c:v>
                </c:pt>
                <c:pt idx="1421">
                  <c:v>101000.000000</c:v>
                </c:pt>
                <c:pt idx="1422">
                  <c:v>101000.000000</c:v>
                </c:pt>
                <c:pt idx="1423">
                  <c:v>75000.000000</c:v>
                </c:pt>
                <c:pt idx="1424">
                  <c:v>62500.000000</c:v>
                </c:pt>
                <c:pt idx="1425">
                  <c:v>37500.000000</c:v>
                </c:pt>
                <c:pt idx="1426">
                  <c:v>25000.000000</c:v>
                </c:pt>
                <c:pt idx="1427">
                  <c:v>-1000.000000</c:v>
                </c:pt>
                <c:pt idx="1428">
                  <c:v>-1000.000000</c:v>
                </c:pt>
                <c:pt idx="1429">
                  <c:v>25000.000000</c:v>
                </c:pt>
                <c:pt idx="1430">
                  <c:v>37500.000000</c:v>
                </c:pt>
                <c:pt idx="1431">
                  <c:v>62500.000000</c:v>
                </c:pt>
                <c:pt idx="1432">
                  <c:v>75000.000000</c:v>
                </c:pt>
                <c:pt idx="1433">
                  <c:v>101000.000000</c:v>
                </c:pt>
                <c:pt idx="1434">
                  <c:v>101000.000000</c:v>
                </c:pt>
                <c:pt idx="1435">
                  <c:v>75000.000000</c:v>
                </c:pt>
                <c:pt idx="1436">
                  <c:v>62500.000000</c:v>
                </c:pt>
                <c:pt idx="1437">
                  <c:v>37500.000000</c:v>
                </c:pt>
                <c:pt idx="1438">
                  <c:v>25000.000000</c:v>
                </c:pt>
                <c:pt idx="1439">
                  <c:v>-1000.000000</c:v>
                </c:pt>
                <c:pt idx="1440">
                  <c:v>-1000.000000</c:v>
                </c:pt>
                <c:pt idx="1441">
                  <c:v>25000.000000</c:v>
                </c:pt>
                <c:pt idx="1442">
                  <c:v>37500.000000</c:v>
                </c:pt>
                <c:pt idx="1443">
                  <c:v>62500.000000</c:v>
                </c:pt>
                <c:pt idx="1444">
                  <c:v>75000.000000</c:v>
                </c:pt>
                <c:pt idx="1445">
                  <c:v>101000.000000</c:v>
                </c:pt>
                <c:pt idx="1446">
                  <c:v>101000.000000</c:v>
                </c:pt>
                <c:pt idx="1447">
                  <c:v>75000.000000</c:v>
                </c:pt>
                <c:pt idx="1448">
                  <c:v>62500.000000</c:v>
                </c:pt>
                <c:pt idx="1449">
                  <c:v>37500.000000</c:v>
                </c:pt>
                <c:pt idx="1450">
                  <c:v>25000.000000</c:v>
                </c:pt>
                <c:pt idx="1451">
                  <c:v>-1000.000000</c:v>
                </c:pt>
                <c:pt idx="1452">
                  <c:v>-1000.000000</c:v>
                </c:pt>
                <c:pt idx="1453">
                  <c:v>25000.000000</c:v>
                </c:pt>
                <c:pt idx="1454">
                  <c:v>37500.000000</c:v>
                </c:pt>
                <c:pt idx="1455">
                  <c:v>62500.000000</c:v>
                </c:pt>
                <c:pt idx="1456">
                  <c:v>75000.000000</c:v>
                </c:pt>
                <c:pt idx="1457">
                  <c:v>101000.000000</c:v>
                </c:pt>
                <c:pt idx="1458">
                  <c:v>101000.000000</c:v>
                </c:pt>
                <c:pt idx="1459">
                  <c:v>75000.000000</c:v>
                </c:pt>
                <c:pt idx="1460">
                  <c:v>62500.000000</c:v>
                </c:pt>
                <c:pt idx="1461">
                  <c:v>37500.000000</c:v>
                </c:pt>
                <c:pt idx="1462">
                  <c:v>25000.000000</c:v>
                </c:pt>
                <c:pt idx="1463">
                  <c:v>-1000.000000</c:v>
                </c:pt>
                <c:pt idx="1464">
                  <c:v>-1000.000000</c:v>
                </c:pt>
                <c:pt idx="1465">
                  <c:v>25000.000000</c:v>
                </c:pt>
                <c:pt idx="1466">
                  <c:v>37500.000000</c:v>
                </c:pt>
                <c:pt idx="1467">
                  <c:v>62500.000000</c:v>
                </c:pt>
                <c:pt idx="1468">
                  <c:v>75000.000000</c:v>
                </c:pt>
                <c:pt idx="1469">
                  <c:v>101000.000000</c:v>
                </c:pt>
                <c:pt idx="1470">
                  <c:v>101000.000000</c:v>
                </c:pt>
                <c:pt idx="1471">
                  <c:v>75000.000000</c:v>
                </c:pt>
                <c:pt idx="1472">
                  <c:v>62500.000000</c:v>
                </c:pt>
                <c:pt idx="1473">
                  <c:v>37500.000000</c:v>
                </c:pt>
                <c:pt idx="1474">
                  <c:v>25000.000000</c:v>
                </c:pt>
                <c:pt idx="1475">
                  <c:v>-1000.000000</c:v>
                </c:pt>
                <c:pt idx="1476">
                  <c:v>-1000.000000</c:v>
                </c:pt>
                <c:pt idx="1477">
                  <c:v>25000.000000</c:v>
                </c:pt>
                <c:pt idx="1478">
                  <c:v>37500.000000</c:v>
                </c:pt>
                <c:pt idx="1479">
                  <c:v>62500.000000</c:v>
                </c:pt>
                <c:pt idx="1480">
                  <c:v>75000.000000</c:v>
                </c:pt>
                <c:pt idx="1481">
                  <c:v>101000.000000</c:v>
                </c:pt>
                <c:pt idx="1482">
                  <c:v>101000.000000</c:v>
                </c:pt>
                <c:pt idx="1483">
                  <c:v>75000.000000</c:v>
                </c:pt>
                <c:pt idx="1484">
                  <c:v>62500.000000</c:v>
                </c:pt>
                <c:pt idx="1485">
                  <c:v>37500.000000</c:v>
                </c:pt>
                <c:pt idx="1486">
                  <c:v>25000.000000</c:v>
                </c:pt>
                <c:pt idx="1487">
                  <c:v>-1000.000000</c:v>
                </c:pt>
                <c:pt idx="1488">
                  <c:v>-1000.000000</c:v>
                </c:pt>
                <c:pt idx="1489">
                  <c:v>25000.000000</c:v>
                </c:pt>
                <c:pt idx="1490">
                  <c:v>37500.000000</c:v>
                </c:pt>
                <c:pt idx="1491">
                  <c:v>62500.000000</c:v>
                </c:pt>
                <c:pt idx="1492">
                  <c:v>75000.000000</c:v>
                </c:pt>
                <c:pt idx="1493">
                  <c:v>101000.000000</c:v>
                </c:pt>
                <c:pt idx="1494">
                  <c:v>101000.000000</c:v>
                </c:pt>
                <c:pt idx="1495">
                  <c:v>75000.000000</c:v>
                </c:pt>
                <c:pt idx="1496">
                  <c:v>62500.000000</c:v>
                </c:pt>
                <c:pt idx="1497">
                  <c:v>37500.000000</c:v>
                </c:pt>
                <c:pt idx="1498">
                  <c:v>25000.000000</c:v>
                </c:pt>
                <c:pt idx="1499">
                  <c:v>-1000.000000</c:v>
                </c:pt>
                <c:pt idx="1500">
                  <c:v>-1000.000000</c:v>
                </c:pt>
                <c:pt idx="1501">
                  <c:v>25000.000000</c:v>
                </c:pt>
                <c:pt idx="1502">
                  <c:v>37500.000000</c:v>
                </c:pt>
                <c:pt idx="1503">
                  <c:v>62500.000000</c:v>
                </c:pt>
                <c:pt idx="1504">
                  <c:v>75000.000000</c:v>
                </c:pt>
                <c:pt idx="1505">
                  <c:v>101000.000000</c:v>
                </c:pt>
                <c:pt idx="1506">
                  <c:v>101000.000000</c:v>
                </c:pt>
                <c:pt idx="1507">
                  <c:v>75000.000000</c:v>
                </c:pt>
                <c:pt idx="1508">
                  <c:v>62500.000000</c:v>
                </c:pt>
                <c:pt idx="1509">
                  <c:v>37500.000000</c:v>
                </c:pt>
                <c:pt idx="1510">
                  <c:v>25000.000000</c:v>
                </c:pt>
                <c:pt idx="1511">
                  <c:v>-1000.000000</c:v>
                </c:pt>
                <c:pt idx="1512">
                  <c:v>-1000.000000</c:v>
                </c:pt>
                <c:pt idx="1513">
                  <c:v>25000.000000</c:v>
                </c:pt>
                <c:pt idx="1514">
                  <c:v>37500.000000</c:v>
                </c:pt>
                <c:pt idx="1515">
                  <c:v>62500.000000</c:v>
                </c:pt>
                <c:pt idx="1516">
                  <c:v>75000.000000</c:v>
                </c:pt>
                <c:pt idx="1517">
                  <c:v>101000.000000</c:v>
                </c:pt>
                <c:pt idx="1518">
                  <c:v>101000.000000</c:v>
                </c:pt>
                <c:pt idx="1519">
                  <c:v>75000.000000</c:v>
                </c:pt>
                <c:pt idx="1520">
                  <c:v>62500.000000</c:v>
                </c:pt>
                <c:pt idx="1521">
                  <c:v>37500.000000</c:v>
                </c:pt>
                <c:pt idx="1522">
                  <c:v>25000.000000</c:v>
                </c:pt>
                <c:pt idx="1523">
                  <c:v>-1000.000000</c:v>
                </c:pt>
                <c:pt idx="1524">
                  <c:v>-1000.000000</c:v>
                </c:pt>
                <c:pt idx="1525">
                  <c:v>25000.000000</c:v>
                </c:pt>
                <c:pt idx="1526">
                  <c:v>37500.000000</c:v>
                </c:pt>
                <c:pt idx="1527">
                  <c:v>62500.000000</c:v>
                </c:pt>
                <c:pt idx="1528">
                  <c:v>75000.000000</c:v>
                </c:pt>
                <c:pt idx="1529">
                  <c:v>101000.000000</c:v>
                </c:pt>
                <c:pt idx="1530">
                  <c:v>101000.000000</c:v>
                </c:pt>
                <c:pt idx="1531">
                  <c:v>75000.000000</c:v>
                </c:pt>
                <c:pt idx="1532">
                  <c:v>62500.000000</c:v>
                </c:pt>
                <c:pt idx="1533">
                  <c:v>37500.000000</c:v>
                </c:pt>
                <c:pt idx="1534">
                  <c:v>25000.000000</c:v>
                </c:pt>
                <c:pt idx="1535">
                  <c:v>-1000.000000</c:v>
                </c:pt>
                <c:pt idx="1536">
                  <c:v>-1000.000000</c:v>
                </c:pt>
                <c:pt idx="1537">
                  <c:v>25000.000000</c:v>
                </c:pt>
                <c:pt idx="1538">
                  <c:v>37500.000000</c:v>
                </c:pt>
                <c:pt idx="1539">
                  <c:v>62500.000000</c:v>
                </c:pt>
                <c:pt idx="1540">
                  <c:v>75000.000000</c:v>
                </c:pt>
                <c:pt idx="1541">
                  <c:v>101000.000000</c:v>
                </c:pt>
                <c:pt idx="1542">
                  <c:v>101000.000000</c:v>
                </c:pt>
                <c:pt idx="1543">
                  <c:v>75000.000000</c:v>
                </c:pt>
                <c:pt idx="1544">
                  <c:v>62500.000000</c:v>
                </c:pt>
                <c:pt idx="1545">
                  <c:v>37500.000000</c:v>
                </c:pt>
                <c:pt idx="1546">
                  <c:v>25000.000000</c:v>
                </c:pt>
                <c:pt idx="1547">
                  <c:v>-1000.000000</c:v>
                </c:pt>
                <c:pt idx="1548">
                  <c:v>-1000.000000</c:v>
                </c:pt>
                <c:pt idx="1549">
                  <c:v>25000.000000</c:v>
                </c:pt>
                <c:pt idx="1550">
                  <c:v>37500.000000</c:v>
                </c:pt>
                <c:pt idx="1551">
                  <c:v>62500.000000</c:v>
                </c:pt>
                <c:pt idx="1552">
                  <c:v>75000.000000</c:v>
                </c:pt>
                <c:pt idx="1553">
                  <c:v>101000.000000</c:v>
                </c:pt>
                <c:pt idx="1554">
                  <c:v>101000.000000</c:v>
                </c:pt>
                <c:pt idx="1555">
                  <c:v>75000.000000</c:v>
                </c:pt>
                <c:pt idx="1556">
                  <c:v>62500.000000</c:v>
                </c:pt>
                <c:pt idx="1557">
                  <c:v>37500.000000</c:v>
                </c:pt>
                <c:pt idx="1558">
                  <c:v>25000.000000</c:v>
                </c:pt>
                <c:pt idx="1559">
                  <c:v>-1000.000000</c:v>
                </c:pt>
                <c:pt idx="1560">
                  <c:v>-1000.000000</c:v>
                </c:pt>
                <c:pt idx="1561">
                  <c:v>25000.000000</c:v>
                </c:pt>
                <c:pt idx="1562">
                  <c:v>37500.000000</c:v>
                </c:pt>
                <c:pt idx="1563">
                  <c:v>62500.000000</c:v>
                </c:pt>
                <c:pt idx="1564">
                  <c:v>75000.000000</c:v>
                </c:pt>
                <c:pt idx="1565">
                  <c:v>101000.000000</c:v>
                </c:pt>
                <c:pt idx="1566">
                  <c:v>101000.000000</c:v>
                </c:pt>
                <c:pt idx="1567">
                  <c:v>75000.000000</c:v>
                </c:pt>
                <c:pt idx="1568">
                  <c:v>62500.000000</c:v>
                </c:pt>
                <c:pt idx="1569">
                  <c:v>37500.000000</c:v>
                </c:pt>
                <c:pt idx="1570">
                  <c:v>25000.000000</c:v>
                </c:pt>
                <c:pt idx="1571">
                  <c:v>-1000.000000</c:v>
                </c:pt>
                <c:pt idx="1572">
                  <c:v>-1000.000000</c:v>
                </c:pt>
                <c:pt idx="1573">
                  <c:v>25000.000000</c:v>
                </c:pt>
                <c:pt idx="1574">
                  <c:v>37500.000000</c:v>
                </c:pt>
                <c:pt idx="1575">
                  <c:v>62500.000000</c:v>
                </c:pt>
                <c:pt idx="1576">
                  <c:v>75000.000000</c:v>
                </c:pt>
                <c:pt idx="1577">
                  <c:v>101000.000000</c:v>
                </c:pt>
                <c:pt idx="1578">
                  <c:v>101000.000000</c:v>
                </c:pt>
                <c:pt idx="1579">
                  <c:v>75000.000000</c:v>
                </c:pt>
                <c:pt idx="1580">
                  <c:v>62500.000000</c:v>
                </c:pt>
                <c:pt idx="1581">
                  <c:v>37500.000000</c:v>
                </c:pt>
                <c:pt idx="1582">
                  <c:v>25000.000000</c:v>
                </c:pt>
                <c:pt idx="1583">
                  <c:v>-1000.000000</c:v>
                </c:pt>
                <c:pt idx="1584">
                  <c:v>-1000.000000</c:v>
                </c:pt>
                <c:pt idx="1585">
                  <c:v>25000.000000</c:v>
                </c:pt>
                <c:pt idx="1586">
                  <c:v>37500.000000</c:v>
                </c:pt>
                <c:pt idx="1587">
                  <c:v>62500.000000</c:v>
                </c:pt>
                <c:pt idx="1588">
                  <c:v>75000.000000</c:v>
                </c:pt>
                <c:pt idx="1589">
                  <c:v>101000.000000</c:v>
                </c:pt>
                <c:pt idx="1590">
                  <c:v>101000.000000</c:v>
                </c:pt>
                <c:pt idx="1591">
                  <c:v>75000.000000</c:v>
                </c:pt>
                <c:pt idx="1592">
                  <c:v>62500.000000</c:v>
                </c:pt>
                <c:pt idx="1593">
                  <c:v>37500.000000</c:v>
                </c:pt>
                <c:pt idx="1594">
                  <c:v>25000.000000</c:v>
                </c:pt>
                <c:pt idx="1595">
                  <c:v>-1000.000000</c:v>
                </c:pt>
                <c:pt idx="1596">
                  <c:v>-1000.000000</c:v>
                </c:pt>
                <c:pt idx="1597">
                  <c:v>25000.000000</c:v>
                </c:pt>
                <c:pt idx="1598">
                  <c:v>37500.000000</c:v>
                </c:pt>
                <c:pt idx="1599">
                  <c:v>62500.000000</c:v>
                </c:pt>
                <c:pt idx="1600">
                  <c:v>75000.000000</c:v>
                </c:pt>
                <c:pt idx="1601">
                  <c:v>101000.000000</c:v>
                </c:pt>
                <c:pt idx="1602">
                  <c:v>101000.000000</c:v>
                </c:pt>
                <c:pt idx="1603">
                  <c:v>75000.000000</c:v>
                </c:pt>
                <c:pt idx="1604">
                  <c:v>62500.000000</c:v>
                </c:pt>
                <c:pt idx="1605">
                  <c:v>37500.000000</c:v>
                </c:pt>
                <c:pt idx="1606">
                  <c:v>25000.000000</c:v>
                </c:pt>
                <c:pt idx="1607">
                  <c:v>-1000.000000</c:v>
                </c:pt>
                <c:pt idx="1608">
                  <c:v>-1000.000000</c:v>
                </c:pt>
                <c:pt idx="1609">
                  <c:v>25000.000000</c:v>
                </c:pt>
                <c:pt idx="1610">
                  <c:v>37500.000000</c:v>
                </c:pt>
                <c:pt idx="1611">
                  <c:v>62500.000000</c:v>
                </c:pt>
                <c:pt idx="1612">
                  <c:v>75000.000000</c:v>
                </c:pt>
                <c:pt idx="1613">
                  <c:v>101000.000000</c:v>
                </c:pt>
                <c:pt idx="1614">
                  <c:v>101000.000000</c:v>
                </c:pt>
                <c:pt idx="1615">
                  <c:v>75000.000000</c:v>
                </c:pt>
                <c:pt idx="1616">
                  <c:v>62500.000000</c:v>
                </c:pt>
                <c:pt idx="1617">
                  <c:v>37500.000000</c:v>
                </c:pt>
                <c:pt idx="1618">
                  <c:v>25000.000000</c:v>
                </c:pt>
                <c:pt idx="1619">
                  <c:v>-1000.000000</c:v>
                </c:pt>
                <c:pt idx="1620">
                  <c:v>-1000.000000</c:v>
                </c:pt>
                <c:pt idx="1621">
                  <c:v>25000.000000</c:v>
                </c:pt>
                <c:pt idx="1622">
                  <c:v>37500.000000</c:v>
                </c:pt>
                <c:pt idx="1623">
                  <c:v>62500.000000</c:v>
                </c:pt>
                <c:pt idx="1624">
                  <c:v>75000.000000</c:v>
                </c:pt>
                <c:pt idx="1625">
                  <c:v>101000.000000</c:v>
                </c:pt>
                <c:pt idx="1626">
                  <c:v>101000.000000</c:v>
                </c:pt>
                <c:pt idx="1627">
                  <c:v>75000.000000</c:v>
                </c:pt>
                <c:pt idx="1628">
                  <c:v>62500.000000</c:v>
                </c:pt>
                <c:pt idx="1629">
                  <c:v>37500.000000</c:v>
                </c:pt>
                <c:pt idx="1630">
                  <c:v>25000.000000</c:v>
                </c:pt>
                <c:pt idx="1631">
                  <c:v>-1000.000000</c:v>
                </c:pt>
                <c:pt idx="1632">
                  <c:v>-1000.000000</c:v>
                </c:pt>
                <c:pt idx="1633">
                  <c:v>25000.000000</c:v>
                </c:pt>
                <c:pt idx="1634">
                  <c:v>37500.000000</c:v>
                </c:pt>
                <c:pt idx="1635">
                  <c:v>62500.000000</c:v>
                </c:pt>
                <c:pt idx="1636">
                  <c:v>75000.000000</c:v>
                </c:pt>
                <c:pt idx="1637">
                  <c:v>101000.000000</c:v>
                </c:pt>
                <c:pt idx="1638">
                  <c:v>101000.000000</c:v>
                </c:pt>
                <c:pt idx="1639">
                  <c:v>75000.000000</c:v>
                </c:pt>
                <c:pt idx="1640">
                  <c:v>62500.000000</c:v>
                </c:pt>
                <c:pt idx="1641">
                  <c:v>37500.000000</c:v>
                </c:pt>
                <c:pt idx="1642">
                  <c:v>25000.000000</c:v>
                </c:pt>
                <c:pt idx="1643">
                  <c:v>-1000.000000</c:v>
                </c:pt>
                <c:pt idx="1644">
                  <c:v>-1000.000000</c:v>
                </c:pt>
                <c:pt idx="1645">
                  <c:v>25000.000000</c:v>
                </c:pt>
                <c:pt idx="1646">
                  <c:v>37500.000000</c:v>
                </c:pt>
                <c:pt idx="1647">
                  <c:v>62500.000000</c:v>
                </c:pt>
                <c:pt idx="1648">
                  <c:v>75000.000000</c:v>
                </c:pt>
                <c:pt idx="1649">
                  <c:v>101000.000000</c:v>
                </c:pt>
                <c:pt idx="1650">
                  <c:v>101000.000000</c:v>
                </c:pt>
                <c:pt idx="1651">
                  <c:v>75000.000000</c:v>
                </c:pt>
                <c:pt idx="1652">
                  <c:v>62500.000000</c:v>
                </c:pt>
                <c:pt idx="1653">
                  <c:v>37500.000000</c:v>
                </c:pt>
                <c:pt idx="1654">
                  <c:v>25000.000000</c:v>
                </c:pt>
                <c:pt idx="1655">
                  <c:v>-1000.000000</c:v>
                </c:pt>
                <c:pt idx="1656">
                  <c:v>-1000.000000</c:v>
                </c:pt>
                <c:pt idx="1657">
                  <c:v>25000.000000</c:v>
                </c:pt>
                <c:pt idx="1658">
                  <c:v>37500.000000</c:v>
                </c:pt>
                <c:pt idx="1659">
                  <c:v>62500.000000</c:v>
                </c:pt>
                <c:pt idx="1660">
                  <c:v>75000.000000</c:v>
                </c:pt>
                <c:pt idx="1661">
                  <c:v>101000.000000</c:v>
                </c:pt>
                <c:pt idx="1662">
                  <c:v>101000.000000</c:v>
                </c:pt>
                <c:pt idx="1663">
                  <c:v>75000.000000</c:v>
                </c:pt>
                <c:pt idx="1664">
                  <c:v>62500.000000</c:v>
                </c:pt>
                <c:pt idx="1665">
                  <c:v>37500.000000</c:v>
                </c:pt>
                <c:pt idx="1666">
                  <c:v>25000.000000</c:v>
                </c:pt>
                <c:pt idx="1667">
                  <c:v>-1000.000000</c:v>
                </c:pt>
                <c:pt idx="1668">
                  <c:v>-1000.000000</c:v>
                </c:pt>
                <c:pt idx="1669">
                  <c:v>25000.000000</c:v>
                </c:pt>
                <c:pt idx="1670">
                  <c:v>37500.000000</c:v>
                </c:pt>
                <c:pt idx="1671">
                  <c:v>62500.000000</c:v>
                </c:pt>
                <c:pt idx="1672">
                  <c:v>75000.000000</c:v>
                </c:pt>
                <c:pt idx="1673">
                  <c:v>101000.000000</c:v>
                </c:pt>
                <c:pt idx="1674">
                  <c:v>101000.000000</c:v>
                </c:pt>
                <c:pt idx="1675">
                  <c:v>75000.000000</c:v>
                </c:pt>
                <c:pt idx="1676">
                  <c:v>62500.000000</c:v>
                </c:pt>
                <c:pt idx="1677">
                  <c:v>37500.000000</c:v>
                </c:pt>
                <c:pt idx="1678">
                  <c:v>25000.000000</c:v>
                </c:pt>
                <c:pt idx="1679">
                  <c:v>-1000.000000</c:v>
                </c:pt>
                <c:pt idx="1680">
                  <c:v>-1000.000000</c:v>
                </c:pt>
                <c:pt idx="1681">
                  <c:v>25000.000000</c:v>
                </c:pt>
                <c:pt idx="1682">
                  <c:v>37500.000000</c:v>
                </c:pt>
                <c:pt idx="1683">
                  <c:v>62500.000000</c:v>
                </c:pt>
                <c:pt idx="1684">
                  <c:v>75000.000000</c:v>
                </c:pt>
                <c:pt idx="1685">
                  <c:v>101000.000000</c:v>
                </c:pt>
                <c:pt idx="1686">
                  <c:v>101000.000000</c:v>
                </c:pt>
                <c:pt idx="1687">
                  <c:v>75000.000000</c:v>
                </c:pt>
                <c:pt idx="1688">
                  <c:v>62500.000000</c:v>
                </c:pt>
                <c:pt idx="1689">
                  <c:v>37500.000000</c:v>
                </c:pt>
                <c:pt idx="1690">
                  <c:v>25000.000000</c:v>
                </c:pt>
                <c:pt idx="1691">
                  <c:v>-1000.000000</c:v>
                </c:pt>
                <c:pt idx="1692">
                  <c:v>-1000.000000</c:v>
                </c:pt>
                <c:pt idx="1693">
                  <c:v>25000.000000</c:v>
                </c:pt>
                <c:pt idx="1694">
                  <c:v>37500.000000</c:v>
                </c:pt>
                <c:pt idx="1695">
                  <c:v>62500.000000</c:v>
                </c:pt>
                <c:pt idx="1696">
                  <c:v>75000.000000</c:v>
                </c:pt>
                <c:pt idx="1697">
                  <c:v>101000.000000</c:v>
                </c:pt>
                <c:pt idx="1698">
                  <c:v>101000.000000</c:v>
                </c:pt>
                <c:pt idx="1699">
                  <c:v>75000.000000</c:v>
                </c:pt>
                <c:pt idx="1700">
                  <c:v>62500.000000</c:v>
                </c:pt>
                <c:pt idx="1701">
                  <c:v>37500.000000</c:v>
                </c:pt>
                <c:pt idx="1702">
                  <c:v>25000.000000</c:v>
                </c:pt>
                <c:pt idx="1703">
                  <c:v>-1000.000000</c:v>
                </c:pt>
                <c:pt idx="1704">
                  <c:v>-1000.000000</c:v>
                </c:pt>
                <c:pt idx="1705">
                  <c:v>25000.000000</c:v>
                </c:pt>
                <c:pt idx="1706">
                  <c:v>37500.000000</c:v>
                </c:pt>
                <c:pt idx="1707">
                  <c:v>62500.000000</c:v>
                </c:pt>
                <c:pt idx="1708">
                  <c:v>75000.000000</c:v>
                </c:pt>
                <c:pt idx="1709">
                  <c:v>101000.000000</c:v>
                </c:pt>
                <c:pt idx="1710">
                  <c:v>101000.000000</c:v>
                </c:pt>
                <c:pt idx="1711">
                  <c:v>75000.000000</c:v>
                </c:pt>
                <c:pt idx="1712">
                  <c:v>62500.000000</c:v>
                </c:pt>
                <c:pt idx="1713">
                  <c:v>37500.000000</c:v>
                </c:pt>
                <c:pt idx="1714">
                  <c:v>25000.000000</c:v>
                </c:pt>
                <c:pt idx="1715">
                  <c:v>-1000.000000</c:v>
                </c:pt>
                <c:pt idx="1716">
                  <c:v>-1000.000000</c:v>
                </c:pt>
                <c:pt idx="1717">
                  <c:v>25000.000000</c:v>
                </c:pt>
                <c:pt idx="1718">
                  <c:v>37500.000000</c:v>
                </c:pt>
                <c:pt idx="1719">
                  <c:v>62500.000000</c:v>
                </c:pt>
                <c:pt idx="1720">
                  <c:v>75000.000000</c:v>
                </c:pt>
                <c:pt idx="1721">
                  <c:v>101000.000000</c:v>
                </c:pt>
                <c:pt idx="1722">
                  <c:v>101000.000000</c:v>
                </c:pt>
                <c:pt idx="1723">
                  <c:v>75000.000000</c:v>
                </c:pt>
                <c:pt idx="1724">
                  <c:v>62500.000000</c:v>
                </c:pt>
                <c:pt idx="1725">
                  <c:v>37500.000000</c:v>
                </c:pt>
                <c:pt idx="1726">
                  <c:v>25000.000000</c:v>
                </c:pt>
                <c:pt idx="1727">
                  <c:v>-1000.000000</c:v>
                </c:pt>
                <c:pt idx="1728">
                  <c:v>-1000.000000</c:v>
                </c:pt>
                <c:pt idx="1729">
                  <c:v>25000.000000</c:v>
                </c:pt>
                <c:pt idx="1730">
                  <c:v>37500.000000</c:v>
                </c:pt>
                <c:pt idx="1731">
                  <c:v>62500.000000</c:v>
                </c:pt>
                <c:pt idx="1732">
                  <c:v>75000.000000</c:v>
                </c:pt>
                <c:pt idx="1733">
                  <c:v>101000.000000</c:v>
                </c:pt>
                <c:pt idx="1734">
                  <c:v>101000.000000</c:v>
                </c:pt>
                <c:pt idx="1735">
                  <c:v>75000.000000</c:v>
                </c:pt>
                <c:pt idx="1736">
                  <c:v>62500.000000</c:v>
                </c:pt>
                <c:pt idx="1737">
                  <c:v>37500.000000</c:v>
                </c:pt>
                <c:pt idx="1738">
                  <c:v>25000.000000</c:v>
                </c:pt>
                <c:pt idx="1739">
                  <c:v>-1000.000000</c:v>
                </c:pt>
                <c:pt idx="1740">
                  <c:v>-1000.000000</c:v>
                </c:pt>
                <c:pt idx="1741">
                  <c:v>25000.000000</c:v>
                </c:pt>
                <c:pt idx="1742">
                  <c:v>37500.000000</c:v>
                </c:pt>
                <c:pt idx="1743">
                  <c:v>62500.000000</c:v>
                </c:pt>
                <c:pt idx="1744">
                  <c:v>75000.000000</c:v>
                </c:pt>
                <c:pt idx="1745">
                  <c:v>101000.000000</c:v>
                </c:pt>
                <c:pt idx="1746">
                  <c:v>101000.000000</c:v>
                </c:pt>
                <c:pt idx="1747">
                  <c:v>75000.000000</c:v>
                </c:pt>
                <c:pt idx="1748">
                  <c:v>62500.000000</c:v>
                </c:pt>
                <c:pt idx="1749">
                  <c:v>37500.000000</c:v>
                </c:pt>
                <c:pt idx="1750">
                  <c:v>25000.000000</c:v>
                </c:pt>
                <c:pt idx="1751">
                  <c:v>-1000.000000</c:v>
                </c:pt>
                <c:pt idx="1752">
                  <c:v>-1000.000000</c:v>
                </c:pt>
                <c:pt idx="1753">
                  <c:v>25000.000000</c:v>
                </c:pt>
                <c:pt idx="1754">
                  <c:v>37500.000000</c:v>
                </c:pt>
                <c:pt idx="1755">
                  <c:v>62500.000000</c:v>
                </c:pt>
                <c:pt idx="1756">
                  <c:v>75000.000000</c:v>
                </c:pt>
                <c:pt idx="1757">
                  <c:v>101000.000000</c:v>
                </c:pt>
                <c:pt idx="1758">
                  <c:v>101000.000000</c:v>
                </c:pt>
                <c:pt idx="1759">
                  <c:v>75000.000000</c:v>
                </c:pt>
                <c:pt idx="1760">
                  <c:v>62500.000000</c:v>
                </c:pt>
                <c:pt idx="1761">
                  <c:v>37500.000000</c:v>
                </c:pt>
                <c:pt idx="1762">
                  <c:v>25000.000000</c:v>
                </c:pt>
                <c:pt idx="1763">
                  <c:v>-1000.000000</c:v>
                </c:pt>
                <c:pt idx="1764">
                  <c:v>-1000.000000</c:v>
                </c:pt>
                <c:pt idx="1765">
                  <c:v>25000.000000</c:v>
                </c:pt>
                <c:pt idx="1766">
                  <c:v>37500.000000</c:v>
                </c:pt>
                <c:pt idx="1767">
                  <c:v>62500.000000</c:v>
                </c:pt>
                <c:pt idx="1768">
                  <c:v>75000.000000</c:v>
                </c:pt>
                <c:pt idx="1769">
                  <c:v>101000.000000</c:v>
                </c:pt>
                <c:pt idx="1770">
                  <c:v>101000.000000</c:v>
                </c:pt>
                <c:pt idx="1771">
                  <c:v>75000.000000</c:v>
                </c:pt>
                <c:pt idx="1772">
                  <c:v>62500.000000</c:v>
                </c:pt>
                <c:pt idx="1773">
                  <c:v>37500.000000</c:v>
                </c:pt>
                <c:pt idx="1774">
                  <c:v>25000.000000</c:v>
                </c:pt>
                <c:pt idx="1775">
                  <c:v>-1000.000000</c:v>
                </c:pt>
                <c:pt idx="1776">
                  <c:v>-1000.000000</c:v>
                </c:pt>
                <c:pt idx="1777">
                  <c:v>25000.000000</c:v>
                </c:pt>
                <c:pt idx="1778">
                  <c:v>37500.000000</c:v>
                </c:pt>
                <c:pt idx="1779">
                  <c:v>62500.000000</c:v>
                </c:pt>
                <c:pt idx="1780">
                  <c:v>75000.000000</c:v>
                </c:pt>
                <c:pt idx="1781">
                  <c:v>101000.000000</c:v>
                </c:pt>
                <c:pt idx="1782">
                  <c:v>101000.000000</c:v>
                </c:pt>
                <c:pt idx="1783">
                  <c:v>75000.000000</c:v>
                </c:pt>
                <c:pt idx="1784">
                  <c:v>62500.000000</c:v>
                </c:pt>
                <c:pt idx="1785">
                  <c:v>37500.000000</c:v>
                </c:pt>
                <c:pt idx="1786">
                  <c:v>25000.000000</c:v>
                </c:pt>
                <c:pt idx="1787">
                  <c:v>-1000.000000</c:v>
                </c:pt>
                <c:pt idx="1788">
                  <c:v>-1000.000000</c:v>
                </c:pt>
                <c:pt idx="1789">
                  <c:v>25000.000000</c:v>
                </c:pt>
                <c:pt idx="1790">
                  <c:v>37500.000000</c:v>
                </c:pt>
                <c:pt idx="1791">
                  <c:v>62500.000000</c:v>
                </c:pt>
                <c:pt idx="1792">
                  <c:v>75000.000000</c:v>
                </c:pt>
                <c:pt idx="1793">
                  <c:v>101000.000000</c:v>
                </c:pt>
                <c:pt idx="1794">
                  <c:v>101000.000000</c:v>
                </c:pt>
                <c:pt idx="1795">
                  <c:v>75000.000000</c:v>
                </c:pt>
                <c:pt idx="1796">
                  <c:v>62500.000000</c:v>
                </c:pt>
                <c:pt idx="1797">
                  <c:v>37500.000000</c:v>
                </c:pt>
                <c:pt idx="1798">
                  <c:v>25000.000000</c:v>
                </c:pt>
                <c:pt idx="1799">
                  <c:v>-1000.000000</c:v>
                </c:pt>
                <c:pt idx="1800">
                  <c:v>-1000.000000</c:v>
                </c:pt>
                <c:pt idx="1801">
                  <c:v>25000.000000</c:v>
                </c:pt>
                <c:pt idx="1802">
                  <c:v>37500.000000</c:v>
                </c:pt>
                <c:pt idx="1803">
                  <c:v>62500.000000</c:v>
                </c:pt>
                <c:pt idx="1804">
                  <c:v>75000.000000</c:v>
                </c:pt>
                <c:pt idx="1805">
                  <c:v>101000.000000</c:v>
                </c:pt>
                <c:pt idx="1806">
                  <c:v>101000.000000</c:v>
                </c:pt>
                <c:pt idx="1807">
                  <c:v>75000.000000</c:v>
                </c:pt>
                <c:pt idx="1808">
                  <c:v>62500.000000</c:v>
                </c:pt>
                <c:pt idx="1809">
                  <c:v>37500.000000</c:v>
                </c:pt>
                <c:pt idx="1810">
                  <c:v>25000.000000</c:v>
                </c:pt>
                <c:pt idx="1811">
                  <c:v>-1000.000000</c:v>
                </c:pt>
                <c:pt idx="1812">
                  <c:v>-1000.000000</c:v>
                </c:pt>
                <c:pt idx="1813">
                  <c:v>25000.000000</c:v>
                </c:pt>
                <c:pt idx="1814">
                  <c:v>37500.000000</c:v>
                </c:pt>
                <c:pt idx="1815">
                  <c:v>62500.000000</c:v>
                </c:pt>
                <c:pt idx="1816">
                  <c:v>75000.000000</c:v>
                </c:pt>
                <c:pt idx="1817">
                  <c:v>101000.000000</c:v>
                </c:pt>
                <c:pt idx="1818">
                  <c:v>101000.000000</c:v>
                </c:pt>
                <c:pt idx="1819">
                  <c:v>75000.000000</c:v>
                </c:pt>
                <c:pt idx="1820">
                  <c:v>62500.000000</c:v>
                </c:pt>
                <c:pt idx="1821">
                  <c:v>37500.000000</c:v>
                </c:pt>
                <c:pt idx="1822">
                  <c:v>25000.000000</c:v>
                </c:pt>
                <c:pt idx="1823">
                  <c:v>-1000.000000</c:v>
                </c:pt>
                <c:pt idx="1824">
                  <c:v>-1000.000000</c:v>
                </c:pt>
                <c:pt idx="1825">
                  <c:v>25000.000000</c:v>
                </c:pt>
                <c:pt idx="1826">
                  <c:v>37500.000000</c:v>
                </c:pt>
                <c:pt idx="1827">
                  <c:v>62500.000000</c:v>
                </c:pt>
                <c:pt idx="1828">
                  <c:v>75000.000000</c:v>
                </c:pt>
                <c:pt idx="1829">
                  <c:v>101000.000000</c:v>
                </c:pt>
                <c:pt idx="1830">
                  <c:v>101000.000000</c:v>
                </c:pt>
                <c:pt idx="1831">
                  <c:v>75000.000000</c:v>
                </c:pt>
                <c:pt idx="1832">
                  <c:v>62500.000000</c:v>
                </c:pt>
                <c:pt idx="1833">
                  <c:v>37500.000000</c:v>
                </c:pt>
                <c:pt idx="1834">
                  <c:v>25000.000000</c:v>
                </c:pt>
                <c:pt idx="1835">
                  <c:v>-1000.000000</c:v>
                </c:pt>
                <c:pt idx="1836">
                  <c:v>-1000.000000</c:v>
                </c:pt>
                <c:pt idx="1837">
                  <c:v>25000.000000</c:v>
                </c:pt>
                <c:pt idx="1838">
                  <c:v>37500.000000</c:v>
                </c:pt>
                <c:pt idx="1839">
                  <c:v>62500.000000</c:v>
                </c:pt>
                <c:pt idx="1840">
                  <c:v>75000.000000</c:v>
                </c:pt>
                <c:pt idx="1841">
                  <c:v>101000.000000</c:v>
                </c:pt>
                <c:pt idx="1842">
                  <c:v>101000.000000</c:v>
                </c:pt>
                <c:pt idx="1843">
                  <c:v>75000.000000</c:v>
                </c:pt>
                <c:pt idx="1844">
                  <c:v>62500.000000</c:v>
                </c:pt>
                <c:pt idx="1845">
                  <c:v>37500.000000</c:v>
                </c:pt>
                <c:pt idx="1846">
                  <c:v>25000.000000</c:v>
                </c:pt>
                <c:pt idx="1847">
                  <c:v>-1000.000000</c:v>
                </c:pt>
                <c:pt idx="1848">
                  <c:v>-1000.000000</c:v>
                </c:pt>
                <c:pt idx="1849">
                  <c:v>25000.000000</c:v>
                </c:pt>
                <c:pt idx="1850">
                  <c:v>37500.000000</c:v>
                </c:pt>
                <c:pt idx="1851">
                  <c:v>62500.000000</c:v>
                </c:pt>
                <c:pt idx="1852">
                  <c:v>75000.000000</c:v>
                </c:pt>
                <c:pt idx="1853">
                  <c:v>101000.000000</c:v>
                </c:pt>
                <c:pt idx="1854">
                  <c:v>101000.000000</c:v>
                </c:pt>
                <c:pt idx="1855">
                  <c:v>75000.000000</c:v>
                </c:pt>
                <c:pt idx="1856">
                  <c:v>62500.000000</c:v>
                </c:pt>
                <c:pt idx="1857">
                  <c:v>37500.000000</c:v>
                </c:pt>
                <c:pt idx="1858">
                  <c:v>25000.000000</c:v>
                </c:pt>
                <c:pt idx="1859">
                  <c:v>-1000.000000</c:v>
                </c:pt>
                <c:pt idx="1860">
                  <c:v>-1000.000000</c:v>
                </c:pt>
                <c:pt idx="1861">
                  <c:v>25000.000000</c:v>
                </c:pt>
                <c:pt idx="1862">
                  <c:v>37500.000000</c:v>
                </c:pt>
                <c:pt idx="1863">
                  <c:v>62500.000000</c:v>
                </c:pt>
                <c:pt idx="1864">
                  <c:v>75000.000000</c:v>
                </c:pt>
                <c:pt idx="1865">
                  <c:v>101000.000000</c:v>
                </c:pt>
                <c:pt idx="1866">
                  <c:v>101000.000000</c:v>
                </c:pt>
                <c:pt idx="1867">
                  <c:v>75000.000000</c:v>
                </c:pt>
                <c:pt idx="1868">
                  <c:v>62500.000000</c:v>
                </c:pt>
                <c:pt idx="1869">
                  <c:v>37500.000000</c:v>
                </c:pt>
                <c:pt idx="1870">
                  <c:v>25000.000000</c:v>
                </c:pt>
                <c:pt idx="1871">
                  <c:v>-1000.000000</c:v>
                </c:pt>
                <c:pt idx="1872">
                  <c:v>-1000.000000</c:v>
                </c:pt>
                <c:pt idx="1873">
                  <c:v>25000.000000</c:v>
                </c:pt>
                <c:pt idx="1874">
                  <c:v>37500.000000</c:v>
                </c:pt>
                <c:pt idx="1875">
                  <c:v>62500.000000</c:v>
                </c:pt>
                <c:pt idx="1876">
                  <c:v>75000.000000</c:v>
                </c:pt>
                <c:pt idx="1877">
                  <c:v>101000.000000</c:v>
                </c:pt>
                <c:pt idx="1878">
                  <c:v>101000.000000</c:v>
                </c:pt>
                <c:pt idx="1879">
                  <c:v>75000.000000</c:v>
                </c:pt>
                <c:pt idx="1880">
                  <c:v>62500.000000</c:v>
                </c:pt>
                <c:pt idx="1881">
                  <c:v>37500.000000</c:v>
                </c:pt>
                <c:pt idx="1882">
                  <c:v>25000.000000</c:v>
                </c:pt>
                <c:pt idx="1883">
                  <c:v>-1000.000000</c:v>
                </c:pt>
                <c:pt idx="1884">
                  <c:v>-1000.000000</c:v>
                </c:pt>
                <c:pt idx="1885">
                  <c:v>25000.000000</c:v>
                </c:pt>
                <c:pt idx="1886">
                  <c:v>37500.000000</c:v>
                </c:pt>
                <c:pt idx="1887">
                  <c:v>62500.000000</c:v>
                </c:pt>
                <c:pt idx="1888">
                  <c:v>75000.000000</c:v>
                </c:pt>
                <c:pt idx="1889">
                  <c:v>101000.000000</c:v>
                </c:pt>
                <c:pt idx="1890">
                  <c:v>101000.000000</c:v>
                </c:pt>
                <c:pt idx="1891">
                  <c:v>75000.000000</c:v>
                </c:pt>
                <c:pt idx="1892">
                  <c:v>62500.000000</c:v>
                </c:pt>
                <c:pt idx="1893">
                  <c:v>37500.000000</c:v>
                </c:pt>
                <c:pt idx="1894">
                  <c:v>25000.000000</c:v>
                </c:pt>
                <c:pt idx="1895">
                  <c:v>-1000.000000</c:v>
                </c:pt>
                <c:pt idx="1896">
                  <c:v>-1000.000000</c:v>
                </c:pt>
                <c:pt idx="1897">
                  <c:v>25000.000000</c:v>
                </c:pt>
                <c:pt idx="1898">
                  <c:v>37500.000000</c:v>
                </c:pt>
                <c:pt idx="1899">
                  <c:v>62500.000000</c:v>
                </c:pt>
                <c:pt idx="1900">
                  <c:v>75000.000000</c:v>
                </c:pt>
                <c:pt idx="1901">
                  <c:v>101000.000000</c:v>
                </c:pt>
                <c:pt idx="1902">
                  <c:v>101000.000000</c:v>
                </c:pt>
                <c:pt idx="1903">
                  <c:v>75000.000000</c:v>
                </c:pt>
                <c:pt idx="1904">
                  <c:v>62500.000000</c:v>
                </c:pt>
                <c:pt idx="1905">
                  <c:v>37500.000000</c:v>
                </c:pt>
                <c:pt idx="1906">
                  <c:v>25000.000000</c:v>
                </c:pt>
                <c:pt idx="1907">
                  <c:v>-1000.000000</c:v>
                </c:pt>
                <c:pt idx="1908">
                  <c:v>-1000.000000</c:v>
                </c:pt>
                <c:pt idx="1909">
                  <c:v>25000.000000</c:v>
                </c:pt>
                <c:pt idx="1910">
                  <c:v>37500.000000</c:v>
                </c:pt>
                <c:pt idx="1911">
                  <c:v>62500.000000</c:v>
                </c:pt>
                <c:pt idx="1912">
                  <c:v>75000.000000</c:v>
                </c:pt>
                <c:pt idx="1913">
                  <c:v>101000.000000</c:v>
                </c:pt>
                <c:pt idx="1914">
                  <c:v>101000.000000</c:v>
                </c:pt>
                <c:pt idx="1915">
                  <c:v>75000.000000</c:v>
                </c:pt>
                <c:pt idx="1916">
                  <c:v>62500.000000</c:v>
                </c:pt>
                <c:pt idx="1917">
                  <c:v>37500.000000</c:v>
                </c:pt>
                <c:pt idx="1918">
                  <c:v>25000.000000</c:v>
                </c:pt>
                <c:pt idx="1919">
                  <c:v>-1000.000000</c:v>
                </c:pt>
                <c:pt idx="1920">
                  <c:v>-1000.000000</c:v>
                </c:pt>
                <c:pt idx="1921">
                  <c:v>25000.000000</c:v>
                </c:pt>
                <c:pt idx="1922">
                  <c:v>37500.000000</c:v>
                </c:pt>
                <c:pt idx="1923">
                  <c:v>62500.000000</c:v>
                </c:pt>
                <c:pt idx="1924">
                  <c:v>75000.000000</c:v>
                </c:pt>
                <c:pt idx="1925">
                  <c:v>101000.000000</c:v>
                </c:pt>
                <c:pt idx="1926">
                  <c:v>101000.000000</c:v>
                </c:pt>
                <c:pt idx="1927">
                  <c:v>75000.000000</c:v>
                </c:pt>
                <c:pt idx="1928">
                  <c:v>62500.000000</c:v>
                </c:pt>
                <c:pt idx="1929">
                  <c:v>37500.000000</c:v>
                </c:pt>
                <c:pt idx="1930">
                  <c:v>25000.000000</c:v>
                </c:pt>
                <c:pt idx="1931">
                  <c:v>-1000.000000</c:v>
                </c:pt>
                <c:pt idx="1932">
                  <c:v>-1000.000000</c:v>
                </c:pt>
                <c:pt idx="1933">
                  <c:v>25000.000000</c:v>
                </c:pt>
                <c:pt idx="1934">
                  <c:v>37500.000000</c:v>
                </c:pt>
                <c:pt idx="1935">
                  <c:v>62500.000000</c:v>
                </c:pt>
                <c:pt idx="1936">
                  <c:v>75000.000000</c:v>
                </c:pt>
                <c:pt idx="1937">
                  <c:v>101000.000000</c:v>
                </c:pt>
                <c:pt idx="1938">
                  <c:v>101000.000000</c:v>
                </c:pt>
                <c:pt idx="1939">
                  <c:v>75000.000000</c:v>
                </c:pt>
                <c:pt idx="1940">
                  <c:v>62500.000000</c:v>
                </c:pt>
                <c:pt idx="1941">
                  <c:v>37500.000000</c:v>
                </c:pt>
                <c:pt idx="1942">
                  <c:v>25000.000000</c:v>
                </c:pt>
                <c:pt idx="1943">
                  <c:v>-1000.000000</c:v>
                </c:pt>
                <c:pt idx="1944">
                  <c:v>-1000.000000</c:v>
                </c:pt>
                <c:pt idx="1945">
                  <c:v>25000.000000</c:v>
                </c:pt>
                <c:pt idx="1946">
                  <c:v>37500.000000</c:v>
                </c:pt>
                <c:pt idx="1947">
                  <c:v>62500.000000</c:v>
                </c:pt>
                <c:pt idx="1948">
                  <c:v>75000.000000</c:v>
                </c:pt>
                <c:pt idx="1949">
                  <c:v>101000.000000</c:v>
                </c:pt>
                <c:pt idx="1950">
                  <c:v>101000.000000</c:v>
                </c:pt>
                <c:pt idx="1951">
                  <c:v>75000.000000</c:v>
                </c:pt>
                <c:pt idx="1952">
                  <c:v>62500.000000</c:v>
                </c:pt>
                <c:pt idx="1953">
                  <c:v>37500.000000</c:v>
                </c:pt>
                <c:pt idx="1954">
                  <c:v>25000.000000</c:v>
                </c:pt>
                <c:pt idx="1955">
                  <c:v>-1000.000000</c:v>
                </c:pt>
                <c:pt idx="1956">
                  <c:v>-1000.000000</c:v>
                </c:pt>
                <c:pt idx="1957">
                  <c:v>25000.000000</c:v>
                </c:pt>
                <c:pt idx="1958">
                  <c:v>37500.000000</c:v>
                </c:pt>
                <c:pt idx="1959">
                  <c:v>62500.000000</c:v>
                </c:pt>
                <c:pt idx="1960">
                  <c:v>75000.000000</c:v>
                </c:pt>
                <c:pt idx="1961">
                  <c:v>101000.000000</c:v>
                </c:pt>
                <c:pt idx="1962">
                  <c:v>101000.000000</c:v>
                </c:pt>
                <c:pt idx="1963">
                  <c:v>75000.000000</c:v>
                </c:pt>
                <c:pt idx="1964">
                  <c:v>62500.000000</c:v>
                </c:pt>
                <c:pt idx="1965">
                  <c:v>37500.000000</c:v>
                </c:pt>
                <c:pt idx="1966">
                  <c:v>25000.000000</c:v>
                </c:pt>
                <c:pt idx="1967">
                  <c:v>-1000.000000</c:v>
                </c:pt>
                <c:pt idx="1968">
                  <c:v>-1000.000000</c:v>
                </c:pt>
                <c:pt idx="1969">
                  <c:v>25000.000000</c:v>
                </c:pt>
                <c:pt idx="1970">
                  <c:v>37500.000000</c:v>
                </c:pt>
                <c:pt idx="1971">
                  <c:v>62500.000000</c:v>
                </c:pt>
                <c:pt idx="1972">
                  <c:v>75000.000000</c:v>
                </c:pt>
                <c:pt idx="1973">
                  <c:v>101000.000000</c:v>
                </c:pt>
                <c:pt idx="1974">
                  <c:v>101000.000000</c:v>
                </c:pt>
                <c:pt idx="1975">
                  <c:v>75000.000000</c:v>
                </c:pt>
                <c:pt idx="1976">
                  <c:v>62500.000000</c:v>
                </c:pt>
                <c:pt idx="1977">
                  <c:v>37500.000000</c:v>
                </c:pt>
                <c:pt idx="1978">
                  <c:v>25000.000000</c:v>
                </c:pt>
                <c:pt idx="1979">
                  <c:v>-1000.000000</c:v>
                </c:pt>
                <c:pt idx="1980">
                  <c:v>-1000.000000</c:v>
                </c:pt>
                <c:pt idx="1981">
                  <c:v>25000.000000</c:v>
                </c:pt>
                <c:pt idx="1982">
                  <c:v>37500.000000</c:v>
                </c:pt>
                <c:pt idx="1983">
                  <c:v>62500.000000</c:v>
                </c:pt>
                <c:pt idx="1984">
                  <c:v>75000.000000</c:v>
                </c:pt>
                <c:pt idx="1985">
                  <c:v>101000.000000</c:v>
                </c:pt>
                <c:pt idx="1986">
                  <c:v>101000.000000</c:v>
                </c:pt>
                <c:pt idx="1987">
                  <c:v>75000.000000</c:v>
                </c:pt>
                <c:pt idx="1988">
                  <c:v>62500.000000</c:v>
                </c:pt>
                <c:pt idx="1989">
                  <c:v>37500.000000</c:v>
                </c:pt>
                <c:pt idx="1990">
                  <c:v>25000.000000</c:v>
                </c:pt>
                <c:pt idx="1991">
                  <c:v>-1000.000000</c:v>
                </c:pt>
                <c:pt idx="1992">
                  <c:v>-1000.000000</c:v>
                </c:pt>
                <c:pt idx="1993">
                  <c:v>25000.000000</c:v>
                </c:pt>
                <c:pt idx="1994">
                  <c:v>37500.000000</c:v>
                </c:pt>
                <c:pt idx="1995">
                  <c:v>62500.000000</c:v>
                </c:pt>
                <c:pt idx="1996">
                  <c:v>75000.000000</c:v>
                </c:pt>
                <c:pt idx="1997">
                  <c:v>101000.000000</c:v>
                </c:pt>
                <c:pt idx="1998">
                  <c:v>101000.000000</c:v>
                </c:pt>
                <c:pt idx="1999">
                  <c:v>75000.000000</c:v>
                </c:pt>
                <c:pt idx="2000">
                  <c:v>62500.000000</c:v>
                </c:pt>
                <c:pt idx="2001">
                  <c:v>37500.000000</c:v>
                </c:pt>
                <c:pt idx="2002">
                  <c:v>25000.000000</c:v>
                </c:pt>
                <c:pt idx="2003">
                  <c:v>-1000.000000</c:v>
                </c:pt>
                <c:pt idx="2004">
                  <c:v>-1000.000000</c:v>
                </c:pt>
                <c:pt idx="2005">
                  <c:v>25000.000000</c:v>
                </c:pt>
                <c:pt idx="2006">
                  <c:v>37500.000000</c:v>
                </c:pt>
                <c:pt idx="2007">
                  <c:v>62500.000000</c:v>
                </c:pt>
                <c:pt idx="2008">
                  <c:v>75000.000000</c:v>
                </c:pt>
                <c:pt idx="2009">
                  <c:v>101000.000000</c:v>
                </c:pt>
                <c:pt idx="2010">
                  <c:v>101000.000000</c:v>
                </c:pt>
                <c:pt idx="2011">
                  <c:v>75000.000000</c:v>
                </c:pt>
                <c:pt idx="2012">
                  <c:v>62500.000000</c:v>
                </c:pt>
                <c:pt idx="2013">
                  <c:v>37500.000000</c:v>
                </c:pt>
                <c:pt idx="2014">
                  <c:v>25000.000000</c:v>
                </c:pt>
                <c:pt idx="2015">
                  <c:v>-1000.000000</c:v>
                </c:pt>
                <c:pt idx="2016">
                  <c:v>-1000.000000</c:v>
                </c:pt>
                <c:pt idx="2017">
                  <c:v>25000.000000</c:v>
                </c:pt>
                <c:pt idx="2018">
                  <c:v>37500.000000</c:v>
                </c:pt>
                <c:pt idx="2019">
                  <c:v>62500.000000</c:v>
                </c:pt>
                <c:pt idx="2020">
                  <c:v>75000.000000</c:v>
                </c:pt>
                <c:pt idx="2021">
                  <c:v>101000.000000</c:v>
                </c:pt>
                <c:pt idx="2022">
                  <c:v>101000.000000</c:v>
                </c:pt>
                <c:pt idx="2023">
                  <c:v>75000.000000</c:v>
                </c:pt>
                <c:pt idx="2024">
                  <c:v>62500.000000</c:v>
                </c:pt>
                <c:pt idx="2025">
                  <c:v>37500.000000</c:v>
                </c:pt>
                <c:pt idx="2026">
                  <c:v>25000.000000</c:v>
                </c:pt>
                <c:pt idx="2027">
                  <c:v>-1000.000000</c:v>
                </c:pt>
                <c:pt idx="2028">
                  <c:v>-1000.000000</c:v>
                </c:pt>
                <c:pt idx="2029">
                  <c:v>25000.000000</c:v>
                </c:pt>
                <c:pt idx="2030">
                  <c:v>37500.000000</c:v>
                </c:pt>
                <c:pt idx="2031">
                  <c:v>62500.000000</c:v>
                </c:pt>
                <c:pt idx="2032">
                  <c:v>75000.000000</c:v>
                </c:pt>
                <c:pt idx="2033">
                  <c:v>101000.000000</c:v>
                </c:pt>
                <c:pt idx="2034">
                  <c:v>101000.000000</c:v>
                </c:pt>
                <c:pt idx="2035">
                  <c:v>75000.000000</c:v>
                </c:pt>
                <c:pt idx="2036">
                  <c:v>62500.000000</c:v>
                </c:pt>
                <c:pt idx="2037">
                  <c:v>37500.000000</c:v>
                </c:pt>
                <c:pt idx="2038">
                  <c:v>25000.000000</c:v>
                </c:pt>
                <c:pt idx="2039">
                  <c:v>-1000.000000</c:v>
                </c:pt>
                <c:pt idx="2040">
                  <c:v>-1000.000000</c:v>
                </c:pt>
                <c:pt idx="2041">
                  <c:v>25000.000000</c:v>
                </c:pt>
                <c:pt idx="2042">
                  <c:v>37500.000000</c:v>
                </c:pt>
                <c:pt idx="2043">
                  <c:v>62500.000000</c:v>
                </c:pt>
                <c:pt idx="2044">
                  <c:v>75000.000000</c:v>
                </c:pt>
                <c:pt idx="2045">
                  <c:v>101000.000000</c:v>
                </c:pt>
                <c:pt idx="2046">
                  <c:v>101000.000000</c:v>
                </c:pt>
                <c:pt idx="2047">
                  <c:v>75000.000000</c:v>
                </c:pt>
                <c:pt idx="2048">
                  <c:v>62500.000000</c:v>
                </c:pt>
                <c:pt idx="2049">
                  <c:v>37500.000000</c:v>
                </c:pt>
                <c:pt idx="2050">
                  <c:v>25000.000000</c:v>
                </c:pt>
                <c:pt idx="2051">
                  <c:v>-1000.000000</c:v>
                </c:pt>
                <c:pt idx="2052">
                  <c:v>-1000.000000</c:v>
                </c:pt>
                <c:pt idx="2053">
                  <c:v>25000.000000</c:v>
                </c:pt>
                <c:pt idx="2054">
                  <c:v>37500.000000</c:v>
                </c:pt>
                <c:pt idx="2055">
                  <c:v>62500.000000</c:v>
                </c:pt>
                <c:pt idx="2056">
                  <c:v>75000.000000</c:v>
                </c:pt>
                <c:pt idx="2057">
                  <c:v>101000.000000</c:v>
                </c:pt>
                <c:pt idx="2058">
                  <c:v>101000.000000</c:v>
                </c:pt>
                <c:pt idx="2059">
                  <c:v>75000.000000</c:v>
                </c:pt>
                <c:pt idx="2060">
                  <c:v>62500.000000</c:v>
                </c:pt>
                <c:pt idx="2061">
                  <c:v>37500.000000</c:v>
                </c:pt>
                <c:pt idx="2062">
                  <c:v>25000.000000</c:v>
                </c:pt>
                <c:pt idx="2063">
                  <c:v>-1000.000000</c:v>
                </c:pt>
                <c:pt idx="2064">
                  <c:v>-1000.000000</c:v>
                </c:pt>
                <c:pt idx="2065">
                  <c:v>25000.000000</c:v>
                </c:pt>
                <c:pt idx="2066">
                  <c:v>37500.000000</c:v>
                </c:pt>
                <c:pt idx="2067">
                  <c:v>62500.000000</c:v>
                </c:pt>
                <c:pt idx="2068">
                  <c:v>75000.000000</c:v>
                </c:pt>
                <c:pt idx="2069">
                  <c:v>101000.000000</c:v>
                </c:pt>
                <c:pt idx="2070">
                  <c:v>101000.000000</c:v>
                </c:pt>
                <c:pt idx="2071">
                  <c:v>75000.000000</c:v>
                </c:pt>
                <c:pt idx="2072">
                  <c:v>62500.000000</c:v>
                </c:pt>
                <c:pt idx="2073">
                  <c:v>37500.000000</c:v>
                </c:pt>
                <c:pt idx="2074">
                  <c:v>25000.000000</c:v>
                </c:pt>
                <c:pt idx="2075">
                  <c:v>-1000.000000</c:v>
                </c:pt>
                <c:pt idx="2076">
                  <c:v>-1000.000000</c:v>
                </c:pt>
                <c:pt idx="2077">
                  <c:v>25000.000000</c:v>
                </c:pt>
                <c:pt idx="2078">
                  <c:v>37500.000000</c:v>
                </c:pt>
                <c:pt idx="2079">
                  <c:v>62500.000000</c:v>
                </c:pt>
                <c:pt idx="2080">
                  <c:v>75000.000000</c:v>
                </c:pt>
                <c:pt idx="2081">
                  <c:v>101000.000000</c:v>
                </c:pt>
                <c:pt idx="2082">
                  <c:v>101000.000000</c:v>
                </c:pt>
                <c:pt idx="2083">
                  <c:v>75000.000000</c:v>
                </c:pt>
                <c:pt idx="2084">
                  <c:v>62500.000000</c:v>
                </c:pt>
                <c:pt idx="2085">
                  <c:v>37500.000000</c:v>
                </c:pt>
                <c:pt idx="2086">
                  <c:v>25000.000000</c:v>
                </c:pt>
                <c:pt idx="2087">
                  <c:v>-1000.000000</c:v>
                </c:pt>
                <c:pt idx="2088">
                  <c:v>-1000.000000</c:v>
                </c:pt>
                <c:pt idx="2089">
                  <c:v>25000.000000</c:v>
                </c:pt>
                <c:pt idx="2090">
                  <c:v>37500.000000</c:v>
                </c:pt>
                <c:pt idx="2091">
                  <c:v>62500.000000</c:v>
                </c:pt>
                <c:pt idx="2092">
                  <c:v>75000.000000</c:v>
                </c:pt>
                <c:pt idx="2093">
                  <c:v>101000.000000</c:v>
                </c:pt>
                <c:pt idx="2094">
                  <c:v>101000.000000</c:v>
                </c:pt>
                <c:pt idx="2095">
                  <c:v>75000.000000</c:v>
                </c:pt>
                <c:pt idx="2096">
                  <c:v>62500.000000</c:v>
                </c:pt>
                <c:pt idx="2097">
                  <c:v>37500.000000</c:v>
                </c:pt>
                <c:pt idx="2098">
                  <c:v>25000.000000</c:v>
                </c:pt>
                <c:pt idx="2099">
                  <c:v>-1000.000000</c:v>
                </c:pt>
                <c:pt idx="2100">
                  <c:v>-1000.000000</c:v>
                </c:pt>
                <c:pt idx="2101">
                  <c:v>25000.000000</c:v>
                </c:pt>
                <c:pt idx="2102">
                  <c:v>37500.000000</c:v>
                </c:pt>
                <c:pt idx="2103">
                  <c:v>62500.000000</c:v>
                </c:pt>
                <c:pt idx="2104">
                  <c:v>75000.000000</c:v>
                </c:pt>
                <c:pt idx="2105">
                  <c:v>101000.000000</c:v>
                </c:pt>
                <c:pt idx="2106">
                  <c:v>101000.000000</c:v>
                </c:pt>
                <c:pt idx="2107">
                  <c:v>75000.000000</c:v>
                </c:pt>
                <c:pt idx="2108">
                  <c:v>62500.000000</c:v>
                </c:pt>
                <c:pt idx="2109">
                  <c:v>37500.000000</c:v>
                </c:pt>
                <c:pt idx="2110">
                  <c:v>25000.000000</c:v>
                </c:pt>
                <c:pt idx="2111">
                  <c:v>-1000.000000</c:v>
                </c:pt>
                <c:pt idx="2112">
                  <c:v>-1000.000000</c:v>
                </c:pt>
                <c:pt idx="2113">
                  <c:v>25000.000000</c:v>
                </c:pt>
                <c:pt idx="2114">
                  <c:v>37500.000000</c:v>
                </c:pt>
                <c:pt idx="2115">
                  <c:v>62500.000000</c:v>
                </c:pt>
                <c:pt idx="2116">
                  <c:v>75000.000000</c:v>
                </c:pt>
                <c:pt idx="2117">
                  <c:v>101000.000000</c:v>
                </c:pt>
                <c:pt idx="2118">
                  <c:v>101000.000000</c:v>
                </c:pt>
                <c:pt idx="2119">
                  <c:v>75000.000000</c:v>
                </c:pt>
                <c:pt idx="2120">
                  <c:v>62500.000000</c:v>
                </c:pt>
                <c:pt idx="2121">
                  <c:v>37500.000000</c:v>
                </c:pt>
                <c:pt idx="2122">
                  <c:v>25000.000000</c:v>
                </c:pt>
                <c:pt idx="2123">
                  <c:v>-1000.000000</c:v>
                </c:pt>
                <c:pt idx="2124">
                  <c:v>-1000.000000</c:v>
                </c:pt>
                <c:pt idx="2125">
                  <c:v>25000.000000</c:v>
                </c:pt>
                <c:pt idx="2126">
                  <c:v>37500.000000</c:v>
                </c:pt>
                <c:pt idx="2127">
                  <c:v>62500.000000</c:v>
                </c:pt>
                <c:pt idx="2128">
                  <c:v>75000.000000</c:v>
                </c:pt>
                <c:pt idx="2129">
                  <c:v>101000.000000</c:v>
                </c:pt>
                <c:pt idx="2130">
                  <c:v>101000.000000</c:v>
                </c:pt>
                <c:pt idx="2131">
                  <c:v>75000.000000</c:v>
                </c:pt>
                <c:pt idx="2132">
                  <c:v>62500.000000</c:v>
                </c:pt>
                <c:pt idx="2133">
                  <c:v>37500.000000</c:v>
                </c:pt>
                <c:pt idx="2134">
                  <c:v>25000.000000</c:v>
                </c:pt>
                <c:pt idx="2135">
                  <c:v>-1000.000000</c:v>
                </c:pt>
                <c:pt idx="2136">
                  <c:v>-1000.000000</c:v>
                </c:pt>
                <c:pt idx="2137">
                  <c:v>25000.000000</c:v>
                </c:pt>
                <c:pt idx="2138">
                  <c:v>37500.000000</c:v>
                </c:pt>
                <c:pt idx="2139">
                  <c:v>62500.000000</c:v>
                </c:pt>
                <c:pt idx="2140">
                  <c:v>75000.000000</c:v>
                </c:pt>
                <c:pt idx="2141">
                  <c:v>101000.000000</c:v>
                </c:pt>
                <c:pt idx="2142">
                  <c:v>101000.000000</c:v>
                </c:pt>
                <c:pt idx="2143">
                  <c:v>75000.000000</c:v>
                </c:pt>
                <c:pt idx="2144">
                  <c:v>62500.000000</c:v>
                </c:pt>
                <c:pt idx="2145">
                  <c:v>37500.000000</c:v>
                </c:pt>
                <c:pt idx="2146">
                  <c:v>25000.000000</c:v>
                </c:pt>
                <c:pt idx="2147">
                  <c:v>-1000.000000</c:v>
                </c:pt>
                <c:pt idx="2148">
                  <c:v>-1000.000000</c:v>
                </c:pt>
                <c:pt idx="2149">
                  <c:v>25000.000000</c:v>
                </c:pt>
                <c:pt idx="2150">
                  <c:v>37500.000000</c:v>
                </c:pt>
                <c:pt idx="2151">
                  <c:v>62500.000000</c:v>
                </c:pt>
                <c:pt idx="2152">
                  <c:v>75000.000000</c:v>
                </c:pt>
                <c:pt idx="2153">
                  <c:v>101000.000000</c:v>
                </c:pt>
                <c:pt idx="2154">
                  <c:v>101000.000000</c:v>
                </c:pt>
                <c:pt idx="2155">
                  <c:v>75000.000000</c:v>
                </c:pt>
                <c:pt idx="2156">
                  <c:v>62500.000000</c:v>
                </c:pt>
                <c:pt idx="2157">
                  <c:v>37500.000000</c:v>
                </c:pt>
                <c:pt idx="2158">
                  <c:v>25000.000000</c:v>
                </c:pt>
                <c:pt idx="2159">
                  <c:v>-1000.000000</c:v>
                </c:pt>
                <c:pt idx="2160">
                  <c:v>-1000.000000</c:v>
                </c:pt>
                <c:pt idx="2161">
                  <c:v>25000.000000</c:v>
                </c:pt>
                <c:pt idx="2162">
                  <c:v>37500.000000</c:v>
                </c:pt>
                <c:pt idx="2163">
                  <c:v>62500.000000</c:v>
                </c:pt>
                <c:pt idx="2164">
                  <c:v>75000.000000</c:v>
                </c:pt>
                <c:pt idx="2165">
                  <c:v>101000.000000</c:v>
                </c:pt>
                <c:pt idx="2166">
                  <c:v>101000.000000</c:v>
                </c:pt>
                <c:pt idx="2167">
                  <c:v>75000.000000</c:v>
                </c:pt>
                <c:pt idx="2168">
                  <c:v>62500.000000</c:v>
                </c:pt>
                <c:pt idx="2169">
                  <c:v>37500.000000</c:v>
                </c:pt>
                <c:pt idx="2170">
                  <c:v>25000.000000</c:v>
                </c:pt>
                <c:pt idx="2171">
                  <c:v>-1000.000000</c:v>
                </c:pt>
                <c:pt idx="2172">
                  <c:v>-1000.000000</c:v>
                </c:pt>
                <c:pt idx="2173">
                  <c:v>25000.000000</c:v>
                </c:pt>
                <c:pt idx="2174">
                  <c:v>37500.000000</c:v>
                </c:pt>
                <c:pt idx="2175">
                  <c:v>62500.000000</c:v>
                </c:pt>
                <c:pt idx="2176">
                  <c:v>75000.000000</c:v>
                </c:pt>
                <c:pt idx="2177">
                  <c:v>101000.000000</c:v>
                </c:pt>
                <c:pt idx="2178">
                  <c:v>101000.000000</c:v>
                </c:pt>
                <c:pt idx="2179">
                  <c:v>75000.000000</c:v>
                </c:pt>
                <c:pt idx="2180">
                  <c:v>62500.000000</c:v>
                </c:pt>
                <c:pt idx="2181">
                  <c:v>37500.000000</c:v>
                </c:pt>
                <c:pt idx="2182">
                  <c:v>25000.000000</c:v>
                </c:pt>
                <c:pt idx="2183">
                  <c:v>-1000.000000</c:v>
                </c:pt>
                <c:pt idx="2184">
                  <c:v>-1000.000000</c:v>
                </c:pt>
                <c:pt idx="2185">
                  <c:v>25000.000000</c:v>
                </c:pt>
                <c:pt idx="2186">
                  <c:v>37500.000000</c:v>
                </c:pt>
                <c:pt idx="2187">
                  <c:v>62500.000000</c:v>
                </c:pt>
                <c:pt idx="2188">
                  <c:v>75000.000000</c:v>
                </c:pt>
                <c:pt idx="2189">
                  <c:v>101000.000000</c:v>
                </c:pt>
                <c:pt idx="2190">
                  <c:v>101000.000000</c:v>
                </c:pt>
                <c:pt idx="2191">
                  <c:v>75000.000000</c:v>
                </c:pt>
                <c:pt idx="2192">
                  <c:v>62500.000000</c:v>
                </c:pt>
                <c:pt idx="2193">
                  <c:v>37500.000000</c:v>
                </c:pt>
                <c:pt idx="2194">
                  <c:v>25000.000000</c:v>
                </c:pt>
                <c:pt idx="2195">
                  <c:v>-1000.000000</c:v>
                </c:pt>
                <c:pt idx="2196">
                  <c:v>-1000.000000</c:v>
                </c:pt>
                <c:pt idx="2197">
                  <c:v>25000.000000</c:v>
                </c:pt>
                <c:pt idx="2198">
                  <c:v>37500.000000</c:v>
                </c:pt>
                <c:pt idx="2199">
                  <c:v>62500.000000</c:v>
                </c:pt>
                <c:pt idx="2200">
                  <c:v>75000.000000</c:v>
                </c:pt>
                <c:pt idx="2201">
                  <c:v>101000.000000</c:v>
                </c:pt>
                <c:pt idx="2202">
                  <c:v>101000.000000</c:v>
                </c:pt>
                <c:pt idx="2203">
                  <c:v>75000.000000</c:v>
                </c:pt>
                <c:pt idx="2204">
                  <c:v>62500.000000</c:v>
                </c:pt>
                <c:pt idx="2205">
                  <c:v>37500.000000</c:v>
                </c:pt>
                <c:pt idx="2206">
                  <c:v>25000.000000</c:v>
                </c:pt>
                <c:pt idx="2207">
                  <c:v>-1000.000000</c:v>
                </c:pt>
                <c:pt idx="2208">
                  <c:v>-1000.000000</c:v>
                </c:pt>
                <c:pt idx="2209">
                  <c:v>25000.000000</c:v>
                </c:pt>
                <c:pt idx="2210">
                  <c:v>37500.000000</c:v>
                </c:pt>
                <c:pt idx="2211">
                  <c:v>62500.000000</c:v>
                </c:pt>
                <c:pt idx="2212">
                  <c:v>75000.000000</c:v>
                </c:pt>
                <c:pt idx="2213">
                  <c:v>101000.000000</c:v>
                </c:pt>
                <c:pt idx="2214">
                  <c:v>101000.000000</c:v>
                </c:pt>
                <c:pt idx="2215">
                  <c:v>75000.000000</c:v>
                </c:pt>
                <c:pt idx="2216">
                  <c:v>62500.000000</c:v>
                </c:pt>
                <c:pt idx="2217">
                  <c:v>37500.000000</c:v>
                </c:pt>
                <c:pt idx="2218">
                  <c:v>25000.000000</c:v>
                </c:pt>
                <c:pt idx="2219">
                  <c:v>-1000.000000</c:v>
                </c:pt>
                <c:pt idx="2220">
                  <c:v>-1000.000000</c:v>
                </c:pt>
                <c:pt idx="2221">
                  <c:v>25000.000000</c:v>
                </c:pt>
                <c:pt idx="2222">
                  <c:v>37500.000000</c:v>
                </c:pt>
                <c:pt idx="2223">
                  <c:v>62500.000000</c:v>
                </c:pt>
                <c:pt idx="2224">
                  <c:v>75000.000000</c:v>
                </c:pt>
                <c:pt idx="2225">
                  <c:v>101000.000000</c:v>
                </c:pt>
                <c:pt idx="2226">
                  <c:v>101000.000000</c:v>
                </c:pt>
                <c:pt idx="2227">
                  <c:v>75000.000000</c:v>
                </c:pt>
                <c:pt idx="2228">
                  <c:v>62500.000000</c:v>
                </c:pt>
                <c:pt idx="2229">
                  <c:v>37500.000000</c:v>
                </c:pt>
                <c:pt idx="2230">
                  <c:v>25000.000000</c:v>
                </c:pt>
                <c:pt idx="2231">
                  <c:v>-1000.000000</c:v>
                </c:pt>
                <c:pt idx="2232">
                  <c:v>-1000.000000</c:v>
                </c:pt>
                <c:pt idx="2233">
                  <c:v>25000.000000</c:v>
                </c:pt>
                <c:pt idx="2234">
                  <c:v>37500.000000</c:v>
                </c:pt>
                <c:pt idx="2235">
                  <c:v>62500.000000</c:v>
                </c:pt>
                <c:pt idx="2236">
                  <c:v>75000.000000</c:v>
                </c:pt>
                <c:pt idx="2237">
                  <c:v>101000.000000</c:v>
                </c:pt>
                <c:pt idx="2238">
                  <c:v>101000.000000</c:v>
                </c:pt>
                <c:pt idx="2239">
                  <c:v>75000.000000</c:v>
                </c:pt>
                <c:pt idx="2240">
                  <c:v>62500.000000</c:v>
                </c:pt>
                <c:pt idx="2241">
                  <c:v>37500.000000</c:v>
                </c:pt>
                <c:pt idx="2242">
                  <c:v>25000.000000</c:v>
                </c:pt>
                <c:pt idx="2243">
                  <c:v>-1000.000000</c:v>
                </c:pt>
                <c:pt idx="2244">
                  <c:v>-1000.000000</c:v>
                </c:pt>
                <c:pt idx="2245">
                  <c:v>25000.000000</c:v>
                </c:pt>
                <c:pt idx="2246">
                  <c:v>37500.000000</c:v>
                </c:pt>
                <c:pt idx="2247">
                  <c:v>62500.000000</c:v>
                </c:pt>
                <c:pt idx="2248">
                  <c:v>75000.000000</c:v>
                </c:pt>
                <c:pt idx="2249">
                  <c:v>101000.000000</c:v>
                </c:pt>
                <c:pt idx="2250">
                  <c:v>101000.000000</c:v>
                </c:pt>
                <c:pt idx="2251">
                  <c:v>75000.000000</c:v>
                </c:pt>
                <c:pt idx="2252">
                  <c:v>62500.000000</c:v>
                </c:pt>
                <c:pt idx="2253">
                  <c:v>37500.000000</c:v>
                </c:pt>
                <c:pt idx="2254">
                  <c:v>25000.000000</c:v>
                </c:pt>
                <c:pt idx="2255">
                  <c:v>-1000.000000</c:v>
                </c:pt>
                <c:pt idx="2256">
                  <c:v>-1000.000000</c:v>
                </c:pt>
                <c:pt idx="2257">
                  <c:v>25000.000000</c:v>
                </c:pt>
                <c:pt idx="2258">
                  <c:v>37500.000000</c:v>
                </c:pt>
                <c:pt idx="2259">
                  <c:v>62500.000000</c:v>
                </c:pt>
                <c:pt idx="2260">
                  <c:v>75000.000000</c:v>
                </c:pt>
                <c:pt idx="2261">
                  <c:v>101000.000000</c:v>
                </c:pt>
                <c:pt idx="2262">
                  <c:v>101000.000000</c:v>
                </c:pt>
                <c:pt idx="2263">
                  <c:v>75000.000000</c:v>
                </c:pt>
                <c:pt idx="2264">
                  <c:v>62500.000000</c:v>
                </c:pt>
                <c:pt idx="2265">
                  <c:v>37500.000000</c:v>
                </c:pt>
                <c:pt idx="2266">
                  <c:v>25000.000000</c:v>
                </c:pt>
                <c:pt idx="2267">
                  <c:v>-1000.000000</c:v>
                </c:pt>
                <c:pt idx="2268">
                  <c:v>-1000.000000</c:v>
                </c:pt>
                <c:pt idx="2269">
                  <c:v>25000.000000</c:v>
                </c:pt>
                <c:pt idx="2270">
                  <c:v>37500.000000</c:v>
                </c:pt>
                <c:pt idx="2271">
                  <c:v>62500.000000</c:v>
                </c:pt>
                <c:pt idx="2272">
                  <c:v>75000.000000</c:v>
                </c:pt>
                <c:pt idx="2273">
                  <c:v>101000.000000</c:v>
                </c:pt>
                <c:pt idx="2274">
                  <c:v>101000.000000</c:v>
                </c:pt>
                <c:pt idx="2275">
                  <c:v>75000.000000</c:v>
                </c:pt>
                <c:pt idx="2276">
                  <c:v>62500.000000</c:v>
                </c:pt>
                <c:pt idx="2277">
                  <c:v>37500.000000</c:v>
                </c:pt>
                <c:pt idx="2278">
                  <c:v>25000.000000</c:v>
                </c:pt>
                <c:pt idx="2279">
                  <c:v>-1000.000000</c:v>
                </c:pt>
                <c:pt idx="2280">
                  <c:v>-1000.000000</c:v>
                </c:pt>
                <c:pt idx="2281">
                  <c:v>25000.000000</c:v>
                </c:pt>
                <c:pt idx="2282">
                  <c:v>37500.000000</c:v>
                </c:pt>
                <c:pt idx="2283">
                  <c:v>62500.000000</c:v>
                </c:pt>
                <c:pt idx="2284">
                  <c:v>75000.000000</c:v>
                </c:pt>
                <c:pt idx="2285">
                  <c:v>101000.000000</c:v>
                </c:pt>
                <c:pt idx="2286">
                  <c:v>101000.000000</c:v>
                </c:pt>
                <c:pt idx="2287">
                  <c:v>75000.000000</c:v>
                </c:pt>
                <c:pt idx="2288">
                  <c:v>62500.000000</c:v>
                </c:pt>
                <c:pt idx="2289">
                  <c:v>37500.000000</c:v>
                </c:pt>
                <c:pt idx="2290">
                  <c:v>25000.000000</c:v>
                </c:pt>
                <c:pt idx="2291">
                  <c:v>-1000.000000</c:v>
                </c:pt>
                <c:pt idx="2292">
                  <c:v>-1000.000000</c:v>
                </c:pt>
                <c:pt idx="2293">
                  <c:v>25000.000000</c:v>
                </c:pt>
                <c:pt idx="2294">
                  <c:v>37500.000000</c:v>
                </c:pt>
                <c:pt idx="2295">
                  <c:v>62500.000000</c:v>
                </c:pt>
                <c:pt idx="2296">
                  <c:v>75000.000000</c:v>
                </c:pt>
                <c:pt idx="2297">
                  <c:v>101000.000000</c:v>
                </c:pt>
                <c:pt idx="2298">
                  <c:v>101000.000000</c:v>
                </c:pt>
                <c:pt idx="2299">
                  <c:v>75000.000000</c:v>
                </c:pt>
                <c:pt idx="2300">
                  <c:v>62500.000000</c:v>
                </c:pt>
                <c:pt idx="2301">
                  <c:v>37500.000000</c:v>
                </c:pt>
                <c:pt idx="2302">
                  <c:v>25000.000000</c:v>
                </c:pt>
                <c:pt idx="2303">
                  <c:v>-1000.000000</c:v>
                </c:pt>
                <c:pt idx="2304">
                  <c:v>-1000.000000</c:v>
                </c:pt>
                <c:pt idx="2305">
                  <c:v>25000.000000</c:v>
                </c:pt>
                <c:pt idx="2306">
                  <c:v>37500.000000</c:v>
                </c:pt>
                <c:pt idx="2307">
                  <c:v>62500.000000</c:v>
                </c:pt>
                <c:pt idx="2308">
                  <c:v>75000.000000</c:v>
                </c:pt>
                <c:pt idx="2309">
                  <c:v>101000.000000</c:v>
                </c:pt>
                <c:pt idx="2310">
                  <c:v>101000.000000</c:v>
                </c:pt>
                <c:pt idx="2311">
                  <c:v>75000.000000</c:v>
                </c:pt>
                <c:pt idx="2312">
                  <c:v>62500.000000</c:v>
                </c:pt>
                <c:pt idx="2313">
                  <c:v>37500.000000</c:v>
                </c:pt>
                <c:pt idx="2314">
                  <c:v>25000.000000</c:v>
                </c:pt>
                <c:pt idx="2315">
                  <c:v>-1000.000000</c:v>
                </c:pt>
                <c:pt idx="2316">
                  <c:v>-1000.000000</c:v>
                </c:pt>
                <c:pt idx="2317">
                  <c:v>25000.000000</c:v>
                </c:pt>
                <c:pt idx="2318">
                  <c:v>37500.000000</c:v>
                </c:pt>
                <c:pt idx="2319">
                  <c:v>62500.000000</c:v>
                </c:pt>
                <c:pt idx="2320">
                  <c:v>75000.000000</c:v>
                </c:pt>
                <c:pt idx="2321">
                  <c:v>101000.000000</c:v>
                </c:pt>
                <c:pt idx="2322">
                  <c:v>101000.000000</c:v>
                </c:pt>
                <c:pt idx="2323">
                  <c:v>75000.000000</c:v>
                </c:pt>
                <c:pt idx="2324">
                  <c:v>62500.000000</c:v>
                </c:pt>
                <c:pt idx="2325">
                  <c:v>37500.000000</c:v>
                </c:pt>
                <c:pt idx="2326">
                  <c:v>25000.000000</c:v>
                </c:pt>
                <c:pt idx="2327">
                  <c:v>-1000.000000</c:v>
                </c:pt>
                <c:pt idx="2328">
                  <c:v>-1000.000000</c:v>
                </c:pt>
                <c:pt idx="2329">
                  <c:v>25000.000000</c:v>
                </c:pt>
                <c:pt idx="2330">
                  <c:v>37500.000000</c:v>
                </c:pt>
                <c:pt idx="2331">
                  <c:v>62500.000000</c:v>
                </c:pt>
                <c:pt idx="2332">
                  <c:v>75000.000000</c:v>
                </c:pt>
                <c:pt idx="2333">
                  <c:v>101000.000000</c:v>
                </c:pt>
                <c:pt idx="2334">
                  <c:v>101000.000000</c:v>
                </c:pt>
                <c:pt idx="2335">
                  <c:v>75000.000000</c:v>
                </c:pt>
                <c:pt idx="2336">
                  <c:v>62500.000000</c:v>
                </c:pt>
                <c:pt idx="2337">
                  <c:v>37500.000000</c:v>
                </c:pt>
                <c:pt idx="2338">
                  <c:v>25000.000000</c:v>
                </c:pt>
                <c:pt idx="2339">
                  <c:v>-1000.000000</c:v>
                </c:pt>
                <c:pt idx="2340">
                  <c:v>-1000.000000</c:v>
                </c:pt>
                <c:pt idx="2341">
                  <c:v>25000.000000</c:v>
                </c:pt>
                <c:pt idx="2342">
                  <c:v>37500.000000</c:v>
                </c:pt>
                <c:pt idx="2343">
                  <c:v>62500.000000</c:v>
                </c:pt>
                <c:pt idx="2344">
                  <c:v>75000.000000</c:v>
                </c:pt>
                <c:pt idx="2345">
                  <c:v>101000.000000</c:v>
                </c:pt>
                <c:pt idx="2346">
                  <c:v>101000.000000</c:v>
                </c:pt>
                <c:pt idx="2347">
                  <c:v>75000.000000</c:v>
                </c:pt>
                <c:pt idx="2348">
                  <c:v>62500.000000</c:v>
                </c:pt>
                <c:pt idx="2349">
                  <c:v>37500.000000</c:v>
                </c:pt>
                <c:pt idx="2350">
                  <c:v>25000.000000</c:v>
                </c:pt>
                <c:pt idx="2351">
                  <c:v>-1000.000000</c:v>
                </c:pt>
                <c:pt idx="2352">
                  <c:v>-1000.000000</c:v>
                </c:pt>
                <c:pt idx="2353">
                  <c:v>25000.000000</c:v>
                </c:pt>
                <c:pt idx="2354">
                  <c:v>37500.000000</c:v>
                </c:pt>
                <c:pt idx="2355">
                  <c:v>62500.000000</c:v>
                </c:pt>
                <c:pt idx="2356">
                  <c:v>75000.000000</c:v>
                </c:pt>
                <c:pt idx="2357">
                  <c:v>101000.000000</c:v>
                </c:pt>
                <c:pt idx="2358">
                  <c:v>101000.000000</c:v>
                </c:pt>
                <c:pt idx="2359">
                  <c:v>75000.000000</c:v>
                </c:pt>
                <c:pt idx="2360">
                  <c:v>62500.000000</c:v>
                </c:pt>
                <c:pt idx="2361">
                  <c:v>37500.000000</c:v>
                </c:pt>
                <c:pt idx="2362">
                  <c:v>25000.000000</c:v>
                </c:pt>
                <c:pt idx="2363">
                  <c:v>-1000.000000</c:v>
                </c:pt>
                <c:pt idx="2364">
                  <c:v>-1000.000000</c:v>
                </c:pt>
                <c:pt idx="2365">
                  <c:v>25000.000000</c:v>
                </c:pt>
                <c:pt idx="2366">
                  <c:v>37500.000000</c:v>
                </c:pt>
                <c:pt idx="2367">
                  <c:v>62500.000000</c:v>
                </c:pt>
                <c:pt idx="2368">
                  <c:v>75000.000000</c:v>
                </c:pt>
                <c:pt idx="2369">
                  <c:v>101000.000000</c:v>
                </c:pt>
                <c:pt idx="2370">
                  <c:v>101000.000000</c:v>
                </c:pt>
                <c:pt idx="2371">
                  <c:v>75000.000000</c:v>
                </c:pt>
                <c:pt idx="2372">
                  <c:v>62500.000000</c:v>
                </c:pt>
                <c:pt idx="2373">
                  <c:v>37500.000000</c:v>
                </c:pt>
                <c:pt idx="2374">
                  <c:v>25000.000000</c:v>
                </c:pt>
                <c:pt idx="2375">
                  <c:v>-1000.000000</c:v>
                </c:pt>
                <c:pt idx="2376">
                  <c:v>-1000.000000</c:v>
                </c:pt>
                <c:pt idx="2377">
                  <c:v>25000.000000</c:v>
                </c:pt>
                <c:pt idx="2378">
                  <c:v>37500.000000</c:v>
                </c:pt>
                <c:pt idx="2379">
                  <c:v>62500.000000</c:v>
                </c:pt>
                <c:pt idx="2380">
                  <c:v>75000.000000</c:v>
                </c:pt>
                <c:pt idx="2381">
                  <c:v>101000.000000</c:v>
                </c:pt>
                <c:pt idx="2382">
                  <c:v>101000.000000</c:v>
                </c:pt>
                <c:pt idx="2383">
                  <c:v>75000.000000</c:v>
                </c:pt>
                <c:pt idx="2384">
                  <c:v>62500.000000</c:v>
                </c:pt>
                <c:pt idx="2385">
                  <c:v>37500.000000</c:v>
                </c:pt>
                <c:pt idx="2386">
                  <c:v>25000.000000</c:v>
                </c:pt>
                <c:pt idx="2387">
                  <c:v>-1000.000000</c:v>
                </c:pt>
                <c:pt idx="2388">
                  <c:v>-1000.000000</c:v>
                </c:pt>
                <c:pt idx="2389">
                  <c:v>25000.000000</c:v>
                </c:pt>
                <c:pt idx="2390">
                  <c:v>37500.000000</c:v>
                </c:pt>
                <c:pt idx="2391">
                  <c:v>62500.000000</c:v>
                </c:pt>
                <c:pt idx="2392">
                  <c:v>75000.000000</c:v>
                </c:pt>
                <c:pt idx="2393">
                  <c:v>101000.000000</c:v>
                </c:pt>
                <c:pt idx="2394">
                  <c:v>101000.000000</c:v>
                </c:pt>
                <c:pt idx="2395">
                  <c:v>75000.000000</c:v>
                </c:pt>
                <c:pt idx="2396">
                  <c:v>62500.000000</c:v>
                </c:pt>
                <c:pt idx="2397">
                  <c:v>37500.000000</c:v>
                </c:pt>
                <c:pt idx="2398">
                  <c:v>25000.000000</c:v>
                </c:pt>
                <c:pt idx="2399">
                  <c:v>-1000.000000</c:v>
                </c:pt>
                <c:pt idx="2400">
                  <c:v>-1000.000000</c:v>
                </c:pt>
                <c:pt idx="2401">
                  <c:v>25000.000000</c:v>
                </c:pt>
                <c:pt idx="2402">
                  <c:v>37500.000000</c:v>
                </c:pt>
                <c:pt idx="2403">
                  <c:v>62500.000000</c:v>
                </c:pt>
                <c:pt idx="2404">
                  <c:v>75000.000000</c:v>
                </c:pt>
                <c:pt idx="2405">
                  <c:v>101000.000000</c:v>
                </c:pt>
                <c:pt idx="2406">
                  <c:v>101000.000000</c:v>
                </c:pt>
                <c:pt idx="2407">
                  <c:v>75000.000000</c:v>
                </c:pt>
                <c:pt idx="2408">
                  <c:v>62500.000000</c:v>
                </c:pt>
                <c:pt idx="2409">
                  <c:v>37500.000000</c:v>
                </c:pt>
                <c:pt idx="2410">
                  <c:v>25000.000000</c:v>
                </c:pt>
                <c:pt idx="2411">
                  <c:v>-1000.000000</c:v>
                </c:pt>
                <c:pt idx="2412">
                  <c:v>-1000.000000</c:v>
                </c:pt>
                <c:pt idx="2413">
                  <c:v>25000.000000</c:v>
                </c:pt>
                <c:pt idx="2414">
                  <c:v>37500.000000</c:v>
                </c:pt>
                <c:pt idx="2415">
                  <c:v>62500.000000</c:v>
                </c:pt>
                <c:pt idx="2416">
                  <c:v>75000.000000</c:v>
                </c:pt>
                <c:pt idx="2417">
                  <c:v>101000.000000</c:v>
                </c:pt>
                <c:pt idx="2418">
                  <c:v>101000.000000</c:v>
                </c:pt>
                <c:pt idx="2419">
                  <c:v>75000.000000</c:v>
                </c:pt>
                <c:pt idx="2420">
                  <c:v>62500.000000</c:v>
                </c:pt>
                <c:pt idx="2421">
                  <c:v>37500.000000</c:v>
                </c:pt>
                <c:pt idx="2422">
                  <c:v>25000.000000</c:v>
                </c:pt>
                <c:pt idx="2423">
                  <c:v>-1000.000000</c:v>
                </c:pt>
                <c:pt idx="2424">
                  <c:v>-1000.000000</c:v>
                </c:pt>
                <c:pt idx="2425">
                  <c:v>25000.000000</c:v>
                </c:pt>
                <c:pt idx="2426">
                  <c:v>37500.000000</c:v>
                </c:pt>
                <c:pt idx="2427">
                  <c:v>62500.000000</c:v>
                </c:pt>
                <c:pt idx="2428">
                  <c:v>75000.000000</c:v>
                </c:pt>
                <c:pt idx="2429">
                  <c:v>101000.000000</c:v>
                </c:pt>
                <c:pt idx="2430">
                  <c:v>101000.000000</c:v>
                </c:pt>
                <c:pt idx="2431">
                  <c:v>75000.000000</c:v>
                </c:pt>
                <c:pt idx="2432">
                  <c:v>62500.000000</c:v>
                </c:pt>
                <c:pt idx="2433">
                  <c:v>37500.000000</c:v>
                </c:pt>
                <c:pt idx="2434">
                  <c:v>25000.000000</c:v>
                </c:pt>
                <c:pt idx="2435">
                  <c:v>-1000.000000</c:v>
                </c:pt>
                <c:pt idx="2436">
                  <c:v>-1000.000000</c:v>
                </c:pt>
                <c:pt idx="2437">
                  <c:v>25000.000000</c:v>
                </c:pt>
                <c:pt idx="2438">
                  <c:v>37500.000000</c:v>
                </c:pt>
                <c:pt idx="2439">
                  <c:v>62500.000000</c:v>
                </c:pt>
                <c:pt idx="2440">
                  <c:v>75000.000000</c:v>
                </c:pt>
                <c:pt idx="2441">
                  <c:v>101000.000000</c:v>
                </c:pt>
                <c:pt idx="2442">
                  <c:v>101000.000000</c:v>
                </c:pt>
                <c:pt idx="2443">
                  <c:v>75000.000000</c:v>
                </c:pt>
                <c:pt idx="2444">
                  <c:v>62500.000000</c:v>
                </c:pt>
                <c:pt idx="2445">
                  <c:v>37500.000000</c:v>
                </c:pt>
                <c:pt idx="2446">
                  <c:v>25000.000000</c:v>
                </c:pt>
                <c:pt idx="2447">
                  <c:v>-1000.000000</c:v>
                </c:pt>
                <c:pt idx="2448">
                  <c:v>-1000.000000</c:v>
                </c:pt>
                <c:pt idx="2449">
                  <c:v>25000.000000</c:v>
                </c:pt>
                <c:pt idx="2450">
                  <c:v>37500.000000</c:v>
                </c:pt>
                <c:pt idx="2451">
                  <c:v>62500.000000</c:v>
                </c:pt>
                <c:pt idx="2452">
                  <c:v>75000.000000</c:v>
                </c:pt>
                <c:pt idx="2453">
                  <c:v>101000.000000</c:v>
                </c:pt>
                <c:pt idx="2454">
                  <c:v>101000.000000</c:v>
                </c:pt>
                <c:pt idx="2455">
                  <c:v>75000.000000</c:v>
                </c:pt>
                <c:pt idx="2456">
                  <c:v>62500.000000</c:v>
                </c:pt>
                <c:pt idx="2457">
                  <c:v>37500.000000</c:v>
                </c:pt>
                <c:pt idx="2458">
                  <c:v>25000.000000</c:v>
                </c:pt>
                <c:pt idx="2459">
                  <c:v>-1000.000000</c:v>
                </c:pt>
                <c:pt idx="2460">
                  <c:v>-1000.000000</c:v>
                </c:pt>
                <c:pt idx="2461">
                  <c:v>25000.000000</c:v>
                </c:pt>
                <c:pt idx="2462">
                  <c:v>37500.000000</c:v>
                </c:pt>
                <c:pt idx="2463">
                  <c:v>62500.000000</c:v>
                </c:pt>
                <c:pt idx="2464">
                  <c:v>75000.000000</c:v>
                </c:pt>
                <c:pt idx="2465">
                  <c:v>101000.000000</c:v>
                </c:pt>
                <c:pt idx="2466">
                  <c:v>101000.000000</c:v>
                </c:pt>
                <c:pt idx="2467">
                  <c:v>75000.000000</c:v>
                </c:pt>
                <c:pt idx="2468">
                  <c:v>62500.000000</c:v>
                </c:pt>
                <c:pt idx="2469">
                  <c:v>37500.000000</c:v>
                </c:pt>
                <c:pt idx="2470">
                  <c:v>25000.000000</c:v>
                </c:pt>
                <c:pt idx="2471">
                  <c:v>-1000.000000</c:v>
                </c:pt>
                <c:pt idx="2472">
                  <c:v>-1000.000000</c:v>
                </c:pt>
                <c:pt idx="2473">
                  <c:v>25000.000000</c:v>
                </c:pt>
                <c:pt idx="2474">
                  <c:v>37500.000000</c:v>
                </c:pt>
                <c:pt idx="2475">
                  <c:v>62500.000000</c:v>
                </c:pt>
                <c:pt idx="2476">
                  <c:v>75000.000000</c:v>
                </c:pt>
                <c:pt idx="2477">
                  <c:v>101000.000000</c:v>
                </c:pt>
                <c:pt idx="2478">
                  <c:v>101000.000000</c:v>
                </c:pt>
                <c:pt idx="2479">
                  <c:v>75000.000000</c:v>
                </c:pt>
                <c:pt idx="2480">
                  <c:v>62500.000000</c:v>
                </c:pt>
                <c:pt idx="2481">
                  <c:v>37500.000000</c:v>
                </c:pt>
                <c:pt idx="2482">
                  <c:v>25000.000000</c:v>
                </c:pt>
                <c:pt idx="2483">
                  <c:v>-1000.000000</c:v>
                </c:pt>
                <c:pt idx="2484">
                  <c:v>-1000.000000</c:v>
                </c:pt>
                <c:pt idx="2485">
                  <c:v>25000.000000</c:v>
                </c:pt>
                <c:pt idx="2486">
                  <c:v>37500.000000</c:v>
                </c:pt>
                <c:pt idx="2487">
                  <c:v>62500.000000</c:v>
                </c:pt>
                <c:pt idx="2488">
                  <c:v>75000.000000</c:v>
                </c:pt>
                <c:pt idx="2489">
                  <c:v>101000.000000</c:v>
                </c:pt>
                <c:pt idx="2490">
                  <c:v>101000.000000</c:v>
                </c:pt>
                <c:pt idx="2491">
                  <c:v>75000.000000</c:v>
                </c:pt>
                <c:pt idx="2492">
                  <c:v>62500.000000</c:v>
                </c:pt>
                <c:pt idx="2493">
                  <c:v>37500.000000</c:v>
                </c:pt>
                <c:pt idx="2494">
                  <c:v>25000.000000</c:v>
                </c:pt>
                <c:pt idx="2495">
                  <c:v>-1000.000000</c:v>
                </c:pt>
                <c:pt idx="2496">
                  <c:v>-1000.000000</c:v>
                </c:pt>
                <c:pt idx="2497">
                  <c:v>25000.000000</c:v>
                </c:pt>
                <c:pt idx="2498">
                  <c:v>37500.000000</c:v>
                </c:pt>
                <c:pt idx="2499">
                  <c:v>62500.000000</c:v>
                </c:pt>
                <c:pt idx="2500">
                  <c:v>75000.000000</c:v>
                </c:pt>
                <c:pt idx="2501">
                  <c:v>101000.000000</c:v>
                </c:pt>
                <c:pt idx="2502">
                  <c:v>101000.000000</c:v>
                </c:pt>
                <c:pt idx="2503">
                  <c:v>75000.000000</c:v>
                </c:pt>
                <c:pt idx="2504">
                  <c:v>62500.000000</c:v>
                </c:pt>
                <c:pt idx="2505">
                  <c:v>37500.000000</c:v>
                </c:pt>
                <c:pt idx="2506">
                  <c:v>25000.000000</c:v>
                </c:pt>
                <c:pt idx="2507">
                  <c:v>-1000.000000</c:v>
                </c:pt>
                <c:pt idx="2508">
                  <c:v>-1000.000000</c:v>
                </c:pt>
                <c:pt idx="2509">
                  <c:v>25000.000000</c:v>
                </c:pt>
                <c:pt idx="2510">
                  <c:v>37500.000000</c:v>
                </c:pt>
                <c:pt idx="2511">
                  <c:v>62500.000000</c:v>
                </c:pt>
                <c:pt idx="2512">
                  <c:v>75000.000000</c:v>
                </c:pt>
                <c:pt idx="2513">
                  <c:v>101000.000000</c:v>
                </c:pt>
                <c:pt idx="2514">
                  <c:v>101000.000000</c:v>
                </c:pt>
                <c:pt idx="2515">
                  <c:v>75000.000000</c:v>
                </c:pt>
                <c:pt idx="2516">
                  <c:v>62500.000000</c:v>
                </c:pt>
                <c:pt idx="2517">
                  <c:v>37500.000000</c:v>
                </c:pt>
                <c:pt idx="2518">
                  <c:v>25000.000000</c:v>
                </c:pt>
                <c:pt idx="2519">
                  <c:v>-1000.000000</c:v>
                </c:pt>
                <c:pt idx="2520">
                  <c:v>-1000.000000</c:v>
                </c:pt>
                <c:pt idx="2521">
                  <c:v>25000.000000</c:v>
                </c:pt>
                <c:pt idx="2522">
                  <c:v>37500.000000</c:v>
                </c:pt>
                <c:pt idx="2523">
                  <c:v>62500.000000</c:v>
                </c:pt>
                <c:pt idx="2524">
                  <c:v>75000.000000</c:v>
                </c:pt>
                <c:pt idx="2525">
                  <c:v>101000.000000</c:v>
                </c:pt>
                <c:pt idx="2526">
                  <c:v>101000.000000</c:v>
                </c:pt>
                <c:pt idx="2527">
                  <c:v>75000.000000</c:v>
                </c:pt>
                <c:pt idx="2528">
                  <c:v>62500.000000</c:v>
                </c:pt>
                <c:pt idx="2529">
                  <c:v>37500.000000</c:v>
                </c:pt>
                <c:pt idx="2530">
                  <c:v>25000.000000</c:v>
                </c:pt>
                <c:pt idx="2531">
                  <c:v>-1000.000000</c:v>
                </c:pt>
                <c:pt idx="2532">
                  <c:v>-1000.000000</c:v>
                </c:pt>
                <c:pt idx="2533">
                  <c:v>25000.000000</c:v>
                </c:pt>
                <c:pt idx="2534">
                  <c:v>37500.000000</c:v>
                </c:pt>
                <c:pt idx="2535">
                  <c:v>62500.000000</c:v>
                </c:pt>
                <c:pt idx="2536">
                  <c:v>75000.000000</c:v>
                </c:pt>
                <c:pt idx="2537">
                  <c:v>101000.000000</c:v>
                </c:pt>
                <c:pt idx="2538">
                  <c:v>101000.000000</c:v>
                </c:pt>
                <c:pt idx="2539">
                  <c:v>75000.000000</c:v>
                </c:pt>
                <c:pt idx="2540">
                  <c:v>62500.000000</c:v>
                </c:pt>
                <c:pt idx="2541">
                  <c:v>37500.000000</c:v>
                </c:pt>
                <c:pt idx="2542">
                  <c:v>25000.000000</c:v>
                </c:pt>
                <c:pt idx="2543">
                  <c:v>-1000.000000</c:v>
                </c:pt>
                <c:pt idx="2544">
                  <c:v>-1000.000000</c:v>
                </c:pt>
                <c:pt idx="2545">
                  <c:v>25000.000000</c:v>
                </c:pt>
                <c:pt idx="2546">
                  <c:v>37500.000000</c:v>
                </c:pt>
                <c:pt idx="2547">
                  <c:v>62500.000000</c:v>
                </c:pt>
                <c:pt idx="2548">
                  <c:v>75000.000000</c:v>
                </c:pt>
                <c:pt idx="2549">
                  <c:v>101000.000000</c:v>
                </c:pt>
                <c:pt idx="2550">
                  <c:v>101000.000000</c:v>
                </c:pt>
                <c:pt idx="2551">
                  <c:v>75000.000000</c:v>
                </c:pt>
                <c:pt idx="2552">
                  <c:v>62500.000000</c:v>
                </c:pt>
                <c:pt idx="2553">
                  <c:v>37500.000000</c:v>
                </c:pt>
                <c:pt idx="2554">
                  <c:v>25000.000000</c:v>
                </c:pt>
                <c:pt idx="2555">
                  <c:v>-1000.000000</c:v>
                </c:pt>
                <c:pt idx="2556">
                  <c:v>-1000.000000</c:v>
                </c:pt>
                <c:pt idx="2557">
                  <c:v>25000.000000</c:v>
                </c:pt>
                <c:pt idx="2558">
                  <c:v>37500.000000</c:v>
                </c:pt>
                <c:pt idx="2559">
                  <c:v>62500.000000</c:v>
                </c:pt>
                <c:pt idx="2560">
                  <c:v>75000.000000</c:v>
                </c:pt>
                <c:pt idx="2561">
                  <c:v>101000.000000</c:v>
                </c:pt>
                <c:pt idx="2562">
                  <c:v>101000.000000</c:v>
                </c:pt>
                <c:pt idx="2563">
                  <c:v>75000.000000</c:v>
                </c:pt>
                <c:pt idx="2564">
                  <c:v>62500.000000</c:v>
                </c:pt>
                <c:pt idx="2565">
                  <c:v>37500.000000</c:v>
                </c:pt>
                <c:pt idx="2566">
                  <c:v>25000.000000</c:v>
                </c:pt>
                <c:pt idx="2567">
                  <c:v>-1000.000000</c:v>
                </c:pt>
                <c:pt idx="2568">
                  <c:v>-1000.000000</c:v>
                </c:pt>
                <c:pt idx="2569">
                  <c:v>25000.000000</c:v>
                </c:pt>
                <c:pt idx="2570">
                  <c:v>37500.000000</c:v>
                </c:pt>
                <c:pt idx="2571">
                  <c:v>62500.000000</c:v>
                </c:pt>
                <c:pt idx="2572">
                  <c:v>75000.000000</c:v>
                </c:pt>
                <c:pt idx="2573">
                  <c:v>101000.000000</c:v>
                </c:pt>
                <c:pt idx="2574">
                  <c:v>101000.000000</c:v>
                </c:pt>
                <c:pt idx="2575">
                  <c:v>75000.000000</c:v>
                </c:pt>
                <c:pt idx="2576">
                  <c:v>62500.000000</c:v>
                </c:pt>
                <c:pt idx="2577">
                  <c:v>37500.000000</c:v>
                </c:pt>
                <c:pt idx="2578">
                  <c:v>25000.000000</c:v>
                </c:pt>
                <c:pt idx="2579">
                  <c:v>-1000.000000</c:v>
                </c:pt>
                <c:pt idx="2580">
                  <c:v>-1000.000000</c:v>
                </c:pt>
                <c:pt idx="2581">
                  <c:v>25000.000000</c:v>
                </c:pt>
                <c:pt idx="2582">
                  <c:v>37500.000000</c:v>
                </c:pt>
                <c:pt idx="2583">
                  <c:v>62500.000000</c:v>
                </c:pt>
                <c:pt idx="2584">
                  <c:v>75000.000000</c:v>
                </c:pt>
                <c:pt idx="2585">
                  <c:v>101000.000000</c:v>
                </c:pt>
                <c:pt idx="2586">
                  <c:v>101000.000000</c:v>
                </c:pt>
                <c:pt idx="2587">
                  <c:v>75000.000000</c:v>
                </c:pt>
                <c:pt idx="2588">
                  <c:v>62500.000000</c:v>
                </c:pt>
                <c:pt idx="2589">
                  <c:v>37500.000000</c:v>
                </c:pt>
                <c:pt idx="2590">
                  <c:v>25000.000000</c:v>
                </c:pt>
                <c:pt idx="2591">
                  <c:v>-1000.000000</c:v>
                </c:pt>
                <c:pt idx="2592">
                  <c:v>-1000.000000</c:v>
                </c:pt>
                <c:pt idx="2593">
                  <c:v>25000.000000</c:v>
                </c:pt>
                <c:pt idx="2594">
                  <c:v>37500.000000</c:v>
                </c:pt>
                <c:pt idx="2595">
                  <c:v>62500.000000</c:v>
                </c:pt>
                <c:pt idx="2596">
                  <c:v>75000.000000</c:v>
                </c:pt>
                <c:pt idx="2597">
                  <c:v>101000.000000</c:v>
                </c:pt>
                <c:pt idx="2598">
                  <c:v>101000.000000</c:v>
                </c:pt>
                <c:pt idx="2599">
                  <c:v>75000.000000</c:v>
                </c:pt>
                <c:pt idx="2600">
                  <c:v>62500.000000</c:v>
                </c:pt>
                <c:pt idx="2601">
                  <c:v>37500.000000</c:v>
                </c:pt>
                <c:pt idx="2602">
                  <c:v>25000.000000</c:v>
                </c:pt>
                <c:pt idx="2603">
                  <c:v>-1000.000000</c:v>
                </c:pt>
                <c:pt idx="2604">
                  <c:v>-1000.000000</c:v>
                </c:pt>
                <c:pt idx="2605">
                  <c:v>25000.000000</c:v>
                </c:pt>
                <c:pt idx="2606">
                  <c:v>37500.000000</c:v>
                </c:pt>
                <c:pt idx="2607">
                  <c:v>62500.000000</c:v>
                </c:pt>
                <c:pt idx="2608">
                  <c:v>75000.000000</c:v>
                </c:pt>
                <c:pt idx="2609">
                  <c:v>101000.000000</c:v>
                </c:pt>
                <c:pt idx="2610">
                  <c:v>101000.000000</c:v>
                </c:pt>
                <c:pt idx="2611">
                  <c:v>75000.000000</c:v>
                </c:pt>
                <c:pt idx="2612">
                  <c:v>62500.000000</c:v>
                </c:pt>
                <c:pt idx="2613">
                  <c:v>37500.000000</c:v>
                </c:pt>
                <c:pt idx="2614">
                  <c:v>25000.000000</c:v>
                </c:pt>
                <c:pt idx="2615">
                  <c:v>-1000.000000</c:v>
                </c:pt>
                <c:pt idx="2616">
                  <c:v>-1000.000000</c:v>
                </c:pt>
                <c:pt idx="2617">
                  <c:v>25000.000000</c:v>
                </c:pt>
                <c:pt idx="2618">
                  <c:v>37500.000000</c:v>
                </c:pt>
                <c:pt idx="2619">
                  <c:v>62500.000000</c:v>
                </c:pt>
                <c:pt idx="2620">
                  <c:v>75000.000000</c:v>
                </c:pt>
                <c:pt idx="2621">
                  <c:v>101000.000000</c:v>
                </c:pt>
                <c:pt idx="2622">
                  <c:v>101000.000000</c:v>
                </c:pt>
                <c:pt idx="2623">
                  <c:v>75000.000000</c:v>
                </c:pt>
                <c:pt idx="2624">
                  <c:v>62500.000000</c:v>
                </c:pt>
                <c:pt idx="2625">
                  <c:v>37500.000000</c:v>
                </c:pt>
                <c:pt idx="2626">
                  <c:v>25000.000000</c:v>
                </c:pt>
                <c:pt idx="2627">
                  <c:v>-1000.000000</c:v>
                </c:pt>
                <c:pt idx="2628">
                  <c:v>-1000.000000</c:v>
                </c:pt>
                <c:pt idx="2629">
                  <c:v>25000.000000</c:v>
                </c:pt>
                <c:pt idx="2630">
                  <c:v>37500.000000</c:v>
                </c:pt>
                <c:pt idx="2631">
                  <c:v>62500.000000</c:v>
                </c:pt>
                <c:pt idx="2632">
                  <c:v>75000.000000</c:v>
                </c:pt>
                <c:pt idx="2633">
                  <c:v>101000.000000</c:v>
                </c:pt>
                <c:pt idx="2634">
                  <c:v>101000.000000</c:v>
                </c:pt>
                <c:pt idx="2635">
                  <c:v>75000.000000</c:v>
                </c:pt>
                <c:pt idx="2636">
                  <c:v>62500.000000</c:v>
                </c:pt>
                <c:pt idx="2637">
                  <c:v>37500.000000</c:v>
                </c:pt>
                <c:pt idx="2638">
                  <c:v>25000.000000</c:v>
                </c:pt>
                <c:pt idx="2639">
                  <c:v>-1000.000000</c:v>
                </c:pt>
                <c:pt idx="2640">
                  <c:v>-1000.000000</c:v>
                </c:pt>
                <c:pt idx="2641">
                  <c:v>25000.000000</c:v>
                </c:pt>
                <c:pt idx="2642">
                  <c:v>37500.000000</c:v>
                </c:pt>
                <c:pt idx="2643">
                  <c:v>62500.000000</c:v>
                </c:pt>
                <c:pt idx="2644">
                  <c:v>75000.000000</c:v>
                </c:pt>
                <c:pt idx="2645">
                  <c:v>101000.000000</c:v>
                </c:pt>
                <c:pt idx="2646">
                  <c:v>101000.000000</c:v>
                </c:pt>
                <c:pt idx="2647">
                  <c:v>75000.000000</c:v>
                </c:pt>
                <c:pt idx="2648">
                  <c:v>62500.000000</c:v>
                </c:pt>
                <c:pt idx="2649">
                  <c:v>37500.000000</c:v>
                </c:pt>
                <c:pt idx="2650">
                  <c:v>25000.000000</c:v>
                </c:pt>
                <c:pt idx="2651">
                  <c:v>-1000.000000</c:v>
                </c:pt>
                <c:pt idx="2652">
                  <c:v>-1000.000000</c:v>
                </c:pt>
                <c:pt idx="2653">
                  <c:v>25000.000000</c:v>
                </c:pt>
                <c:pt idx="2654">
                  <c:v>37500.000000</c:v>
                </c:pt>
                <c:pt idx="2655">
                  <c:v>62500.000000</c:v>
                </c:pt>
                <c:pt idx="2656">
                  <c:v>75000.000000</c:v>
                </c:pt>
                <c:pt idx="2657">
                  <c:v>101000.000000</c:v>
                </c:pt>
                <c:pt idx="2658">
                  <c:v>101000.000000</c:v>
                </c:pt>
                <c:pt idx="2659">
                  <c:v>75000.000000</c:v>
                </c:pt>
                <c:pt idx="2660">
                  <c:v>62500.000000</c:v>
                </c:pt>
                <c:pt idx="2661">
                  <c:v>37500.000000</c:v>
                </c:pt>
                <c:pt idx="2662">
                  <c:v>25000.000000</c:v>
                </c:pt>
                <c:pt idx="2663">
                  <c:v>-1000.000000</c:v>
                </c:pt>
                <c:pt idx="2664">
                  <c:v>-1000.000000</c:v>
                </c:pt>
                <c:pt idx="2665">
                  <c:v>25000.000000</c:v>
                </c:pt>
                <c:pt idx="2666">
                  <c:v>37500.000000</c:v>
                </c:pt>
                <c:pt idx="2667">
                  <c:v>62500.000000</c:v>
                </c:pt>
                <c:pt idx="2668">
                  <c:v>75000.000000</c:v>
                </c:pt>
                <c:pt idx="2669">
                  <c:v>101000.000000</c:v>
                </c:pt>
                <c:pt idx="2670">
                  <c:v>101000.000000</c:v>
                </c:pt>
                <c:pt idx="2671">
                  <c:v>75000.000000</c:v>
                </c:pt>
                <c:pt idx="2672">
                  <c:v>62500.000000</c:v>
                </c:pt>
                <c:pt idx="2673">
                  <c:v>37500.000000</c:v>
                </c:pt>
                <c:pt idx="2674">
                  <c:v>25000.000000</c:v>
                </c:pt>
                <c:pt idx="2675">
                  <c:v>-1000.000000</c:v>
                </c:pt>
                <c:pt idx="2676">
                  <c:v>-1000.000000</c:v>
                </c:pt>
                <c:pt idx="2677">
                  <c:v>25000.000000</c:v>
                </c:pt>
                <c:pt idx="2678">
                  <c:v>37500.000000</c:v>
                </c:pt>
                <c:pt idx="2679">
                  <c:v>62500.000000</c:v>
                </c:pt>
                <c:pt idx="2680">
                  <c:v>75000.000000</c:v>
                </c:pt>
                <c:pt idx="2681">
                  <c:v>101000.000000</c:v>
                </c:pt>
                <c:pt idx="2682">
                  <c:v>101000.000000</c:v>
                </c:pt>
                <c:pt idx="2683">
                  <c:v>75000.000000</c:v>
                </c:pt>
                <c:pt idx="2684">
                  <c:v>62500.000000</c:v>
                </c:pt>
                <c:pt idx="2685">
                  <c:v>37500.000000</c:v>
                </c:pt>
                <c:pt idx="2686">
                  <c:v>25000.000000</c:v>
                </c:pt>
                <c:pt idx="2687">
                  <c:v>-1000.000000</c:v>
                </c:pt>
                <c:pt idx="2688">
                  <c:v>-1000.000000</c:v>
                </c:pt>
                <c:pt idx="2689">
                  <c:v>25000.000000</c:v>
                </c:pt>
                <c:pt idx="2690">
                  <c:v>37500.000000</c:v>
                </c:pt>
                <c:pt idx="2691">
                  <c:v>62500.000000</c:v>
                </c:pt>
                <c:pt idx="2692">
                  <c:v>75000.000000</c:v>
                </c:pt>
                <c:pt idx="2693">
                  <c:v>101000.000000</c:v>
                </c:pt>
                <c:pt idx="2694">
                  <c:v>101000.000000</c:v>
                </c:pt>
                <c:pt idx="2695">
                  <c:v>75000.000000</c:v>
                </c:pt>
                <c:pt idx="2696">
                  <c:v>62500.000000</c:v>
                </c:pt>
                <c:pt idx="2697">
                  <c:v>37500.000000</c:v>
                </c:pt>
                <c:pt idx="2698">
                  <c:v>25000.000000</c:v>
                </c:pt>
                <c:pt idx="2699">
                  <c:v>-1000.000000</c:v>
                </c:pt>
                <c:pt idx="2700">
                  <c:v>-1000.000000</c:v>
                </c:pt>
                <c:pt idx="2701">
                  <c:v>25000.000000</c:v>
                </c:pt>
                <c:pt idx="2702">
                  <c:v>37500.000000</c:v>
                </c:pt>
                <c:pt idx="2703">
                  <c:v>62500.000000</c:v>
                </c:pt>
                <c:pt idx="2704">
                  <c:v>75000.000000</c:v>
                </c:pt>
                <c:pt idx="2705">
                  <c:v>101000.000000</c:v>
                </c:pt>
                <c:pt idx="2706">
                  <c:v>101000.000000</c:v>
                </c:pt>
                <c:pt idx="2707">
                  <c:v>75000.000000</c:v>
                </c:pt>
                <c:pt idx="2708">
                  <c:v>62500.000000</c:v>
                </c:pt>
                <c:pt idx="2709">
                  <c:v>37500.000000</c:v>
                </c:pt>
                <c:pt idx="2710">
                  <c:v>25000.000000</c:v>
                </c:pt>
                <c:pt idx="2711">
                  <c:v>-1000.000000</c:v>
                </c:pt>
                <c:pt idx="2712">
                  <c:v>-1000.000000</c:v>
                </c:pt>
                <c:pt idx="2713">
                  <c:v>25000.000000</c:v>
                </c:pt>
                <c:pt idx="2714">
                  <c:v>37500.000000</c:v>
                </c:pt>
                <c:pt idx="2715">
                  <c:v>62500.000000</c:v>
                </c:pt>
                <c:pt idx="2716">
                  <c:v>75000.000000</c:v>
                </c:pt>
                <c:pt idx="2717">
                  <c:v>101000.000000</c:v>
                </c:pt>
                <c:pt idx="2718">
                  <c:v>101000.000000</c:v>
                </c:pt>
                <c:pt idx="2719">
                  <c:v>75000.000000</c:v>
                </c:pt>
                <c:pt idx="2720">
                  <c:v>62500.000000</c:v>
                </c:pt>
                <c:pt idx="2721">
                  <c:v>37500.000000</c:v>
                </c:pt>
                <c:pt idx="2722">
                  <c:v>25000.000000</c:v>
                </c:pt>
                <c:pt idx="2723">
                  <c:v>-1000.000000</c:v>
                </c:pt>
                <c:pt idx="2724">
                  <c:v>-1000.000000</c:v>
                </c:pt>
                <c:pt idx="2725">
                  <c:v>25000.000000</c:v>
                </c:pt>
                <c:pt idx="2726">
                  <c:v>37500.000000</c:v>
                </c:pt>
                <c:pt idx="2727">
                  <c:v>62500.000000</c:v>
                </c:pt>
                <c:pt idx="2728">
                  <c:v>75000.000000</c:v>
                </c:pt>
                <c:pt idx="2729">
                  <c:v>101000.000000</c:v>
                </c:pt>
                <c:pt idx="2730">
                  <c:v>101000.000000</c:v>
                </c:pt>
                <c:pt idx="2731">
                  <c:v>75000.000000</c:v>
                </c:pt>
                <c:pt idx="2732">
                  <c:v>62500.000000</c:v>
                </c:pt>
                <c:pt idx="2733">
                  <c:v>37500.000000</c:v>
                </c:pt>
                <c:pt idx="2734">
                  <c:v>25000.000000</c:v>
                </c:pt>
                <c:pt idx="2735">
                  <c:v>-1000.000000</c:v>
                </c:pt>
                <c:pt idx="2736">
                  <c:v>-1000.000000</c:v>
                </c:pt>
                <c:pt idx="2737">
                  <c:v>25000.000000</c:v>
                </c:pt>
                <c:pt idx="2738">
                  <c:v>37500.000000</c:v>
                </c:pt>
                <c:pt idx="2739">
                  <c:v>62500.000000</c:v>
                </c:pt>
                <c:pt idx="2740">
                  <c:v>75000.000000</c:v>
                </c:pt>
                <c:pt idx="2741">
                  <c:v>101000.000000</c:v>
                </c:pt>
                <c:pt idx="2742">
                  <c:v>101000.000000</c:v>
                </c:pt>
                <c:pt idx="2743">
                  <c:v>75000.000000</c:v>
                </c:pt>
                <c:pt idx="2744">
                  <c:v>62500.000000</c:v>
                </c:pt>
                <c:pt idx="2745">
                  <c:v>37500.000000</c:v>
                </c:pt>
                <c:pt idx="2746">
                  <c:v>25000.000000</c:v>
                </c:pt>
                <c:pt idx="2747">
                  <c:v>-1000.000000</c:v>
                </c:pt>
                <c:pt idx="2748">
                  <c:v>-1000.000000</c:v>
                </c:pt>
                <c:pt idx="2749">
                  <c:v>25000.000000</c:v>
                </c:pt>
                <c:pt idx="2750">
                  <c:v>37500.000000</c:v>
                </c:pt>
                <c:pt idx="2751">
                  <c:v>62500.000000</c:v>
                </c:pt>
                <c:pt idx="2752">
                  <c:v>75000.000000</c:v>
                </c:pt>
                <c:pt idx="2753">
                  <c:v>101000.000000</c:v>
                </c:pt>
                <c:pt idx="2754">
                  <c:v>101000.000000</c:v>
                </c:pt>
                <c:pt idx="2755">
                  <c:v>75000.000000</c:v>
                </c:pt>
                <c:pt idx="2756">
                  <c:v>62500.000000</c:v>
                </c:pt>
                <c:pt idx="2757">
                  <c:v>37500.000000</c:v>
                </c:pt>
                <c:pt idx="2758">
                  <c:v>25000.000000</c:v>
                </c:pt>
                <c:pt idx="2759">
                  <c:v>-1000.000000</c:v>
                </c:pt>
                <c:pt idx="2760">
                  <c:v>-1000.000000</c:v>
                </c:pt>
                <c:pt idx="2761">
                  <c:v>25000.000000</c:v>
                </c:pt>
                <c:pt idx="2762">
                  <c:v>37500.000000</c:v>
                </c:pt>
                <c:pt idx="2763">
                  <c:v>62500.000000</c:v>
                </c:pt>
                <c:pt idx="2764">
                  <c:v>75000.000000</c:v>
                </c:pt>
                <c:pt idx="2765">
                  <c:v>101000.000000</c:v>
                </c:pt>
                <c:pt idx="2766">
                  <c:v>101000.000000</c:v>
                </c:pt>
                <c:pt idx="2767">
                  <c:v>75000.000000</c:v>
                </c:pt>
                <c:pt idx="2768">
                  <c:v>62500.000000</c:v>
                </c:pt>
                <c:pt idx="2769">
                  <c:v>37500.000000</c:v>
                </c:pt>
                <c:pt idx="2770">
                  <c:v>25000.000000</c:v>
                </c:pt>
                <c:pt idx="2771">
                  <c:v>-1000.000000</c:v>
                </c:pt>
                <c:pt idx="2772">
                  <c:v>-1000.000000</c:v>
                </c:pt>
                <c:pt idx="2773">
                  <c:v>25000.000000</c:v>
                </c:pt>
                <c:pt idx="2774">
                  <c:v>37500.000000</c:v>
                </c:pt>
                <c:pt idx="2775">
                  <c:v>62500.000000</c:v>
                </c:pt>
                <c:pt idx="2776">
                  <c:v>75000.000000</c:v>
                </c:pt>
                <c:pt idx="2777">
                  <c:v>101000.000000</c:v>
                </c:pt>
                <c:pt idx="2778">
                  <c:v>101000.000000</c:v>
                </c:pt>
                <c:pt idx="2779">
                  <c:v>75000.000000</c:v>
                </c:pt>
                <c:pt idx="2780">
                  <c:v>62500.000000</c:v>
                </c:pt>
                <c:pt idx="2781">
                  <c:v>37500.000000</c:v>
                </c:pt>
                <c:pt idx="2782">
                  <c:v>25000.000000</c:v>
                </c:pt>
                <c:pt idx="2783">
                  <c:v>-1000.000000</c:v>
                </c:pt>
                <c:pt idx="2784">
                  <c:v>-1000.000000</c:v>
                </c:pt>
                <c:pt idx="2785">
                  <c:v>25000.000000</c:v>
                </c:pt>
                <c:pt idx="2786">
                  <c:v>37500.000000</c:v>
                </c:pt>
                <c:pt idx="2787">
                  <c:v>62500.000000</c:v>
                </c:pt>
                <c:pt idx="2788">
                  <c:v>75000.000000</c:v>
                </c:pt>
                <c:pt idx="2789">
                  <c:v>101000.000000</c:v>
                </c:pt>
                <c:pt idx="2790">
                  <c:v>101000.000000</c:v>
                </c:pt>
                <c:pt idx="2791">
                  <c:v>75000.000000</c:v>
                </c:pt>
                <c:pt idx="2792">
                  <c:v>62500.000000</c:v>
                </c:pt>
                <c:pt idx="2793">
                  <c:v>37500.000000</c:v>
                </c:pt>
                <c:pt idx="2794">
                  <c:v>25000.000000</c:v>
                </c:pt>
                <c:pt idx="2795">
                  <c:v>-1000.000000</c:v>
                </c:pt>
                <c:pt idx="2796">
                  <c:v>-1000.000000</c:v>
                </c:pt>
                <c:pt idx="2797">
                  <c:v>25000.000000</c:v>
                </c:pt>
                <c:pt idx="2798">
                  <c:v>37500.000000</c:v>
                </c:pt>
                <c:pt idx="2799">
                  <c:v>62500.000000</c:v>
                </c:pt>
                <c:pt idx="2800">
                  <c:v>75000.000000</c:v>
                </c:pt>
                <c:pt idx="2801">
                  <c:v>101000.000000</c:v>
                </c:pt>
                <c:pt idx="2802">
                  <c:v>101000.000000</c:v>
                </c:pt>
                <c:pt idx="2803">
                  <c:v>75000.000000</c:v>
                </c:pt>
                <c:pt idx="2804">
                  <c:v>62500.000000</c:v>
                </c:pt>
                <c:pt idx="2805">
                  <c:v>37500.000000</c:v>
                </c:pt>
                <c:pt idx="2806">
                  <c:v>25000.000000</c:v>
                </c:pt>
                <c:pt idx="2807">
                  <c:v>-1000.000000</c:v>
                </c:pt>
                <c:pt idx="2808">
                  <c:v>-1000.000000</c:v>
                </c:pt>
                <c:pt idx="2809">
                  <c:v>25000.000000</c:v>
                </c:pt>
                <c:pt idx="2810">
                  <c:v>37500.000000</c:v>
                </c:pt>
                <c:pt idx="2811">
                  <c:v>62500.000000</c:v>
                </c:pt>
                <c:pt idx="2812">
                  <c:v>75000.000000</c:v>
                </c:pt>
                <c:pt idx="2813">
                  <c:v>101000.000000</c:v>
                </c:pt>
                <c:pt idx="2814">
                  <c:v>101000.000000</c:v>
                </c:pt>
                <c:pt idx="2815">
                  <c:v>75000.000000</c:v>
                </c:pt>
                <c:pt idx="2816">
                  <c:v>62500.000000</c:v>
                </c:pt>
                <c:pt idx="2817">
                  <c:v>37500.000000</c:v>
                </c:pt>
                <c:pt idx="2818">
                  <c:v>25000.000000</c:v>
                </c:pt>
                <c:pt idx="2819">
                  <c:v>-1000.000000</c:v>
                </c:pt>
                <c:pt idx="2820">
                  <c:v>-1000.000000</c:v>
                </c:pt>
                <c:pt idx="2821">
                  <c:v>25000.000000</c:v>
                </c:pt>
                <c:pt idx="2822">
                  <c:v>37500.000000</c:v>
                </c:pt>
                <c:pt idx="2823">
                  <c:v>62500.000000</c:v>
                </c:pt>
                <c:pt idx="2824">
                  <c:v>75000.000000</c:v>
                </c:pt>
                <c:pt idx="2825">
                  <c:v>101000.000000</c:v>
                </c:pt>
                <c:pt idx="2826">
                  <c:v>101000.000000</c:v>
                </c:pt>
                <c:pt idx="2827">
                  <c:v>75000.000000</c:v>
                </c:pt>
                <c:pt idx="2828">
                  <c:v>62500.000000</c:v>
                </c:pt>
                <c:pt idx="2829">
                  <c:v>37500.000000</c:v>
                </c:pt>
                <c:pt idx="2830">
                  <c:v>25000.000000</c:v>
                </c:pt>
                <c:pt idx="2831">
                  <c:v>-1000.000000</c:v>
                </c:pt>
                <c:pt idx="2832">
                  <c:v>-1000.000000</c:v>
                </c:pt>
                <c:pt idx="2833">
                  <c:v>25000.000000</c:v>
                </c:pt>
                <c:pt idx="2834">
                  <c:v>37500.000000</c:v>
                </c:pt>
                <c:pt idx="2835">
                  <c:v>62500.000000</c:v>
                </c:pt>
                <c:pt idx="2836">
                  <c:v>75000.000000</c:v>
                </c:pt>
                <c:pt idx="2837">
                  <c:v>101000.000000</c:v>
                </c:pt>
                <c:pt idx="2838">
                  <c:v>101000.000000</c:v>
                </c:pt>
                <c:pt idx="2839">
                  <c:v>75000.000000</c:v>
                </c:pt>
                <c:pt idx="2840">
                  <c:v>62500.000000</c:v>
                </c:pt>
                <c:pt idx="2841">
                  <c:v>37500.000000</c:v>
                </c:pt>
                <c:pt idx="2842">
                  <c:v>25000.000000</c:v>
                </c:pt>
                <c:pt idx="2843">
                  <c:v>-1000.000000</c:v>
                </c:pt>
                <c:pt idx="2844">
                  <c:v>-1000.000000</c:v>
                </c:pt>
                <c:pt idx="2845">
                  <c:v>25000.000000</c:v>
                </c:pt>
                <c:pt idx="2846">
                  <c:v>37500.000000</c:v>
                </c:pt>
                <c:pt idx="2847">
                  <c:v>62500.000000</c:v>
                </c:pt>
                <c:pt idx="2848">
                  <c:v>75000.000000</c:v>
                </c:pt>
                <c:pt idx="2849">
                  <c:v>101000.000000</c:v>
                </c:pt>
                <c:pt idx="2850">
                  <c:v>101000.000000</c:v>
                </c:pt>
                <c:pt idx="2851">
                  <c:v>75000.000000</c:v>
                </c:pt>
                <c:pt idx="2852">
                  <c:v>62500.000000</c:v>
                </c:pt>
                <c:pt idx="2853">
                  <c:v>37500.000000</c:v>
                </c:pt>
                <c:pt idx="2854">
                  <c:v>25000.000000</c:v>
                </c:pt>
                <c:pt idx="2855">
                  <c:v>-1000.000000</c:v>
                </c:pt>
                <c:pt idx="2856">
                  <c:v>-1000.000000</c:v>
                </c:pt>
                <c:pt idx="2857">
                  <c:v>25000.000000</c:v>
                </c:pt>
                <c:pt idx="2858">
                  <c:v>37500.000000</c:v>
                </c:pt>
                <c:pt idx="2859">
                  <c:v>62500.000000</c:v>
                </c:pt>
                <c:pt idx="2860">
                  <c:v>75000.000000</c:v>
                </c:pt>
                <c:pt idx="2861">
                  <c:v>101000.000000</c:v>
                </c:pt>
                <c:pt idx="2862">
                  <c:v>101000.000000</c:v>
                </c:pt>
                <c:pt idx="2863">
                  <c:v>75000.000000</c:v>
                </c:pt>
                <c:pt idx="2864">
                  <c:v>62500.000000</c:v>
                </c:pt>
                <c:pt idx="2865">
                  <c:v>37500.000000</c:v>
                </c:pt>
                <c:pt idx="2866">
                  <c:v>25000.000000</c:v>
                </c:pt>
                <c:pt idx="2867">
                  <c:v>-1000.000000</c:v>
                </c:pt>
                <c:pt idx="2868">
                  <c:v>-1000.000000</c:v>
                </c:pt>
                <c:pt idx="2869">
                  <c:v>25000.000000</c:v>
                </c:pt>
                <c:pt idx="2870">
                  <c:v>37500.000000</c:v>
                </c:pt>
                <c:pt idx="2871">
                  <c:v>62500.000000</c:v>
                </c:pt>
                <c:pt idx="2872">
                  <c:v>75000.000000</c:v>
                </c:pt>
                <c:pt idx="2873">
                  <c:v>101000.000000</c:v>
                </c:pt>
                <c:pt idx="2874">
                  <c:v>101000.000000</c:v>
                </c:pt>
                <c:pt idx="2875">
                  <c:v>75000.000000</c:v>
                </c:pt>
                <c:pt idx="2876">
                  <c:v>62500.000000</c:v>
                </c:pt>
                <c:pt idx="2877">
                  <c:v>37500.000000</c:v>
                </c:pt>
                <c:pt idx="2878">
                  <c:v>25000.000000</c:v>
                </c:pt>
                <c:pt idx="2879">
                  <c:v>-1000.000000</c:v>
                </c:pt>
                <c:pt idx="2880">
                  <c:v>-1000.000000</c:v>
                </c:pt>
                <c:pt idx="2881">
                  <c:v>25000.000000</c:v>
                </c:pt>
                <c:pt idx="2882">
                  <c:v>37500.000000</c:v>
                </c:pt>
                <c:pt idx="2883">
                  <c:v>62500.000000</c:v>
                </c:pt>
                <c:pt idx="2884">
                  <c:v>75000.000000</c:v>
                </c:pt>
                <c:pt idx="2885">
                  <c:v>101000.000000</c:v>
                </c:pt>
                <c:pt idx="2886">
                  <c:v>101000.000000</c:v>
                </c:pt>
                <c:pt idx="2887">
                  <c:v>75000.000000</c:v>
                </c:pt>
                <c:pt idx="2888">
                  <c:v>62500.000000</c:v>
                </c:pt>
                <c:pt idx="2889">
                  <c:v>37500.000000</c:v>
                </c:pt>
                <c:pt idx="2890">
                  <c:v>25000.000000</c:v>
                </c:pt>
                <c:pt idx="2891">
                  <c:v>-1000.000000</c:v>
                </c:pt>
                <c:pt idx="2892">
                  <c:v>-1000.000000</c:v>
                </c:pt>
                <c:pt idx="2893">
                  <c:v>25000.000000</c:v>
                </c:pt>
                <c:pt idx="2894">
                  <c:v>37500.000000</c:v>
                </c:pt>
                <c:pt idx="2895">
                  <c:v>62500.000000</c:v>
                </c:pt>
                <c:pt idx="2896">
                  <c:v>75000.000000</c:v>
                </c:pt>
                <c:pt idx="2897">
                  <c:v>101000.000000</c:v>
                </c:pt>
                <c:pt idx="2898">
                  <c:v>101000.000000</c:v>
                </c:pt>
                <c:pt idx="2899">
                  <c:v>75000.000000</c:v>
                </c:pt>
                <c:pt idx="2900">
                  <c:v>62500.000000</c:v>
                </c:pt>
                <c:pt idx="2901">
                  <c:v>37500.000000</c:v>
                </c:pt>
                <c:pt idx="2902">
                  <c:v>25000.000000</c:v>
                </c:pt>
                <c:pt idx="2903">
                  <c:v>-1000.000000</c:v>
                </c:pt>
                <c:pt idx="2904">
                  <c:v>-1000.000000</c:v>
                </c:pt>
                <c:pt idx="2905">
                  <c:v>25000.000000</c:v>
                </c:pt>
                <c:pt idx="2906">
                  <c:v>37500.000000</c:v>
                </c:pt>
                <c:pt idx="2907">
                  <c:v>62500.000000</c:v>
                </c:pt>
                <c:pt idx="2908">
                  <c:v>75000.000000</c:v>
                </c:pt>
                <c:pt idx="2909">
                  <c:v>101000.000000</c:v>
                </c:pt>
                <c:pt idx="2910">
                  <c:v>101000.000000</c:v>
                </c:pt>
                <c:pt idx="2911">
                  <c:v>75000.000000</c:v>
                </c:pt>
                <c:pt idx="2912">
                  <c:v>62500.000000</c:v>
                </c:pt>
                <c:pt idx="2913">
                  <c:v>37500.000000</c:v>
                </c:pt>
                <c:pt idx="2914">
                  <c:v>25000.000000</c:v>
                </c:pt>
                <c:pt idx="2915">
                  <c:v>-1000.000000</c:v>
                </c:pt>
                <c:pt idx="2916">
                  <c:v>-1000.000000</c:v>
                </c:pt>
                <c:pt idx="2917">
                  <c:v>25000.000000</c:v>
                </c:pt>
                <c:pt idx="2918">
                  <c:v>37500.000000</c:v>
                </c:pt>
                <c:pt idx="2919">
                  <c:v>62500.000000</c:v>
                </c:pt>
                <c:pt idx="2920">
                  <c:v>75000.000000</c:v>
                </c:pt>
                <c:pt idx="2921">
                  <c:v>101000.000000</c:v>
                </c:pt>
                <c:pt idx="2922">
                  <c:v>101000.000000</c:v>
                </c:pt>
                <c:pt idx="2923">
                  <c:v>75000.000000</c:v>
                </c:pt>
                <c:pt idx="2924">
                  <c:v>62500.000000</c:v>
                </c:pt>
                <c:pt idx="2925">
                  <c:v>37500.000000</c:v>
                </c:pt>
                <c:pt idx="2926">
                  <c:v>25000.000000</c:v>
                </c:pt>
                <c:pt idx="2927">
                  <c:v>-1000.000000</c:v>
                </c:pt>
                <c:pt idx="2928">
                  <c:v>-1000.000000</c:v>
                </c:pt>
                <c:pt idx="2929">
                  <c:v>25000.000000</c:v>
                </c:pt>
                <c:pt idx="2930">
                  <c:v>37500.000000</c:v>
                </c:pt>
                <c:pt idx="2931">
                  <c:v>62500.000000</c:v>
                </c:pt>
                <c:pt idx="2932">
                  <c:v>75000.000000</c:v>
                </c:pt>
                <c:pt idx="2933">
                  <c:v>101000.000000</c:v>
                </c:pt>
                <c:pt idx="2934">
                  <c:v>101000.000000</c:v>
                </c:pt>
                <c:pt idx="2935">
                  <c:v>75000.000000</c:v>
                </c:pt>
                <c:pt idx="2936">
                  <c:v>62500.000000</c:v>
                </c:pt>
                <c:pt idx="2937">
                  <c:v>37500.000000</c:v>
                </c:pt>
                <c:pt idx="2938">
                  <c:v>25000.000000</c:v>
                </c:pt>
                <c:pt idx="2939">
                  <c:v>-1000.000000</c:v>
                </c:pt>
                <c:pt idx="2940">
                  <c:v>-1000.000000</c:v>
                </c:pt>
                <c:pt idx="2941">
                  <c:v>25000.000000</c:v>
                </c:pt>
                <c:pt idx="2942">
                  <c:v>37500.000000</c:v>
                </c:pt>
                <c:pt idx="2943">
                  <c:v>62500.000000</c:v>
                </c:pt>
                <c:pt idx="2944">
                  <c:v>75000.000000</c:v>
                </c:pt>
                <c:pt idx="2945">
                  <c:v>101000.000000</c:v>
                </c:pt>
                <c:pt idx="2946">
                  <c:v>101000.000000</c:v>
                </c:pt>
                <c:pt idx="2947">
                  <c:v>75000.000000</c:v>
                </c:pt>
                <c:pt idx="2948">
                  <c:v>62500.000000</c:v>
                </c:pt>
                <c:pt idx="2949">
                  <c:v>37500.000000</c:v>
                </c:pt>
                <c:pt idx="2950">
                  <c:v>25000.000000</c:v>
                </c:pt>
                <c:pt idx="2951">
                  <c:v>-1000.000000</c:v>
                </c:pt>
                <c:pt idx="2952">
                  <c:v>-1000.000000</c:v>
                </c:pt>
                <c:pt idx="2953">
                  <c:v>25000.000000</c:v>
                </c:pt>
                <c:pt idx="2954">
                  <c:v>37500.000000</c:v>
                </c:pt>
                <c:pt idx="2955">
                  <c:v>62500.000000</c:v>
                </c:pt>
                <c:pt idx="2956">
                  <c:v>75000.000000</c:v>
                </c:pt>
                <c:pt idx="2957">
                  <c:v>101000.000000</c:v>
                </c:pt>
                <c:pt idx="2958">
                  <c:v>101000.000000</c:v>
                </c:pt>
                <c:pt idx="2959">
                  <c:v>75000.000000</c:v>
                </c:pt>
                <c:pt idx="2960">
                  <c:v>62500.000000</c:v>
                </c:pt>
                <c:pt idx="2961">
                  <c:v>37500.000000</c:v>
                </c:pt>
                <c:pt idx="2962">
                  <c:v>25000.000000</c:v>
                </c:pt>
                <c:pt idx="2963">
                  <c:v>-1000.000000</c:v>
                </c:pt>
                <c:pt idx="2964">
                  <c:v>-1000.000000</c:v>
                </c:pt>
                <c:pt idx="2965">
                  <c:v>25000.000000</c:v>
                </c:pt>
                <c:pt idx="2966">
                  <c:v>37500.000000</c:v>
                </c:pt>
                <c:pt idx="2967">
                  <c:v>62500.000000</c:v>
                </c:pt>
                <c:pt idx="2968">
                  <c:v>75000.000000</c:v>
                </c:pt>
                <c:pt idx="2969">
                  <c:v>101000.000000</c:v>
                </c:pt>
                <c:pt idx="2970">
                  <c:v>101000.000000</c:v>
                </c:pt>
                <c:pt idx="2971">
                  <c:v>75000.000000</c:v>
                </c:pt>
                <c:pt idx="2972">
                  <c:v>62500.000000</c:v>
                </c:pt>
                <c:pt idx="2973">
                  <c:v>37500.000000</c:v>
                </c:pt>
                <c:pt idx="2974">
                  <c:v>25000.000000</c:v>
                </c:pt>
                <c:pt idx="2975">
                  <c:v>-1000.000000</c:v>
                </c:pt>
                <c:pt idx="2976">
                  <c:v>-1000.000000</c:v>
                </c:pt>
                <c:pt idx="2977">
                  <c:v>25000.000000</c:v>
                </c:pt>
                <c:pt idx="2978">
                  <c:v>37500.000000</c:v>
                </c:pt>
                <c:pt idx="2979">
                  <c:v>62500.000000</c:v>
                </c:pt>
                <c:pt idx="2980">
                  <c:v>75000.000000</c:v>
                </c:pt>
                <c:pt idx="2981">
                  <c:v>101000.000000</c:v>
                </c:pt>
                <c:pt idx="2982">
                  <c:v>101000.000000</c:v>
                </c:pt>
                <c:pt idx="2983">
                  <c:v>75000.000000</c:v>
                </c:pt>
                <c:pt idx="2984">
                  <c:v>62500.000000</c:v>
                </c:pt>
                <c:pt idx="2985">
                  <c:v>37500.000000</c:v>
                </c:pt>
                <c:pt idx="2986">
                  <c:v>25000.000000</c:v>
                </c:pt>
                <c:pt idx="2987">
                  <c:v>-1000.000000</c:v>
                </c:pt>
                <c:pt idx="2988">
                  <c:v>-1000.000000</c:v>
                </c:pt>
                <c:pt idx="2989">
                  <c:v>25000.000000</c:v>
                </c:pt>
                <c:pt idx="2990">
                  <c:v>37500.000000</c:v>
                </c:pt>
                <c:pt idx="2991">
                  <c:v>62500.000000</c:v>
                </c:pt>
                <c:pt idx="2992">
                  <c:v>75000.000000</c:v>
                </c:pt>
                <c:pt idx="2993">
                  <c:v>101000.000000</c:v>
                </c:pt>
                <c:pt idx="2994">
                  <c:v>101000.000000</c:v>
                </c:pt>
                <c:pt idx="2995">
                  <c:v>75000.000000</c:v>
                </c:pt>
                <c:pt idx="2996">
                  <c:v>62500.000000</c:v>
                </c:pt>
                <c:pt idx="2997">
                  <c:v>37500.000000</c:v>
                </c:pt>
                <c:pt idx="2998">
                  <c:v>25000.000000</c:v>
                </c:pt>
                <c:pt idx="2999">
                  <c:v>-1000.000000</c:v>
                </c:pt>
                <c:pt idx="3000">
                  <c:v>-1000.000000</c:v>
                </c:pt>
                <c:pt idx="3001">
                  <c:v>25000.000000</c:v>
                </c:pt>
                <c:pt idx="3002">
                  <c:v>37500.000000</c:v>
                </c:pt>
                <c:pt idx="3003">
                  <c:v>62500.000000</c:v>
                </c:pt>
                <c:pt idx="3004">
                  <c:v>75000.000000</c:v>
                </c:pt>
                <c:pt idx="3005">
                  <c:v>101000.000000</c:v>
                </c:pt>
                <c:pt idx="3006">
                  <c:v>101000.000000</c:v>
                </c:pt>
                <c:pt idx="3007">
                  <c:v>75000.000000</c:v>
                </c:pt>
                <c:pt idx="3008">
                  <c:v>62500.000000</c:v>
                </c:pt>
                <c:pt idx="3009">
                  <c:v>37500.000000</c:v>
                </c:pt>
                <c:pt idx="3010">
                  <c:v>25000.000000</c:v>
                </c:pt>
                <c:pt idx="3011">
                  <c:v>-1000.000000</c:v>
                </c:pt>
                <c:pt idx="3012">
                  <c:v>-1000.000000</c:v>
                </c:pt>
                <c:pt idx="3013">
                  <c:v>25000.000000</c:v>
                </c:pt>
                <c:pt idx="3014">
                  <c:v>37500.000000</c:v>
                </c:pt>
                <c:pt idx="3015">
                  <c:v>62500.000000</c:v>
                </c:pt>
                <c:pt idx="3016">
                  <c:v>75000.000000</c:v>
                </c:pt>
                <c:pt idx="3017">
                  <c:v>101000.000000</c:v>
                </c:pt>
                <c:pt idx="3018">
                  <c:v>101000.000000</c:v>
                </c:pt>
                <c:pt idx="3019">
                  <c:v>75000.000000</c:v>
                </c:pt>
                <c:pt idx="3020">
                  <c:v>62500.000000</c:v>
                </c:pt>
                <c:pt idx="3021">
                  <c:v>37500.000000</c:v>
                </c:pt>
                <c:pt idx="3022">
                  <c:v>25000.000000</c:v>
                </c:pt>
                <c:pt idx="3023">
                  <c:v>-1000.000000</c:v>
                </c:pt>
                <c:pt idx="3024">
                  <c:v>-1000.000000</c:v>
                </c:pt>
                <c:pt idx="3025">
                  <c:v>25000.000000</c:v>
                </c:pt>
                <c:pt idx="3026">
                  <c:v>37500.000000</c:v>
                </c:pt>
                <c:pt idx="3027">
                  <c:v>62500.000000</c:v>
                </c:pt>
                <c:pt idx="3028">
                  <c:v>75000.000000</c:v>
                </c:pt>
                <c:pt idx="3029">
                  <c:v>101000.000000</c:v>
                </c:pt>
                <c:pt idx="3030">
                  <c:v>101000.000000</c:v>
                </c:pt>
                <c:pt idx="3031">
                  <c:v>75000.000000</c:v>
                </c:pt>
                <c:pt idx="3032">
                  <c:v>62500.000000</c:v>
                </c:pt>
                <c:pt idx="3033">
                  <c:v>37500.000000</c:v>
                </c:pt>
                <c:pt idx="3034">
                  <c:v>25000.000000</c:v>
                </c:pt>
                <c:pt idx="3035">
                  <c:v>-1000.000000</c:v>
                </c:pt>
                <c:pt idx="3036">
                  <c:v>-1000.000000</c:v>
                </c:pt>
                <c:pt idx="3037">
                  <c:v>25000.000000</c:v>
                </c:pt>
                <c:pt idx="3038">
                  <c:v>37500.000000</c:v>
                </c:pt>
                <c:pt idx="3039">
                  <c:v>62500.000000</c:v>
                </c:pt>
                <c:pt idx="3040">
                  <c:v>75000.000000</c:v>
                </c:pt>
                <c:pt idx="3041">
                  <c:v>101000.000000</c:v>
                </c:pt>
                <c:pt idx="3042">
                  <c:v>101000.000000</c:v>
                </c:pt>
                <c:pt idx="3043">
                  <c:v>75000.000000</c:v>
                </c:pt>
                <c:pt idx="3044">
                  <c:v>62500.000000</c:v>
                </c:pt>
                <c:pt idx="3045">
                  <c:v>37500.000000</c:v>
                </c:pt>
                <c:pt idx="3046">
                  <c:v>25000.000000</c:v>
                </c:pt>
                <c:pt idx="3047">
                  <c:v>-1000.000000</c:v>
                </c:pt>
                <c:pt idx="3048">
                  <c:v>-1000.000000</c:v>
                </c:pt>
                <c:pt idx="3049">
                  <c:v>25000.000000</c:v>
                </c:pt>
                <c:pt idx="3050">
                  <c:v>37500.000000</c:v>
                </c:pt>
                <c:pt idx="3051">
                  <c:v>62500.000000</c:v>
                </c:pt>
                <c:pt idx="3052">
                  <c:v>75000.000000</c:v>
                </c:pt>
                <c:pt idx="3053">
                  <c:v>101000.000000</c:v>
                </c:pt>
                <c:pt idx="3054">
                  <c:v>101000.000000</c:v>
                </c:pt>
                <c:pt idx="3055">
                  <c:v>75000.000000</c:v>
                </c:pt>
                <c:pt idx="3056">
                  <c:v>62500.000000</c:v>
                </c:pt>
                <c:pt idx="3057">
                  <c:v>37500.000000</c:v>
                </c:pt>
                <c:pt idx="3058">
                  <c:v>25000.000000</c:v>
                </c:pt>
                <c:pt idx="3059">
                  <c:v>-1000.000000</c:v>
                </c:pt>
                <c:pt idx="3060">
                  <c:v>-1000.000000</c:v>
                </c:pt>
                <c:pt idx="3061">
                  <c:v>25000.000000</c:v>
                </c:pt>
                <c:pt idx="3062">
                  <c:v>37500.000000</c:v>
                </c:pt>
                <c:pt idx="3063">
                  <c:v>62500.000000</c:v>
                </c:pt>
                <c:pt idx="3064">
                  <c:v>75000.000000</c:v>
                </c:pt>
                <c:pt idx="3065">
                  <c:v>101000.000000</c:v>
                </c:pt>
                <c:pt idx="3066">
                  <c:v>101000.000000</c:v>
                </c:pt>
                <c:pt idx="3067">
                  <c:v>75000.000000</c:v>
                </c:pt>
                <c:pt idx="3068">
                  <c:v>62500.000000</c:v>
                </c:pt>
                <c:pt idx="3069">
                  <c:v>37500.000000</c:v>
                </c:pt>
                <c:pt idx="3070">
                  <c:v>25000.000000</c:v>
                </c:pt>
                <c:pt idx="3071">
                  <c:v>-1000.000000</c:v>
                </c:pt>
                <c:pt idx="3072">
                  <c:v>-1000.000000</c:v>
                </c:pt>
                <c:pt idx="3073">
                  <c:v>25000.000000</c:v>
                </c:pt>
                <c:pt idx="3074">
                  <c:v>37500.000000</c:v>
                </c:pt>
                <c:pt idx="3075">
                  <c:v>62500.000000</c:v>
                </c:pt>
                <c:pt idx="3076">
                  <c:v>75000.000000</c:v>
                </c:pt>
                <c:pt idx="3077">
                  <c:v>101000.000000</c:v>
                </c:pt>
                <c:pt idx="3078">
                  <c:v>101000.000000</c:v>
                </c:pt>
                <c:pt idx="3079">
                  <c:v>75000.000000</c:v>
                </c:pt>
                <c:pt idx="3080">
                  <c:v>62500.000000</c:v>
                </c:pt>
                <c:pt idx="3081">
                  <c:v>37500.000000</c:v>
                </c:pt>
                <c:pt idx="3082">
                  <c:v>25000.000000</c:v>
                </c:pt>
                <c:pt idx="3083">
                  <c:v>-1000.000000</c:v>
                </c:pt>
                <c:pt idx="3084">
                  <c:v>-1000.000000</c:v>
                </c:pt>
                <c:pt idx="3085">
                  <c:v>25000.000000</c:v>
                </c:pt>
                <c:pt idx="3086">
                  <c:v>37500.000000</c:v>
                </c:pt>
                <c:pt idx="3087">
                  <c:v>62500.000000</c:v>
                </c:pt>
                <c:pt idx="3088">
                  <c:v>75000.000000</c:v>
                </c:pt>
                <c:pt idx="3089">
                  <c:v>101000.000000</c:v>
                </c:pt>
                <c:pt idx="3090">
                  <c:v>101000.000000</c:v>
                </c:pt>
                <c:pt idx="3091">
                  <c:v>75000.000000</c:v>
                </c:pt>
                <c:pt idx="3092">
                  <c:v>62500.000000</c:v>
                </c:pt>
                <c:pt idx="3093">
                  <c:v>37500.000000</c:v>
                </c:pt>
                <c:pt idx="3094">
                  <c:v>25000.000000</c:v>
                </c:pt>
                <c:pt idx="3095">
                  <c:v>-1000.000000</c:v>
                </c:pt>
                <c:pt idx="3096">
                  <c:v>-1000.000000</c:v>
                </c:pt>
                <c:pt idx="3097">
                  <c:v>25000.000000</c:v>
                </c:pt>
                <c:pt idx="3098">
                  <c:v>37500.000000</c:v>
                </c:pt>
                <c:pt idx="3099">
                  <c:v>62500.000000</c:v>
                </c:pt>
                <c:pt idx="3100">
                  <c:v>75000.000000</c:v>
                </c:pt>
                <c:pt idx="3101">
                  <c:v>101000.000000</c:v>
                </c:pt>
                <c:pt idx="3102">
                  <c:v>101000.000000</c:v>
                </c:pt>
                <c:pt idx="3103">
                  <c:v>75000.000000</c:v>
                </c:pt>
                <c:pt idx="3104">
                  <c:v>62500.000000</c:v>
                </c:pt>
                <c:pt idx="3105">
                  <c:v>37500.000000</c:v>
                </c:pt>
                <c:pt idx="3106">
                  <c:v>25000.000000</c:v>
                </c:pt>
                <c:pt idx="3107">
                  <c:v>-1000.000000</c:v>
                </c:pt>
                <c:pt idx="3108">
                  <c:v>-1000.000000</c:v>
                </c:pt>
                <c:pt idx="3109">
                  <c:v>25000.000000</c:v>
                </c:pt>
                <c:pt idx="3110">
                  <c:v>37500.000000</c:v>
                </c:pt>
                <c:pt idx="3111">
                  <c:v>62500.000000</c:v>
                </c:pt>
                <c:pt idx="3112">
                  <c:v>75000.000000</c:v>
                </c:pt>
                <c:pt idx="3113">
                  <c:v>101000.000000</c:v>
                </c:pt>
                <c:pt idx="3114">
                  <c:v>101000.000000</c:v>
                </c:pt>
                <c:pt idx="3115">
                  <c:v>75000.000000</c:v>
                </c:pt>
                <c:pt idx="3116">
                  <c:v>62500.000000</c:v>
                </c:pt>
                <c:pt idx="3117">
                  <c:v>37500.000000</c:v>
                </c:pt>
                <c:pt idx="3118">
                  <c:v>25000.000000</c:v>
                </c:pt>
                <c:pt idx="3119">
                  <c:v>-1000.000000</c:v>
                </c:pt>
                <c:pt idx="3120">
                  <c:v>-1000.000000</c:v>
                </c:pt>
                <c:pt idx="3121">
                  <c:v>25000.000000</c:v>
                </c:pt>
                <c:pt idx="3122">
                  <c:v>37500.000000</c:v>
                </c:pt>
                <c:pt idx="3123">
                  <c:v>62500.000000</c:v>
                </c:pt>
                <c:pt idx="3124">
                  <c:v>75000.000000</c:v>
                </c:pt>
                <c:pt idx="3125">
                  <c:v>101000.000000</c:v>
                </c:pt>
                <c:pt idx="3126">
                  <c:v>101000.000000</c:v>
                </c:pt>
                <c:pt idx="3127">
                  <c:v>75000.000000</c:v>
                </c:pt>
                <c:pt idx="3128">
                  <c:v>62500.000000</c:v>
                </c:pt>
                <c:pt idx="3129">
                  <c:v>37500.000000</c:v>
                </c:pt>
                <c:pt idx="3130">
                  <c:v>25000.000000</c:v>
                </c:pt>
                <c:pt idx="3131">
                  <c:v>-1000.000000</c:v>
                </c:pt>
                <c:pt idx="3132">
                  <c:v>-1000.000000</c:v>
                </c:pt>
                <c:pt idx="3133">
                  <c:v>25000.000000</c:v>
                </c:pt>
                <c:pt idx="3134">
                  <c:v>37500.000000</c:v>
                </c:pt>
                <c:pt idx="3135">
                  <c:v>62500.000000</c:v>
                </c:pt>
                <c:pt idx="3136">
                  <c:v>75000.000000</c:v>
                </c:pt>
                <c:pt idx="3137">
                  <c:v>101000.000000</c:v>
                </c:pt>
                <c:pt idx="3138">
                  <c:v>101000.000000</c:v>
                </c:pt>
                <c:pt idx="3139">
                  <c:v>75000.000000</c:v>
                </c:pt>
                <c:pt idx="3140">
                  <c:v>62500.000000</c:v>
                </c:pt>
                <c:pt idx="3141">
                  <c:v>37500.000000</c:v>
                </c:pt>
                <c:pt idx="3142">
                  <c:v>25000.000000</c:v>
                </c:pt>
                <c:pt idx="3143">
                  <c:v>-1000.000000</c:v>
                </c:pt>
                <c:pt idx="3144">
                  <c:v>-1000.000000</c:v>
                </c:pt>
                <c:pt idx="3145">
                  <c:v>25000.000000</c:v>
                </c:pt>
                <c:pt idx="3146">
                  <c:v>37500.000000</c:v>
                </c:pt>
                <c:pt idx="3147">
                  <c:v>62500.000000</c:v>
                </c:pt>
                <c:pt idx="3148">
                  <c:v>75000.000000</c:v>
                </c:pt>
                <c:pt idx="3149">
                  <c:v>101000.000000</c:v>
                </c:pt>
                <c:pt idx="3150">
                  <c:v>101000.000000</c:v>
                </c:pt>
                <c:pt idx="3151">
                  <c:v>75000.000000</c:v>
                </c:pt>
                <c:pt idx="3152">
                  <c:v>62500.000000</c:v>
                </c:pt>
                <c:pt idx="3153">
                  <c:v>37500.000000</c:v>
                </c:pt>
                <c:pt idx="3154">
                  <c:v>25000.000000</c:v>
                </c:pt>
                <c:pt idx="3155">
                  <c:v>-1000.000000</c:v>
                </c:pt>
                <c:pt idx="3156">
                  <c:v>-1000.000000</c:v>
                </c:pt>
                <c:pt idx="3157">
                  <c:v>25000.000000</c:v>
                </c:pt>
                <c:pt idx="3158">
                  <c:v>37500.000000</c:v>
                </c:pt>
                <c:pt idx="3159">
                  <c:v>62500.000000</c:v>
                </c:pt>
                <c:pt idx="3160">
                  <c:v>75000.000000</c:v>
                </c:pt>
                <c:pt idx="3161">
                  <c:v>101000.000000</c:v>
                </c:pt>
                <c:pt idx="3162">
                  <c:v>101000.000000</c:v>
                </c:pt>
                <c:pt idx="3163">
                  <c:v>75000.000000</c:v>
                </c:pt>
                <c:pt idx="3164">
                  <c:v>62500.000000</c:v>
                </c:pt>
                <c:pt idx="3165">
                  <c:v>37500.000000</c:v>
                </c:pt>
                <c:pt idx="3166">
                  <c:v>25000.000000</c:v>
                </c:pt>
                <c:pt idx="3167">
                  <c:v>-1000.000000</c:v>
                </c:pt>
                <c:pt idx="3168">
                  <c:v>-1000.000000</c:v>
                </c:pt>
                <c:pt idx="3169">
                  <c:v>25000.000000</c:v>
                </c:pt>
                <c:pt idx="3170">
                  <c:v>37500.000000</c:v>
                </c:pt>
                <c:pt idx="3171">
                  <c:v>62500.000000</c:v>
                </c:pt>
                <c:pt idx="3172">
                  <c:v>75000.000000</c:v>
                </c:pt>
                <c:pt idx="3173">
                  <c:v>101000.000000</c:v>
                </c:pt>
                <c:pt idx="3174">
                  <c:v>101000.000000</c:v>
                </c:pt>
                <c:pt idx="3175">
                  <c:v>75000.000000</c:v>
                </c:pt>
                <c:pt idx="3176">
                  <c:v>62500.000000</c:v>
                </c:pt>
                <c:pt idx="3177">
                  <c:v>37500.000000</c:v>
                </c:pt>
                <c:pt idx="3178">
                  <c:v>25000.000000</c:v>
                </c:pt>
                <c:pt idx="3179">
                  <c:v>-1000.000000</c:v>
                </c:pt>
                <c:pt idx="3180">
                  <c:v>-1000.000000</c:v>
                </c:pt>
                <c:pt idx="3181">
                  <c:v>25000.000000</c:v>
                </c:pt>
                <c:pt idx="3182">
                  <c:v>37500.000000</c:v>
                </c:pt>
                <c:pt idx="3183">
                  <c:v>62500.000000</c:v>
                </c:pt>
                <c:pt idx="3184">
                  <c:v>75000.000000</c:v>
                </c:pt>
                <c:pt idx="3185">
                  <c:v>101000.000000</c:v>
                </c:pt>
                <c:pt idx="3186">
                  <c:v>101000.000000</c:v>
                </c:pt>
                <c:pt idx="3187">
                  <c:v>75000.000000</c:v>
                </c:pt>
                <c:pt idx="3188">
                  <c:v>62500.000000</c:v>
                </c:pt>
                <c:pt idx="3189">
                  <c:v>37500.000000</c:v>
                </c:pt>
                <c:pt idx="3190">
                  <c:v>25000.000000</c:v>
                </c:pt>
                <c:pt idx="3191">
                  <c:v>-1000.000000</c:v>
                </c:pt>
                <c:pt idx="3192">
                  <c:v>-1000.000000</c:v>
                </c:pt>
                <c:pt idx="3193">
                  <c:v>25000.000000</c:v>
                </c:pt>
                <c:pt idx="3194">
                  <c:v>37500.000000</c:v>
                </c:pt>
                <c:pt idx="3195">
                  <c:v>62500.000000</c:v>
                </c:pt>
                <c:pt idx="3196">
                  <c:v>75000.000000</c:v>
                </c:pt>
                <c:pt idx="3197">
                  <c:v>101000.000000</c:v>
                </c:pt>
                <c:pt idx="3198">
                  <c:v>101000.000000</c:v>
                </c:pt>
                <c:pt idx="3199">
                  <c:v>75000.000000</c:v>
                </c:pt>
                <c:pt idx="3200">
                  <c:v>62500.000000</c:v>
                </c:pt>
                <c:pt idx="3201">
                  <c:v>37500.000000</c:v>
                </c:pt>
                <c:pt idx="3202">
                  <c:v>25000.000000</c:v>
                </c:pt>
                <c:pt idx="3203">
                  <c:v>-1000.000000</c:v>
                </c:pt>
                <c:pt idx="3204">
                  <c:v>-1000.000000</c:v>
                </c:pt>
                <c:pt idx="3205">
                  <c:v>25000.000000</c:v>
                </c:pt>
                <c:pt idx="3206">
                  <c:v>37500.000000</c:v>
                </c:pt>
                <c:pt idx="3207">
                  <c:v>62500.000000</c:v>
                </c:pt>
                <c:pt idx="3208">
                  <c:v>75000.000000</c:v>
                </c:pt>
                <c:pt idx="3209">
                  <c:v>101000.000000</c:v>
                </c:pt>
                <c:pt idx="3210">
                  <c:v>101000.000000</c:v>
                </c:pt>
                <c:pt idx="3211">
                  <c:v>75000.000000</c:v>
                </c:pt>
                <c:pt idx="3212">
                  <c:v>62500.000000</c:v>
                </c:pt>
                <c:pt idx="3213">
                  <c:v>37500.000000</c:v>
                </c:pt>
                <c:pt idx="3214">
                  <c:v>25000.000000</c:v>
                </c:pt>
                <c:pt idx="3215">
                  <c:v>-1000.000000</c:v>
                </c:pt>
                <c:pt idx="3216">
                  <c:v>-1000.000000</c:v>
                </c:pt>
                <c:pt idx="3217">
                  <c:v>25000.000000</c:v>
                </c:pt>
                <c:pt idx="3218">
                  <c:v>37500.000000</c:v>
                </c:pt>
                <c:pt idx="3219">
                  <c:v>62500.000000</c:v>
                </c:pt>
                <c:pt idx="3220">
                  <c:v>75000.000000</c:v>
                </c:pt>
                <c:pt idx="3221">
                  <c:v>101000.000000</c:v>
                </c:pt>
                <c:pt idx="3222">
                  <c:v>101000.000000</c:v>
                </c:pt>
                <c:pt idx="3223">
                  <c:v>75000.000000</c:v>
                </c:pt>
                <c:pt idx="3224">
                  <c:v>62500.000000</c:v>
                </c:pt>
                <c:pt idx="3225">
                  <c:v>37500.000000</c:v>
                </c:pt>
                <c:pt idx="3226">
                  <c:v>25000.000000</c:v>
                </c:pt>
                <c:pt idx="3227">
                  <c:v>-1000.000000</c:v>
                </c:pt>
                <c:pt idx="3228">
                  <c:v>-1000.000000</c:v>
                </c:pt>
                <c:pt idx="3229">
                  <c:v>25000.000000</c:v>
                </c:pt>
                <c:pt idx="3230">
                  <c:v>37500.000000</c:v>
                </c:pt>
                <c:pt idx="3231">
                  <c:v>62500.000000</c:v>
                </c:pt>
                <c:pt idx="3232">
                  <c:v>75000.000000</c:v>
                </c:pt>
                <c:pt idx="3233">
                  <c:v>101000.000000</c:v>
                </c:pt>
                <c:pt idx="3234">
                  <c:v>101000.000000</c:v>
                </c:pt>
                <c:pt idx="3235">
                  <c:v>75000.000000</c:v>
                </c:pt>
                <c:pt idx="3236">
                  <c:v>62500.000000</c:v>
                </c:pt>
                <c:pt idx="3237">
                  <c:v>37500.000000</c:v>
                </c:pt>
                <c:pt idx="3238">
                  <c:v>25000.000000</c:v>
                </c:pt>
                <c:pt idx="3239">
                  <c:v>-1000.000000</c:v>
                </c:pt>
                <c:pt idx="3240">
                  <c:v>-1000.000000</c:v>
                </c:pt>
                <c:pt idx="3241">
                  <c:v>25000.000000</c:v>
                </c:pt>
                <c:pt idx="3242">
                  <c:v>37500.000000</c:v>
                </c:pt>
                <c:pt idx="3243">
                  <c:v>62500.000000</c:v>
                </c:pt>
                <c:pt idx="3244">
                  <c:v>75000.000000</c:v>
                </c:pt>
                <c:pt idx="3245">
                  <c:v>101000.000000</c:v>
                </c:pt>
                <c:pt idx="3246">
                  <c:v>101000.000000</c:v>
                </c:pt>
                <c:pt idx="3247">
                  <c:v>75000.000000</c:v>
                </c:pt>
                <c:pt idx="3248">
                  <c:v>62500.000000</c:v>
                </c:pt>
                <c:pt idx="3249">
                  <c:v>37500.000000</c:v>
                </c:pt>
                <c:pt idx="3250">
                  <c:v>25000.000000</c:v>
                </c:pt>
                <c:pt idx="3251">
                  <c:v>-1000.000000</c:v>
                </c:pt>
                <c:pt idx="3252">
                  <c:v>-1000.000000</c:v>
                </c:pt>
                <c:pt idx="3253">
                  <c:v>25000.000000</c:v>
                </c:pt>
                <c:pt idx="3254">
                  <c:v>37500.000000</c:v>
                </c:pt>
                <c:pt idx="3255">
                  <c:v>62500.000000</c:v>
                </c:pt>
                <c:pt idx="3256">
                  <c:v>75000.000000</c:v>
                </c:pt>
                <c:pt idx="3257">
                  <c:v>101000.000000</c:v>
                </c:pt>
                <c:pt idx="3258">
                  <c:v>101000.000000</c:v>
                </c:pt>
                <c:pt idx="3259">
                  <c:v>75000.000000</c:v>
                </c:pt>
                <c:pt idx="3260">
                  <c:v>62500.000000</c:v>
                </c:pt>
                <c:pt idx="3261">
                  <c:v>37500.000000</c:v>
                </c:pt>
                <c:pt idx="3262">
                  <c:v>25000.000000</c:v>
                </c:pt>
                <c:pt idx="3263">
                  <c:v>-1000.000000</c:v>
                </c:pt>
                <c:pt idx="3264">
                  <c:v>-1000.000000</c:v>
                </c:pt>
                <c:pt idx="3265">
                  <c:v>25000.000000</c:v>
                </c:pt>
                <c:pt idx="3266">
                  <c:v>37500.000000</c:v>
                </c:pt>
                <c:pt idx="3267">
                  <c:v>62500.000000</c:v>
                </c:pt>
                <c:pt idx="3268">
                  <c:v>75000.000000</c:v>
                </c:pt>
                <c:pt idx="3269">
                  <c:v>101000.000000</c:v>
                </c:pt>
                <c:pt idx="3270">
                  <c:v>101000.000000</c:v>
                </c:pt>
                <c:pt idx="3271">
                  <c:v>75000.000000</c:v>
                </c:pt>
                <c:pt idx="3272">
                  <c:v>62500.000000</c:v>
                </c:pt>
                <c:pt idx="3273">
                  <c:v>37500.000000</c:v>
                </c:pt>
                <c:pt idx="3274">
                  <c:v>25000.000000</c:v>
                </c:pt>
                <c:pt idx="3275">
                  <c:v>-1000.000000</c:v>
                </c:pt>
                <c:pt idx="3276">
                  <c:v>-1000.000000</c:v>
                </c:pt>
                <c:pt idx="3277">
                  <c:v>25000.000000</c:v>
                </c:pt>
                <c:pt idx="3278">
                  <c:v>37500.000000</c:v>
                </c:pt>
                <c:pt idx="3279">
                  <c:v>62500.000000</c:v>
                </c:pt>
                <c:pt idx="3280">
                  <c:v>75000.000000</c:v>
                </c:pt>
                <c:pt idx="3281">
                  <c:v>101000.000000</c:v>
                </c:pt>
                <c:pt idx="3282">
                  <c:v>101000.000000</c:v>
                </c:pt>
                <c:pt idx="3283">
                  <c:v>75000.000000</c:v>
                </c:pt>
                <c:pt idx="3284">
                  <c:v>62500.000000</c:v>
                </c:pt>
                <c:pt idx="3285">
                  <c:v>37500.000000</c:v>
                </c:pt>
                <c:pt idx="3286">
                  <c:v>25000.000000</c:v>
                </c:pt>
                <c:pt idx="3287">
                  <c:v>-1000.000000</c:v>
                </c:pt>
                <c:pt idx="3288">
                  <c:v>-1000.000000</c:v>
                </c:pt>
                <c:pt idx="3289">
                  <c:v>25000.000000</c:v>
                </c:pt>
                <c:pt idx="3290">
                  <c:v>37500.000000</c:v>
                </c:pt>
                <c:pt idx="3291">
                  <c:v>62500.000000</c:v>
                </c:pt>
                <c:pt idx="3292">
                  <c:v>75000.000000</c:v>
                </c:pt>
                <c:pt idx="3293">
                  <c:v>101000.000000</c:v>
                </c:pt>
                <c:pt idx="3294">
                  <c:v>101000.000000</c:v>
                </c:pt>
                <c:pt idx="3295">
                  <c:v>75000.000000</c:v>
                </c:pt>
                <c:pt idx="3296">
                  <c:v>62500.000000</c:v>
                </c:pt>
                <c:pt idx="3297">
                  <c:v>37500.000000</c:v>
                </c:pt>
                <c:pt idx="3298">
                  <c:v>25000.000000</c:v>
                </c:pt>
                <c:pt idx="3299">
                  <c:v>-1000.000000</c:v>
                </c:pt>
                <c:pt idx="3300">
                  <c:v>-1000.000000</c:v>
                </c:pt>
                <c:pt idx="3301">
                  <c:v>25000.000000</c:v>
                </c:pt>
                <c:pt idx="3302">
                  <c:v>37500.000000</c:v>
                </c:pt>
                <c:pt idx="3303">
                  <c:v>62500.000000</c:v>
                </c:pt>
                <c:pt idx="3304">
                  <c:v>75000.000000</c:v>
                </c:pt>
                <c:pt idx="3305">
                  <c:v>101000.000000</c:v>
                </c:pt>
                <c:pt idx="3306">
                  <c:v>101000.000000</c:v>
                </c:pt>
                <c:pt idx="3307">
                  <c:v>75000.000000</c:v>
                </c:pt>
                <c:pt idx="3308">
                  <c:v>62500.000000</c:v>
                </c:pt>
                <c:pt idx="3309">
                  <c:v>37500.000000</c:v>
                </c:pt>
                <c:pt idx="3310">
                  <c:v>25000.000000</c:v>
                </c:pt>
                <c:pt idx="3311">
                  <c:v>-1000.000000</c:v>
                </c:pt>
                <c:pt idx="3312">
                  <c:v>-1000.000000</c:v>
                </c:pt>
                <c:pt idx="3313">
                  <c:v>25000.000000</c:v>
                </c:pt>
                <c:pt idx="3314">
                  <c:v>37500.000000</c:v>
                </c:pt>
                <c:pt idx="3315">
                  <c:v>62500.000000</c:v>
                </c:pt>
                <c:pt idx="3316">
                  <c:v>75000.000000</c:v>
                </c:pt>
                <c:pt idx="3317">
                  <c:v>101000.000000</c:v>
                </c:pt>
                <c:pt idx="3318">
                  <c:v>101000.000000</c:v>
                </c:pt>
                <c:pt idx="3319">
                  <c:v>75000.000000</c:v>
                </c:pt>
                <c:pt idx="3320">
                  <c:v>62500.000000</c:v>
                </c:pt>
                <c:pt idx="3321">
                  <c:v>37500.000000</c:v>
                </c:pt>
                <c:pt idx="3322">
                  <c:v>25000.000000</c:v>
                </c:pt>
                <c:pt idx="3323">
                  <c:v>-1000.000000</c:v>
                </c:pt>
                <c:pt idx="3324">
                  <c:v>-1000.000000</c:v>
                </c:pt>
                <c:pt idx="3325">
                  <c:v>25000.000000</c:v>
                </c:pt>
                <c:pt idx="3326">
                  <c:v>37500.000000</c:v>
                </c:pt>
                <c:pt idx="3327">
                  <c:v>62500.000000</c:v>
                </c:pt>
                <c:pt idx="3328">
                  <c:v>75000.000000</c:v>
                </c:pt>
                <c:pt idx="3329">
                  <c:v>101000.000000</c:v>
                </c:pt>
                <c:pt idx="3330">
                  <c:v>101000.000000</c:v>
                </c:pt>
                <c:pt idx="3331">
                  <c:v>75000.000000</c:v>
                </c:pt>
                <c:pt idx="3332">
                  <c:v>62500.000000</c:v>
                </c:pt>
                <c:pt idx="3333">
                  <c:v>37500.000000</c:v>
                </c:pt>
                <c:pt idx="3334">
                  <c:v>25000.000000</c:v>
                </c:pt>
                <c:pt idx="3335">
                  <c:v>-1000.000000</c:v>
                </c:pt>
                <c:pt idx="3336">
                  <c:v>-1000.000000</c:v>
                </c:pt>
                <c:pt idx="3337">
                  <c:v>25000.000000</c:v>
                </c:pt>
                <c:pt idx="3338">
                  <c:v>37500.000000</c:v>
                </c:pt>
                <c:pt idx="3339">
                  <c:v>62500.000000</c:v>
                </c:pt>
                <c:pt idx="3340">
                  <c:v>75000.000000</c:v>
                </c:pt>
                <c:pt idx="3341">
                  <c:v>101000.000000</c:v>
                </c:pt>
                <c:pt idx="3342">
                  <c:v>101000.000000</c:v>
                </c:pt>
                <c:pt idx="3343">
                  <c:v>75000.000000</c:v>
                </c:pt>
                <c:pt idx="3344">
                  <c:v>62500.000000</c:v>
                </c:pt>
                <c:pt idx="3345">
                  <c:v>37500.000000</c:v>
                </c:pt>
                <c:pt idx="3346">
                  <c:v>25000.000000</c:v>
                </c:pt>
                <c:pt idx="3347">
                  <c:v>-1000.000000</c:v>
                </c:pt>
                <c:pt idx="3348">
                  <c:v>-1000.000000</c:v>
                </c:pt>
                <c:pt idx="3349">
                  <c:v>25000.000000</c:v>
                </c:pt>
                <c:pt idx="3350">
                  <c:v>37500.000000</c:v>
                </c:pt>
                <c:pt idx="3351">
                  <c:v>62500.000000</c:v>
                </c:pt>
                <c:pt idx="3352">
                  <c:v>75000.000000</c:v>
                </c:pt>
                <c:pt idx="3353">
                  <c:v>101000.000000</c:v>
                </c:pt>
                <c:pt idx="3354">
                  <c:v>101000.000000</c:v>
                </c:pt>
                <c:pt idx="3355">
                  <c:v>75000.000000</c:v>
                </c:pt>
                <c:pt idx="3356">
                  <c:v>62500.000000</c:v>
                </c:pt>
                <c:pt idx="3357">
                  <c:v>37500.000000</c:v>
                </c:pt>
                <c:pt idx="3358">
                  <c:v>25000.000000</c:v>
                </c:pt>
                <c:pt idx="3359">
                  <c:v>-1000.000000</c:v>
                </c:pt>
                <c:pt idx="3360">
                  <c:v>-1000.000000</c:v>
                </c:pt>
                <c:pt idx="3361">
                  <c:v>25000.000000</c:v>
                </c:pt>
                <c:pt idx="3362">
                  <c:v>37500.000000</c:v>
                </c:pt>
                <c:pt idx="3363">
                  <c:v>62500.000000</c:v>
                </c:pt>
                <c:pt idx="3364">
                  <c:v>75000.000000</c:v>
                </c:pt>
                <c:pt idx="3365">
                  <c:v>101000.000000</c:v>
                </c:pt>
                <c:pt idx="3366">
                  <c:v>101000.000000</c:v>
                </c:pt>
                <c:pt idx="3367">
                  <c:v>75000.000000</c:v>
                </c:pt>
                <c:pt idx="3368">
                  <c:v>62500.000000</c:v>
                </c:pt>
                <c:pt idx="3369">
                  <c:v>37500.000000</c:v>
                </c:pt>
                <c:pt idx="3370">
                  <c:v>25000.000000</c:v>
                </c:pt>
                <c:pt idx="3371">
                  <c:v>-1000.000000</c:v>
                </c:pt>
                <c:pt idx="3372">
                  <c:v>-1000.000000</c:v>
                </c:pt>
                <c:pt idx="3373">
                  <c:v>25000.000000</c:v>
                </c:pt>
                <c:pt idx="3374">
                  <c:v>37500.000000</c:v>
                </c:pt>
                <c:pt idx="3375">
                  <c:v>62500.000000</c:v>
                </c:pt>
                <c:pt idx="3376">
                  <c:v>75000.000000</c:v>
                </c:pt>
                <c:pt idx="3377">
                  <c:v>101000.000000</c:v>
                </c:pt>
                <c:pt idx="3378">
                  <c:v>101000.000000</c:v>
                </c:pt>
                <c:pt idx="3379">
                  <c:v>75000.000000</c:v>
                </c:pt>
                <c:pt idx="3380">
                  <c:v>62500.000000</c:v>
                </c:pt>
                <c:pt idx="3381">
                  <c:v>37500.000000</c:v>
                </c:pt>
                <c:pt idx="3382">
                  <c:v>25000.000000</c:v>
                </c:pt>
                <c:pt idx="3383">
                  <c:v>-1000.000000</c:v>
                </c:pt>
                <c:pt idx="3384">
                  <c:v>-1000.000000</c:v>
                </c:pt>
                <c:pt idx="3385">
                  <c:v>25000.000000</c:v>
                </c:pt>
                <c:pt idx="3386">
                  <c:v>37500.000000</c:v>
                </c:pt>
                <c:pt idx="3387">
                  <c:v>62500.000000</c:v>
                </c:pt>
                <c:pt idx="3388">
                  <c:v>75000.000000</c:v>
                </c:pt>
                <c:pt idx="3389">
                  <c:v>101000.000000</c:v>
                </c:pt>
                <c:pt idx="3390">
                  <c:v>101000.000000</c:v>
                </c:pt>
                <c:pt idx="3391">
                  <c:v>75000.000000</c:v>
                </c:pt>
                <c:pt idx="3392">
                  <c:v>62500.000000</c:v>
                </c:pt>
                <c:pt idx="3393">
                  <c:v>37500.000000</c:v>
                </c:pt>
                <c:pt idx="3394">
                  <c:v>25000.000000</c:v>
                </c:pt>
                <c:pt idx="3395">
                  <c:v>-1000.000000</c:v>
                </c:pt>
                <c:pt idx="3396">
                  <c:v>-1000.000000</c:v>
                </c:pt>
                <c:pt idx="3397">
                  <c:v>25000.000000</c:v>
                </c:pt>
                <c:pt idx="3398">
                  <c:v>37500.000000</c:v>
                </c:pt>
                <c:pt idx="3399">
                  <c:v>62500.000000</c:v>
                </c:pt>
                <c:pt idx="3400">
                  <c:v>75000.000000</c:v>
                </c:pt>
                <c:pt idx="3401">
                  <c:v>101000.000000</c:v>
                </c:pt>
                <c:pt idx="3402">
                  <c:v>101000.000000</c:v>
                </c:pt>
                <c:pt idx="3403">
                  <c:v>75000.000000</c:v>
                </c:pt>
                <c:pt idx="3404">
                  <c:v>62500.000000</c:v>
                </c:pt>
                <c:pt idx="3405">
                  <c:v>37500.000000</c:v>
                </c:pt>
                <c:pt idx="3406">
                  <c:v>25000.000000</c:v>
                </c:pt>
                <c:pt idx="3407">
                  <c:v>-1000.000000</c:v>
                </c:pt>
                <c:pt idx="3408">
                  <c:v>-1000.000000</c:v>
                </c:pt>
                <c:pt idx="3409">
                  <c:v>25000.000000</c:v>
                </c:pt>
                <c:pt idx="3410">
                  <c:v>37500.000000</c:v>
                </c:pt>
                <c:pt idx="3411">
                  <c:v>62500.000000</c:v>
                </c:pt>
                <c:pt idx="3412">
                  <c:v>75000.000000</c:v>
                </c:pt>
                <c:pt idx="3413">
                  <c:v>101000.000000</c:v>
                </c:pt>
                <c:pt idx="3414">
                  <c:v>101000.000000</c:v>
                </c:pt>
                <c:pt idx="3415">
                  <c:v>75000.000000</c:v>
                </c:pt>
                <c:pt idx="3416">
                  <c:v>62500.000000</c:v>
                </c:pt>
                <c:pt idx="3417">
                  <c:v>37500.000000</c:v>
                </c:pt>
                <c:pt idx="3418">
                  <c:v>25000.000000</c:v>
                </c:pt>
                <c:pt idx="3419">
                  <c:v>-1000.000000</c:v>
                </c:pt>
                <c:pt idx="3420">
                  <c:v>-1000.000000</c:v>
                </c:pt>
                <c:pt idx="3421">
                  <c:v>25000.000000</c:v>
                </c:pt>
                <c:pt idx="3422">
                  <c:v>37500.000000</c:v>
                </c:pt>
                <c:pt idx="3423">
                  <c:v>62500.000000</c:v>
                </c:pt>
                <c:pt idx="3424">
                  <c:v>75000.000000</c:v>
                </c:pt>
                <c:pt idx="3425">
                  <c:v>101000.000000</c:v>
                </c:pt>
                <c:pt idx="3426">
                  <c:v>101000.000000</c:v>
                </c:pt>
                <c:pt idx="3427">
                  <c:v>75000.000000</c:v>
                </c:pt>
                <c:pt idx="3428">
                  <c:v>62500.000000</c:v>
                </c:pt>
                <c:pt idx="3429">
                  <c:v>37500.000000</c:v>
                </c:pt>
                <c:pt idx="3430">
                  <c:v>25000.000000</c:v>
                </c:pt>
                <c:pt idx="3431">
                  <c:v>-1000.000000</c:v>
                </c:pt>
                <c:pt idx="3432">
                  <c:v>-1000.000000</c:v>
                </c:pt>
                <c:pt idx="3433">
                  <c:v>25000.000000</c:v>
                </c:pt>
                <c:pt idx="3434">
                  <c:v>37500.000000</c:v>
                </c:pt>
                <c:pt idx="3435">
                  <c:v>62500.000000</c:v>
                </c:pt>
                <c:pt idx="3436">
                  <c:v>75000.000000</c:v>
                </c:pt>
                <c:pt idx="3437">
                  <c:v>101000.000000</c:v>
                </c:pt>
                <c:pt idx="3438">
                  <c:v>101000.000000</c:v>
                </c:pt>
                <c:pt idx="3439">
                  <c:v>75000.000000</c:v>
                </c:pt>
                <c:pt idx="3440">
                  <c:v>62500.000000</c:v>
                </c:pt>
                <c:pt idx="3441">
                  <c:v>37500.000000</c:v>
                </c:pt>
                <c:pt idx="3442">
                  <c:v>25000.000000</c:v>
                </c:pt>
                <c:pt idx="3443">
                  <c:v>-1000.000000</c:v>
                </c:pt>
                <c:pt idx="3444">
                  <c:v>-1000.000000</c:v>
                </c:pt>
                <c:pt idx="3445">
                  <c:v>25000.000000</c:v>
                </c:pt>
                <c:pt idx="3446">
                  <c:v>37500.000000</c:v>
                </c:pt>
                <c:pt idx="3447">
                  <c:v>62500.000000</c:v>
                </c:pt>
                <c:pt idx="3448">
                  <c:v>75000.000000</c:v>
                </c:pt>
                <c:pt idx="3449">
                  <c:v>101000.000000</c:v>
                </c:pt>
                <c:pt idx="3450">
                  <c:v>101000.000000</c:v>
                </c:pt>
                <c:pt idx="3451">
                  <c:v>75000.000000</c:v>
                </c:pt>
                <c:pt idx="3452">
                  <c:v>62500.000000</c:v>
                </c:pt>
                <c:pt idx="3453">
                  <c:v>37500.000000</c:v>
                </c:pt>
                <c:pt idx="3454">
                  <c:v>25000.000000</c:v>
                </c:pt>
                <c:pt idx="3455">
                  <c:v>-1000.000000</c:v>
                </c:pt>
                <c:pt idx="3456">
                  <c:v>-1000.000000</c:v>
                </c:pt>
                <c:pt idx="3457">
                  <c:v>25000.000000</c:v>
                </c:pt>
                <c:pt idx="3458">
                  <c:v>37500.000000</c:v>
                </c:pt>
                <c:pt idx="3459">
                  <c:v>62500.000000</c:v>
                </c:pt>
                <c:pt idx="3460">
                  <c:v>75000.000000</c:v>
                </c:pt>
                <c:pt idx="3461">
                  <c:v>101000.000000</c:v>
                </c:pt>
                <c:pt idx="3462">
                  <c:v>101000.000000</c:v>
                </c:pt>
                <c:pt idx="3463">
                  <c:v>75000.000000</c:v>
                </c:pt>
                <c:pt idx="3464">
                  <c:v>62500.000000</c:v>
                </c:pt>
                <c:pt idx="3465">
                  <c:v>37500.000000</c:v>
                </c:pt>
                <c:pt idx="3466">
                  <c:v>25000.000000</c:v>
                </c:pt>
                <c:pt idx="3467">
                  <c:v>-1000.000000</c:v>
                </c:pt>
                <c:pt idx="3468">
                  <c:v>-1000.000000</c:v>
                </c:pt>
                <c:pt idx="3469">
                  <c:v>25000.000000</c:v>
                </c:pt>
                <c:pt idx="3470">
                  <c:v>37500.000000</c:v>
                </c:pt>
                <c:pt idx="3471">
                  <c:v>62500.000000</c:v>
                </c:pt>
                <c:pt idx="3472">
                  <c:v>75000.000000</c:v>
                </c:pt>
                <c:pt idx="3473">
                  <c:v>101000.000000</c:v>
                </c:pt>
                <c:pt idx="3474">
                  <c:v>101000.000000</c:v>
                </c:pt>
                <c:pt idx="3475">
                  <c:v>75000.000000</c:v>
                </c:pt>
                <c:pt idx="3476">
                  <c:v>62500.000000</c:v>
                </c:pt>
                <c:pt idx="3477">
                  <c:v>37500.000000</c:v>
                </c:pt>
                <c:pt idx="3478">
                  <c:v>25000.000000</c:v>
                </c:pt>
                <c:pt idx="3479">
                  <c:v>-1000.000000</c:v>
                </c:pt>
                <c:pt idx="3480">
                  <c:v>-1000.000000</c:v>
                </c:pt>
                <c:pt idx="3481">
                  <c:v>25000.000000</c:v>
                </c:pt>
                <c:pt idx="3482">
                  <c:v>37500.000000</c:v>
                </c:pt>
                <c:pt idx="3483">
                  <c:v>62500.000000</c:v>
                </c:pt>
                <c:pt idx="3484">
                  <c:v>75000.000000</c:v>
                </c:pt>
                <c:pt idx="3485">
                  <c:v>101000.000000</c:v>
                </c:pt>
                <c:pt idx="3486">
                  <c:v>101000.000000</c:v>
                </c:pt>
                <c:pt idx="3487">
                  <c:v>75000.000000</c:v>
                </c:pt>
                <c:pt idx="3488">
                  <c:v>62500.000000</c:v>
                </c:pt>
                <c:pt idx="3489">
                  <c:v>37500.000000</c:v>
                </c:pt>
                <c:pt idx="3490">
                  <c:v>25000.000000</c:v>
                </c:pt>
                <c:pt idx="3491">
                  <c:v>-1000.000000</c:v>
                </c:pt>
                <c:pt idx="3492">
                  <c:v>-1000.000000</c:v>
                </c:pt>
                <c:pt idx="3493">
                  <c:v>25000.000000</c:v>
                </c:pt>
                <c:pt idx="3494">
                  <c:v>37500.000000</c:v>
                </c:pt>
                <c:pt idx="3495">
                  <c:v>62500.000000</c:v>
                </c:pt>
                <c:pt idx="3496">
                  <c:v>75000.000000</c:v>
                </c:pt>
                <c:pt idx="3497">
                  <c:v>101000.000000</c:v>
                </c:pt>
                <c:pt idx="3498">
                  <c:v>101000.000000</c:v>
                </c:pt>
                <c:pt idx="3499">
                  <c:v>75000.000000</c:v>
                </c:pt>
                <c:pt idx="3500">
                  <c:v>62500.000000</c:v>
                </c:pt>
                <c:pt idx="3501">
                  <c:v>37500.000000</c:v>
                </c:pt>
                <c:pt idx="3502">
                  <c:v>25000.000000</c:v>
                </c:pt>
                <c:pt idx="3503">
                  <c:v>-1000.000000</c:v>
                </c:pt>
                <c:pt idx="3504">
                  <c:v>-1000.000000</c:v>
                </c:pt>
                <c:pt idx="3505">
                  <c:v>25000.000000</c:v>
                </c:pt>
                <c:pt idx="3506">
                  <c:v>37500.000000</c:v>
                </c:pt>
                <c:pt idx="3507">
                  <c:v>62500.000000</c:v>
                </c:pt>
                <c:pt idx="3508">
                  <c:v>75000.000000</c:v>
                </c:pt>
                <c:pt idx="3509">
                  <c:v>101000.000000</c:v>
                </c:pt>
                <c:pt idx="3510">
                  <c:v>101000.000000</c:v>
                </c:pt>
                <c:pt idx="3511">
                  <c:v>75000.000000</c:v>
                </c:pt>
                <c:pt idx="3512">
                  <c:v>62500.000000</c:v>
                </c:pt>
                <c:pt idx="3513">
                  <c:v>37500.000000</c:v>
                </c:pt>
                <c:pt idx="3514">
                  <c:v>25000.000000</c:v>
                </c:pt>
                <c:pt idx="3515">
                  <c:v>-1000.000000</c:v>
                </c:pt>
                <c:pt idx="3516">
                  <c:v>-1000.000000</c:v>
                </c:pt>
                <c:pt idx="3517">
                  <c:v>25000.000000</c:v>
                </c:pt>
                <c:pt idx="3518">
                  <c:v>37500.000000</c:v>
                </c:pt>
                <c:pt idx="3519">
                  <c:v>62500.000000</c:v>
                </c:pt>
                <c:pt idx="3520">
                  <c:v>75000.000000</c:v>
                </c:pt>
                <c:pt idx="3521">
                  <c:v>101000.000000</c:v>
                </c:pt>
                <c:pt idx="3522">
                  <c:v>101000.000000</c:v>
                </c:pt>
                <c:pt idx="3523">
                  <c:v>75000.000000</c:v>
                </c:pt>
                <c:pt idx="3524">
                  <c:v>62500.000000</c:v>
                </c:pt>
                <c:pt idx="3525">
                  <c:v>37500.000000</c:v>
                </c:pt>
                <c:pt idx="3526">
                  <c:v>25000.000000</c:v>
                </c:pt>
                <c:pt idx="3527">
                  <c:v>-1000.000000</c:v>
                </c:pt>
                <c:pt idx="3528">
                  <c:v>-1000.000000</c:v>
                </c:pt>
                <c:pt idx="3529">
                  <c:v>25000.000000</c:v>
                </c:pt>
                <c:pt idx="3530">
                  <c:v>37500.000000</c:v>
                </c:pt>
                <c:pt idx="3531">
                  <c:v>62500.000000</c:v>
                </c:pt>
                <c:pt idx="3532">
                  <c:v>75000.000000</c:v>
                </c:pt>
                <c:pt idx="3533">
                  <c:v>101000.000000</c:v>
                </c:pt>
                <c:pt idx="3534">
                  <c:v>101000.000000</c:v>
                </c:pt>
                <c:pt idx="3535">
                  <c:v>75000.000000</c:v>
                </c:pt>
                <c:pt idx="3536">
                  <c:v>62500.000000</c:v>
                </c:pt>
                <c:pt idx="3537">
                  <c:v>37500.000000</c:v>
                </c:pt>
                <c:pt idx="3538">
                  <c:v>25000.000000</c:v>
                </c:pt>
                <c:pt idx="3539">
                  <c:v>-1000.000000</c:v>
                </c:pt>
                <c:pt idx="3540">
                  <c:v>-1000.000000</c:v>
                </c:pt>
                <c:pt idx="3541">
                  <c:v>25000.000000</c:v>
                </c:pt>
                <c:pt idx="3542">
                  <c:v>37500.000000</c:v>
                </c:pt>
                <c:pt idx="3543">
                  <c:v>62500.000000</c:v>
                </c:pt>
                <c:pt idx="3544">
                  <c:v>75000.000000</c:v>
                </c:pt>
                <c:pt idx="3545">
                  <c:v>101000.000000</c:v>
                </c:pt>
                <c:pt idx="3546">
                  <c:v>101000.000000</c:v>
                </c:pt>
                <c:pt idx="3547">
                  <c:v>75000.000000</c:v>
                </c:pt>
                <c:pt idx="3548">
                  <c:v>62500.000000</c:v>
                </c:pt>
                <c:pt idx="3549">
                  <c:v>37500.000000</c:v>
                </c:pt>
                <c:pt idx="3550">
                  <c:v>25000.000000</c:v>
                </c:pt>
                <c:pt idx="3551">
                  <c:v>-1000.000000</c:v>
                </c:pt>
                <c:pt idx="3552">
                  <c:v>-1000.000000</c:v>
                </c:pt>
                <c:pt idx="3553">
                  <c:v>25000.000000</c:v>
                </c:pt>
                <c:pt idx="3554">
                  <c:v>37500.000000</c:v>
                </c:pt>
                <c:pt idx="3555">
                  <c:v>62500.000000</c:v>
                </c:pt>
                <c:pt idx="3556">
                  <c:v>75000.000000</c:v>
                </c:pt>
                <c:pt idx="3557">
                  <c:v>101000.000000</c:v>
                </c:pt>
                <c:pt idx="3558">
                  <c:v>101000.000000</c:v>
                </c:pt>
                <c:pt idx="3559">
                  <c:v>75000.000000</c:v>
                </c:pt>
                <c:pt idx="3560">
                  <c:v>62500.000000</c:v>
                </c:pt>
                <c:pt idx="3561">
                  <c:v>37500.000000</c:v>
                </c:pt>
                <c:pt idx="3562">
                  <c:v>25000.000000</c:v>
                </c:pt>
                <c:pt idx="3563">
                  <c:v>-1000.000000</c:v>
                </c:pt>
                <c:pt idx="3564">
                  <c:v>-1000.000000</c:v>
                </c:pt>
                <c:pt idx="3565">
                  <c:v>25000.000000</c:v>
                </c:pt>
                <c:pt idx="3566">
                  <c:v>37500.000000</c:v>
                </c:pt>
                <c:pt idx="3567">
                  <c:v>62500.000000</c:v>
                </c:pt>
                <c:pt idx="3568">
                  <c:v>75000.000000</c:v>
                </c:pt>
                <c:pt idx="3569">
                  <c:v>101000.000000</c:v>
                </c:pt>
                <c:pt idx="3570">
                  <c:v>101000.000000</c:v>
                </c:pt>
                <c:pt idx="3571">
                  <c:v>75000.000000</c:v>
                </c:pt>
                <c:pt idx="3572">
                  <c:v>62500.000000</c:v>
                </c:pt>
                <c:pt idx="3573">
                  <c:v>37500.000000</c:v>
                </c:pt>
                <c:pt idx="3574">
                  <c:v>25000.000000</c:v>
                </c:pt>
                <c:pt idx="3575">
                  <c:v>-1000.000000</c:v>
                </c:pt>
                <c:pt idx="3576">
                  <c:v>-1000.000000</c:v>
                </c:pt>
                <c:pt idx="3577">
                  <c:v>25000.000000</c:v>
                </c:pt>
                <c:pt idx="3578">
                  <c:v>37500.000000</c:v>
                </c:pt>
                <c:pt idx="3579">
                  <c:v>62500.000000</c:v>
                </c:pt>
                <c:pt idx="3580">
                  <c:v>75000.000000</c:v>
                </c:pt>
                <c:pt idx="3581">
                  <c:v>101000.000000</c:v>
                </c:pt>
                <c:pt idx="3582">
                  <c:v>101000.000000</c:v>
                </c:pt>
                <c:pt idx="3583">
                  <c:v>75000.000000</c:v>
                </c:pt>
                <c:pt idx="3584">
                  <c:v>62500.000000</c:v>
                </c:pt>
                <c:pt idx="3585">
                  <c:v>37500.000000</c:v>
                </c:pt>
                <c:pt idx="3586">
                  <c:v>25000.000000</c:v>
                </c:pt>
                <c:pt idx="3587">
                  <c:v>-1000.000000</c:v>
                </c:pt>
                <c:pt idx="3588">
                  <c:v>-1000.000000</c:v>
                </c:pt>
                <c:pt idx="3589">
                  <c:v>25000.000000</c:v>
                </c:pt>
                <c:pt idx="3590">
                  <c:v>37500.000000</c:v>
                </c:pt>
                <c:pt idx="3591">
                  <c:v>62500.000000</c:v>
                </c:pt>
                <c:pt idx="3592">
                  <c:v>75000.000000</c:v>
                </c:pt>
                <c:pt idx="3593">
                  <c:v>101000.000000</c:v>
                </c:pt>
                <c:pt idx="3594">
                  <c:v>101000.000000</c:v>
                </c:pt>
                <c:pt idx="3595">
                  <c:v>75000.000000</c:v>
                </c:pt>
                <c:pt idx="3596">
                  <c:v>62500.000000</c:v>
                </c:pt>
                <c:pt idx="3597">
                  <c:v>37500.000000</c:v>
                </c:pt>
                <c:pt idx="3598">
                  <c:v>25000.000000</c:v>
                </c:pt>
                <c:pt idx="3599">
                  <c:v>-1000.000000</c:v>
                </c:pt>
                <c:pt idx="3600">
                  <c:v>-1000.000000</c:v>
                </c:pt>
                <c:pt idx="3601">
                  <c:v>25000.000000</c:v>
                </c:pt>
                <c:pt idx="3602">
                  <c:v>37500.000000</c:v>
                </c:pt>
                <c:pt idx="3603">
                  <c:v>62500.000000</c:v>
                </c:pt>
                <c:pt idx="3604">
                  <c:v>75000.000000</c:v>
                </c:pt>
                <c:pt idx="3605">
                  <c:v>101000.000000</c:v>
                </c:pt>
                <c:pt idx="3606">
                  <c:v>101000.000000</c:v>
                </c:pt>
                <c:pt idx="3607">
                  <c:v>75000.000000</c:v>
                </c:pt>
                <c:pt idx="3608">
                  <c:v>62500.000000</c:v>
                </c:pt>
                <c:pt idx="3609">
                  <c:v>37500.000000</c:v>
                </c:pt>
                <c:pt idx="3610">
                  <c:v>25000.000000</c:v>
                </c:pt>
                <c:pt idx="3611">
                  <c:v>-1000.000000</c:v>
                </c:pt>
                <c:pt idx="3612">
                  <c:v>-1000.000000</c:v>
                </c:pt>
                <c:pt idx="3613">
                  <c:v>25000.000000</c:v>
                </c:pt>
                <c:pt idx="3614">
                  <c:v>37500.000000</c:v>
                </c:pt>
                <c:pt idx="3615">
                  <c:v>62500.000000</c:v>
                </c:pt>
                <c:pt idx="3616">
                  <c:v>75000.000000</c:v>
                </c:pt>
                <c:pt idx="3617">
                  <c:v>101000.000000</c:v>
                </c:pt>
                <c:pt idx="3618">
                  <c:v>101000.000000</c:v>
                </c:pt>
                <c:pt idx="3619">
                  <c:v>75000.000000</c:v>
                </c:pt>
                <c:pt idx="3620">
                  <c:v>62500.000000</c:v>
                </c:pt>
                <c:pt idx="3621">
                  <c:v>37500.000000</c:v>
                </c:pt>
                <c:pt idx="3622">
                  <c:v>25000.000000</c:v>
                </c:pt>
                <c:pt idx="3623">
                  <c:v>-1000.000000</c:v>
                </c:pt>
                <c:pt idx="3624">
                  <c:v>-1000.000000</c:v>
                </c:pt>
                <c:pt idx="3625">
                  <c:v>25000.000000</c:v>
                </c:pt>
                <c:pt idx="3626">
                  <c:v>37500.000000</c:v>
                </c:pt>
                <c:pt idx="3627">
                  <c:v>62500.000000</c:v>
                </c:pt>
                <c:pt idx="3628">
                  <c:v>75000.000000</c:v>
                </c:pt>
                <c:pt idx="3629">
                  <c:v>101000.000000</c:v>
                </c:pt>
                <c:pt idx="3630">
                  <c:v>101000.000000</c:v>
                </c:pt>
                <c:pt idx="3631">
                  <c:v>75000.000000</c:v>
                </c:pt>
                <c:pt idx="3632">
                  <c:v>62500.000000</c:v>
                </c:pt>
                <c:pt idx="3633">
                  <c:v>37500.000000</c:v>
                </c:pt>
                <c:pt idx="3634">
                  <c:v>25000.000000</c:v>
                </c:pt>
                <c:pt idx="3635">
                  <c:v>-1000.000000</c:v>
                </c:pt>
                <c:pt idx="3636">
                  <c:v>-1000.000000</c:v>
                </c:pt>
                <c:pt idx="3637">
                  <c:v>25000.000000</c:v>
                </c:pt>
                <c:pt idx="3638">
                  <c:v>37500.000000</c:v>
                </c:pt>
                <c:pt idx="3639">
                  <c:v>62500.000000</c:v>
                </c:pt>
                <c:pt idx="3640">
                  <c:v>75000.000000</c:v>
                </c:pt>
                <c:pt idx="3641">
                  <c:v>101000.000000</c:v>
                </c:pt>
                <c:pt idx="3642">
                  <c:v>101000.000000</c:v>
                </c:pt>
                <c:pt idx="3643">
                  <c:v>75000.000000</c:v>
                </c:pt>
                <c:pt idx="3644">
                  <c:v>62500.000000</c:v>
                </c:pt>
                <c:pt idx="3645">
                  <c:v>37500.000000</c:v>
                </c:pt>
                <c:pt idx="3646">
                  <c:v>25000.000000</c:v>
                </c:pt>
                <c:pt idx="3647">
                  <c:v>-1000.000000</c:v>
                </c:pt>
                <c:pt idx="3648">
                  <c:v>-1000.000000</c:v>
                </c:pt>
                <c:pt idx="3649">
                  <c:v>25000.000000</c:v>
                </c:pt>
                <c:pt idx="3650">
                  <c:v>37500.000000</c:v>
                </c:pt>
                <c:pt idx="3651">
                  <c:v>62500.000000</c:v>
                </c:pt>
                <c:pt idx="3652">
                  <c:v>75000.000000</c:v>
                </c:pt>
                <c:pt idx="3653">
                  <c:v>101000.000000</c:v>
                </c:pt>
                <c:pt idx="3654">
                  <c:v>101000.000000</c:v>
                </c:pt>
                <c:pt idx="3655">
                  <c:v>75000.000000</c:v>
                </c:pt>
                <c:pt idx="3656">
                  <c:v>62500.000000</c:v>
                </c:pt>
                <c:pt idx="3657">
                  <c:v>37500.000000</c:v>
                </c:pt>
                <c:pt idx="3658">
                  <c:v>25000.000000</c:v>
                </c:pt>
                <c:pt idx="3659">
                  <c:v>-1000.000000</c:v>
                </c:pt>
                <c:pt idx="3660">
                  <c:v>-1000.000000</c:v>
                </c:pt>
                <c:pt idx="3661">
                  <c:v>25000.000000</c:v>
                </c:pt>
                <c:pt idx="3662">
                  <c:v>37500.000000</c:v>
                </c:pt>
                <c:pt idx="3663">
                  <c:v>62500.000000</c:v>
                </c:pt>
                <c:pt idx="3664">
                  <c:v>75000.000000</c:v>
                </c:pt>
                <c:pt idx="3665">
                  <c:v>101000.000000</c:v>
                </c:pt>
                <c:pt idx="3666">
                  <c:v>101000.000000</c:v>
                </c:pt>
                <c:pt idx="3667">
                  <c:v>75000.000000</c:v>
                </c:pt>
                <c:pt idx="3668">
                  <c:v>62500.000000</c:v>
                </c:pt>
                <c:pt idx="3669">
                  <c:v>37500.000000</c:v>
                </c:pt>
                <c:pt idx="3670">
                  <c:v>25000.000000</c:v>
                </c:pt>
                <c:pt idx="3671">
                  <c:v>-1000.000000</c:v>
                </c:pt>
                <c:pt idx="3672">
                  <c:v>-1000.000000</c:v>
                </c:pt>
                <c:pt idx="3673">
                  <c:v>25000.000000</c:v>
                </c:pt>
                <c:pt idx="3674">
                  <c:v>37500.000000</c:v>
                </c:pt>
                <c:pt idx="3675">
                  <c:v>62500.000000</c:v>
                </c:pt>
                <c:pt idx="3676">
                  <c:v>75000.000000</c:v>
                </c:pt>
                <c:pt idx="3677">
                  <c:v>101000.000000</c:v>
                </c:pt>
                <c:pt idx="3678">
                  <c:v>101000.000000</c:v>
                </c:pt>
                <c:pt idx="3679">
                  <c:v>75000.000000</c:v>
                </c:pt>
                <c:pt idx="3680">
                  <c:v>62500.000000</c:v>
                </c:pt>
                <c:pt idx="3681">
                  <c:v>37500.000000</c:v>
                </c:pt>
                <c:pt idx="3682">
                  <c:v>25000.000000</c:v>
                </c:pt>
                <c:pt idx="3683">
                  <c:v>-1000.000000</c:v>
                </c:pt>
                <c:pt idx="3684">
                  <c:v>-1000.000000</c:v>
                </c:pt>
                <c:pt idx="3685">
                  <c:v>25000.000000</c:v>
                </c:pt>
                <c:pt idx="3686">
                  <c:v>37500.000000</c:v>
                </c:pt>
                <c:pt idx="3687">
                  <c:v>62500.000000</c:v>
                </c:pt>
                <c:pt idx="3688">
                  <c:v>75000.000000</c:v>
                </c:pt>
                <c:pt idx="3689">
                  <c:v>101000.000000</c:v>
                </c:pt>
                <c:pt idx="3690">
                  <c:v>101000.000000</c:v>
                </c:pt>
                <c:pt idx="3691">
                  <c:v>75000.000000</c:v>
                </c:pt>
                <c:pt idx="3692">
                  <c:v>62500.000000</c:v>
                </c:pt>
                <c:pt idx="3693">
                  <c:v>37500.000000</c:v>
                </c:pt>
                <c:pt idx="3694">
                  <c:v>25000.000000</c:v>
                </c:pt>
                <c:pt idx="3695">
                  <c:v>-1000.000000</c:v>
                </c:pt>
                <c:pt idx="3696">
                  <c:v>-1000.000000</c:v>
                </c:pt>
                <c:pt idx="3697">
                  <c:v>25000.000000</c:v>
                </c:pt>
                <c:pt idx="3698">
                  <c:v>37500.000000</c:v>
                </c:pt>
                <c:pt idx="3699">
                  <c:v>62500.000000</c:v>
                </c:pt>
                <c:pt idx="3700">
                  <c:v>75000.000000</c:v>
                </c:pt>
                <c:pt idx="3701">
                  <c:v>101000.000000</c:v>
                </c:pt>
                <c:pt idx="3702">
                  <c:v>101000.000000</c:v>
                </c:pt>
                <c:pt idx="3703">
                  <c:v>75000.000000</c:v>
                </c:pt>
                <c:pt idx="3704">
                  <c:v>62500.000000</c:v>
                </c:pt>
                <c:pt idx="3705">
                  <c:v>37500.000000</c:v>
                </c:pt>
                <c:pt idx="3706">
                  <c:v>25000.000000</c:v>
                </c:pt>
                <c:pt idx="3707">
                  <c:v>-1000.000000</c:v>
                </c:pt>
                <c:pt idx="3708">
                  <c:v>-1000.000000</c:v>
                </c:pt>
                <c:pt idx="3709">
                  <c:v>25000.000000</c:v>
                </c:pt>
                <c:pt idx="3710">
                  <c:v>37500.000000</c:v>
                </c:pt>
                <c:pt idx="3711">
                  <c:v>62500.000000</c:v>
                </c:pt>
                <c:pt idx="3712">
                  <c:v>75000.000000</c:v>
                </c:pt>
                <c:pt idx="3713">
                  <c:v>101000.000000</c:v>
                </c:pt>
                <c:pt idx="3714">
                  <c:v>101000.000000</c:v>
                </c:pt>
                <c:pt idx="3715">
                  <c:v>75000.000000</c:v>
                </c:pt>
                <c:pt idx="3716">
                  <c:v>62500.000000</c:v>
                </c:pt>
                <c:pt idx="3717">
                  <c:v>37500.000000</c:v>
                </c:pt>
                <c:pt idx="3718">
                  <c:v>25000.000000</c:v>
                </c:pt>
                <c:pt idx="3719">
                  <c:v>-1000.000000</c:v>
                </c:pt>
                <c:pt idx="3720">
                  <c:v>-1000.000000</c:v>
                </c:pt>
                <c:pt idx="3721">
                  <c:v>25000.000000</c:v>
                </c:pt>
                <c:pt idx="3722">
                  <c:v>37500.000000</c:v>
                </c:pt>
                <c:pt idx="3723">
                  <c:v>62500.000000</c:v>
                </c:pt>
                <c:pt idx="3724">
                  <c:v>75000.000000</c:v>
                </c:pt>
                <c:pt idx="3725">
                  <c:v>101000.000000</c:v>
                </c:pt>
                <c:pt idx="3726">
                  <c:v>101000.000000</c:v>
                </c:pt>
                <c:pt idx="3727">
                  <c:v>75000.000000</c:v>
                </c:pt>
                <c:pt idx="3728">
                  <c:v>62500.000000</c:v>
                </c:pt>
                <c:pt idx="3729">
                  <c:v>37500.000000</c:v>
                </c:pt>
                <c:pt idx="3730">
                  <c:v>25000.000000</c:v>
                </c:pt>
                <c:pt idx="3731">
                  <c:v>-1000.000000</c:v>
                </c:pt>
                <c:pt idx="3732">
                  <c:v>-1000.000000</c:v>
                </c:pt>
                <c:pt idx="3733">
                  <c:v>25000.000000</c:v>
                </c:pt>
                <c:pt idx="3734">
                  <c:v>37500.000000</c:v>
                </c:pt>
                <c:pt idx="3735">
                  <c:v>62500.000000</c:v>
                </c:pt>
                <c:pt idx="3736">
                  <c:v>75000.000000</c:v>
                </c:pt>
                <c:pt idx="3737">
                  <c:v>101000.000000</c:v>
                </c:pt>
                <c:pt idx="3738">
                  <c:v>101000.000000</c:v>
                </c:pt>
                <c:pt idx="3739">
                  <c:v>75000.000000</c:v>
                </c:pt>
                <c:pt idx="3740">
                  <c:v>62500.000000</c:v>
                </c:pt>
                <c:pt idx="3741">
                  <c:v>37500.000000</c:v>
                </c:pt>
                <c:pt idx="3742">
                  <c:v>25000.000000</c:v>
                </c:pt>
                <c:pt idx="3743">
                  <c:v>-1000.000000</c:v>
                </c:pt>
                <c:pt idx="3744">
                  <c:v>-1000.000000</c:v>
                </c:pt>
                <c:pt idx="3745">
                  <c:v>25000.000000</c:v>
                </c:pt>
                <c:pt idx="3746">
                  <c:v>37500.000000</c:v>
                </c:pt>
                <c:pt idx="3747">
                  <c:v>62500.000000</c:v>
                </c:pt>
                <c:pt idx="3748">
                  <c:v>75000.000000</c:v>
                </c:pt>
                <c:pt idx="3749">
                  <c:v>101000.000000</c:v>
                </c:pt>
                <c:pt idx="3750">
                  <c:v>101000.000000</c:v>
                </c:pt>
                <c:pt idx="3751">
                  <c:v>75000.000000</c:v>
                </c:pt>
                <c:pt idx="3752">
                  <c:v>62500.000000</c:v>
                </c:pt>
                <c:pt idx="3753">
                  <c:v>37500.000000</c:v>
                </c:pt>
                <c:pt idx="3754">
                  <c:v>25000.000000</c:v>
                </c:pt>
                <c:pt idx="3755">
                  <c:v>-1000.000000</c:v>
                </c:pt>
                <c:pt idx="3756">
                  <c:v>-1000.000000</c:v>
                </c:pt>
                <c:pt idx="3757">
                  <c:v>25000.000000</c:v>
                </c:pt>
                <c:pt idx="3758">
                  <c:v>37500.000000</c:v>
                </c:pt>
                <c:pt idx="3759">
                  <c:v>62500.000000</c:v>
                </c:pt>
                <c:pt idx="3760">
                  <c:v>75000.000000</c:v>
                </c:pt>
                <c:pt idx="3761">
                  <c:v>101000.000000</c:v>
                </c:pt>
                <c:pt idx="3762">
                  <c:v>101000.000000</c:v>
                </c:pt>
                <c:pt idx="3763">
                  <c:v>75000.000000</c:v>
                </c:pt>
                <c:pt idx="3764">
                  <c:v>62500.000000</c:v>
                </c:pt>
                <c:pt idx="3765">
                  <c:v>37500.000000</c:v>
                </c:pt>
                <c:pt idx="3766">
                  <c:v>25000.000000</c:v>
                </c:pt>
                <c:pt idx="3767">
                  <c:v>-1000.000000</c:v>
                </c:pt>
                <c:pt idx="3768">
                  <c:v>-1000.000000</c:v>
                </c:pt>
                <c:pt idx="3769">
                  <c:v>25000.000000</c:v>
                </c:pt>
                <c:pt idx="3770">
                  <c:v>37500.000000</c:v>
                </c:pt>
                <c:pt idx="3771">
                  <c:v>62500.000000</c:v>
                </c:pt>
                <c:pt idx="3772">
                  <c:v>75000.000000</c:v>
                </c:pt>
                <c:pt idx="3773">
                  <c:v>101000.000000</c:v>
                </c:pt>
                <c:pt idx="3774">
                  <c:v>101000.000000</c:v>
                </c:pt>
                <c:pt idx="3775">
                  <c:v>75000.000000</c:v>
                </c:pt>
                <c:pt idx="3776">
                  <c:v>62500.000000</c:v>
                </c:pt>
                <c:pt idx="3777">
                  <c:v>37500.000000</c:v>
                </c:pt>
                <c:pt idx="3778">
                  <c:v>25000.000000</c:v>
                </c:pt>
                <c:pt idx="3779">
                  <c:v>-1000.000000</c:v>
                </c:pt>
                <c:pt idx="3780">
                  <c:v>-1000.000000</c:v>
                </c:pt>
                <c:pt idx="3781">
                  <c:v>25000.000000</c:v>
                </c:pt>
                <c:pt idx="3782">
                  <c:v>37500.000000</c:v>
                </c:pt>
                <c:pt idx="3783">
                  <c:v>62500.000000</c:v>
                </c:pt>
                <c:pt idx="3784">
                  <c:v>75000.000000</c:v>
                </c:pt>
                <c:pt idx="3785">
                  <c:v>101000.000000</c:v>
                </c:pt>
                <c:pt idx="3786">
                  <c:v>101000.000000</c:v>
                </c:pt>
                <c:pt idx="3787">
                  <c:v>75000.000000</c:v>
                </c:pt>
                <c:pt idx="3788">
                  <c:v>62500.000000</c:v>
                </c:pt>
                <c:pt idx="3789">
                  <c:v>37500.000000</c:v>
                </c:pt>
                <c:pt idx="3790">
                  <c:v>25000.000000</c:v>
                </c:pt>
                <c:pt idx="3791">
                  <c:v>-1000.000000</c:v>
                </c:pt>
                <c:pt idx="3792">
                  <c:v>-1000.000000</c:v>
                </c:pt>
                <c:pt idx="3793">
                  <c:v>25000.000000</c:v>
                </c:pt>
                <c:pt idx="3794">
                  <c:v>37500.000000</c:v>
                </c:pt>
                <c:pt idx="3795">
                  <c:v>62500.000000</c:v>
                </c:pt>
                <c:pt idx="3796">
                  <c:v>75000.000000</c:v>
                </c:pt>
                <c:pt idx="3797">
                  <c:v>101000.000000</c:v>
                </c:pt>
                <c:pt idx="3798">
                  <c:v>101000.000000</c:v>
                </c:pt>
                <c:pt idx="3799">
                  <c:v>75000.000000</c:v>
                </c:pt>
                <c:pt idx="3800">
                  <c:v>62500.000000</c:v>
                </c:pt>
                <c:pt idx="3801">
                  <c:v>37500.000000</c:v>
                </c:pt>
                <c:pt idx="3802">
                  <c:v>25000.000000</c:v>
                </c:pt>
                <c:pt idx="3803">
                  <c:v>-1000.000000</c:v>
                </c:pt>
                <c:pt idx="3804">
                  <c:v>-1000.000000</c:v>
                </c:pt>
                <c:pt idx="3805">
                  <c:v>25000.000000</c:v>
                </c:pt>
                <c:pt idx="3806">
                  <c:v>37500.000000</c:v>
                </c:pt>
                <c:pt idx="3807">
                  <c:v>62500.000000</c:v>
                </c:pt>
                <c:pt idx="3808">
                  <c:v>75000.000000</c:v>
                </c:pt>
                <c:pt idx="3809">
                  <c:v>101000.000000</c:v>
                </c:pt>
                <c:pt idx="3810">
                  <c:v>101000.000000</c:v>
                </c:pt>
                <c:pt idx="3811">
                  <c:v>75000.000000</c:v>
                </c:pt>
                <c:pt idx="3812">
                  <c:v>62500.000000</c:v>
                </c:pt>
                <c:pt idx="3813">
                  <c:v>37500.000000</c:v>
                </c:pt>
                <c:pt idx="3814">
                  <c:v>25000.000000</c:v>
                </c:pt>
                <c:pt idx="3815">
                  <c:v>-1000.000000</c:v>
                </c:pt>
                <c:pt idx="3816">
                  <c:v>-1000.000000</c:v>
                </c:pt>
                <c:pt idx="3817">
                  <c:v>25000.000000</c:v>
                </c:pt>
                <c:pt idx="3818">
                  <c:v>37500.000000</c:v>
                </c:pt>
                <c:pt idx="3819">
                  <c:v>62500.000000</c:v>
                </c:pt>
                <c:pt idx="3820">
                  <c:v>75000.000000</c:v>
                </c:pt>
                <c:pt idx="3821">
                  <c:v>101000.000000</c:v>
                </c:pt>
                <c:pt idx="3822">
                  <c:v>101000.000000</c:v>
                </c:pt>
                <c:pt idx="3823">
                  <c:v>75000.000000</c:v>
                </c:pt>
                <c:pt idx="3824">
                  <c:v>62500.000000</c:v>
                </c:pt>
                <c:pt idx="3825">
                  <c:v>37500.000000</c:v>
                </c:pt>
                <c:pt idx="3826">
                  <c:v>25000.000000</c:v>
                </c:pt>
                <c:pt idx="3827">
                  <c:v>-1000.000000</c:v>
                </c:pt>
                <c:pt idx="3828">
                  <c:v>-1000.000000</c:v>
                </c:pt>
                <c:pt idx="3829">
                  <c:v>25000.000000</c:v>
                </c:pt>
                <c:pt idx="3830">
                  <c:v>37500.000000</c:v>
                </c:pt>
                <c:pt idx="3831">
                  <c:v>62500.000000</c:v>
                </c:pt>
                <c:pt idx="3832">
                  <c:v>75000.000000</c:v>
                </c:pt>
                <c:pt idx="3833">
                  <c:v>101000.000000</c:v>
                </c:pt>
                <c:pt idx="3834">
                  <c:v>101000.000000</c:v>
                </c:pt>
                <c:pt idx="3835">
                  <c:v>75000.000000</c:v>
                </c:pt>
                <c:pt idx="3836">
                  <c:v>62500.000000</c:v>
                </c:pt>
                <c:pt idx="3837">
                  <c:v>37500.000000</c:v>
                </c:pt>
                <c:pt idx="3838">
                  <c:v>25000.000000</c:v>
                </c:pt>
                <c:pt idx="3839">
                  <c:v>-1000.000000</c:v>
                </c:pt>
                <c:pt idx="3840">
                  <c:v>-1000.000000</c:v>
                </c:pt>
                <c:pt idx="3841">
                  <c:v>25000.000000</c:v>
                </c:pt>
                <c:pt idx="3842">
                  <c:v>37500.000000</c:v>
                </c:pt>
                <c:pt idx="3843">
                  <c:v>62500.000000</c:v>
                </c:pt>
                <c:pt idx="3844">
                  <c:v>75000.000000</c:v>
                </c:pt>
                <c:pt idx="3845">
                  <c:v>101000.000000</c:v>
                </c:pt>
                <c:pt idx="3846">
                  <c:v>101000.000000</c:v>
                </c:pt>
                <c:pt idx="3847">
                  <c:v>75000.000000</c:v>
                </c:pt>
                <c:pt idx="3848">
                  <c:v>62500.000000</c:v>
                </c:pt>
                <c:pt idx="3849">
                  <c:v>37500.000000</c:v>
                </c:pt>
                <c:pt idx="3850">
                  <c:v>25000.000000</c:v>
                </c:pt>
                <c:pt idx="3851">
                  <c:v>-1000.000000</c:v>
                </c:pt>
                <c:pt idx="3852">
                  <c:v>-1000.000000</c:v>
                </c:pt>
                <c:pt idx="3853">
                  <c:v>25000.000000</c:v>
                </c:pt>
                <c:pt idx="3854">
                  <c:v>37500.000000</c:v>
                </c:pt>
                <c:pt idx="3855">
                  <c:v>62500.000000</c:v>
                </c:pt>
                <c:pt idx="3856">
                  <c:v>75000.000000</c:v>
                </c:pt>
                <c:pt idx="3857">
                  <c:v>101000.000000</c:v>
                </c:pt>
                <c:pt idx="3858">
                  <c:v>101000.000000</c:v>
                </c:pt>
                <c:pt idx="3859">
                  <c:v>75000.000000</c:v>
                </c:pt>
                <c:pt idx="3860">
                  <c:v>62500.000000</c:v>
                </c:pt>
                <c:pt idx="3861">
                  <c:v>37500.000000</c:v>
                </c:pt>
                <c:pt idx="3862">
                  <c:v>25000.000000</c:v>
                </c:pt>
                <c:pt idx="3863">
                  <c:v>-1000.000000</c:v>
                </c:pt>
                <c:pt idx="3864">
                  <c:v>-1000.000000</c:v>
                </c:pt>
                <c:pt idx="3865">
                  <c:v>25000.000000</c:v>
                </c:pt>
                <c:pt idx="3866">
                  <c:v>37500.000000</c:v>
                </c:pt>
                <c:pt idx="3867">
                  <c:v>62500.000000</c:v>
                </c:pt>
                <c:pt idx="3868">
                  <c:v>75000.000000</c:v>
                </c:pt>
                <c:pt idx="3869">
                  <c:v>101000.000000</c:v>
                </c:pt>
                <c:pt idx="3870">
                  <c:v>101000.000000</c:v>
                </c:pt>
                <c:pt idx="3871">
                  <c:v>75000.000000</c:v>
                </c:pt>
                <c:pt idx="3872">
                  <c:v>62500.000000</c:v>
                </c:pt>
                <c:pt idx="3873">
                  <c:v>37500.000000</c:v>
                </c:pt>
                <c:pt idx="3874">
                  <c:v>25000.000000</c:v>
                </c:pt>
                <c:pt idx="3875">
                  <c:v>-1000.000000</c:v>
                </c:pt>
                <c:pt idx="3876">
                  <c:v>-1000.000000</c:v>
                </c:pt>
                <c:pt idx="3877">
                  <c:v>25000.000000</c:v>
                </c:pt>
                <c:pt idx="3878">
                  <c:v>37500.000000</c:v>
                </c:pt>
                <c:pt idx="3879">
                  <c:v>62500.000000</c:v>
                </c:pt>
                <c:pt idx="3880">
                  <c:v>75000.000000</c:v>
                </c:pt>
                <c:pt idx="3881">
                  <c:v>101000.000000</c:v>
                </c:pt>
                <c:pt idx="3882">
                  <c:v>101000.000000</c:v>
                </c:pt>
                <c:pt idx="3883">
                  <c:v>75000.000000</c:v>
                </c:pt>
                <c:pt idx="3884">
                  <c:v>62500.000000</c:v>
                </c:pt>
                <c:pt idx="3885">
                  <c:v>37500.000000</c:v>
                </c:pt>
                <c:pt idx="3886">
                  <c:v>25000.000000</c:v>
                </c:pt>
                <c:pt idx="3887">
                  <c:v>-1000.000000</c:v>
                </c:pt>
                <c:pt idx="3888">
                  <c:v>-1000.000000</c:v>
                </c:pt>
                <c:pt idx="3889">
                  <c:v>25000.000000</c:v>
                </c:pt>
                <c:pt idx="3890">
                  <c:v>37500.000000</c:v>
                </c:pt>
                <c:pt idx="3891">
                  <c:v>62500.000000</c:v>
                </c:pt>
                <c:pt idx="3892">
                  <c:v>75000.000000</c:v>
                </c:pt>
                <c:pt idx="3893">
                  <c:v>101000.000000</c:v>
                </c:pt>
                <c:pt idx="3894">
                  <c:v>101000.000000</c:v>
                </c:pt>
                <c:pt idx="3895">
                  <c:v>75000.000000</c:v>
                </c:pt>
                <c:pt idx="3896">
                  <c:v>62500.000000</c:v>
                </c:pt>
                <c:pt idx="3897">
                  <c:v>37500.000000</c:v>
                </c:pt>
                <c:pt idx="3898">
                  <c:v>25000.000000</c:v>
                </c:pt>
                <c:pt idx="3899">
                  <c:v>-1000.000000</c:v>
                </c:pt>
                <c:pt idx="3900">
                  <c:v>-1000.000000</c:v>
                </c:pt>
                <c:pt idx="3901">
                  <c:v>25000.000000</c:v>
                </c:pt>
                <c:pt idx="3902">
                  <c:v>37500.000000</c:v>
                </c:pt>
                <c:pt idx="3903">
                  <c:v>62500.000000</c:v>
                </c:pt>
                <c:pt idx="3904">
                  <c:v>75000.000000</c:v>
                </c:pt>
                <c:pt idx="3905">
                  <c:v>101000.000000</c:v>
                </c:pt>
                <c:pt idx="3906">
                  <c:v>101000.000000</c:v>
                </c:pt>
                <c:pt idx="3907">
                  <c:v>75000.000000</c:v>
                </c:pt>
                <c:pt idx="3908">
                  <c:v>62500.000000</c:v>
                </c:pt>
                <c:pt idx="3909">
                  <c:v>37500.000000</c:v>
                </c:pt>
                <c:pt idx="3910">
                  <c:v>25000.000000</c:v>
                </c:pt>
                <c:pt idx="3911">
                  <c:v>-1000.000000</c:v>
                </c:pt>
                <c:pt idx="3912">
                  <c:v>-1000.000000</c:v>
                </c:pt>
                <c:pt idx="3913">
                  <c:v>25000.000000</c:v>
                </c:pt>
                <c:pt idx="3914">
                  <c:v>37500.000000</c:v>
                </c:pt>
                <c:pt idx="3915">
                  <c:v>62500.000000</c:v>
                </c:pt>
                <c:pt idx="3916">
                  <c:v>75000.000000</c:v>
                </c:pt>
                <c:pt idx="3917">
                  <c:v>101000.000000</c:v>
                </c:pt>
                <c:pt idx="3918">
                  <c:v>101000.000000</c:v>
                </c:pt>
                <c:pt idx="3919">
                  <c:v>75000.000000</c:v>
                </c:pt>
                <c:pt idx="3920">
                  <c:v>62500.000000</c:v>
                </c:pt>
                <c:pt idx="3921">
                  <c:v>37500.000000</c:v>
                </c:pt>
                <c:pt idx="3922">
                  <c:v>25000.000000</c:v>
                </c:pt>
                <c:pt idx="3923">
                  <c:v>-1000.000000</c:v>
                </c:pt>
                <c:pt idx="3924">
                  <c:v>-1000.000000</c:v>
                </c:pt>
                <c:pt idx="3925">
                  <c:v>25000.000000</c:v>
                </c:pt>
                <c:pt idx="3926">
                  <c:v>37500.000000</c:v>
                </c:pt>
                <c:pt idx="3927">
                  <c:v>62500.000000</c:v>
                </c:pt>
                <c:pt idx="3928">
                  <c:v>75000.000000</c:v>
                </c:pt>
                <c:pt idx="3929">
                  <c:v>101000.000000</c:v>
                </c:pt>
                <c:pt idx="3930">
                  <c:v>101000.000000</c:v>
                </c:pt>
                <c:pt idx="3931">
                  <c:v>75000.000000</c:v>
                </c:pt>
                <c:pt idx="3932">
                  <c:v>62500.000000</c:v>
                </c:pt>
                <c:pt idx="3933">
                  <c:v>37500.000000</c:v>
                </c:pt>
                <c:pt idx="3934">
                  <c:v>25000.000000</c:v>
                </c:pt>
                <c:pt idx="3935">
                  <c:v>-1000.000000</c:v>
                </c:pt>
                <c:pt idx="3936">
                  <c:v>-1000.000000</c:v>
                </c:pt>
                <c:pt idx="3937">
                  <c:v>25000.000000</c:v>
                </c:pt>
                <c:pt idx="3938">
                  <c:v>37500.000000</c:v>
                </c:pt>
                <c:pt idx="3939">
                  <c:v>62500.000000</c:v>
                </c:pt>
                <c:pt idx="3940">
                  <c:v>75000.000000</c:v>
                </c:pt>
                <c:pt idx="3941">
                  <c:v>101000.000000</c:v>
                </c:pt>
                <c:pt idx="3942">
                  <c:v>101000.000000</c:v>
                </c:pt>
                <c:pt idx="3943">
                  <c:v>75000.000000</c:v>
                </c:pt>
                <c:pt idx="3944">
                  <c:v>62500.000000</c:v>
                </c:pt>
                <c:pt idx="3945">
                  <c:v>37500.000000</c:v>
                </c:pt>
                <c:pt idx="3946">
                  <c:v>25000.000000</c:v>
                </c:pt>
                <c:pt idx="3947">
                  <c:v>-1000.000000</c:v>
                </c:pt>
                <c:pt idx="3948">
                  <c:v>-1000.000000</c:v>
                </c:pt>
                <c:pt idx="3949">
                  <c:v>25000.000000</c:v>
                </c:pt>
                <c:pt idx="3950">
                  <c:v>37500.000000</c:v>
                </c:pt>
                <c:pt idx="3951">
                  <c:v>62500.000000</c:v>
                </c:pt>
                <c:pt idx="3952">
                  <c:v>75000.000000</c:v>
                </c:pt>
                <c:pt idx="3953">
                  <c:v>101000.000000</c:v>
                </c:pt>
                <c:pt idx="3954">
                  <c:v>101000.000000</c:v>
                </c:pt>
                <c:pt idx="3955">
                  <c:v>75000.000000</c:v>
                </c:pt>
                <c:pt idx="3956">
                  <c:v>62500.000000</c:v>
                </c:pt>
                <c:pt idx="3957">
                  <c:v>37500.000000</c:v>
                </c:pt>
                <c:pt idx="3958">
                  <c:v>25000.000000</c:v>
                </c:pt>
                <c:pt idx="3959">
                  <c:v>-1000.000000</c:v>
                </c:pt>
                <c:pt idx="3960">
                  <c:v>-1000.000000</c:v>
                </c:pt>
                <c:pt idx="3961">
                  <c:v>25000.000000</c:v>
                </c:pt>
                <c:pt idx="3962">
                  <c:v>37500.000000</c:v>
                </c:pt>
                <c:pt idx="3963">
                  <c:v>62500.000000</c:v>
                </c:pt>
                <c:pt idx="3964">
                  <c:v>75000.000000</c:v>
                </c:pt>
                <c:pt idx="3965">
                  <c:v>101000.000000</c:v>
                </c:pt>
                <c:pt idx="3966">
                  <c:v>101000.000000</c:v>
                </c:pt>
                <c:pt idx="3967">
                  <c:v>75000.000000</c:v>
                </c:pt>
                <c:pt idx="3968">
                  <c:v>62500.000000</c:v>
                </c:pt>
                <c:pt idx="3969">
                  <c:v>37500.000000</c:v>
                </c:pt>
                <c:pt idx="3970">
                  <c:v>25000.000000</c:v>
                </c:pt>
                <c:pt idx="3971">
                  <c:v>-1000.000000</c:v>
                </c:pt>
                <c:pt idx="3972">
                  <c:v>-1000.000000</c:v>
                </c:pt>
                <c:pt idx="3973">
                  <c:v>25000.000000</c:v>
                </c:pt>
                <c:pt idx="3974">
                  <c:v>37500.000000</c:v>
                </c:pt>
                <c:pt idx="3975">
                  <c:v>62500.000000</c:v>
                </c:pt>
                <c:pt idx="3976">
                  <c:v>75000.000000</c:v>
                </c:pt>
                <c:pt idx="3977">
                  <c:v>101000.000000</c:v>
                </c:pt>
                <c:pt idx="3978">
                  <c:v>101000.000000</c:v>
                </c:pt>
                <c:pt idx="3979">
                  <c:v>75000.000000</c:v>
                </c:pt>
                <c:pt idx="3980">
                  <c:v>62500.000000</c:v>
                </c:pt>
                <c:pt idx="3981">
                  <c:v>37500.000000</c:v>
                </c:pt>
                <c:pt idx="3982">
                  <c:v>25000.000000</c:v>
                </c:pt>
                <c:pt idx="3983">
                  <c:v>-1000.000000</c:v>
                </c:pt>
                <c:pt idx="3984">
                  <c:v>-1000.000000</c:v>
                </c:pt>
                <c:pt idx="3985">
                  <c:v>25000.000000</c:v>
                </c:pt>
                <c:pt idx="3986">
                  <c:v>37500.000000</c:v>
                </c:pt>
                <c:pt idx="3987">
                  <c:v>62500.000000</c:v>
                </c:pt>
                <c:pt idx="3988">
                  <c:v>75000.000000</c:v>
                </c:pt>
                <c:pt idx="3989">
                  <c:v>101000.000000</c:v>
                </c:pt>
                <c:pt idx="3990">
                  <c:v>101000.000000</c:v>
                </c:pt>
                <c:pt idx="3991">
                  <c:v>75000.000000</c:v>
                </c:pt>
                <c:pt idx="3992">
                  <c:v>62500.000000</c:v>
                </c:pt>
                <c:pt idx="3993">
                  <c:v>37500.000000</c:v>
                </c:pt>
                <c:pt idx="3994">
                  <c:v>25000.000000</c:v>
                </c:pt>
                <c:pt idx="3995">
                  <c:v>-1000.000000</c:v>
                </c:pt>
                <c:pt idx="3996">
                  <c:v>-1000.000000</c:v>
                </c:pt>
                <c:pt idx="3997">
                  <c:v>25000.000000</c:v>
                </c:pt>
                <c:pt idx="3998">
                  <c:v>37500.000000</c:v>
                </c:pt>
                <c:pt idx="3999">
                  <c:v>62500.000000</c:v>
                </c:pt>
                <c:pt idx="4000">
                  <c:v>75000.000000</c:v>
                </c:pt>
                <c:pt idx="4001">
                  <c:v>101000.000000</c:v>
                </c:pt>
                <c:pt idx="4002">
                  <c:v>101000.000000</c:v>
                </c:pt>
                <c:pt idx="4003">
                  <c:v>75000.000000</c:v>
                </c:pt>
                <c:pt idx="4004">
                  <c:v>62500.000000</c:v>
                </c:pt>
                <c:pt idx="4005">
                  <c:v>37500.000000</c:v>
                </c:pt>
                <c:pt idx="4006">
                  <c:v>25000.000000</c:v>
                </c:pt>
                <c:pt idx="4007">
                  <c:v>-1000.000000</c:v>
                </c:pt>
                <c:pt idx="4008">
                  <c:v>-1000.000000</c:v>
                </c:pt>
                <c:pt idx="4009">
                  <c:v>25000.000000</c:v>
                </c:pt>
                <c:pt idx="4010">
                  <c:v>37500.000000</c:v>
                </c:pt>
                <c:pt idx="4011">
                  <c:v>62500.000000</c:v>
                </c:pt>
                <c:pt idx="4012">
                  <c:v>75000.000000</c:v>
                </c:pt>
                <c:pt idx="4013">
                  <c:v>101000.000000</c:v>
                </c:pt>
                <c:pt idx="4014">
                  <c:v>101000.000000</c:v>
                </c:pt>
                <c:pt idx="4015">
                  <c:v>75000.000000</c:v>
                </c:pt>
                <c:pt idx="4016">
                  <c:v>62500.000000</c:v>
                </c:pt>
                <c:pt idx="4017">
                  <c:v>37500.000000</c:v>
                </c:pt>
                <c:pt idx="4018">
                  <c:v>25000.000000</c:v>
                </c:pt>
                <c:pt idx="4019">
                  <c:v>-1000.000000</c:v>
                </c:pt>
                <c:pt idx="4020">
                  <c:v>-1000.000000</c:v>
                </c:pt>
                <c:pt idx="4021">
                  <c:v>25000.000000</c:v>
                </c:pt>
                <c:pt idx="4022">
                  <c:v>37500.000000</c:v>
                </c:pt>
                <c:pt idx="4023">
                  <c:v>62500.000000</c:v>
                </c:pt>
                <c:pt idx="4024">
                  <c:v>75000.000000</c:v>
                </c:pt>
                <c:pt idx="4025">
                  <c:v>101000.000000</c:v>
                </c:pt>
                <c:pt idx="4026">
                  <c:v>101000.000000</c:v>
                </c:pt>
                <c:pt idx="4027">
                  <c:v>75000.000000</c:v>
                </c:pt>
                <c:pt idx="4028">
                  <c:v>62500.000000</c:v>
                </c:pt>
                <c:pt idx="4029">
                  <c:v>37500.000000</c:v>
                </c:pt>
                <c:pt idx="4030">
                  <c:v>25000.000000</c:v>
                </c:pt>
                <c:pt idx="4031">
                  <c:v>-1000.000000</c:v>
                </c:pt>
                <c:pt idx="4032">
                  <c:v>-1000.000000</c:v>
                </c:pt>
                <c:pt idx="4033">
                  <c:v>25000.000000</c:v>
                </c:pt>
                <c:pt idx="4034">
                  <c:v>37500.000000</c:v>
                </c:pt>
                <c:pt idx="4035">
                  <c:v>62500.000000</c:v>
                </c:pt>
                <c:pt idx="4036">
                  <c:v>75000.000000</c:v>
                </c:pt>
                <c:pt idx="4037">
                  <c:v>101000.000000</c:v>
                </c:pt>
                <c:pt idx="4038">
                  <c:v>101000.000000</c:v>
                </c:pt>
                <c:pt idx="4039">
                  <c:v>75000.000000</c:v>
                </c:pt>
                <c:pt idx="4040">
                  <c:v>62500.000000</c:v>
                </c:pt>
                <c:pt idx="4041">
                  <c:v>37500.000000</c:v>
                </c:pt>
                <c:pt idx="4042">
                  <c:v>25000.000000</c:v>
                </c:pt>
                <c:pt idx="4043">
                  <c:v>-1000.000000</c:v>
                </c:pt>
                <c:pt idx="4044">
                  <c:v>-1000.000000</c:v>
                </c:pt>
                <c:pt idx="4045">
                  <c:v>25000.000000</c:v>
                </c:pt>
                <c:pt idx="4046">
                  <c:v>37500.000000</c:v>
                </c:pt>
                <c:pt idx="4047">
                  <c:v>62500.000000</c:v>
                </c:pt>
                <c:pt idx="4048">
                  <c:v>75000.000000</c:v>
                </c:pt>
                <c:pt idx="4049">
                  <c:v>101000.000000</c:v>
                </c:pt>
                <c:pt idx="4050">
                  <c:v>101000.000000</c:v>
                </c:pt>
                <c:pt idx="4051">
                  <c:v>75000.000000</c:v>
                </c:pt>
                <c:pt idx="4052">
                  <c:v>62500.000000</c:v>
                </c:pt>
                <c:pt idx="4053">
                  <c:v>37500.000000</c:v>
                </c:pt>
                <c:pt idx="4054">
                  <c:v>25000.000000</c:v>
                </c:pt>
                <c:pt idx="4055">
                  <c:v>-1000.000000</c:v>
                </c:pt>
                <c:pt idx="4056">
                  <c:v>-1000.000000</c:v>
                </c:pt>
                <c:pt idx="4057">
                  <c:v>25000.000000</c:v>
                </c:pt>
                <c:pt idx="4058">
                  <c:v>37500.000000</c:v>
                </c:pt>
                <c:pt idx="4059">
                  <c:v>62500.000000</c:v>
                </c:pt>
                <c:pt idx="4060">
                  <c:v>75000.000000</c:v>
                </c:pt>
                <c:pt idx="4061">
                  <c:v>101000.000000</c:v>
                </c:pt>
                <c:pt idx="4062">
                  <c:v>101000.000000</c:v>
                </c:pt>
                <c:pt idx="4063">
                  <c:v>75000.000000</c:v>
                </c:pt>
                <c:pt idx="4064">
                  <c:v>62500.000000</c:v>
                </c:pt>
                <c:pt idx="4065">
                  <c:v>37500.000000</c:v>
                </c:pt>
                <c:pt idx="4066">
                  <c:v>25000.000000</c:v>
                </c:pt>
                <c:pt idx="4067">
                  <c:v>-1000.000000</c:v>
                </c:pt>
                <c:pt idx="4068">
                  <c:v>-1000.000000</c:v>
                </c:pt>
                <c:pt idx="4069">
                  <c:v>25000.000000</c:v>
                </c:pt>
                <c:pt idx="4070">
                  <c:v>37500.000000</c:v>
                </c:pt>
                <c:pt idx="4071">
                  <c:v>62500.000000</c:v>
                </c:pt>
                <c:pt idx="4072">
                  <c:v>75000.000000</c:v>
                </c:pt>
                <c:pt idx="4073">
                  <c:v>101000.000000</c:v>
                </c:pt>
                <c:pt idx="4074">
                  <c:v>101000.000000</c:v>
                </c:pt>
                <c:pt idx="4075">
                  <c:v>75000.000000</c:v>
                </c:pt>
                <c:pt idx="4076">
                  <c:v>62500.000000</c:v>
                </c:pt>
                <c:pt idx="4077">
                  <c:v>37500.000000</c:v>
                </c:pt>
                <c:pt idx="4078">
                  <c:v>25000.000000</c:v>
                </c:pt>
                <c:pt idx="4079">
                  <c:v>-1000.000000</c:v>
                </c:pt>
                <c:pt idx="4080">
                  <c:v>-1000.000000</c:v>
                </c:pt>
                <c:pt idx="4081">
                  <c:v>25000.000000</c:v>
                </c:pt>
                <c:pt idx="4082">
                  <c:v>37500.000000</c:v>
                </c:pt>
                <c:pt idx="4083">
                  <c:v>62500.000000</c:v>
                </c:pt>
                <c:pt idx="4084">
                  <c:v>75000.000000</c:v>
                </c:pt>
                <c:pt idx="4085">
                  <c:v>101000.000000</c:v>
                </c:pt>
                <c:pt idx="4086">
                  <c:v>101000.000000</c:v>
                </c:pt>
                <c:pt idx="4087">
                  <c:v>75000.000000</c:v>
                </c:pt>
                <c:pt idx="4088">
                  <c:v>62500.000000</c:v>
                </c:pt>
                <c:pt idx="4089">
                  <c:v>37500.000000</c:v>
                </c:pt>
                <c:pt idx="4090">
                  <c:v>25000.000000</c:v>
                </c:pt>
                <c:pt idx="4091">
                  <c:v>-1000.000000</c:v>
                </c:pt>
                <c:pt idx="4092">
                  <c:v>-1000.000000</c:v>
                </c:pt>
                <c:pt idx="4093">
                  <c:v>25000.000000</c:v>
                </c:pt>
                <c:pt idx="4094">
                  <c:v>37500.000000</c:v>
                </c:pt>
                <c:pt idx="4095">
                  <c:v>62500.000000</c:v>
                </c:pt>
                <c:pt idx="4096">
                  <c:v>75000.000000</c:v>
                </c:pt>
                <c:pt idx="4097">
                  <c:v>101000.000000</c:v>
                </c:pt>
                <c:pt idx="4098">
                  <c:v>101000.000000</c:v>
                </c:pt>
                <c:pt idx="4099">
                  <c:v>75000.000000</c:v>
                </c:pt>
                <c:pt idx="4100">
                  <c:v>62500.000000</c:v>
                </c:pt>
                <c:pt idx="4101">
                  <c:v>37500.000000</c:v>
                </c:pt>
                <c:pt idx="4102">
                  <c:v>25000.000000</c:v>
                </c:pt>
                <c:pt idx="4103">
                  <c:v>-1000.000000</c:v>
                </c:pt>
                <c:pt idx="4104">
                  <c:v>-1000.000000</c:v>
                </c:pt>
                <c:pt idx="4105">
                  <c:v>25000.000000</c:v>
                </c:pt>
                <c:pt idx="4106">
                  <c:v>37500.000000</c:v>
                </c:pt>
                <c:pt idx="4107">
                  <c:v>62500.000000</c:v>
                </c:pt>
                <c:pt idx="4108">
                  <c:v>75000.000000</c:v>
                </c:pt>
                <c:pt idx="4109">
                  <c:v>101000.000000</c:v>
                </c:pt>
                <c:pt idx="4110">
                  <c:v>101000.000000</c:v>
                </c:pt>
                <c:pt idx="4111">
                  <c:v>75000.000000</c:v>
                </c:pt>
                <c:pt idx="4112">
                  <c:v>62500.000000</c:v>
                </c:pt>
                <c:pt idx="4113">
                  <c:v>37500.000000</c:v>
                </c:pt>
                <c:pt idx="4114">
                  <c:v>25000.000000</c:v>
                </c:pt>
                <c:pt idx="4115">
                  <c:v>-1000.000000</c:v>
                </c:pt>
                <c:pt idx="4116">
                  <c:v>-1000.000000</c:v>
                </c:pt>
                <c:pt idx="4117">
                  <c:v>25000.000000</c:v>
                </c:pt>
                <c:pt idx="4118">
                  <c:v>37500.000000</c:v>
                </c:pt>
                <c:pt idx="4119">
                  <c:v>62500.000000</c:v>
                </c:pt>
                <c:pt idx="4120">
                  <c:v>75000.000000</c:v>
                </c:pt>
                <c:pt idx="4121">
                  <c:v>101000.000000</c:v>
                </c:pt>
                <c:pt idx="4122">
                  <c:v>101000.000000</c:v>
                </c:pt>
                <c:pt idx="4123">
                  <c:v>75000.000000</c:v>
                </c:pt>
                <c:pt idx="4124">
                  <c:v>62500.000000</c:v>
                </c:pt>
                <c:pt idx="4125">
                  <c:v>37500.000000</c:v>
                </c:pt>
                <c:pt idx="4126">
                  <c:v>25000.000000</c:v>
                </c:pt>
                <c:pt idx="4127">
                  <c:v>-1000.000000</c:v>
                </c:pt>
                <c:pt idx="4128">
                  <c:v>-1000.000000</c:v>
                </c:pt>
                <c:pt idx="4129">
                  <c:v>25000.000000</c:v>
                </c:pt>
                <c:pt idx="4130">
                  <c:v>37500.000000</c:v>
                </c:pt>
                <c:pt idx="4131">
                  <c:v>62500.000000</c:v>
                </c:pt>
                <c:pt idx="4132">
                  <c:v>75000.000000</c:v>
                </c:pt>
                <c:pt idx="4133">
                  <c:v>101000.000000</c:v>
                </c:pt>
                <c:pt idx="4134">
                  <c:v>101000.000000</c:v>
                </c:pt>
                <c:pt idx="4135">
                  <c:v>75000.000000</c:v>
                </c:pt>
                <c:pt idx="4136">
                  <c:v>62500.000000</c:v>
                </c:pt>
                <c:pt idx="4137">
                  <c:v>37500.000000</c:v>
                </c:pt>
                <c:pt idx="4138">
                  <c:v>25000.000000</c:v>
                </c:pt>
                <c:pt idx="4139">
                  <c:v>-1000.000000</c:v>
                </c:pt>
                <c:pt idx="4140">
                  <c:v>-1000.000000</c:v>
                </c:pt>
                <c:pt idx="4141">
                  <c:v>25000.000000</c:v>
                </c:pt>
                <c:pt idx="4142">
                  <c:v>37500.000000</c:v>
                </c:pt>
                <c:pt idx="4143">
                  <c:v>62500.000000</c:v>
                </c:pt>
                <c:pt idx="4144">
                  <c:v>75000.000000</c:v>
                </c:pt>
                <c:pt idx="4145">
                  <c:v>101000.000000</c:v>
                </c:pt>
                <c:pt idx="4146">
                  <c:v>101000.000000</c:v>
                </c:pt>
                <c:pt idx="4147">
                  <c:v>75000.000000</c:v>
                </c:pt>
                <c:pt idx="4148">
                  <c:v>62500.000000</c:v>
                </c:pt>
                <c:pt idx="4149">
                  <c:v>37500.000000</c:v>
                </c:pt>
                <c:pt idx="4150">
                  <c:v>25000.000000</c:v>
                </c:pt>
                <c:pt idx="4151">
                  <c:v>-1000.000000</c:v>
                </c:pt>
                <c:pt idx="4152">
                  <c:v>-1000.000000</c:v>
                </c:pt>
                <c:pt idx="4153">
                  <c:v>25000.000000</c:v>
                </c:pt>
                <c:pt idx="4154">
                  <c:v>37500.000000</c:v>
                </c:pt>
                <c:pt idx="4155">
                  <c:v>62500.000000</c:v>
                </c:pt>
                <c:pt idx="4156">
                  <c:v>75000.000000</c:v>
                </c:pt>
                <c:pt idx="4157">
                  <c:v>101000.000000</c:v>
                </c:pt>
                <c:pt idx="4158">
                  <c:v>101000.000000</c:v>
                </c:pt>
                <c:pt idx="4159">
                  <c:v>75000.000000</c:v>
                </c:pt>
                <c:pt idx="4160">
                  <c:v>62500.000000</c:v>
                </c:pt>
                <c:pt idx="4161">
                  <c:v>37500.000000</c:v>
                </c:pt>
                <c:pt idx="4162">
                  <c:v>25000.000000</c:v>
                </c:pt>
                <c:pt idx="4163">
                  <c:v>-1000.000000</c:v>
                </c:pt>
                <c:pt idx="4164">
                  <c:v>-1000.000000</c:v>
                </c:pt>
                <c:pt idx="4165">
                  <c:v>25000.000000</c:v>
                </c:pt>
                <c:pt idx="4166">
                  <c:v>37500.000000</c:v>
                </c:pt>
                <c:pt idx="4167">
                  <c:v>62500.000000</c:v>
                </c:pt>
                <c:pt idx="4168">
                  <c:v>75000.000000</c:v>
                </c:pt>
                <c:pt idx="4169">
                  <c:v>101000.000000</c:v>
                </c:pt>
                <c:pt idx="4170">
                  <c:v>101000.000000</c:v>
                </c:pt>
                <c:pt idx="4171">
                  <c:v>75000.000000</c:v>
                </c:pt>
                <c:pt idx="4172">
                  <c:v>62500.000000</c:v>
                </c:pt>
                <c:pt idx="4173">
                  <c:v>37500.000000</c:v>
                </c:pt>
                <c:pt idx="4174">
                  <c:v>25000.000000</c:v>
                </c:pt>
                <c:pt idx="4175">
                  <c:v>-1000.000000</c:v>
                </c:pt>
                <c:pt idx="4176">
                  <c:v>-1000.000000</c:v>
                </c:pt>
                <c:pt idx="4177">
                  <c:v>25000.000000</c:v>
                </c:pt>
                <c:pt idx="4178">
                  <c:v>37500.000000</c:v>
                </c:pt>
                <c:pt idx="4179">
                  <c:v>62500.000000</c:v>
                </c:pt>
                <c:pt idx="4180">
                  <c:v>75000.000000</c:v>
                </c:pt>
                <c:pt idx="4181">
                  <c:v>101000.000000</c:v>
                </c:pt>
                <c:pt idx="4182">
                  <c:v>101000.000000</c:v>
                </c:pt>
                <c:pt idx="4183">
                  <c:v>75000.000000</c:v>
                </c:pt>
                <c:pt idx="4184">
                  <c:v>62500.000000</c:v>
                </c:pt>
                <c:pt idx="4185">
                  <c:v>37500.000000</c:v>
                </c:pt>
                <c:pt idx="4186">
                  <c:v>25000.000000</c:v>
                </c:pt>
                <c:pt idx="4187">
                  <c:v>-1000.000000</c:v>
                </c:pt>
                <c:pt idx="4188">
                  <c:v>-1000.000000</c:v>
                </c:pt>
                <c:pt idx="4189">
                  <c:v>25000.000000</c:v>
                </c:pt>
                <c:pt idx="4190">
                  <c:v>37500.000000</c:v>
                </c:pt>
                <c:pt idx="4191">
                  <c:v>62500.000000</c:v>
                </c:pt>
                <c:pt idx="4192">
                  <c:v>75000.000000</c:v>
                </c:pt>
                <c:pt idx="4193">
                  <c:v>101000.000000</c:v>
                </c:pt>
                <c:pt idx="4194">
                  <c:v>101000.000000</c:v>
                </c:pt>
                <c:pt idx="4195">
                  <c:v>75000.000000</c:v>
                </c:pt>
                <c:pt idx="4196">
                  <c:v>62500.000000</c:v>
                </c:pt>
                <c:pt idx="4197">
                  <c:v>37500.000000</c:v>
                </c:pt>
                <c:pt idx="4198">
                  <c:v>25000.000000</c:v>
                </c:pt>
                <c:pt idx="4199">
                  <c:v>-1000.000000</c:v>
                </c:pt>
                <c:pt idx="4200">
                  <c:v>-1000.000000</c:v>
                </c:pt>
                <c:pt idx="4201">
                  <c:v>25000.000000</c:v>
                </c:pt>
                <c:pt idx="4202">
                  <c:v>37500.000000</c:v>
                </c:pt>
                <c:pt idx="4203">
                  <c:v>62500.000000</c:v>
                </c:pt>
                <c:pt idx="4204">
                  <c:v>75000.000000</c:v>
                </c:pt>
                <c:pt idx="4205">
                  <c:v>101000.000000</c:v>
                </c:pt>
                <c:pt idx="4206">
                  <c:v>101000.000000</c:v>
                </c:pt>
                <c:pt idx="4207">
                  <c:v>75000.000000</c:v>
                </c:pt>
                <c:pt idx="4208">
                  <c:v>62500.000000</c:v>
                </c:pt>
                <c:pt idx="4209">
                  <c:v>37500.000000</c:v>
                </c:pt>
                <c:pt idx="4210">
                  <c:v>25000.000000</c:v>
                </c:pt>
                <c:pt idx="4211">
                  <c:v>-1000.000000</c:v>
                </c:pt>
                <c:pt idx="4212">
                  <c:v>-1000.000000</c:v>
                </c:pt>
                <c:pt idx="4213">
                  <c:v>25000.000000</c:v>
                </c:pt>
                <c:pt idx="4214">
                  <c:v>37500.000000</c:v>
                </c:pt>
                <c:pt idx="4215">
                  <c:v>62500.000000</c:v>
                </c:pt>
                <c:pt idx="4216">
                  <c:v>75000.000000</c:v>
                </c:pt>
                <c:pt idx="4217">
                  <c:v>101000.000000</c:v>
                </c:pt>
                <c:pt idx="4218">
                  <c:v>101000.000000</c:v>
                </c:pt>
                <c:pt idx="4219">
                  <c:v>75000.000000</c:v>
                </c:pt>
                <c:pt idx="4220">
                  <c:v>62500.000000</c:v>
                </c:pt>
                <c:pt idx="4221">
                  <c:v>37500.000000</c:v>
                </c:pt>
                <c:pt idx="4222">
                  <c:v>25000.000000</c:v>
                </c:pt>
                <c:pt idx="4223">
                  <c:v>-1000.000000</c:v>
                </c:pt>
                <c:pt idx="4224">
                  <c:v>-1000.000000</c:v>
                </c:pt>
                <c:pt idx="4225">
                  <c:v>25000.000000</c:v>
                </c:pt>
                <c:pt idx="4226">
                  <c:v>37500.000000</c:v>
                </c:pt>
                <c:pt idx="4227">
                  <c:v>62500.000000</c:v>
                </c:pt>
                <c:pt idx="4228">
                  <c:v>75000.000000</c:v>
                </c:pt>
                <c:pt idx="4229">
                  <c:v>101000.000000</c:v>
                </c:pt>
                <c:pt idx="4230">
                  <c:v>101000.000000</c:v>
                </c:pt>
                <c:pt idx="4231">
                  <c:v>75000.000000</c:v>
                </c:pt>
                <c:pt idx="4232">
                  <c:v>62500.000000</c:v>
                </c:pt>
                <c:pt idx="4233">
                  <c:v>37500.000000</c:v>
                </c:pt>
                <c:pt idx="4234">
                  <c:v>25000.000000</c:v>
                </c:pt>
                <c:pt idx="4235">
                  <c:v>-1000.000000</c:v>
                </c:pt>
                <c:pt idx="4236">
                  <c:v>-1000.000000</c:v>
                </c:pt>
                <c:pt idx="4237">
                  <c:v>25000.000000</c:v>
                </c:pt>
                <c:pt idx="4238">
                  <c:v>37500.000000</c:v>
                </c:pt>
                <c:pt idx="4239">
                  <c:v>62500.000000</c:v>
                </c:pt>
                <c:pt idx="4240">
                  <c:v>75000.000000</c:v>
                </c:pt>
                <c:pt idx="4241">
                  <c:v>101000.000000</c:v>
                </c:pt>
                <c:pt idx="4242">
                  <c:v>101000.000000</c:v>
                </c:pt>
                <c:pt idx="4243">
                  <c:v>75000.000000</c:v>
                </c:pt>
                <c:pt idx="4244">
                  <c:v>62500.000000</c:v>
                </c:pt>
                <c:pt idx="4245">
                  <c:v>37500.000000</c:v>
                </c:pt>
                <c:pt idx="4246">
                  <c:v>25000.000000</c:v>
                </c:pt>
                <c:pt idx="4247">
                  <c:v>-1000.000000</c:v>
                </c:pt>
                <c:pt idx="4248">
                  <c:v>-1000.000000</c:v>
                </c:pt>
                <c:pt idx="4249">
                  <c:v>25000.000000</c:v>
                </c:pt>
                <c:pt idx="4250">
                  <c:v>37500.000000</c:v>
                </c:pt>
                <c:pt idx="4251">
                  <c:v>62500.000000</c:v>
                </c:pt>
                <c:pt idx="4252">
                  <c:v>75000.000000</c:v>
                </c:pt>
                <c:pt idx="4253">
                  <c:v>101000.000000</c:v>
                </c:pt>
                <c:pt idx="4254">
                  <c:v>101000.000000</c:v>
                </c:pt>
                <c:pt idx="4255">
                  <c:v>75000.000000</c:v>
                </c:pt>
                <c:pt idx="4256">
                  <c:v>62500.000000</c:v>
                </c:pt>
                <c:pt idx="4257">
                  <c:v>37500.000000</c:v>
                </c:pt>
                <c:pt idx="4258">
                  <c:v>25000.000000</c:v>
                </c:pt>
                <c:pt idx="4259">
                  <c:v>-1000.000000</c:v>
                </c:pt>
                <c:pt idx="4260">
                  <c:v>-1000.000000</c:v>
                </c:pt>
                <c:pt idx="4261">
                  <c:v>25000.000000</c:v>
                </c:pt>
                <c:pt idx="4262">
                  <c:v>37500.000000</c:v>
                </c:pt>
                <c:pt idx="4263">
                  <c:v>62500.000000</c:v>
                </c:pt>
                <c:pt idx="4264">
                  <c:v>75000.000000</c:v>
                </c:pt>
                <c:pt idx="4265">
                  <c:v>101000.000000</c:v>
                </c:pt>
                <c:pt idx="4266">
                  <c:v>101000.000000</c:v>
                </c:pt>
                <c:pt idx="4267">
                  <c:v>75000.000000</c:v>
                </c:pt>
                <c:pt idx="4268">
                  <c:v>62500.000000</c:v>
                </c:pt>
                <c:pt idx="4269">
                  <c:v>37500.000000</c:v>
                </c:pt>
                <c:pt idx="4270">
                  <c:v>25000.000000</c:v>
                </c:pt>
                <c:pt idx="4271">
                  <c:v>-1000.000000</c:v>
                </c:pt>
                <c:pt idx="4272">
                  <c:v>-1000.000000</c:v>
                </c:pt>
                <c:pt idx="4273">
                  <c:v>25000.000000</c:v>
                </c:pt>
                <c:pt idx="4274">
                  <c:v>37500.000000</c:v>
                </c:pt>
                <c:pt idx="4275">
                  <c:v>62500.000000</c:v>
                </c:pt>
                <c:pt idx="4276">
                  <c:v>75000.000000</c:v>
                </c:pt>
                <c:pt idx="4277">
                  <c:v>101000.000000</c:v>
                </c:pt>
                <c:pt idx="4278">
                  <c:v>101000.000000</c:v>
                </c:pt>
                <c:pt idx="4279">
                  <c:v>75000.000000</c:v>
                </c:pt>
                <c:pt idx="4280">
                  <c:v>62500.000000</c:v>
                </c:pt>
                <c:pt idx="4281">
                  <c:v>37500.000000</c:v>
                </c:pt>
                <c:pt idx="4282">
                  <c:v>25000.000000</c:v>
                </c:pt>
                <c:pt idx="4283">
                  <c:v>-1000.000000</c:v>
                </c:pt>
                <c:pt idx="4284">
                  <c:v>-1000.000000</c:v>
                </c:pt>
                <c:pt idx="4285">
                  <c:v>25000.000000</c:v>
                </c:pt>
                <c:pt idx="4286">
                  <c:v>37500.000000</c:v>
                </c:pt>
                <c:pt idx="4287">
                  <c:v>62500.000000</c:v>
                </c:pt>
                <c:pt idx="4288">
                  <c:v>75000.000000</c:v>
                </c:pt>
                <c:pt idx="4289">
                  <c:v>101000.000000</c:v>
                </c:pt>
                <c:pt idx="4290">
                  <c:v>101000.000000</c:v>
                </c:pt>
                <c:pt idx="4291">
                  <c:v>75000.000000</c:v>
                </c:pt>
                <c:pt idx="4292">
                  <c:v>62500.000000</c:v>
                </c:pt>
                <c:pt idx="4293">
                  <c:v>37500.000000</c:v>
                </c:pt>
                <c:pt idx="4294">
                  <c:v>25000.000000</c:v>
                </c:pt>
                <c:pt idx="4295">
                  <c:v>-1000.000000</c:v>
                </c:pt>
                <c:pt idx="4296">
                  <c:v>-1000.000000</c:v>
                </c:pt>
                <c:pt idx="4297">
                  <c:v>25000.000000</c:v>
                </c:pt>
                <c:pt idx="4298">
                  <c:v>37500.000000</c:v>
                </c:pt>
                <c:pt idx="4299">
                  <c:v>62500.000000</c:v>
                </c:pt>
                <c:pt idx="4300">
                  <c:v>75000.000000</c:v>
                </c:pt>
                <c:pt idx="4301">
                  <c:v>101000.000000</c:v>
                </c:pt>
                <c:pt idx="4302">
                  <c:v>101000.000000</c:v>
                </c:pt>
                <c:pt idx="4303">
                  <c:v>75000.000000</c:v>
                </c:pt>
                <c:pt idx="4304">
                  <c:v>62500.000000</c:v>
                </c:pt>
                <c:pt idx="4305">
                  <c:v>37500.000000</c:v>
                </c:pt>
                <c:pt idx="4306">
                  <c:v>25000.000000</c:v>
                </c:pt>
                <c:pt idx="4307">
                  <c:v>-1000.000000</c:v>
                </c:pt>
                <c:pt idx="4308">
                  <c:v>-1000.000000</c:v>
                </c:pt>
                <c:pt idx="4309">
                  <c:v>25000.000000</c:v>
                </c:pt>
                <c:pt idx="4310">
                  <c:v>37500.000000</c:v>
                </c:pt>
                <c:pt idx="4311">
                  <c:v>62500.000000</c:v>
                </c:pt>
                <c:pt idx="4312">
                  <c:v>75000.000000</c:v>
                </c:pt>
                <c:pt idx="4313">
                  <c:v>101000.000000</c:v>
                </c:pt>
                <c:pt idx="4314">
                  <c:v>101000.000000</c:v>
                </c:pt>
                <c:pt idx="4315">
                  <c:v>75000.000000</c:v>
                </c:pt>
                <c:pt idx="4316">
                  <c:v>62500.000000</c:v>
                </c:pt>
                <c:pt idx="4317">
                  <c:v>37500.000000</c:v>
                </c:pt>
                <c:pt idx="4318">
                  <c:v>25000.000000</c:v>
                </c:pt>
                <c:pt idx="4319">
                  <c:v>-1000.000000</c:v>
                </c:pt>
                <c:pt idx="4320">
                  <c:v>-1000.000000</c:v>
                </c:pt>
                <c:pt idx="4321">
                  <c:v>25000.000000</c:v>
                </c:pt>
                <c:pt idx="4322">
                  <c:v>37500.000000</c:v>
                </c:pt>
                <c:pt idx="4323">
                  <c:v>62500.000000</c:v>
                </c:pt>
                <c:pt idx="4324">
                  <c:v>75000.000000</c:v>
                </c:pt>
                <c:pt idx="4325">
                  <c:v>101000.000000</c:v>
                </c:pt>
                <c:pt idx="4326">
                  <c:v>101000.000000</c:v>
                </c:pt>
                <c:pt idx="4327">
                  <c:v>75000.000000</c:v>
                </c:pt>
                <c:pt idx="4328">
                  <c:v>62500.000000</c:v>
                </c:pt>
                <c:pt idx="4329">
                  <c:v>37500.000000</c:v>
                </c:pt>
                <c:pt idx="4330">
                  <c:v>25000.000000</c:v>
                </c:pt>
                <c:pt idx="4331">
                  <c:v>-1000.000000</c:v>
                </c:pt>
                <c:pt idx="4332">
                  <c:v>-1000.000000</c:v>
                </c:pt>
                <c:pt idx="4333">
                  <c:v>25000.000000</c:v>
                </c:pt>
                <c:pt idx="4334">
                  <c:v>37500.000000</c:v>
                </c:pt>
                <c:pt idx="4335">
                  <c:v>62500.000000</c:v>
                </c:pt>
                <c:pt idx="4336">
                  <c:v>75000.000000</c:v>
                </c:pt>
                <c:pt idx="4337">
                  <c:v>101000.000000</c:v>
                </c:pt>
                <c:pt idx="4338">
                  <c:v>101000.000000</c:v>
                </c:pt>
                <c:pt idx="4339">
                  <c:v>75000.000000</c:v>
                </c:pt>
                <c:pt idx="4340">
                  <c:v>62500.000000</c:v>
                </c:pt>
                <c:pt idx="4341">
                  <c:v>37500.000000</c:v>
                </c:pt>
                <c:pt idx="4342">
                  <c:v>25000.000000</c:v>
                </c:pt>
                <c:pt idx="4343">
                  <c:v>-1000.000000</c:v>
                </c:pt>
                <c:pt idx="4344">
                  <c:v>-1000.000000</c:v>
                </c:pt>
                <c:pt idx="4345">
                  <c:v>25000.000000</c:v>
                </c:pt>
                <c:pt idx="4346">
                  <c:v>37500.000000</c:v>
                </c:pt>
                <c:pt idx="4347">
                  <c:v>62500.000000</c:v>
                </c:pt>
                <c:pt idx="4348">
                  <c:v>75000.000000</c:v>
                </c:pt>
                <c:pt idx="4349">
                  <c:v>101000.000000</c:v>
                </c:pt>
                <c:pt idx="4350">
                  <c:v>101000.000000</c:v>
                </c:pt>
                <c:pt idx="4351">
                  <c:v>75000.000000</c:v>
                </c:pt>
                <c:pt idx="4352">
                  <c:v>62500.000000</c:v>
                </c:pt>
                <c:pt idx="4353">
                  <c:v>37500.000000</c:v>
                </c:pt>
                <c:pt idx="4354">
                  <c:v>25000.000000</c:v>
                </c:pt>
                <c:pt idx="4355">
                  <c:v>-1000.000000</c:v>
                </c:pt>
                <c:pt idx="4356">
                  <c:v>-1000.000000</c:v>
                </c:pt>
                <c:pt idx="4357">
                  <c:v>25000.000000</c:v>
                </c:pt>
                <c:pt idx="4358">
                  <c:v>37500.000000</c:v>
                </c:pt>
                <c:pt idx="4359">
                  <c:v>62500.000000</c:v>
                </c:pt>
                <c:pt idx="4360">
                  <c:v>75000.000000</c:v>
                </c:pt>
                <c:pt idx="4361">
                  <c:v>101000.000000</c:v>
                </c:pt>
                <c:pt idx="4362">
                  <c:v>101000.000000</c:v>
                </c:pt>
                <c:pt idx="4363">
                  <c:v>75000.000000</c:v>
                </c:pt>
                <c:pt idx="4364">
                  <c:v>62500.000000</c:v>
                </c:pt>
                <c:pt idx="4365">
                  <c:v>37500.000000</c:v>
                </c:pt>
                <c:pt idx="4366">
                  <c:v>25000.000000</c:v>
                </c:pt>
                <c:pt idx="4367">
                  <c:v>-1000.000000</c:v>
                </c:pt>
                <c:pt idx="4368">
                  <c:v>-1000.000000</c:v>
                </c:pt>
                <c:pt idx="4369">
                  <c:v>25000.000000</c:v>
                </c:pt>
                <c:pt idx="4370">
                  <c:v>37500.000000</c:v>
                </c:pt>
                <c:pt idx="4371">
                  <c:v>62500.000000</c:v>
                </c:pt>
                <c:pt idx="4372">
                  <c:v>75000.000000</c:v>
                </c:pt>
                <c:pt idx="4373">
                  <c:v>101000.000000</c:v>
                </c:pt>
                <c:pt idx="4374">
                  <c:v>101000.000000</c:v>
                </c:pt>
                <c:pt idx="4375">
                  <c:v>75000.000000</c:v>
                </c:pt>
                <c:pt idx="4376">
                  <c:v>62500.000000</c:v>
                </c:pt>
                <c:pt idx="4377">
                  <c:v>37500.000000</c:v>
                </c:pt>
                <c:pt idx="4378">
                  <c:v>25000.000000</c:v>
                </c:pt>
                <c:pt idx="4379">
                  <c:v>-1000.000000</c:v>
                </c:pt>
                <c:pt idx="4380">
                  <c:v>-1000.000000</c:v>
                </c:pt>
                <c:pt idx="4381">
                  <c:v>25000.000000</c:v>
                </c:pt>
                <c:pt idx="4382">
                  <c:v>37500.000000</c:v>
                </c:pt>
                <c:pt idx="4383">
                  <c:v>62500.000000</c:v>
                </c:pt>
                <c:pt idx="4384">
                  <c:v>75000.000000</c:v>
                </c:pt>
                <c:pt idx="4385">
                  <c:v>101000.000000</c:v>
                </c:pt>
                <c:pt idx="4386">
                  <c:v>101000.000000</c:v>
                </c:pt>
                <c:pt idx="4387">
                  <c:v>75000.000000</c:v>
                </c:pt>
                <c:pt idx="4388">
                  <c:v>62500.000000</c:v>
                </c:pt>
                <c:pt idx="4389">
                  <c:v>37500.000000</c:v>
                </c:pt>
                <c:pt idx="4390">
                  <c:v>25000.000000</c:v>
                </c:pt>
                <c:pt idx="4391">
                  <c:v>-1000.000000</c:v>
                </c:pt>
                <c:pt idx="4392">
                  <c:v>-1000.000000</c:v>
                </c:pt>
                <c:pt idx="4393">
                  <c:v>25000.000000</c:v>
                </c:pt>
                <c:pt idx="4394">
                  <c:v>37500.000000</c:v>
                </c:pt>
                <c:pt idx="4395">
                  <c:v>62500.000000</c:v>
                </c:pt>
                <c:pt idx="4396">
                  <c:v>75000.000000</c:v>
                </c:pt>
                <c:pt idx="4397">
                  <c:v>101000.000000</c:v>
                </c:pt>
                <c:pt idx="4398">
                  <c:v>101000.000000</c:v>
                </c:pt>
                <c:pt idx="4399">
                  <c:v>75000.000000</c:v>
                </c:pt>
                <c:pt idx="4400">
                  <c:v>62500.000000</c:v>
                </c:pt>
                <c:pt idx="4401">
                  <c:v>37500.000000</c:v>
                </c:pt>
                <c:pt idx="4402">
                  <c:v>25000.000000</c:v>
                </c:pt>
                <c:pt idx="4403">
                  <c:v>-1000.000000</c:v>
                </c:pt>
                <c:pt idx="4404">
                  <c:v>-1000.000000</c:v>
                </c:pt>
                <c:pt idx="4405">
                  <c:v>25000.000000</c:v>
                </c:pt>
                <c:pt idx="4406">
                  <c:v>37500.000000</c:v>
                </c:pt>
                <c:pt idx="4407">
                  <c:v>62500.000000</c:v>
                </c:pt>
                <c:pt idx="4408">
                  <c:v>75000.000000</c:v>
                </c:pt>
                <c:pt idx="4409">
                  <c:v>101000.000000</c:v>
                </c:pt>
                <c:pt idx="4410">
                  <c:v>101000.000000</c:v>
                </c:pt>
                <c:pt idx="4411">
                  <c:v>75000.000000</c:v>
                </c:pt>
                <c:pt idx="4412">
                  <c:v>62500.000000</c:v>
                </c:pt>
                <c:pt idx="4413">
                  <c:v>37500.000000</c:v>
                </c:pt>
                <c:pt idx="4414">
                  <c:v>25000.000000</c:v>
                </c:pt>
                <c:pt idx="4415">
                  <c:v>-1000.000000</c:v>
                </c:pt>
                <c:pt idx="4416">
                  <c:v>-1000.000000</c:v>
                </c:pt>
                <c:pt idx="4417">
                  <c:v>25000.000000</c:v>
                </c:pt>
                <c:pt idx="4418">
                  <c:v>37500.000000</c:v>
                </c:pt>
                <c:pt idx="4419">
                  <c:v>62500.000000</c:v>
                </c:pt>
                <c:pt idx="4420">
                  <c:v>75000.000000</c:v>
                </c:pt>
                <c:pt idx="4421">
                  <c:v>101000.000000</c:v>
                </c:pt>
                <c:pt idx="4422">
                  <c:v>101000.000000</c:v>
                </c:pt>
                <c:pt idx="4423">
                  <c:v>75000.000000</c:v>
                </c:pt>
                <c:pt idx="4424">
                  <c:v>62500.000000</c:v>
                </c:pt>
                <c:pt idx="4425">
                  <c:v>37500.000000</c:v>
                </c:pt>
                <c:pt idx="4426">
                  <c:v>25000.000000</c:v>
                </c:pt>
                <c:pt idx="4427">
                  <c:v>-1000.000000</c:v>
                </c:pt>
                <c:pt idx="4428">
                  <c:v>-1000.000000</c:v>
                </c:pt>
                <c:pt idx="4429">
                  <c:v>25000.000000</c:v>
                </c:pt>
                <c:pt idx="4430">
                  <c:v>37500.000000</c:v>
                </c:pt>
                <c:pt idx="4431">
                  <c:v>62500.000000</c:v>
                </c:pt>
                <c:pt idx="4432">
                  <c:v>75000.000000</c:v>
                </c:pt>
                <c:pt idx="4433">
                  <c:v>101000.000000</c:v>
                </c:pt>
                <c:pt idx="4434">
                  <c:v>101000.000000</c:v>
                </c:pt>
                <c:pt idx="4435">
                  <c:v>75000.000000</c:v>
                </c:pt>
                <c:pt idx="4436">
                  <c:v>62500.000000</c:v>
                </c:pt>
                <c:pt idx="4437">
                  <c:v>37500.000000</c:v>
                </c:pt>
                <c:pt idx="4438">
                  <c:v>25000.000000</c:v>
                </c:pt>
                <c:pt idx="4439">
                  <c:v>-1000.000000</c:v>
                </c:pt>
                <c:pt idx="4440">
                  <c:v>-1000.000000</c:v>
                </c:pt>
                <c:pt idx="4441">
                  <c:v>25000.000000</c:v>
                </c:pt>
                <c:pt idx="4442">
                  <c:v>37500.000000</c:v>
                </c:pt>
                <c:pt idx="4443">
                  <c:v>62500.000000</c:v>
                </c:pt>
                <c:pt idx="4444">
                  <c:v>75000.000000</c:v>
                </c:pt>
                <c:pt idx="4445">
                  <c:v>101000.000000</c:v>
                </c:pt>
                <c:pt idx="4446">
                  <c:v>101000.000000</c:v>
                </c:pt>
                <c:pt idx="4447">
                  <c:v>75000.000000</c:v>
                </c:pt>
                <c:pt idx="4448">
                  <c:v>62500.000000</c:v>
                </c:pt>
                <c:pt idx="4449">
                  <c:v>37500.000000</c:v>
                </c:pt>
                <c:pt idx="4450">
                  <c:v>25000.000000</c:v>
                </c:pt>
                <c:pt idx="4451">
                  <c:v>-1000.000000</c:v>
                </c:pt>
                <c:pt idx="4452">
                  <c:v>-1000.000000</c:v>
                </c:pt>
                <c:pt idx="4453">
                  <c:v>25000.000000</c:v>
                </c:pt>
                <c:pt idx="4454">
                  <c:v>37500.000000</c:v>
                </c:pt>
                <c:pt idx="4455">
                  <c:v>62500.000000</c:v>
                </c:pt>
                <c:pt idx="4456">
                  <c:v>75000.000000</c:v>
                </c:pt>
                <c:pt idx="4457">
                  <c:v>101000.000000</c:v>
                </c:pt>
                <c:pt idx="4458">
                  <c:v>101000.000000</c:v>
                </c:pt>
                <c:pt idx="4459">
                  <c:v>75000.000000</c:v>
                </c:pt>
                <c:pt idx="4460">
                  <c:v>62500.000000</c:v>
                </c:pt>
                <c:pt idx="4461">
                  <c:v>37500.000000</c:v>
                </c:pt>
                <c:pt idx="4462">
                  <c:v>25000.000000</c:v>
                </c:pt>
                <c:pt idx="4463">
                  <c:v>-1000.000000</c:v>
                </c:pt>
                <c:pt idx="4464">
                  <c:v>-1000.000000</c:v>
                </c:pt>
                <c:pt idx="4465">
                  <c:v>25000.000000</c:v>
                </c:pt>
                <c:pt idx="4466">
                  <c:v>37500.000000</c:v>
                </c:pt>
                <c:pt idx="4467">
                  <c:v>62500.000000</c:v>
                </c:pt>
                <c:pt idx="4468">
                  <c:v>75000.000000</c:v>
                </c:pt>
                <c:pt idx="4469">
                  <c:v>101000.000000</c:v>
                </c:pt>
                <c:pt idx="4470">
                  <c:v>101000.000000</c:v>
                </c:pt>
                <c:pt idx="4471">
                  <c:v>75000.000000</c:v>
                </c:pt>
                <c:pt idx="4472">
                  <c:v>62500.000000</c:v>
                </c:pt>
                <c:pt idx="4473">
                  <c:v>37500.000000</c:v>
                </c:pt>
                <c:pt idx="4474">
                  <c:v>25000.000000</c:v>
                </c:pt>
                <c:pt idx="4475">
                  <c:v>-1000.000000</c:v>
                </c:pt>
                <c:pt idx="4476">
                  <c:v>-1000.000000</c:v>
                </c:pt>
                <c:pt idx="4477">
                  <c:v>25000.000000</c:v>
                </c:pt>
                <c:pt idx="4478">
                  <c:v>37500.000000</c:v>
                </c:pt>
                <c:pt idx="4479">
                  <c:v>62500.000000</c:v>
                </c:pt>
                <c:pt idx="4480">
                  <c:v>75000.000000</c:v>
                </c:pt>
                <c:pt idx="4481">
                  <c:v>101000.000000</c:v>
                </c:pt>
                <c:pt idx="4482">
                  <c:v>101000.000000</c:v>
                </c:pt>
                <c:pt idx="4483">
                  <c:v>75000.000000</c:v>
                </c:pt>
                <c:pt idx="4484">
                  <c:v>62500.000000</c:v>
                </c:pt>
                <c:pt idx="4485">
                  <c:v>37500.000000</c:v>
                </c:pt>
                <c:pt idx="4486">
                  <c:v>25000.000000</c:v>
                </c:pt>
                <c:pt idx="4487">
                  <c:v>-1000.000000</c:v>
                </c:pt>
                <c:pt idx="4488">
                  <c:v>-1000.000000</c:v>
                </c:pt>
                <c:pt idx="4489">
                  <c:v>25000.000000</c:v>
                </c:pt>
                <c:pt idx="4490">
                  <c:v>37500.000000</c:v>
                </c:pt>
                <c:pt idx="4491">
                  <c:v>62500.000000</c:v>
                </c:pt>
                <c:pt idx="4492">
                  <c:v>75000.000000</c:v>
                </c:pt>
                <c:pt idx="4493">
                  <c:v>101000.000000</c:v>
                </c:pt>
                <c:pt idx="4494">
                  <c:v>101000.000000</c:v>
                </c:pt>
                <c:pt idx="4495">
                  <c:v>75000.000000</c:v>
                </c:pt>
                <c:pt idx="4496">
                  <c:v>62500.000000</c:v>
                </c:pt>
                <c:pt idx="4497">
                  <c:v>37500.000000</c:v>
                </c:pt>
                <c:pt idx="4498">
                  <c:v>25000.000000</c:v>
                </c:pt>
                <c:pt idx="4499">
                  <c:v>-1000.000000</c:v>
                </c:pt>
                <c:pt idx="4500">
                  <c:v>-1000.000000</c:v>
                </c:pt>
                <c:pt idx="4501">
                  <c:v>25000.000000</c:v>
                </c:pt>
                <c:pt idx="4502">
                  <c:v>37500.000000</c:v>
                </c:pt>
                <c:pt idx="4503">
                  <c:v>62500.000000</c:v>
                </c:pt>
                <c:pt idx="4504">
                  <c:v>75000.000000</c:v>
                </c:pt>
                <c:pt idx="4505">
                  <c:v>101000.000000</c:v>
                </c:pt>
                <c:pt idx="4506">
                  <c:v>101000.000000</c:v>
                </c:pt>
                <c:pt idx="4507">
                  <c:v>75000.000000</c:v>
                </c:pt>
                <c:pt idx="4508">
                  <c:v>62500.000000</c:v>
                </c:pt>
                <c:pt idx="4509">
                  <c:v>37500.000000</c:v>
                </c:pt>
                <c:pt idx="4510">
                  <c:v>25000.000000</c:v>
                </c:pt>
                <c:pt idx="4511">
                  <c:v>-1000.000000</c:v>
                </c:pt>
                <c:pt idx="4512">
                  <c:v>-1000.000000</c:v>
                </c:pt>
                <c:pt idx="4513">
                  <c:v>25000.000000</c:v>
                </c:pt>
                <c:pt idx="4514">
                  <c:v>37500.000000</c:v>
                </c:pt>
                <c:pt idx="4515">
                  <c:v>62500.000000</c:v>
                </c:pt>
                <c:pt idx="4516">
                  <c:v>75000.000000</c:v>
                </c:pt>
                <c:pt idx="4517">
                  <c:v>101000.000000</c:v>
                </c:pt>
                <c:pt idx="4518">
                  <c:v>101000.000000</c:v>
                </c:pt>
                <c:pt idx="4519">
                  <c:v>75000.000000</c:v>
                </c:pt>
                <c:pt idx="4520">
                  <c:v>62500.000000</c:v>
                </c:pt>
                <c:pt idx="4521">
                  <c:v>37500.000000</c:v>
                </c:pt>
                <c:pt idx="4522">
                  <c:v>25000.000000</c:v>
                </c:pt>
                <c:pt idx="4523">
                  <c:v>-1000.000000</c:v>
                </c:pt>
                <c:pt idx="4524">
                  <c:v>-1000.000000</c:v>
                </c:pt>
                <c:pt idx="4525">
                  <c:v>25000.000000</c:v>
                </c:pt>
                <c:pt idx="4526">
                  <c:v>37500.000000</c:v>
                </c:pt>
                <c:pt idx="4527">
                  <c:v>62500.000000</c:v>
                </c:pt>
                <c:pt idx="4528">
                  <c:v>75000.000000</c:v>
                </c:pt>
                <c:pt idx="4529">
                  <c:v>101000.000000</c:v>
                </c:pt>
                <c:pt idx="4530">
                  <c:v>101000.000000</c:v>
                </c:pt>
                <c:pt idx="4531">
                  <c:v>75000.000000</c:v>
                </c:pt>
                <c:pt idx="4532">
                  <c:v>62500.000000</c:v>
                </c:pt>
                <c:pt idx="4533">
                  <c:v>37500.000000</c:v>
                </c:pt>
                <c:pt idx="4534">
                  <c:v>25000.000000</c:v>
                </c:pt>
                <c:pt idx="4535">
                  <c:v>-1000.000000</c:v>
                </c:pt>
                <c:pt idx="4536">
                  <c:v>-1000.000000</c:v>
                </c:pt>
                <c:pt idx="4537">
                  <c:v>25000.000000</c:v>
                </c:pt>
                <c:pt idx="4538">
                  <c:v>37500.000000</c:v>
                </c:pt>
                <c:pt idx="4539">
                  <c:v>62500.000000</c:v>
                </c:pt>
                <c:pt idx="4540">
                  <c:v>75000.000000</c:v>
                </c:pt>
                <c:pt idx="4541">
                  <c:v>101000.000000</c:v>
                </c:pt>
                <c:pt idx="4542">
                  <c:v>101000.000000</c:v>
                </c:pt>
                <c:pt idx="4543">
                  <c:v>75000.000000</c:v>
                </c:pt>
                <c:pt idx="4544">
                  <c:v>62500.000000</c:v>
                </c:pt>
                <c:pt idx="4545">
                  <c:v>37500.000000</c:v>
                </c:pt>
                <c:pt idx="4546">
                  <c:v>25000.000000</c:v>
                </c:pt>
                <c:pt idx="4547">
                  <c:v>-1000.000000</c:v>
                </c:pt>
                <c:pt idx="4548">
                  <c:v>-1000.000000</c:v>
                </c:pt>
                <c:pt idx="4549">
                  <c:v>25000.000000</c:v>
                </c:pt>
                <c:pt idx="4550">
                  <c:v>37500.000000</c:v>
                </c:pt>
                <c:pt idx="4551">
                  <c:v>62500.000000</c:v>
                </c:pt>
                <c:pt idx="4552">
                  <c:v>75000.000000</c:v>
                </c:pt>
                <c:pt idx="4553">
                  <c:v>101000.000000</c:v>
                </c:pt>
                <c:pt idx="4554">
                  <c:v>101000.000000</c:v>
                </c:pt>
                <c:pt idx="4555">
                  <c:v>75000.000000</c:v>
                </c:pt>
                <c:pt idx="4556">
                  <c:v>62500.000000</c:v>
                </c:pt>
                <c:pt idx="4557">
                  <c:v>37500.000000</c:v>
                </c:pt>
                <c:pt idx="4558">
                  <c:v>25000.000000</c:v>
                </c:pt>
                <c:pt idx="4559">
                  <c:v>-1000.000000</c:v>
                </c:pt>
                <c:pt idx="4560">
                  <c:v>-1000.000000</c:v>
                </c:pt>
                <c:pt idx="4561">
                  <c:v>25000.000000</c:v>
                </c:pt>
                <c:pt idx="4562">
                  <c:v>37500.000000</c:v>
                </c:pt>
                <c:pt idx="4563">
                  <c:v>62500.000000</c:v>
                </c:pt>
                <c:pt idx="4564">
                  <c:v>75000.000000</c:v>
                </c:pt>
                <c:pt idx="4565">
                  <c:v>101000.000000</c:v>
                </c:pt>
                <c:pt idx="4566">
                  <c:v>101000.000000</c:v>
                </c:pt>
                <c:pt idx="4567">
                  <c:v>75000.000000</c:v>
                </c:pt>
                <c:pt idx="4568">
                  <c:v>62500.000000</c:v>
                </c:pt>
                <c:pt idx="4569">
                  <c:v>37500.000000</c:v>
                </c:pt>
                <c:pt idx="4570">
                  <c:v>25000.000000</c:v>
                </c:pt>
                <c:pt idx="4571">
                  <c:v>-1000.000000</c:v>
                </c:pt>
                <c:pt idx="4572">
                  <c:v>-1000.000000</c:v>
                </c:pt>
                <c:pt idx="4573">
                  <c:v>25000.000000</c:v>
                </c:pt>
                <c:pt idx="4574">
                  <c:v>37500.000000</c:v>
                </c:pt>
                <c:pt idx="4575">
                  <c:v>62500.000000</c:v>
                </c:pt>
                <c:pt idx="4576">
                  <c:v>75000.000000</c:v>
                </c:pt>
                <c:pt idx="4577">
                  <c:v>101000.000000</c:v>
                </c:pt>
                <c:pt idx="4578">
                  <c:v>101000.000000</c:v>
                </c:pt>
                <c:pt idx="4579">
                  <c:v>75000.000000</c:v>
                </c:pt>
                <c:pt idx="4580">
                  <c:v>62500.000000</c:v>
                </c:pt>
                <c:pt idx="4581">
                  <c:v>37500.000000</c:v>
                </c:pt>
                <c:pt idx="4582">
                  <c:v>25000.000000</c:v>
                </c:pt>
                <c:pt idx="4583">
                  <c:v>-1000.000000</c:v>
                </c:pt>
                <c:pt idx="4584">
                  <c:v>-1000.000000</c:v>
                </c:pt>
                <c:pt idx="4585">
                  <c:v>25000.000000</c:v>
                </c:pt>
                <c:pt idx="4586">
                  <c:v>37500.000000</c:v>
                </c:pt>
                <c:pt idx="4587">
                  <c:v>62500.000000</c:v>
                </c:pt>
                <c:pt idx="4588">
                  <c:v>75000.000000</c:v>
                </c:pt>
                <c:pt idx="4589">
                  <c:v>101000.000000</c:v>
                </c:pt>
                <c:pt idx="4590">
                  <c:v>101000.000000</c:v>
                </c:pt>
                <c:pt idx="4591">
                  <c:v>75000.000000</c:v>
                </c:pt>
                <c:pt idx="4592">
                  <c:v>62500.000000</c:v>
                </c:pt>
                <c:pt idx="4593">
                  <c:v>37500.000000</c:v>
                </c:pt>
                <c:pt idx="4594">
                  <c:v>25000.000000</c:v>
                </c:pt>
                <c:pt idx="4595">
                  <c:v>-1000.000000</c:v>
                </c:pt>
                <c:pt idx="4596">
                  <c:v>-1000.000000</c:v>
                </c:pt>
                <c:pt idx="4597">
                  <c:v>25000.000000</c:v>
                </c:pt>
                <c:pt idx="4598">
                  <c:v>37500.000000</c:v>
                </c:pt>
                <c:pt idx="4599">
                  <c:v>62500.000000</c:v>
                </c:pt>
                <c:pt idx="4600">
                  <c:v>75000.000000</c:v>
                </c:pt>
                <c:pt idx="4601">
                  <c:v>101000.000000</c:v>
                </c:pt>
                <c:pt idx="4602">
                  <c:v>101000.000000</c:v>
                </c:pt>
                <c:pt idx="4603">
                  <c:v>75000.000000</c:v>
                </c:pt>
                <c:pt idx="4604">
                  <c:v>62500.000000</c:v>
                </c:pt>
                <c:pt idx="4605">
                  <c:v>37500.000000</c:v>
                </c:pt>
                <c:pt idx="4606">
                  <c:v>25000.000000</c:v>
                </c:pt>
                <c:pt idx="4607">
                  <c:v>-1000.000000</c:v>
                </c:pt>
                <c:pt idx="4608">
                  <c:v>-1000.000000</c:v>
                </c:pt>
                <c:pt idx="4609">
                  <c:v>25000.000000</c:v>
                </c:pt>
                <c:pt idx="4610">
                  <c:v>37500.000000</c:v>
                </c:pt>
                <c:pt idx="4611">
                  <c:v>62500.000000</c:v>
                </c:pt>
                <c:pt idx="4612">
                  <c:v>75000.000000</c:v>
                </c:pt>
                <c:pt idx="4613">
                  <c:v>101000.000000</c:v>
                </c:pt>
                <c:pt idx="4614">
                  <c:v>101000.000000</c:v>
                </c:pt>
                <c:pt idx="4615">
                  <c:v>75000.000000</c:v>
                </c:pt>
                <c:pt idx="4616">
                  <c:v>62500.000000</c:v>
                </c:pt>
                <c:pt idx="4617">
                  <c:v>37500.000000</c:v>
                </c:pt>
                <c:pt idx="4618">
                  <c:v>25000.000000</c:v>
                </c:pt>
                <c:pt idx="4619">
                  <c:v>-1000.000000</c:v>
                </c:pt>
                <c:pt idx="4620">
                  <c:v>-1000.000000</c:v>
                </c:pt>
                <c:pt idx="4621">
                  <c:v>25000.000000</c:v>
                </c:pt>
                <c:pt idx="4622">
                  <c:v>37500.000000</c:v>
                </c:pt>
                <c:pt idx="4623">
                  <c:v>62500.000000</c:v>
                </c:pt>
                <c:pt idx="4624">
                  <c:v>75000.000000</c:v>
                </c:pt>
                <c:pt idx="4625">
                  <c:v>101000.000000</c:v>
                </c:pt>
                <c:pt idx="4626">
                  <c:v>101000.000000</c:v>
                </c:pt>
                <c:pt idx="4627">
                  <c:v>75000.000000</c:v>
                </c:pt>
                <c:pt idx="4628">
                  <c:v>62500.000000</c:v>
                </c:pt>
                <c:pt idx="4629">
                  <c:v>37500.000000</c:v>
                </c:pt>
                <c:pt idx="4630">
                  <c:v>25000.000000</c:v>
                </c:pt>
                <c:pt idx="4631">
                  <c:v>-1000.000000</c:v>
                </c:pt>
                <c:pt idx="4632">
                  <c:v>-1000.000000</c:v>
                </c:pt>
                <c:pt idx="4633">
                  <c:v>25000.000000</c:v>
                </c:pt>
                <c:pt idx="4634">
                  <c:v>37500.000000</c:v>
                </c:pt>
                <c:pt idx="4635">
                  <c:v>62500.000000</c:v>
                </c:pt>
                <c:pt idx="4636">
                  <c:v>75000.000000</c:v>
                </c:pt>
                <c:pt idx="4637">
                  <c:v>101000.000000</c:v>
                </c:pt>
                <c:pt idx="4638">
                  <c:v>101000.000000</c:v>
                </c:pt>
                <c:pt idx="4639">
                  <c:v>75000.000000</c:v>
                </c:pt>
                <c:pt idx="4640">
                  <c:v>62500.000000</c:v>
                </c:pt>
                <c:pt idx="4641">
                  <c:v>37500.000000</c:v>
                </c:pt>
                <c:pt idx="4642">
                  <c:v>25000.000000</c:v>
                </c:pt>
                <c:pt idx="4643">
                  <c:v>-1000.000000</c:v>
                </c:pt>
                <c:pt idx="4644">
                  <c:v>-1000.000000</c:v>
                </c:pt>
                <c:pt idx="4645">
                  <c:v>25000.000000</c:v>
                </c:pt>
                <c:pt idx="4646">
                  <c:v>37500.000000</c:v>
                </c:pt>
                <c:pt idx="4647">
                  <c:v>62500.000000</c:v>
                </c:pt>
                <c:pt idx="4648">
                  <c:v>75000.000000</c:v>
                </c:pt>
                <c:pt idx="4649">
                  <c:v>101000.000000</c:v>
                </c:pt>
                <c:pt idx="4650">
                  <c:v>101000.000000</c:v>
                </c:pt>
                <c:pt idx="4651">
                  <c:v>75000.000000</c:v>
                </c:pt>
                <c:pt idx="4652">
                  <c:v>62500.000000</c:v>
                </c:pt>
                <c:pt idx="4653">
                  <c:v>37500.000000</c:v>
                </c:pt>
                <c:pt idx="4654">
                  <c:v>25000.000000</c:v>
                </c:pt>
                <c:pt idx="4655">
                  <c:v>-1000.000000</c:v>
                </c:pt>
                <c:pt idx="4656">
                  <c:v>-1000.000000</c:v>
                </c:pt>
                <c:pt idx="4657">
                  <c:v>25000.000000</c:v>
                </c:pt>
                <c:pt idx="4658">
                  <c:v>37500.000000</c:v>
                </c:pt>
                <c:pt idx="4659">
                  <c:v>62500.000000</c:v>
                </c:pt>
                <c:pt idx="4660">
                  <c:v>75000.000000</c:v>
                </c:pt>
                <c:pt idx="4661">
                  <c:v>101000.000000</c:v>
                </c:pt>
                <c:pt idx="4662">
                  <c:v>101000.000000</c:v>
                </c:pt>
                <c:pt idx="4663">
                  <c:v>75000.000000</c:v>
                </c:pt>
                <c:pt idx="4664">
                  <c:v>62500.000000</c:v>
                </c:pt>
                <c:pt idx="4665">
                  <c:v>37500.000000</c:v>
                </c:pt>
                <c:pt idx="4666">
                  <c:v>25000.000000</c:v>
                </c:pt>
                <c:pt idx="4667">
                  <c:v>-1000.000000</c:v>
                </c:pt>
                <c:pt idx="4668">
                  <c:v>-1000.000000</c:v>
                </c:pt>
                <c:pt idx="4669">
                  <c:v>25000.000000</c:v>
                </c:pt>
                <c:pt idx="4670">
                  <c:v>37500.000000</c:v>
                </c:pt>
                <c:pt idx="4671">
                  <c:v>62500.000000</c:v>
                </c:pt>
                <c:pt idx="4672">
                  <c:v>75000.000000</c:v>
                </c:pt>
                <c:pt idx="4673">
                  <c:v>101000.000000</c:v>
                </c:pt>
                <c:pt idx="4674">
                  <c:v>101000.000000</c:v>
                </c:pt>
                <c:pt idx="4675">
                  <c:v>75000.000000</c:v>
                </c:pt>
                <c:pt idx="4676">
                  <c:v>62500.000000</c:v>
                </c:pt>
                <c:pt idx="4677">
                  <c:v>37500.000000</c:v>
                </c:pt>
                <c:pt idx="4678">
                  <c:v>25000.000000</c:v>
                </c:pt>
                <c:pt idx="4679">
                  <c:v>-1000.000000</c:v>
                </c:pt>
                <c:pt idx="4680">
                  <c:v>-1000.000000</c:v>
                </c:pt>
                <c:pt idx="4681">
                  <c:v>25000.000000</c:v>
                </c:pt>
                <c:pt idx="4682">
                  <c:v>37500.000000</c:v>
                </c:pt>
                <c:pt idx="4683">
                  <c:v>62500.000000</c:v>
                </c:pt>
                <c:pt idx="4684">
                  <c:v>75000.000000</c:v>
                </c:pt>
                <c:pt idx="4685">
                  <c:v>101000.000000</c:v>
                </c:pt>
                <c:pt idx="4686">
                  <c:v>101000.000000</c:v>
                </c:pt>
                <c:pt idx="4687">
                  <c:v>75000.000000</c:v>
                </c:pt>
                <c:pt idx="4688">
                  <c:v>62500.000000</c:v>
                </c:pt>
                <c:pt idx="4689">
                  <c:v>37500.000000</c:v>
                </c:pt>
                <c:pt idx="4690">
                  <c:v>25000.000000</c:v>
                </c:pt>
                <c:pt idx="4691">
                  <c:v>-1000.000000</c:v>
                </c:pt>
                <c:pt idx="4692">
                  <c:v>-1000.000000</c:v>
                </c:pt>
                <c:pt idx="4693">
                  <c:v>25000.000000</c:v>
                </c:pt>
                <c:pt idx="4694">
                  <c:v>37500.000000</c:v>
                </c:pt>
                <c:pt idx="4695">
                  <c:v>62500.000000</c:v>
                </c:pt>
                <c:pt idx="4696">
                  <c:v>75000.000000</c:v>
                </c:pt>
                <c:pt idx="4697">
                  <c:v>101000.000000</c:v>
                </c:pt>
                <c:pt idx="4698">
                  <c:v>101000.000000</c:v>
                </c:pt>
                <c:pt idx="4699">
                  <c:v>75000.000000</c:v>
                </c:pt>
                <c:pt idx="4700">
                  <c:v>62500.000000</c:v>
                </c:pt>
                <c:pt idx="4701">
                  <c:v>37500.000000</c:v>
                </c:pt>
                <c:pt idx="4702">
                  <c:v>25000.000000</c:v>
                </c:pt>
                <c:pt idx="4703">
                  <c:v>-1000.000000</c:v>
                </c:pt>
                <c:pt idx="4704">
                  <c:v>-1000.000000</c:v>
                </c:pt>
                <c:pt idx="4705">
                  <c:v>25000.000000</c:v>
                </c:pt>
                <c:pt idx="4706">
                  <c:v>37500.000000</c:v>
                </c:pt>
                <c:pt idx="4707">
                  <c:v>62500.000000</c:v>
                </c:pt>
                <c:pt idx="4708">
                  <c:v>75000.000000</c:v>
                </c:pt>
                <c:pt idx="4709">
                  <c:v>101000.000000</c:v>
                </c:pt>
                <c:pt idx="4710">
                  <c:v>101000.000000</c:v>
                </c:pt>
                <c:pt idx="4711">
                  <c:v>75000.000000</c:v>
                </c:pt>
                <c:pt idx="4712">
                  <c:v>62500.000000</c:v>
                </c:pt>
                <c:pt idx="4713">
                  <c:v>37500.000000</c:v>
                </c:pt>
                <c:pt idx="4714">
                  <c:v>25000.000000</c:v>
                </c:pt>
                <c:pt idx="4715">
                  <c:v>-1000.000000</c:v>
                </c:pt>
                <c:pt idx="4716">
                  <c:v>-1000.000000</c:v>
                </c:pt>
                <c:pt idx="4717">
                  <c:v>25000.000000</c:v>
                </c:pt>
                <c:pt idx="4718">
                  <c:v>37500.000000</c:v>
                </c:pt>
                <c:pt idx="4719">
                  <c:v>62500.000000</c:v>
                </c:pt>
                <c:pt idx="4720">
                  <c:v>75000.000000</c:v>
                </c:pt>
                <c:pt idx="4721">
                  <c:v>101000.000000</c:v>
                </c:pt>
                <c:pt idx="4722">
                  <c:v>101000.000000</c:v>
                </c:pt>
                <c:pt idx="4723">
                  <c:v>75000.000000</c:v>
                </c:pt>
                <c:pt idx="4724">
                  <c:v>62500.000000</c:v>
                </c:pt>
                <c:pt idx="4725">
                  <c:v>37500.000000</c:v>
                </c:pt>
                <c:pt idx="4726">
                  <c:v>25000.000000</c:v>
                </c:pt>
                <c:pt idx="4727">
                  <c:v>-1000.000000</c:v>
                </c:pt>
                <c:pt idx="4728">
                  <c:v>-1000.000000</c:v>
                </c:pt>
                <c:pt idx="4729">
                  <c:v>25000.000000</c:v>
                </c:pt>
                <c:pt idx="4730">
                  <c:v>37500.000000</c:v>
                </c:pt>
                <c:pt idx="4731">
                  <c:v>62500.000000</c:v>
                </c:pt>
                <c:pt idx="4732">
                  <c:v>75000.000000</c:v>
                </c:pt>
                <c:pt idx="4733">
                  <c:v>101000.000000</c:v>
                </c:pt>
                <c:pt idx="4734">
                  <c:v>101000.000000</c:v>
                </c:pt>
                <c:pt idx="4735">
                  <c:v>75000.000000</c:v>
                </c:pt>
                <c:pt idx="4736">
                  <c:v>62500.000000</c:v>
                </c:pt>
                <c:pt idx="4737">
                  <c:v>37500.000000</c:v>
                </c:pt>
                <c:pt idx="4738">
                  <c:v>25000.000000</c:v>
                </c:pt>
                <c:pt idx="4739">
                  <c:v>-1000.000000</c:v>
                </c:pt>
                <c:pt idx="4740">
                  <c:v>-1000.000000</c:v>
                </c:pt>
                <c:pt idx="4741">
                  <c:v>25000.000000</c:v>
                </c:pt>
                <c:pt idx="4742">
                  <c:v>37500.000000</c:v>
                </c:pt>
                <c:pt idx="4743">
                  <c:v>62500.000000</c:v>
                </c:pt>
                <c:pt idx="4744">
                  <c:v>75000.000000</c:v>
                </c:pt>
                <c:pt idx="4745">
                  <c:v>101000.000000</c:v>
                </c:pt>
                <c:pt idx="4746">
                  <c:v>101000.000000</c:v>
                </c:pt>
                <c:pt idx="4747">
                  <c:v>75000.000000</c:v>
                </c:pt>
                <c:pt idx="4748">
                  <c:v>62500.000000</c:v>
                </c:pt>
                <c:pt idx="4749">
                  <c:v>37500.000000</c:v>
                </c:pt>
                <c:pt idx="4750">
                  <c:v>25000.000000</c:v>
                </c:pt>
                <c:pt idx="4751">
                  <c:v>-1000.000000</c:v>
                </c:pt>
                <c:pt idx="4752">
                  <c:v>-1000.000000</c:v>
                </c:pt>
                <c:pt idx="4753">
                  <c:v>25000.000000</c:v>
                </c:pt>
                <c:pt idx="4754">
                  <c:v>37500.000000</c:v>
                </c:pt>
                <c:pt idx="4755">
                  <c:v>62500.000000</c:v>
                </c:pt>
                <c:pt idx="4756">
                  <c:v>75000.000000</c:v>
                </c:pt>
                <c:pt idx="4757">
                  <c:v>101000.000000</c:v>
                </c:pt>
                <c:pt idx="4758">
                  <c:v>101000.000000</c:v>
                </c:pt>
                <c:pt idx="4759">
                  <c:v>75000.000000</c:v>
                </c:pt>
                <c:pt idx="4760">
                  <c:v>62500.000000</c:v>
                </c:pt>
                <c:pt idx="4761">
                  <c:v>37500.000000</c:v>
                </c:pt>
                <c:pt idx="4762">
                  <c:v>25000.000000</c:v>
                </c:pt>
                <c:pt idx="4763">
                  <c:v>-1000.000000</c:v>
                </c:pt>
                <c:pt idx="4764">
                  <c:v>-1000.000000</c:v>
                </c:pt>
                <c:pt idx="4765">
                  <c:v>25000.000000</c:v>
                </c:pt>
                <c:pt idx="4766">
                  <c:v>37500.000000</c:v>
                </c:pt>
                <c:pt idx="4767">
                  <c:v>62500.000000</c:v>
                </c:pt>
                <c:pt idx="4768">
                  <c:v>75000.000000</c:v>
                </c:pt>
                <c:pt idx="4769">
                  <c:v>101000.000000</c:v>
                </c:pt>
                <c:pt idx="4770">
                  <c:v>101000.000000</c:v>
                </c:pt>
                <c:pt idx="4771">
                  <c:v>75000.000000</c:v>
                </c:pt>
                <c:pt idx="4772">
                  <c:v>62500.000000</c:v>
                </c:pt>
                <c:pt idx="4773">
                  <c:v>37500.000000</c:v>
                </c:pt>
                <c:pt idx="4774">
                  <c:v>25000.000000</c:v>
                </c:pt>
                <c:pt idx="4775">
                  <c:v>-1000.000000</c:v>
                </c:pt>
                <c:pt idx="4776">
                  <c:v>-1000.000000</c:v>
                </c:pt>
                <c:pt idx="4777">
                  <c:v>25000.000000</c:v>
                </c:pt>
                <c:pt idx="4778">
                  <c:v>37500.000000</c:v>
                </c:pt>
                <c:pt idx="4779">
                  <c:v>62500.000000</c:v>
                </c:pt>
                <c:pt idx="4780">
                  <c:v>75000.000000</c:v>
                </c:pt>
                <c:pt idx="4781">
                  <c:v>101000.000000</c:v>
                </c:pt>
                <c:pt idx="4782">
                  <c:v>101000.000000</c:v>
                </c:pt>
                <c:pt idx="4783">
                  <c:v>75000.000000</c:v>
                </c:pt>
                <c:pt idx="4784">
                  <c:v>62500.000000</c:v>
                </c:pt>
                <c:pt idx="4785">
                  <c:v>37500.000000</c:v>
                </c:pt>
                <c:pt idx="4786">
                  <c:v>25000.000000</c:v>
                </c:pt>
                <c:pt idx="4787">
                  <c:v>-1000.000000</c:v>
                </c:pt>
                <c:pt idx="4788">
                  <c:v>-1000.000000</c:v>
                </c:pt>
                <c:pt idx="4789">
                  <c:v>25000.000000</c:v>
                </c:pt>
                <c:pt idx="4790">
                  <c:v>37500.000000</c:v>
                </c:pt>
                <c:pt idx="4791">
                  <c:v>62500.000000</c:v>
                </c:pt>
                <c:pt idx="4792">
                  <c:v>75000.000000</c:v>
                </c:pt>
                <c:pt idx="4793">
                  <c:v>101000.000000</c:v>
                </c:pt>
                <c:pt idx="4794">
                  <c:v>101000.000000</c:v>
                </c:pt>
                <c:pt idx="4795">
                  <c:v>75000.000000</c:v>
                </c:pt>
                <c:pt idx="4796">
                  <c:v>62500.000000</c:v>
                </c:pt>
                <c:pt idx="4797">
                  <c:v>37500.000000</c:v>
                </c:pt>
                <c:pt idx="4798">
                  <c:v>25000.000000</c:v>
                </c:pt>
                <c:pt idx="4799">
                  <c:v>-1000.000000</c:v>
                </c:pt>
                <c:pt idx="4800">
                  <c:v>-1000.000000</c:v>
                </c:pt>
                <c:pt idx="4801">
                  <c:v>25000.000000</c:v>
                </c:pt>
                <c:pt idx="4802">
                  <c:v>37500.000000</c:v>
                </c:pt>
                <c:pt idx="4803">
                  <c:v>62500.000000</c:v>
                </c:pt>
                <c:pt idx="4804">
                  <c:v>75000.000000</c:v>
                </c:pt>
                <c:pt idx="4805">
                  <c:v>101000.000000</c:v>
                </c:pt>
                <c:pt idx="4806">
                  <c:v>101000.000000</c:v>
                </c:pt>
                <c:pt idx="4807">
                  <c:v>75000.000000</c:v>
                </c:pt>
                <c:pt idx="4808">
                  <c:v>62500.000000</c:v>
                </c:pt>
                <c:pt idx="4809">
                  <c:v>37500.000000</c:v>
                </c:pt>
                <c:pt idx="4810">
                  <c:v>25000.000000</c:v>
                </c:pt>
                <c:pt idx="4811">
                  <c:v>-1000.000000</c:v>
                </c:pt>
                <c:pt idx="4812">
                  <c:v>-1000.000000</c:v>
                </c:pt>
                <c:pt idx="4813">
                  <c:v>25000.000000</c:v>
                </c:pt>
                <c:pt idx="4814">
                  <c:v>37500.000000</c:v>
                </c:pt>
                <c:pt idx="4815">
                  <c:v>62500.000000</c:v>
                </c:pt>
                <c:pt idx="4816">
                  <c:v>75000.000000</c:v>
                </c:pt>
                <c:pt idx="4817">
                  <c:v>101000.000000</c:v>
                </c:pt>
                <c:pt idx="4818">
                  <c:v>101000.000000</c:v>
                </c:pt>
                <c:pt idx="4819">
                  <c:v>75000.000000</c:v>
                </c:pt>
                <c:pt idx="4820">
                  <c:v>62500.000000</c:v>
                </c:pt>
                <c:pt idx="4821">
                  <c:v>37500.000000</c:v>
                </c:pt>
                <c:pt idx="4822">
                  <c:v>25000.000000</c:v>
                </c:pt>
                <c:pt idx="4823">
                  <c:v>-1000.000000</c:v>
                </c:pt>
                <c:pt idx="4824">
                  <c:v>-1000.000000</c:v>
                </c:pt>
                <c:pt idx="4825">
                  <c:v>25000.000000</c:v>
                </c:pt>
                <c:pt idx="4826">
                  <c:v>37500.000000</c:v>
                </c:pt>
                <c:pt idx="4827">
                  <c:v>62500.000000</c:v>
                </c:pt>
                <c:pt idx="4828">
                  <c:v>75000.000000</c:v>
                </c:pt>
                <c:pt idx="4829">
                  <c:v>101000.000000</c:v>
                </c:pt>
                <c:pt idx="4830">
                  <c:v>101000.000000</c:v>
                </c:pt>
                <c:pt idx="4831">
                  <c:v>75000.000000</c:v>
                </c:pt>
                <c:pt idx="4832">
                  <c:v>62500.000000</c:v>
                </c:pt>
                <c:pt idx="4833">
                  <c:v>37500.000000</c:v>
                </c:pt>
                <c:pt idx="4834">
                  <c:v>25000.000000</c:v>
                </c:pt>
                <c:pt idx="4835">
                  <c:v>-1000.000000</c:v>
                </c:pt>
                <c:pt idx="4836">
                  <c:v>-1000.000000</c:v>
                </c:pt>
                <c:pt idx="4837">
                  <c:v>25000.000000</c:v>
                </c:pt>
                <c:pt idx="4838">
                  <c:v>37500.000000</c:v>
                </c:pt>
                <c:pt idx="4839">
                  <c:v>62500.000000</c:v>
                </c:pt>
                <c:pt idx="4840">
                  <c:v>75000.000000</c:v>
                </c:pt>
                <c:pt idx="4841">
                  <c:v>101000.000000</c:v>
                </c:pt>
                <c:pt idx="4842">
                  <c:v>101000.000000</c:v>
                </c:pt>
                <c:pt idx="4843">
                  <c:v>75000.000000</c:v>
                </c:pt>
                <c:pt idx="4844">
                  <c:v>62500.000000</c:v>
                </c:pt>
                <c:pt idx="4845">
                  <c:v>37500.000000</c:v>
                </c:pt>
                <c:pt idx="4846">
                  <c:v>25000.000000</c:v>
                </c:pt>
                <c:pt idx="4847">
                  <c:v>-1000.000000</c:v>
                </c:pt>
                <c:pt idx="4848">
                  <c:v>-1000.000000</c:v>
                </c:pt>
                <c:pt idx="4849">
                  <c:v>25000.000000</c:v>
                </c:pt>
                <c:pt idx="4850">
                  <c:v>37500.000000</c:v>
                </c:pt>
                <c:pt idx="4851">
                  <c:v>62500.000000</c:v>
                </c:pt>
                <c:pt idx="4852">
                  <c:v>75000.000000</c:v>
                </c:pt>
                <c:pt idx="4853">
                  <c:v>101000.000000</c:v>
                </c:pt>
                <c:pt idx="4854">
                  <c:v>101000.000000</c:v>
                </c:pt>
                <c:pt idx="4855">
                  <c:v>75000.000000</c:v>
                </c:pt>
                <c:pt idx="4856">
                  <c:v>62500.000000</c:v>
                </c:pt>
                <c:pt idx="4857">
                  <c:v>37500.000000</c:v>
                </c:pt>
                <c:pt idx="4858">
                  <c:v>25000.000000</c:v>
                </c:pt>
                <c:pt idx="4859">
                  <c:v>-1000.000000</c:v>
                </c:pt>
                <c:pt idx="4860">
                  <c:v>-1000.000000</c:v>
                </c:pt>
                <c:pt idx="4861">
                  <c:v>25000.000000</c:v>
                </c:pt>
                <c:pt idx="4862">
                  <c:v>37500.000000</c:v>
                </c:pt>
                <c:pt idx="4863">
                  <c:v>62500.000000</c:v>
                </c:pt>
                <c:pt idx="4864">
                  <c:v>75000.000000</c:v>
                </c:pt>
                <c:pt idx="4865">
                  <c:v>101000.000000</c:v>
                </c:pt>
                <c:pt idx="4866">
                  <c:v>101000.000000</c:v>
                </c:pt>
                <c:pt idx="4867">
                  <c:v>75000.000000</c:v>
                </c:pt>
                <c:pt idx="4868">
                  <c:v>62500.000000</c:v>
                </c:pt>
                <c:pt idx="4869">
                  <c:v>37500.000000</c:v>
                </c:pt>
                <c:pt idx="4870">
                  <c:v>25000.000000</c:v>
                </c:pt>
                <c:pt idx="4871">
                  <c:v>-1000.000000</c:v>
                </c:pt>
                <c:pt idx="4872">
                  <c:v>-1000.000000</c:v>
                </c:pt>
                <c:pt idx="4873">
                  <c:v>25000.000000</c:v>
                </c:pt>
                <c:pt idx="4874">
                  <c:v>37500.000000</c:v>
                </c:pt>
                <c:pt idx="4875">
                  <c:v>62500.000000</c:v>
                </c:pt>
                <c:pt idx="4876">
                  <c:v>75000.000000</c:v>
                </c:pt>
                <c:pt idx="4877">
                  <c:v>101000.000000</c:v>
                </c:pt>
                <c:pt idx="4878">
                  <c:v>101000.000000</c:v>
                </c:pt>
                <c:pt idx="4879">
                  <c:v>75000.000000</c:v>
                </c:pt>
                <c:pt idx="4880">
                  <c:v>62500.000000</c:v>
                </c:pt>
                <c:pt idx="4881">
                  <c:v>37500.000000</c:v>
                </c:pt>
                <c:pt idx="4882">
                  <c:v>25000.000000</c:v>
                </c:pt>
                <c:pt idx="4883">
                  <c:v>-1000.000000</c:v>
                </c:pt>
                <c:pt idx="4884">
                  <c:v>-1000.000000</c:v>
                </c:pt>
                <c:pt idx="4885">
                  <c:v>25000.000000</c:v>
                </c:pt>
                <c:pt idx="4886">
                  <c:v>37500.000000</c:v>
                </c:pt>
                <c:pt idx="4887">
                  <c:v>62500.000000</c:v>
                </c:pt>
                <c:pt idx="4888">
                  <c:v>75000.000000</c:v>
                </c:pt>
                <c:pt idx="4889">
                  <c:v>101000.000000</c:v>
                </c:pt>
                <c:pt idx="4890">
                  <c:v>101000.000000</c:v>
                </c:pt>
                <c:pt idx="4891">
                  <c:v>75000.000000</c:v>
                </c:pt>
                <c:pt idx="4892">
                  <c:v>62500.000000</c:v>
                </c:pt>
                <c:pt idx="4893">
                  <c:v>37500.000000</c:v>
                </c:pt>
                <c:pt idx="4894">
                  <c:v>25000.000000</c:v>
                </c:pt>
                <c:pt idx="4895">
                  <c:v>-1000.000000</c:v>
                </c:pt>
                <c:pt idx="4896">
                  <c:v>-1000.000000</c:v>
                </c:pt>
                <c:pt idx="4897">
                  <c:v>25000.000000</c:v>
                </c:pt>
                <c:pt idx="4898">
                  <c:v>37500.000000</c:v>
                </c:pt>
                <c:pt idx="4899">
                  <c:v>62500.000000</c:v>
                </c:pt>
                <c:pt idx="4900">
                  <c:v>75000.000000</c:v>
                </c:pt>
                <c:pt idx="4901">
                  <c:v>101000.000000</c:v>
                </c:pt>
                <c:pt idx="4902">
                  <c:v>101000.000000</c:v>
                </c:pt>
                <c:pt idx="4903">
                  <c:v>75000.000000</c:v>
                </c:pt>
                <c:pt idx="4904">
                  <c:v>62500.000000</c:v>
                </c:pt>
                <c:pt idx="4905">
                  <c:v>37500.000000</c:v>
                </c:pt>
                <c:pt idx="4906">
                  <c:v>25000.000000</c:v>
                </c:pt>
                <c:pt idx="4907">
                  <c:v>-1000.000000</c:v>
                </c:pt>
                <c:pt idx="4908">
                  <c:v>-1000.000000</c:v>
                </c:pt>
                <c:pt idx="4909">
                  <c:v>25000.000000</c:v>
                </c:pt>
                <c:pt idx="4910">
                  <c:v>37500.000000</c:v>
                </c:pt>
                <c:pt idx="4911">
                  <c:v>62500.000000</c:v>
                </c:pt>
                <c:pt idx="4912">
                  <c:v>75000.000000</c:v>
                </c:pt>
                <c:pt idx="4913">
                  <c:v>101000.000000</c:v>
                </c:pt>
                <c:pt idx="4914">
                  <c:v>101000.000000</c:v>
                </c:pt>
                <c:pt idx="4915">
                  <c:v>75000.000000</c:v>
                </c:pt>
                <c:pt idx="4916">
                  <c:v>62500.000000</c:v>
                </c:pt>
                <c:pt idx="4917">
                  <c:v>37500.000000</c:v>
                </c:pt>
                <c:pt idx="4918">
                  <c:v>25000.000000</c:v>
                </c:pt>
                <c:pt idx="4919">
                  <c:v>-1000.000000</c:v>
                </c:pt>
                <c:pt idx="4920">
                  <c:v>-1000.000000</c:v>
                </c:pt>
                <c:pt idx="4921">
                  <c:v>25000.000000</c:v>
                </c:pt>
                <c:pt idx="4922">
                  <c:v>37500.000000</c:v>
                </c:pt>
                <c:pt idx="4923">
                  <c:v>62500.000000</c:v>
                </c:pt>
                <c:pt idx="4924">
                  <c:v>75000.000000</c:v>
                </c:pt>
                <c:pt idx="4925">
                  <c:v>101000.000000</c:v>
                </c:pt>
                <c:pt idx="4926">
                  <c:v>101000.000000</c:v>
                </c:pt>
                <c:pt idx="4927">
                  <c:v>75000.000000</c:v>
                </c:pt>
                <c:pt idx="4928">
                  <c:v>62500.000000</c:v>
                </c:pt>
                <c:pt idx="4929">
                  <c:v>37500.000000</c:v>
                </c:pt>
                <c:pt idx="4930">
                  <c:v>25000.000000</c:v>
                </c:pt>
                <c:pt idx="4931">
                  <c:v>-1000.000000</c:v>
                </c:pt>
                <c:pt idx="4932">
                  <c:v>-1000.000000</c:v>
                </c:pt>
                <c:pt idx="4933">
                  <c:v>25000.000000</c:v>
                </c:pt>
                <c:pt idx="4934">
                  <c:v>37500.000000</c:v>
                </c:pt>
                <c:pt idx="4935">
                  <c:v>62500.000000</c:v>
                </c:pt>
                <c:pt idx="4936">
                  <c:v>75000.000000</c:v>
                </c:pt>
                <c:pt idx="4937">
                  <c:v>101000.000000</c:v>
                </c:pt>
                <c:pt idx="4938">
                  <c:v>101000.000000</c:v>
                </c:pt>
                <c:pt idx="4939">
                  <c:v>75000.000000</c:v>
                </c:pt>
                <c:pt idx="4940">
                  <c:v>62500.000000</c:v>
                </c:pt>
                <c:pt idx="4941">
                  <c:v>37500.000000</c:v>
                </c:pt>
                <c:pt idx="4942">
                  <c:v>25000.000000</c:v>
                </c:pt>
                <c:pt idx="4943">
                  <c:v>-1000.000000</c:v>
                </c:pt>
                <c:pt idx="4944">
                  <c:v>-1000.000000</c:v>
                </c:pt>
                <c:pt idx="4945">
                  <c:v>25000.000000</c:v>
                </c:pt>
                <c:pt idx="4946">
                  <c:v>37500.000000</c:v>
                </c:pt>
                <c:pt idx="4947">
                  <c:v>62500.000000</c:v>
                </c:pt>
                <c:pt idx="4948">
                  <c:v>75000.000000</c:v>
                </c:pt>
                <c:pt idx="4949">
                  <c:v>101000.000000</c:v>
                </c:pt>
                <c:pt idx="4950">
                  <c:v>101000.000000</c:v>
                </c:pt>
                <c:pt idx="4951">
                  <c:v>75000.000000</c:v>
                </c:pt>
                <c:pt idx="4952">
                  <c:v>62500.000000</c:v>
                </c:pt>
                <c:pt idx="4953">
                  <c:v>37500.000000</c:v>
                </c:pt>
                <c:pt idx="4954">
                  <c:v>25000.000000</c:v>
                </c:pt>
                <c:pt idx="4955">
                  <c:v>-1000.000000</c:v>
                </c:pt>
                <c:pt idx="4956">
                  <c:v>-1000.000000</c:v>
                </c:pt>
                <c:pt idx="4957">
                  <c:v>25000.000000</c:v>
                </c:pt>
                <c:pt idx="4958">
                  <c:v>37500.000000</c:v>
                </c:pt>
                <c:pt idx="4959">
                  <c:v>62500.000000</c:v>
                </c:pt>
                <c:pt idx="4960">
                  <c:v>75000.000000</c:v>
                </c:pt>
                <c:pt idx="4961">
                  <c:v>101000.000000</c:v>
                </c:pt>
                <c:pt idx="4962">
                  <c:v>101000.000000</c:v>
                </c:pt>
                <c:pt idx="4963">
                  <c:v>75000.000000</c:v>
                </c:pt>
                <c:pt idx="4964">
                  <c:v>62500.000000</c:v>
                </c:pt>
                <c:pt idx="4965">
                  <c:v>37500.000000</c:v>
                </c:pt>
                <c:pt idx="4966">
                  <c:v>25000.000000</c:v>
                </c:pt>
                <c:pt idx="4967">
                  <c:v>-1000.000000</c:v>
                </c:pt>
                <c:pt idx="4968">
                  <c:v>-1000.000000</c:v>
                </c:pt>
                <c:pt idx="4969">
                  <c:v>25000.000000</c:v>
                </c:pt>
                <c:pt idx="4970">
                  <c:v>37500.000000</c:v>
                </c:pt>
                <c:pt idx="4971">
                  <c:v>62500.000000</c:v>
                </c:pt>
                <c:pt idx="4972">
                  <c:v>75000.000000</c:v>
                </c:pt>
                <c:pt idx="4973">
                  <c:v>101000.000000</c:v>
                </c:pt>
                <c:pt idx="4974">
                  <c:v>101000.000000</c:v>
                </c:pt>
                <c:pt idx="4975">
                  <c:v>75000.000000</c:v>
                </c:pt>
                <c:pt idx="4976">
                  <c:v>62500.000000</c:v>
                </c:pt>
                <c:pt idx="4977">
                  <c:v>37500.000000</c:v>
                </c:pt>
                <c:pt idx="4978">
                  <c:v>25000.000000</c:v>
                </c:pt>
                <c:pt idx="4979">
                  <c:v>-1000.000000</c:v>
                </c:pt>
                <c:pt idx="4980">
                  <c:v>-1000.000000</c:v>
                </c:pt>
                <c:pt idx="4981">
                  <c:v>25000.000000</c:v>
                </c:pt>
                <c:pt idx="4982">
                  <c:v>37500.000000</c:v>
                </c:pt>
                <c:pt idx="4983">
                  <c:v>62500.000000</c:v>
                </c:pt>
                <c:pt idx="4984">
                  <c:v>75000.000000</c:v>
                </c:pt>
                <c:pt idx="4985">
                  <c:v>101000.000000</c:v>
                </c:pt>
                <c:pt idx="4986">
                  <c:v>101000.000000</c:v>
                </c:pt>
                <c:pt idx="4987">
                  <c:v>75000.000000</c:v>
                </c:pt>
                <c:pt idx="4988">
                  <c:v>62500.000000</c:v>
                </c:pt>
                <c:pt idx="4989">
                  <c:v>37500.000000</c:v>
                </c:pt>
                <c:pt idx="4990">
                  <c:v>25000.000000</c:v>
                </c:pt>
                <c:pt idx="4991">
                  <c:v>-1000.000000</c:v>
                </c:pt>
                <c:pt idx="4992">
                  <c:v>-1000.000000</c:v>
                </c:pt>
                <c:pt idx="4993">
                  <c:v>25000.000000</c:v>
                </c:pt>
                <c:pt idx="4994">
                  <c:v>37500.000000</c:v>
                </c:pt>
                <c:pt idx="4995">
                  <c:v>62500.000000</c:v>
                </c:pt>
                <c:pt idx="4996">
                  <c:v>75000.000000</c:v>
                </c:pt>
                <c:pt idx="4997">
                  <c:v>101000.000000</c:v>
                </c:pt>
                <c:pt idx="4998">
                  <c:v>101000.000000</c:v>
                </c:pt>
                <c:pt idx="4999">
                  <c:v>75000.000000</c:v>
                </c:pt>
                <c:pt idx="5000">
                  <c:v>62500.000000</c:v>
                </c:pt>
                <c:pt idx="5001">
                  <c:v>37500.000000</c:v>
                </c:pt>
                <c:pt idx="5002">
                  <c:v>25000.000000</c:v>
                </c:pt>
                <c:pt idx="5003">
                  <c:v>-1000.000000</c:v>
                </c:pt>
                <c:pt idx="5004">
                  <c:v>-1000.000000</c:v>
                </c:pt>
                <c:pt idx="5005">
                  <c:v>25000.000000</c:v>
                </c:pt>
                <c:pt idx="5006">
                  <c:v>37500.000000</c:v>
                </c:pt>
                <c:pt idx="5007">
                  <c:v>62500.000000</c:v>
                </c:pt>
                <c:pt idx="5008">
                  <c:v>75000.000000</c:v>
                </c:pt>
                <c:pt idx="5009">
                  <c:v>101000.000000</c:v>
                </c:pt>
                <c:pt idx="5010">
                  <c:v>101000.000000</c:v>
                </c:pt>
                <c:pt idx="5011">
                  <c:v>75000.000000</c:v>
                </c:pt>
                <c:pt idx="5012">
                  <c:v>62500.000000</c:v>
                </c:pt>
                <c:pt idx="5013">
                  <c:v>37500.000000</c:v>
                </c:pt>
                <c:pt idx="5014">
                  <c:v>25000.000000</c:v>
                </c:pt>
                <c:pt idx="5015">
                  <c:v>-1000.000000</c:v>
                </c:pt>
                <c:pt idx="5016">
                  <c:v>-1000.000000</c:v>
                </c:pt>
                <c:pt idx="5017">
                  <c:v>25000.000000</c:v>
                </c:pt>
                <c:pt idx="5018">
                  <c:v>37500.000000</c:v>
                </c:pt>
                <c:pt idx="5019">
                  <c:v>62500.000000</c:v>
                </c:pt>
                <c:pt idx="5020">
                  <c:v>75000.000000</c:v>
                </c:pt>
                <c:pt idx="5021">
                  <c:v>101000.000000</c:v>
                </c:pt>
                <c:pt idx="5022">
                  <c:v>101000.000000</c:v>
                </c:pt>
                <c:pt idx="5023">
                  <c:v>75000.000000</c:v>
                </c:pt>
                <c:pt idx="5024">
                  <c:v>62500.000000</c:v>
                </c:pt>
                <c:pt idx="5025">
                  <c:v>37500.000000</c:v>
                </c:pt>
                <c:pt idx="5026">
                  <c:v>25000.000000</c:v>
                </c:pt>
                <c:pt idx="5027">
                  <c:v>-1000.000000</c:v>
                </c:pt>
                <c:pt idx="5028">
                  <c:v>-1000.000000</c:v>
                </c:pt>
                <c:pt idx="5029">
                  <c:v>25000.000000</c:v>
                </c:pt>
                <c:pt idx="5030">
                  <c:v>37500.000000</c:v>
                </c:pt>
                <c:pt idx="5031">
                  <c:v>62500.000000</c:v>
                </c:pt>
                <c:pt idx="5032">
                  <c:v>75000.000000</c:v>
                </c:pt>
                <c:pt idx="5033">
                  <c:v>101000.000000</c:v>
                </c:pt>
                <c:pt idx="5034">
                  <c:v>101000.000000</c:v>
                </c:pt>
                <c:pt idx="5035">
                  <c:v>75000.000000</c:v>
                </c:pt>
                <c:pt idx="5036">
                  <c:v>62500.000000</c:v>
                </c:pt>
                <c:pt idx="5037">
                  <c:v>37500.000000</c:v>
                </c:pt>
                <c:pt idx="5038">
                  <c:v>25000.000000</c:v>
                </c:pt>
                <c:pt idx="5039">
                  <c:v>-1000.000000</c:v>
                </c:pt>
                <c:pt idx="5040">
                  <c:v>-1000.000000</c:v>
                </c:pt>
                <c:pt idx="5041">
                  <c:v>25000.000000</c:v>
                </c:pt>
                <c:pt idx="5042">
                  <c:v>37500.000000</c:v>
                </c:pt>
                <c:pt idx="5043">
                  <c:v>62500.000000</c:v>
                </c:pt>
                <c:pt idx="5044">
                  <c:v>75000.000000</c:v>
                </c:pt>
                <c:pt idx="5045">
                  <c:v>101000.000000</c:v>
                </c:pt>
                <c:pt idx="5046">
                  <c:v>101000.000000</c:v>
                </c:pt>
                <c:pt idx="5047">
                  <c:v>75000.000000</c:v>
                </c:pt>
                <c:pt idx="5048">
                  <c:v>62500.000000</c:v>
                </c:pt>
                <c:pt idx="5049">
                  <c:v>37500.000000</c:v>
                </c:pt>
                <c:pt idx="5050">
                  <c:v>25000.000000</c:v>
                </c:pt>
                <c:pt idx="5051">
                  <c:v>-1000.000000</c:v>
                </c:pt>
                <c:pt idx="5052">
                  <c:v>-1000.000000</c:v>
                </c:pt>
                <c:pt idx="5053">
                  <c:v>25000.000000</c:v>
                </c:pt>
                <c:pt idx="5054">
                  <c:v>37500.000000</c:v>
                </c:pt>
                <c:pt idx="5055">
                  <c:v>62500.000000</c:v>
                </c:pt>
                <c:pt idx="5056">
                  <c:v>75000.000000</c:v>
                </c:pt>
                <c:pt idx="5057">
                  <c:v>101000.000000</c:v>
                </c:pt>
                <c:pt idx="5058">
                  <c:v>101000.000000</c:v>
                </c:pt>
                <c:pt idx="5059">
                  <c:v>75000.000000</c:v>
                </c:pt>
                <c:pt idx="5060">
                  <c:v>62500.000000</c:v>
                </c:pt>
                <c:pt idx="5061">
                  <c:v>37500.000000</c:v>
                </c:pt>
                <c:pt idx="5062">
                  <c:v>25000.000000</c:v>
                </c:pt>
                <c:pt idx="5063">
                  <c:v>-1000.000000</c:v>
                </c:pt>
                <c:pt idx="5064">
                  <c:v>-1000.000000</c:v>
                </c:pt>
                <c:pt idx="5065">
                  <c:v>25000.000000</c:v>
                </c:pt>
                <c:pt idx="5066">
                  <c:v>37500.000000</c:v>
                </c:pt>
                <c:pt idx="5067">
                  <c:v>62500.000000</c:v>
                </c:pt>
                <c:pt idx="5068">
                  <c:v>75000.000000</c:v>
                </c:pt>
                <c:pt idx="5069">
                  <c:v>101000.000000</c:v>
                </c:pt>
                <c:pt idx="5070">
                  <c:v>101000.000000</c:v>
                </c:pt>
                <c:pt idx="5071">
                  <c:v>75000.000000</c:v>
                </c:pt>
                <c:pt idx="5072">
                  <c:v>62500.000000</c:v>
                </c:pt>
                <c:pt idx="5073">
                  <c:v>37500.000000</c:v>
                </c:pt>
                <c:pt idx="5074">
                  <c:v>25000.000000</c:v>
                </c:pt>
                <c:pt idx="5075">
                  <c:v>-1000.000000</c:v>
                </c:pt>
                <c:pt idx="5076">
                  <c:v>-1000.000000</c:v>
                </c:pt>
                <c:pt idx="5077">
                  <c:v>25000.000000</c:v>
                </c:pt>
                <c:pt idx="5078">
                  <c:v>37500.000000</c:v>
                </c:pt>
                <c:pt idx="5079">
                  <c:v>62500.000000</c:v>
                </c:pt>
                <c:pt idx="5080">
                  <c:v>75000.000000</c:v>
                </c:pt>
                <c:pt idx="5081">
                  <c:v>101000.000000</c:v>
                </c:pt>
                <c:pt idx="5082">
                  <c:v>101000.000000</c:v>
                </c:pt>
                <c:pt idx="5083">
                  <c:v>75000.000000</c:v>
                </c:pt>
                <c:pt idx="5084">
                  <c:v>62500.000000</c:v>
                </c:pt>
                <c:pt idx="5085">
                  <c:v>37500.000000</c:v>
                </c:pt>
                <c:pt idx="5086">
                  <c:v>25000.000000</c:v>
                </c:pt>
                <c:pt idx="5087">
                  <c:v>-1000.000000</c:v>
                </c:pt>
                <c:pt idx="5088">
                  <c:v>-1000.000000</c:v>
                </c:pt>
                <c:pt idx="5089">
                  <c:v>25000.000000</c:v>
                </c:pt>
                <c:pt idx="5090">
                  <c:v>37500.000000</c:v>
                </c:pt>
                <c:pt idx="5091">
                  <c:v>62500.000000</c:v>
                </c:pt>
                <c:pt idx="5092">
                  <c:v>75000.000000</c:v>
                </c:pt>
                <c:pt idx="5093">
                  <c:v>101000.000000</c:v>
                </c:pt>
                <c:pt idx="5094">
                  <c:v>101000.000000</c:v>
                </c:pt>
                <c:pt idx="5095">
                  <c:v>75000.000000</c:v>
                </c:pt>
                <c:pt idx="5096">
                  <c:v>62500.000000</c:v>
                </c:pt>
                <c:pt idx="5097">
                  <c:v>37500.000000</c:v>
                </c:pt>
                <c:pt idx="5098">
                  <c:v>25000.000000</c:v>
                </c:pt>
                <c:pt idx="5099">
                  <c:v>-1000.000000</c:v>
                </c:pt>
                <c:pt idx="5100">
                  <c:v>-1000.000000</c:v>
                </c:pt>
                <c:pt idx="5101">
                  <c:v>25000.000000</c:v>
                </c:pt>
                <c:pt idx="5102">
                  <c:v>37500.000000</c:v>
                </c:pt>
                <c:pt idx="5103">
                  <c:v>62500.000000</c:v>
                </c:pt>
                <c:pt idx="5104">
                  <c:v>75000.000000</c:v>
                </c:pt>
                <c:pt idx="5105">
                  <c:v>101000.000000</c:v>
                </c:pt>
                <c:pt idx="5106">
                  <c:v>101000.000000</c:v>
                </c:pt>
                <c:pt idx="5107">
                  <c:v>75000.000000</c:v>
                </c:pt>
                <c:pt idx="5108">
                  <c:v>62500.000000</c:v>
                </c:pt>
                <c:pt idx="5109">
                  <c:v>37500.000000</c:v>
                </c:pt>
                <c:pt idx="5110">
                  <c:v>25000.000000</c:v>
                </c:pt>
                <c:pt idx="5111">
                  <c:v>-1000.000000</c:v>
                </c:pt>
                <c:pt idx="5112">
                  <c:v>-1000.000000</c:v>
                </c:pt>
                <c:pt idx="5113">
                  <c:v>25000.000000</c:v>
                </c:pt>
                <c:pt idx="5114">
                  <c:v>37500.000000</c:v>
                </c:pt>
                <c:pt idx="5115">
                  <c:v>62500.000000</c:v>
                </c:pt>
                <c:pt idx="5116">
                  <c:v>75000.000000</c:v>
                </c:pt>
                <c:pt idx="5117">
                  <c:v>101000.000000</c:v>
                </c:pt>
                <c:pt idx="5118">
                  <c:v>101000.000000</c:v>
                </c:pt>
                <c:pt idx="5119">
                  <c:v>75000.000000</c:v>
                </c:pt>
                <c:pt idx="5120">
                  <c:v>62500.000000</c:v>
                </c:pt>
                <c:pt idx="5121">
                  <c:v>37500.000000</c:v>
                </c:pt>
                <c:pt idx="5122">
                  <c:v>25000.000000</c:v>
                </c:pt>
                <c:pt idx="5123">
                  <c:v>-1000.000000</c:v>
                </c:pt>
                <c:pt idx="5124">
                  <c:v>-1000.000000</c:v>
                </c:pt>
                <c:pt idx="5125">
                  <c:v>25000.000000</c:v>
                </c:pt>
                <c:pt idx="5126">
                  <c:v>37500.000000</c:v>
                </c:pt>
                <c:pt idx="5127">
                  <c:v>62500.000000</c:v>
                </c:pt>
                <c:pt idx="5128">
                  <c:v>75000.000000</c:v>
                </c:pt>
                <c:pt idx="5129">
                  <c:v>101000.000000</c:v>
                </c:pt>
                <c:pt idx="5130">
                  <c:v>101000.000000</c:v>
                </c:pt>
                <c:pt idx="5131">
                  <c:v>75000.000000</c:v>
                </c:pt>
                <c:pt idx="5132">
                  <c:v>62500.000000</c:v>
                </c:pt>
                <c:pt idx="5133">
                  <c:v>37500.000000</c:v>
                </c:pt>
                <c:pt idx="5134">
                  <c:v>25000.000000</c:v>
                </c:pt>
                <c:pt idx="5135">
                  <c:v>-1000.000000</c:v>
                </c:pt>
                <c:pt idx="5136">
                  <c:v>-1000.000000</c:v>
                </c:pt>
                <c:pt idx="5137">
                  <c:v>25000.000000</c:v>
                </c:pt>
                <c:pt idx="5138">
                  <c:v>37500.000000</c:v>
                </c:pt>
                <c:pt idx="5139">
                  <c:v>62500.000000</c:v>
                </c:pt>
                <c:pt idx="5140">
                  <c:v>75000.000000</c:v>
                </c:pt>
                <c:pt idx="5141">
                  <c:v>101000.000000</c:v>
                </c:pt>
                <c:pt idx="5142">
                  <c:v>101000.000000</c:v>
                </c:pt>
                <c:pt idx="5143">
                  <c:v>75000.000000</c:v>
                </c:pt>
                <c:pt idx="5144">
                  <c:v>62500.000000</c:v>
                </c:pt>
                <c:pt idx="5145">
                  <c:v>37500.000000</c:v>
                </c:pt>
                <c:pt idx="5146">
                  <c:v>25000.000000</c:v>
                </c:pt>
                <c:pt idx="5147">
                  <c:v>-1000.000000</c:v>
                </c:pt>
                <c:pt idx="5148">
                  <c:v>-1000.000000</c:v>
                </c:pt>
                <c:pt idx="5149">
                  <c:v>25000.000000</c:v>
                </c:pt>
                <c:pt idx="5150">
                  <c:v>37500.000000</c:v>
                </c:pt>
                <c:pt idx="5151">
                  <c:v>62500.000000</c:v>
                </c:pt>
                <c:pt idx="5152">
                  <c:v>75000.000000</c:v>
                </c:pt>
                <c:pt idx="5153">
                  <c:v>101000.000000</c:v>
                </c:pt>
                <c:pt idx="5154">
                  <c:v>101000.000000</c:v>
                </c:pt>
                <c:pt idx="5155">
                  <c:v>75000.000000</c:v>
                </c:pt>
                <c:pt idx="5156">
                  <c:v>62500.000000</c:v>
                </c:pt>
                <c:pt idx="5157">
                  <c:v>37500.000000</c:v>
                </c:pt>
                <c:pt idx="5158">
                  <c:v>25000.000000</c:v>
                </c:pt>
                <c:pt idx="5159">
                  <c:v>-1000.000000</c:v>
                </c:pt>
                <c:pt idx="5160">
                  <c:v>-1000.000000</c:v>
                </c:pt>
                <c:pt idx="5161">
                  <c:v>25000.000000</c:v>
                </c:pt>
                <c:pt idx="5162">
                  <c:v>37500.000000</c:v>
                </c:pt>
                <c:pt idx="5163">
                  <c:v>62500.000000</c:v>
                </c:pt>
                <c:pt idx="5164">
                  <c:v>75000.000000</c:v>
                </c:pt>
                <c:pt idx="5165">
                  <c:v>101000.000000</c:v>
                </c:pt>
                <c:pt idx="5166">
                  <c:v>101000.000000</c:v>
                </c:pt>
                <c:pt idx="5167">
                  <c:v>75000.000000</c:v>
                </c:pt>
                <c:pt idx="5168">
                  <c:v>62500.000000</c:v>
                </c:pt>
                <c:pt idx="5169">
                  <c:v>37500.000000</c:v>
                </c:pt>
                <c:pt idx="5170">
                  <c:v>25000.000000</c:v>
                </c:pt>
                <c:pt idx="5171">
                  <c:v>-1000.000000</c:v>
                </c:pt>
                <c:pt idx="5172">
                  <c:v>-1000.000000</c:v>
                </c:pt>
                <c:pt idx="5173">
                  <c:v>25000.000000</c:v>
                </c:pt>
                <c:pt idx="5174">
                  <c:v>37500.000000</c:v>
                </c:pt>
                <c:pt idx="5175">
                  <c:v>62500.000000</c:v>
                </c:pt>
                <c:pt idx="5176">
                  <c:v>75000.000000</c:v>
                </c:pt>
                <c:pt idx="5177">
                  <c:v>101000.000000</c:v>
                </c:pt>
                <c:pt idx="5178">
                  <c:v>101000.000000</c:v>
                </c:pt>
                <c:pt idx="5179">
                  <c:v>75000.000000</c:v>
                </c:pt>
                <c:pt idx="5180">
                  <c:v>62500.000000</c:v>
                </c:pt>
                <c:pt idx="5181">
                  <c:v>37500.000000</c:v>
                </c:pt>
                <c:pt idx="5182">
                  <c:v>25000.000000</c:v>
                </c:pt>
                <c:pt idx="5183">
                  <c:v>-1000.000000</c:v>
                </c:pt>
                <c:pt idx="5184">
                  <c:v>-1000.000000</c:v>
                </c:pt>
                <c:pt idx="5185">
                  <c:v>25000.000000</c:v>
                </c:pt>
                <c:pt idx="5186">
                  <c:v>37500.000000</c:v>
                </c:pt>
                <c:pt idx="5187">
                  <c:v>62500.000000</c:v>
                </c:pt>
                <c:pt idx="5188">
                  <c:v>75000.000000</c:v>
                </c:pt>
                <c:pt idx="5189">
                  <c:v>101000.000000</c:v>
                </c:pt>
                <c:pt idx="5190">
                  <c:v>101000.000000</c:v>
                </c:pt>
                <c:pt idx="5191">
                  <c:v>75000.000000</c:v>
                </c:pt>
                <c:pt idx="5192">
                  <c:v>62500.000000</c:v>
                </c:pt>
                <c:pt idx="5193">
                  <c:v>37500.000000</c:v>
                </c:pt>
                <c:pt idx="5194">
                  <c:v>25000.000000</c:v>
                </c:pt>
                <c:pt idx="5195">
                  <c:v>-1000.000000</c:v>
                </c:pt>
                <c:pt idx="5196">
                  <c:v>-1000.000000</c:v>
                </c:pt>
                <c:pt idx="5197">
                  <c:v>25000.000000</c:v>
                </c:pt>
                <c:pt idx="5198">
                  <c:v>37500.000000</c:v>
                </c:pt>
                <c:pt idx="5199">
                  <c:v>62500.000000</c:v>
                </c:pt>
                <c:pt idx="5200">
                  <c:v>75000.000000</c:v>
                </c:pt>
                <c:pt idx="5201">
                  <c:v>101000.000000</c:v>
                </c:pt>
                <c:pt idx="5202">
                  <c:v>101000.000000</c:v>
                </c:pt>
                <c:pt idx="5203">
                  <c:v>75000.000000</c:v>
                </c:pt>
                <c:pt idx="5204">
                  <c:v>62500.000000</c:v>
                </c:pt>
                <c:pt idx="5205">
                  <c:v>37500.000000</c:v>
                </c:pt>
                <c:pt idx="5206">
                  <c:v>25000.000000</c:v>
                </c:pt>
                <c:pt idx="5207">
                  <c:v>-1000.000000</c:v>
                </c:pt>
                <c:pt idx="5208">
                  <c:v>-1000.000000</c:v>
                </c:pt>
                <c:pt idx="5209">
                  <c:v>25000.000000</c:v>
                </c:pt>
                <c:pt idx="5210">
                  <c:v>37500.000000</c:v>
                </c:pt>
                <c:pt idx="5211">
                  <c:v>62500.000000</c:v>
                </c:pt>
                <c:pt idx="5212">
                  <c:v>75000.000000</c:v>
                </c:pt>
                <c:pt idx="5213">
                  <c:v>101000.000000</c:v>
                </c:pt>
                <c:pt idx="5214">
                  <c:v>101000.000000</c:v>
                </c:pt>
                <c:pt idx="5215">
                  <c:v>75000.000000</c:v>
                </c:pt>
                <c:pt idx="5216">
                  <c:v>62500.000000</c:v>
                </c:pt>
                <c:pt idx="5217">
                  <c:v>37500.000000</c:v>
                </c:pt>
                <c:pt idx="5218">
                  <c:v>25000.000000</c:v>
                </c:pt>
                <c:pt idx="5219">
                  <c:v>-1000.000000</c:v>
                </c:pt>
                <c:pt idx="5220">
                  <c:v>-1000.000000</c:v>
                </c:pt>
                <c:pt idx="5221">
                  <c:v>25000.000000</c:v>
                </c:pt>
                <c:pt idx="5222">
                  <c:v>37500.000000</c:v>
                </c:pt>
                <c:pt idx="5223">
                  <c:v>62500.000000</c:v>
                </c:pt>
                <c:pt idx="5224">
                  <c:v>75000.000000</c:v>
                </c:pt>
                <c:pt idx="5225">
                  <c:v>101000.000000</c:v>
                </c:pt>
                <c:pt idx="5226">
                  <c:v>101000.000000</c:v>
                </c:pt>
                <c:pt idx="5227">
                  <c:v>75000.000000</c:v>
                </c:pt>
                <c:pt idx="5228">
                  <c:v>62500.000000</c:v>
                </c:pt>
                <c:pt idx="5229">
                  <c:v>37500.000000</c:v>
                </c:pt>
                <c:pt idx="5230">
                  <c:v>25000.000000</c:v>
                </c:pt>
                <c:pt idx="5231">
                  <c:v>-1000.000000</c:v>
                </c:pt>
                <c:pt idx="5232">
                  <c:v>-1000.000000</c:v>
                </c:pt>
                <c:pt idx="5233">
                  <c:v>25000.000000</c:v>
                </c:pt>
                <c:pt idx="5234">
                  <c:v>37500.000000</c:v>
                </c:pt>
                <c:pt idx="5235">
                  <c:v>62500.000000</c:v>
                </c:pt>
                <c:pt idx="5236">
                  <c:v>75000.000000</c:v>
                </c:pt>
                <c:pt idx="5237">
                  <c:v>101000.000000</c:v>
                </c:pt>
                <c:pt idx="5238">
                  <c:v>101000.000000</c:v>
                </c:pt>
                <c:pt idx="5239">
                  <c:v>75000.000000</c:v>
                </c:pt>
                <c:pt idx="5240">
                  <c:v>62500.000000</c:v>
                </c:pt>
                <c:pt idx="5241">
                  <c:v>37500.000000</c:v>
                </c:pt>
                <c:pt idx="5242">
                  <c:v>25000.000000</c:v>
                </c:pt>
                <c:pt idx="5243">
                  <c:v>-1000.000000</c:v>
                </c:pt>
                <c:pt idx="5244">
                  <c:v>-1000.000000</c:v>
                </c:pt>
                <c:pt idx="5245">
                  <c:v>25000.000000</c:v>
                </c:pt>
                <c:pt idx="5246">
                  <c:v>37500.000000</c:v>
                </c:pt>
                <c:pt idx="5247">
                  <c:v>62500.000000</c:v>
                </c:pt>
                <c:pt idx="5248">
                  <c:v>75000.000000</c:v>
                </c:pt>
                <c:pt idx="5249">
                  <c:v>101000.000000</c:v>
                </c:pt>
                <c:pt idx="5250">
                  <c:v>101000.000000</c:v>
                </c:pt>
                <c:pt idx="5251">
                  <c:v>75000.000000</c:v>
                </c:pt>
                <c:pt idx="5252">
                  <c:v>62500.000000</c:v>
                </c:pt>
                <c:pt idx="5253">
                  <c:v>37500.000000</c:v>
                </c:pt>
                <c:pt idx="5254">
                  <c:v>25000.000000</c:v>
                </c:pt>
                <c:pt idx="5255">
                  <c:v>-1000.000000</c:v>
                </c:pt>
                <c:pt idx="5256">
                  <c:v>-1000.000000</c:v>
                </c:pt>
                <c:pt idx="5257">
                  <c:v>25000.000000</c:v>
                </c:pt>
                <c:pt idx="5258">
                  <c:v>37500.000000</c:v>
                </c:pt>
                <c:pt idx="5259">
                  <c:v>62500.000000</c:v>
                </c:pt>
                <c:pt idx="5260">
                  <c:v>75000.000000</c:v>
                </c:pt>
                <c:pt idx="5261">
                  <c:v>101000.000000</c:v>
                </c:pt>
                <c:pt idx="5262">
                  <c:v>101000.000000</c:v>
                </c:pt>
                <c:pt idx="5263">
                  <c:v>75000.000000</c:v>
                </c:pt>
                <c:pt idx="5264">
                  <c:v>62500.000000</c:v>
                </c:pt>
                <c:pt idx="5265">
                  <c:v>37500.000000</c:v>
                </c:pt>
                <c:pt idx="5266">
                  <c:v>25000.000000</c:v>
                </c:pt>
                <c:pt idx="5267">
                  <c:v>-1000.000000</c:v>
                </c:pt>
                <c:pt idx="5268">
                  <c:v>-1000.000000</c:v>
                </c:pt>
                <c:pt idx="5269">
                  <c:v>25000.000000</c:v>
                </c:pt>
                <c:pt idx="5270">
                  <c:v>37500.000000</c:v>
                </c:pt>
                <c:pt idx="5271">
                  <c:v>62500.000000</c:v>
                </c:pt>
                <c:pt idx="5272">
                  <c:v>75000.000000</c:v>
                </c:pt>
                <c:pt idx="5273">
                  <c:v>101000.000000</c:v>
                </c:pt>
                <c:pt idx="5274">
                  <c:v>101000.000000</c:v>
                </c:pt>
                <c:pt idx="5275">
                  <c:v>75000.000000</c:v>
                </c:pt>
                <c:pt idx="5276">
                  <c:v>62500.000000</c:v>
                </c:pt>
                <c:pt idx="5277">
                  <c:v>37500.000000</c:v>
                </c:pt>
                <c:pt idx="5278">
                  <c:v>25000.000000</c:v>
                </c:pt>
                <c:pt idx="5279">
                  <c:v>-1000.000000</c:v>
                </c:pt>
                <c:pt idx="5280">
                  <c:v>-1000.000000</c:v>
                </c:pt>
                <c:pt idx="5281">
                  <c:v>25000.000000</c:v>
                </c:pt>
                <c:pt idx="5282">
                  <c:v>37500.000000</c:v>
                </c:pt>
                <c:pt idx="5283">
                  <c:v>62500.000000</c:v>
                </c:pt>
                <c:pt idx="5284">
                  <c:v>75000.000000</c:v>
                </c:pt>
                <c:pt idx="5285">
                  <c:v>101000.000000</c:v>
                </c:pt>
                <c:pt idx="5286">
                  <c:v>101000.000000</c:v>
                </c:pt>
                <c:pt idx="5287">
                  <c:v>75000.000000</c:v>
                </c:pt>
                <c:pt idx="5288">
                  <c:v>62500.000000</c:v>
                </c:pt>
                <c:pt idx="5289">
                  <c:v>37500.000000</c:v>
                </c:pt>
                <c:pt idx="5290">
                  <c:v>25000.000000</c:v>
                </c:pt>
                <c:pt idx="5291">
                  <c:v>-1000.000000</c:v>
                </c:pt>
                <c:pt idx="5292">
                  <c:v>-1000.000000</c:v>
                </c:pt>
                <c:pt idx="5293">
                  <c:v>25000.000000</c:v>
                </c:pt>
                <c:pt idx="5294">
                  <c:v>37500.000000</c:v>
                </c:pt>
                <c:pt idx="5295">
                  <c:v>62500.000000</c:v>
                </c:pt>
                <c:pt idx="5296">
                  <c:v>75000.000000</c:v>
                </c:pt>
                <c:pt idx="5297">
                  <c:v>101000.000000</c:v>
                </c:pt>
                <c:pt idx="5298">
                  <c:v>101000.000000</c:v>
                </c:pt>
                <c:pt idx="5299">
                  <c:v>75000.000000</c:v>
                </c:pt>
                <c:pt idx="5300">
                  <c:v>62500.000000</c:v>
                </c:pt>
                <c:pt idx="5301">
                  <c:v>37500.000000</c:v>
                </c:pt>
                <c:pt idx="5302">
                  <c:v>25000.000000</c:v>
                </c:pt>
                <c:pt idx="5303">
                  <c:v>-1000.000000</c:v>
                </c:pt>
                <c:pt idx="5304">
                  <c:v>-1000.000000</c:v>
                </c:pt>
                <c:pt idx="5305">
                  <c:v>25000.000000</c:v>
                </c:pt>
                <c:pt idx="5306">
                  <c:v>37500.000000</c:v>
                </c:pt>
                <c:pt idx="5307">
                  <c:v>62500.000000</c:v>
                </c:pt>
                <c:pt idx="5308">
                  <c:v>75000.000000</c:v>
                </c:pt>
                <c:pt idx="5309">
                  <c:v>101000.000000</c:v>
                </c:pt>
                <c:pt idx="5310">
                  <c:v>101000.000000</c:v>
                </c:pt>
                <c:pt idx="5311">
                  <c:v>75000.000000</c:v>
                </c:pt>
                <c:pt idx="5312">
                  <c:v>62500.000000</c:v>
                </c:pt>
                <c:pt idx="5313">
                  <c:v>37500.000000</c:v>
                </c:pt>
                <c:pt idx="5314">
                  <c:v>25000.000000</c:v>
                </c:pt>
                <c:pt idx="5315">
                  <c:v>-1000.000000</c:v>
                </c:pt>
                <c:pt idx="5316">
                  <c:v>-1000.000000</c:v>
                </c:pt>
                <c:pt idx="5317">
                  <c:v>25000.000000</c:v>
                </c:pt>
                <c:pt idx="5318">
                  <c:v>37500.000000</c:v>
                </c:pt>
                <c:pt idx="5319">
                  <c:v>62500.000000</c:v>
                </c:pt>
                <c:pt idx="5320">
                  <c:v>75000.000000</c:v>
                </c:pt>
                <c:pt idx="5321">
                  <c:v>101000.000000</c:v>
                </c:pt>
                <c:pt idx="5322">
                  <c:v>101000.000000</c:v>
                </c:pt>
                <c:pt idx="5323">
                  <c:v>75000.000000</c:v>
                </c:pt>
                <c:pt idx="5324">
                  <c:v>62500.000000</c:v>
                </c:pt>
                <c:pt idx="5325">
                  <c:v>37500.000000</c:v>
                </c:pt>
                <c:pt idx="5326">
                  <c:v>25000.000000</c:v>
                </c:pt>
                <c:pt idx="5327">
                  <c:v>-1000.000000</c:v>
                </c:pt>
                <c:pt idx="5328">
                  <c:v>-1000.000000</c:v>
                </c:pt>
                <c:pt idx="5329">
                  <c:v>25000.000000</c:v>
                </c:pt>
                <c:pt idx="5330">
                  <c:v>37500.000000</c:v>
                </c:pt>
                <c:pt idx="5331">
                  <c:v>62500.000000</c:v>
                </c:pt>
                <c:pt idx="5332">
                  <c:v>75000.000000</c:v>
                </c:pt>
                <c:pt idx="5333">
                  <c:v>101000.000000</c:v>
                </c:pt>
                <c:pt idx="5334">
                  <c:v>101000.000000</c:v>
                </c:pt>
                <c:pt idx="5335">
                  <c:v>75000.000000</c:v>
                </c:pt>
                <c:pt idx="5336">
                  <c:v>62500.000000</c:v>
                </c:pt>
                <c:pt idx="5337">
                  <c:v>37500.000000</c:v>
                </c:pt>
                <c:pt idx="5338">
                  <c:v>25000.000000</c:v>
                </c:pt>
                <c:pt idx="5339">
                  <c:v>-1000.000000</c:v>
                </c:pt>
                <c:pt idx="5340">
                  <c:v>-1000.000000</c:v>
                </c:pt>
                <c:pt idx="5341">
                  <c:v>25000.000000</c:v>
                </c:pt>
                <c:pt idx="5342">
                  <c:v>37500.000000</c:v>
                </c:pt>
                <c:pt idx="5343">
                  <c:v>62500.000000</c:v>
                </c:pt>
                <c:pt idx="5344">
                  <c:v>75000.000000</c:v>
                </c:pt>
                <c:pt idx="5345">
                  <c:v>101000.000000</c:v>
                </c:pt>
                <c:pt idx="5346">
                  <c:v>101000.000000</c:v>
                </c:pt>
                <c:pt idx="5347">
                  <c:v>75000.000000</c:v>
                </c:pt>
                <c:pt idx="5348">
                  <c:v>62500.000000</c:v>
                </c:pt>
                <c:pt idx="5349">
                  <c:v>37500.000000</c:v>
                </c:pt>
                <c:pt idx="5350">
                  <c:v>25000.000000</c:v>
                </c:pt>
                <c:pt idx="5351">
                  <c:v>-1000.000000</c:v>
                </c:pt>
                <c:pt idx="5352">
                  <c:v>-1000.000000</c:v>
                </c:pt>
                <c:pt idx="5353">
                  <c:v>25000.000000</c:v>
                </c:pt>
                <c:pt idx="5354">
                  <c:v>37500.000000</c:v>
                </c:pt>
                <c:pt idx="5355">
                  <c:v>62500.000000</c:v>
                </c:pt>
                <c:pt idx="5356">
                  <c:v>75000.000000</c:v>
                </c:pt>
                <c:pt idx="5357">
                  <c:v>101000.000000</c:v>
                </c:pt>
                <c:pt idx="5358">
                  <c:v>101000.000000</c:v>
                </c:pt>
                <c:pt idx="5359">
                  <c:v>75000.000000</c:v>
                </c:pt>
                <c:pt idx="5360">
                  <c:v>62500.000000</c:v>
                </c:pt>
                <c:pt idx="5361">
                  <c:v>37500.000000</c:v>
                </c:pt>
                <c:pt idx="5362">
                  <c:v>25000.000000</c:v>
                </c:pt>
                <c:pt idx="5363">
                  <c:v>-1000.000000</c:v>
                </c:pt>
                <c:pt idx="5364">
                  <c:v>-1000.000000</c:v>
                </c:pt>
                <c:pt idx="5365">
                  <c:v>25000.000000</c:v>
                </c:pt>
                <c:pt idx="5366">
                  <c:v>37500.000000</c:v>
                </c:pt>
                <c:pt idx="5367">
                  <c:v>62500.000000</c:v>
                </c:pt>
                <c:pt idx="5368">
                  <c:v>75000.000000</c:v>
                </c:pt>
                <c:pt idx="5369">
                  <c:v>101000.000000</c:v>
                </c:pt>
                <c:pt idx="5370">
                  <c:v>101000.000000</c:v>
                </c:pt>
                <c:pt idx="5371">
                  <c:v>75000.000000</c:v>
                </c:pt>
                <c:pt idx="5372">
                  <c:v>62500.000000</c:v>
                </c:pt>
                <c:pt idx="5373">
                  <c:v>37500.000000</c:v>
                </c:pt>
                <c:pt idx="5374">
                  <c:v>25000.000000</c:v>
                </c:pt>
                <c:pt idx="5375">
                  <c:v>-1000.000000</c:v>
                </c:pt>
                <c:pt idx="5376">
                  <c:v>-1000.000000</c:v>
                </c:pt>
                <c:pt idx="5377">
                  <c:v>25000.000000</c:v>
                </c:pt>
                <c:pt idx="5378">
                  <c:v>37500.000000</c:v>
                </c:pt>
                <c:pt idx="5379">
                  <c:v>62500.000000</c:v>
                </c:pt>
                <c:pt idx="5380">
                  <c:v>75000.000000</c:v>
                </c:pt>
                <c:pt idx="5381">
                  <c:v>101000.000000</c:v>
                </c:pt>
                <c:pt idx="5382">
                  <c:v>101000.000000</c:v>
                </c:pt>
                <c:pt idx="5383">
                  <c:v>75000.000000</c:v>
                </c:pt>
                <c:pt idx="5384">
                  <c:v>62500.000000</c:v>
                </c:pt>
                <c:pt idx="5385">
                  <c:v>37500.000000</c:v>
                </c:pt>
                <c:pt idx="5386">
                  <c:v>25000.000000</c:v>
                </c:pt>
                <c:pt idx="5387">
                  <c:v>-1000.000000</c:v>
                </c:pt>
                <c:pt idx="5388">
                  <c:v>-1000.000000</c:v>
                </c:pt>
                <c:pt idx="5389">
                  <c:v>25000.000000</c:v>
                </c:pt>
                <c:pt idx="5390">
                  <c:v>37500.000000</c:v>
                </c:pt>
                <c:pt idx="5391">
                  <c:v>62500.000000</c:v>
                </c:pt>
                <c:pt idx="5392">
                  <c:v>75000.000000</c:v>
                </c:pt>
                <c:pt idx="5393">
                  <c:v>101000.000000</c:v>
                </c:pt>
                <c:pt idx="5394">
                  <c:v>101000.000000</c:v>
                </c:pt>
                <c:pt idx="5395">
                  <c:v>75000.000000</c:v>
                </c:pt>
                <c:pt idx="5396">
                  <c:v>62500.000000</c:v>
                </c:pt>
                <c:pt idx="5397">
                  <c:v>37500.000000</c:v>
                </c:pt>
                <c:pt idx="5398">
                  <c:v>25000.000000</c:v>
                </c:pt>
                <c:pt idx="5399">
                  <c:v>-1000.000000</c:v>
                </c:pt>
                <c:pt idx="5400">
                  <c:v>-1000.000000</c:v>
                </c:pt>
                <c:pt idx="5401">
                  <c:v>25000.000000</c:v>
                </c:pt>
                <c:pt idx="5402">
                  <c:v>37500.000000</c:v>
                </c:pt>
                <c:pt idx="5403">
                  <c:v>62500.000000</c:v>
                </c:pt>
                <c:pt idx="5404">
                  <c:v>75000.000000</c:v>
                </c:pt>
                <c:pt idx="5405">
                  <c:v>101000.000000</c:v>
                </c:pt>
                <c:pt idx="5406">
                  <c:v>101000.000000</c:v>
                </c:pt>
                <c:pt idx="5407">
                  <c:v>75000.000000</c:v>
                </c:pt>
                <c:pt idx="5408">
                  <c:v>62500.000000</c:v>
                </c:pt>
                <c:pt idx="5409">
                  <c:v>37500.000000</c:v>
                </c:pt>
                <c:pt idx="5410">
                  <c:v>25000.000000</c:v>
                </c:pt>
                <c:pt idx="5411">
                  <c:v>-1000.000000</c:v>
                </c:pt>
                <c:pt idx="5412">
                  <c:v>-1000.000000</c:v>
                </c:pt>
                <c:pt idx="5413">
                  <c:v>25000.000000</c:v>
                </c:pt>
                <c:pt idx="5414">
                  <c:v>37500.000000</c:v>
                </c:pt>
                <c:pt idx="5415">
                  <c:v>62500.000000</c:v>
                </c:pt>
                <c:pt idx="5416">
                  <c:v>75000.000000</c:v>
                </c:pt>
                <c:pt idx="5417">
                  <c:v>101000.000000</c:v>
                </c:pt>
                <c:pt idx="5418">
                  <c:v>101000.000000</c:v>
                </c:pt>
                <c:pt idx="5419">
                  <c:v>75000.000000</c:v>
                </c:pt>
                <c:pt idx="5420">
                  <c:v>62500.000000</c:v>
                </c:pt>
                <c:pt idx="5421">
                  <c:v>37500.000000</c:v>
                </c:pt>
                <c:pt idx="5422">
                  <c:v>25000.000000</c:v>
                </c:pt>
                <c:pt idx="5423">
                  <c:v>-1000.000000</c:v>
                </c:pt>
                <c:pt idx="5424">
                  <c:v>-1000.000000</c:v>
                </c:pt>
                <c:pt idx="5425">
                  <c:v>25000.000000</c:v>
                </c:pt>
                <c:pt idx="5426">
                  <c:v>37500.000000</c:v>
                </c:pt>
                <c:pt idx="5427">
                  <c:v>62500.000000</c:v>
                </c:pt>
                <c:pt idx="5428">
                  <c:v>75000.000000</c:v>
                </c:pt>
                <c:pt idx="5429">
                  <c:v>101000.000000</c:v>
                </c:pt>
                <c:pt idx="5430">
                  <c:v>101000.000000</c:v>
                </c:pt>
                <c:pt idx="5431">
                  <c:v>75000.000000</c:v>
                </c:pt>
                <c:pt idx="5432">
                  <c:v>62500.000000</c:v>
                </c:pt>
                <c:pt idx="5433">
                  <c:v>37500.000000</c:v>
                </c:pt>
                <c:pt idx="5434">
                  <c:v>25000.000000</c:v>
                </c:pt>
                <c:pt idx="5435">
                  <c:v>-1000.000000</c:v>
                </c:pt>
                <c:pt idx="5436">
                  <c:v>-1000.000000</c:v>
                </c:pt>
                <c:pt idx="5437">
                  <c:v>25000.000000</c:v>
                </c:pt>
                <c:pt idx="5438">
                  <c:v>37500.000000</c:v>
                </c:pt>
                <c:pt idx="5439">
                  <c:v>62500.000000</c:v>
                </c:pt>
                <c:pt idx="5440">
                  <c:v>75000.000000</c:v>
                </c:pt>
                <c:pt idx="5441">
                  <c:v>101000.000000</c:v>
                </c:pt>
                <c:pt idx="5442">
                  <c:v>101000.000000</c:v>
                </c:pt>
                <c:pt idx="5443">
                  <c:v>75000.000000</c:v>
                </c:pt>
                <c:pt idx="5444">
                  <c:v>62500.000000</c:v>
                </c:pt>
                <c:pt idx="5445">
                  <c:v>37500.000000</c:v>
                </c:pt>
                <c:pt idx="5446">
                  <c:v>25000.000000</c:v>
                </c:pt>
                <c:pt idx="5447">
                  <c:v>-1000.000000</c:v>
                </c:pt>
                <c:pt idx="5448">
                  <c:v>-1000.000000</c:v>
                </c:pt>
                <c:pt idx="5449">
                  <c:v>25000.000000</c:v>
                </c:pt>
                <c:pt idx="5450">
                  <c:v>37500.000000</c:v>
                </c:pt>
                <c:pt idx="5451">
                  <c:v>62500.000000</c:v>
                </c:pt>
                <c:pt idx="5452">
                  <c:v>75000.000000</c:v>
                </c:pt>
                <c:pt idx="5453">
                  <c:v>101000.000000</c:v>
                </c:pt>
                <c:pt idx="5454">
                  <c:v>101000.000000</c:v>
                </c:pt>
                <c:pt idx="5455">
                  <c:v>75000.000000</c:v>
                </c:pt>
                <c:pt idx="5456">
                  <c:v>62500.000000</c:v>
                </c:pt>
                <c:pt idx="5457">
                  <c:v>37500.000000</c:v>
                </c:pt>
                <c:pt idx="5458">
                  <c:v>25000.000000</c:v>
                </c:pt>
                <c:pt idx="5459">
                  <c:v>-1000.000000</c:v>
                </c:pt>
                <c:pt idx="5460">
                  <c:v>-1000.000000</c:v>
                </c:pt>
                <c:pt idx="5461">
                  <c:v>25000.000000</c:v>
                </c:pt>
                <c:pt idx="5462">
                  <c:v>37500.000000</c:v>
                </c:pt>
                <c:pt idx="5463">
                  <c:v>62500.000000</c:v>
                </c:pt>
                <c:pt idx="5464">
                  <c:v>75000.000000</c:v>
                </c:pt>
                <c:pt idx="5465">
                  <c:v>101000.000000</c:v>
                </c:pt>
                <c:pt idx="5466">
                  <c:v>101000.000000</c:v>
                </c:pt>
                <c:pt idx="5467">
                  <c:v>75000.000000</c:v>
                </c:pt>
                <c:pt idx="5468">
                  <c:v>62500.000000</c:v>
                </c:pt>
                <c:pt idx="5469">
                  <c:v>37500.000000</c:v>
                </c:pt>
                <c:pt idx="5470">
                  <c:v>25000.000000</c:v>
                </c:pt>
                <c:pt idx="5471">
                  <c:v>-1000.000000</c:v>
                </c:pt>
                <c:pt idx="5472">
                  <c:v>-1000.000000</c:v>
                </c:pt>
                <c:pt idx="5473">
                  <c:v>25000.000000</c:v>
                </c:pt>
                <c:pt idx="5474">
                  <c:v>37500.000000</c:v>
                </c:pt>
                <c:pt idx="5475">
                  <c:v>62500.000000</c:v>
                </c:pt>
                <c:pt idx="5476">
                  <c:v>75000.000000</c:v>
                </c:pt>
                <c:pt idx="5477">
                  <c:v>101000.000000</c:v>
                </c:pt>
                <c:pt idx="5478">
                  <c:v>101000.000000</c:v>
                </c:pt>
                <c:pt idx="5479">
                  <c:v>75000.000000</c:v>
                </c:pt>
                <c:pt idx="5480">
                  <c:v>62500.000000</c:v>
                </c:pt>
                <c:pt idx="5481">
                  <c:v>37500.000000</c:v>
                </c:pt>
                <c:pt idx="5482">
                  <c:v>25000.000000</c:v>
                </c:pt>
                <c:pt idx="5483">
                  <c:v>-1000.000000</c:v>
                </c:pt>
                <c:pt idx="5484">
                  <c:v>-1000.000000</c:v>
                </c:pt>
                <c:pt idx="5485">
                  <c:v>25000.000000</c:v>
                </c:pt>
                <c:pt idx="5486">
                  <c:v>37500.000000</c:v>
                </c:pt>
                <c:pt idx="5487">
                  <c:v>62500.000000</c:v>
                </c:pt>
                <c:pt idx="5488">
                  <c:v>75000.000000</c:v>
                </c:pt>
                <c:pt idx="5489">
                  <c:v>101000.000000</c:v>
                </c:pt>
                <c:pt idx="5490">
                  <c:v>101000.000000</c:v>
                </c:pt>
                <c:pt idx="5491">
                  <c:v>75000.000000</c:v>
                </c:pt>
                <c:pt idx="5492">
                  <c:v>62500.000000</c:v>
                </c:pt>
                <c:pt idx="5493">
                  <c:v>37500.000000</c:v>
                </c:pt>
                <c:pt idx="5494">
                  <c:v>25000.000000</c:v>
                </c:pt>
                <c:pt idx="5495">
                  <c:v>-1000.000000</c:v>
                </c:pt>
                <c:pt idx="5496">
                  <c:v>-1000.000000</c:v>
                </c:pt>
                <c:pt idx="5497">
                  <c:v>25000.000000</c:v>
                </c:pt>
                <c:pt idx="5498">
                  <c:v>37500.000000</c:v>
                </c:pt>
                <c:pt idx="5499">
                  <c:v>62500.000000</c:v>
                </c:pt>
                <c:pt idx="5500">
                  <c:v>75000.000000</c:v>
                </c:pt>
                <c:pt idx="5501">
                  <c:v>101000.000000</c:v>
                </c:pt>
                <c:pt idx="5502">
                  <c:v>101000.000000</c:v>
                </c:pt>
                <c:pt idx="5503">
                  <c:v>75000.000000</c:v>
                </c:pt>
                <c:pt idx="5504">
                  <c:v>62500.000000</c:v>
                </c:pt>
                <c:pt idx="5505">
                  <c:v>37500.000000</c:v>
                </c:pt>
                <c:pt idx="5506">
                  <c:v>25000.000000</c:v>
                </c:pt>
                <c:pt idx="5507">
                  <c:v>-1000.000000</c:v>
                </c:pt>
                <c:pt idx="5508">
                  <c:v>-1000.000000</c:v>
                </c:pt>
                <c:pt idx="5509">
                  <c:v>25000.000000</c:v>
                </c:pt>
                <c:pt idx="5510">
                  <c:v>37500.000000</c:v>
                </c:pt>
                <c:pt idx="5511">
                  <c:v>62500.000000</c:v>
                </c:pt>
                <c:pt idx="5512">
                  <c:v>75000.000000</c:v>
                </c:pt>
                <c:pt idx="5513">
                  <c:v>101000.000000</c:v>
                </c:pt>
                <c:pt idx="5514">
                  <c:v>101000.000000</c:v>
                </c:pt>
                <c:pt idx="5515">
                  <c:v>75000.000000</c:v>
                </c:pt>
                <c:pt idx="5516">
                  <c:v>62500.000000</c:v>
                </c:pt>
                <c:pt idx="5517">
                  <c:v>37500.000000</c:v>
                </c:pt>
                <c:pt idx="5518">
                  <c:v>25000.000000</c:v>
                </c:pt>
                <c:pt idx="5519">
                  <c:v>-1000.000000</c:v>
                </c:pt>
                <c:pt idx="5520">
                  <c:v>-1000.000000</c:v>
                </c:pt>
                <c:pt idx="5521">
                  <c:v>25000.000000</c:v>
                </c:pt>
                <c:pt idx="5522">
                  <c:v>37500.000000</c:v>
                </c:pt>
                <c:pt idx="5523">
                  <c:v>62500.000000</c:v>
                </c:pt>
                <c:pt idx="5524">
                  <c:v>75000.000000</c:v>
                </c:pt>
                <c:pt idx="5525">
                  <c:v>101000.000000</c:v>
                </c:pt>
                <c:pt idx="5526">
                  <c:v>101000.000000</c:v>
                </c:pt>
                <c:pt idx="5527">
                  <c:v>75000.000000</c:v>
                </c:pt>
                <c:pt idx="5528">
                  <c:v>62500.000000</c:v>
                </c:pt>
                <c:pt idx="5529">
                  <c:v>37500.000000</c:v>
                </c:pt>
                <c:pt idx="5530">
                  <c:v>25000.000000</c:v>
                </c:pt>
                <c:pt idx="5531">
                  <c:v>-1000.000000</c:v>
                </c:pt>
                <c:pt idx="5532">
                  <c:v>-1000.000000</c:v>
                </c:pt>
                <c:pt idx="5533">
                  <c:v>25000.000000</c:v>
                </c:pt>
                <c:pt idx="5534">
                  <c:v>37500.000000</c:v>
                </c:pt>
                <c:pt idx="5535">
                  <c:v>62500.000000</c:v>
                </c:pt>
                <c:pt idx="5536">
                  <c:v>75000.000000</c:v>
                </c:pt>
                <c:pt idx="5537">
                  <c:v>101000.000000</c:v>
                </c:pt>
                <c:pt idx="5538">
                  <c:v>101000.000000</c:v>
                </c:pt>
                <c:pt idx="5539">
                  <c:v>75000.000000</c:v>
                </c:pt>
                <c:pt idx="5540">
                  <c:v>62500.000000</c:v>
                </c:pt>
                <c:pt idx="5541">
                  <c:v>37500.000000</c:v>
                </c:pt>
                <c:pt idx="5542">
                  <c:v>25000.000000</c:v>
                </c:pt>
                <c:pt idx="5543">
                  <c:v>-1000.000000</c:v>
                </c:pt>
                <c:pt idx="5544">
                  <c:v>-1000.000000</c:v>
                </c:pt>
                <c:pt idx="5545">
                  <c:v>25000.000000</c:v>
                </c:pt>
                <c:pt idx="5546">
                  <c:v>37500.000000</c:v>
                </c:pt>
                <c:pt idx="5547">
                  <c:v>62500.000000</c:v>
                </c:pt>
                <c:pt idx="5548">
                  <c:v>75000.000000</c:v>
                </c:pt>
                <c:pt idx="5549">
                  <c:v>101000.000000</c:v>
                </c:pt>
                <c:pt idx="5550">
                  <c:v>101000.000000</c:v>
                </c:pt>
                <c:pt idx="5551">
                  <c:v>75000.000000</c:v>
                </c:pt>
                <c:pt idx="5552">
                  <c:v>62500.000000</c:v>
                </c:pt>
                <c:pt idx="5553">
                  <c:v>37500.000000</c:v>
                </c:pt>
                <c:pt idx="5554">
                  <c:v>25000.000000</c:v>
                </c:pt>
                <c:pt idx="5555">
                  <c:v>-1000.000000</c:v>
                </c:pt>
                <c:pt idx="5556">
                  <c:v>-1000.000000</c:v>
                </c:pt>
                <c:pt idx="5557">
                  <c:v>25000.000000</c:v>
                </c:pt>
                <c:pt idx="5558">
                  <c:v>37500.000000</c:v>
                </c:pt>
                <c:pt idx="5559">
                  <c:v>62500.000000</c:v>
                </c:pt>
                <c:pt idx="5560">
                  <c:v>75000.000000</c:v>
                </c:pt>
                <c:pt idx="5561">
                  <c:v>101000.000000</c:v>
                </c:pt>
                <c:pt idx="5562">
                  <c:v>101000.000000</c:v>
                </c:pt>
                <c:pt idx="5563">
                  <c:v>75000.000000</c:v>
                </c:pt>
                <c:pt idx="5564">
                  <c:v>62500.000000</c:v>
                </c:pt>
                <c:pt idx="5565">
                  <c:v>37500.000000</c:v>
                </c:pt>
                <c:pt idx="5566">
                  <c:v>25000.000000</c:v>
                </c:pt>
                <c:pt idx="5567">
                  <c:v>-1000.000000</c:v>
                </c:pt>
                <c:pt idx="5568">
                  <c:v>-1000.000000</c:v>
                </c:pt>
                <c:pt idx="5569">
                  <c:v>25000.000000</c:v>
                </c:pt>
                <c:pt idx="5570">
                  <c:v>37500.000000</c:v>
                </c:pt>
                <c:pt idx="5571">
                  <c:v>62500.000000</c:v>
                </c:pt>
                <c:pt idx="5572">
                  <c:v>75000.000000</c:v>
                </c:pt>
                <c:pt idx="5573">
                  <c:v>101000.000000</c:v>
                </c:pt>
                <c:pt idx="5574">
                  <c:v>101000.000000</c:v>
                </c:pt>
                <c:pt idx="5575">
                  <c:v>75000.000000</c:v>
                </c:pt>
                <c:pt idx="5576">
                  <c:v>62500.000000</c:v>
                </c:pt>
                <c:pt idx="5577">
                  <c:v>37500.000000</c:v>
                </c:pt>
                <c:pt idx="5578">
                  <c:v>25000.000000</c:v>
                </c:pt>
                <c:pt idx="5579">
                  <c:v>-1000.000000</c:v>
                </c:pt>
                <c:pt idx="5580">
                  <c:v>-1000.000000</c:v>
                </c:pt>
                <c:pt idx="5581">
                  <c:v>25000.000000</c:v>
                </c:pt>
                <c:pt idx="5582">
                  <c:v>37500.000000</c:v>
                </c:pt>
                <c:pt idx="5583">
                  <c:v>62500.000000</c:v>
                </c:pt>
                <c:pt idx="5584">
                  <c:v>75000.000000</c:v>
                </c:pt>
                <c:pt idx="5585">
                  <c:v>101000.000000</c:v>
                </c:pt>
                <c:pt idx="5586">
                  <c:v>101000.000000</c:v>
                </c:pt>
                <c:pt idx="5587">
                  <c:v>75000.000000</c:v>
                </c:pt>
                <c:pt idx="5588">
                  <c:v>62500.000000</c:v>
                </c:pt>
                <c:pt idx="5589">
                  <c:v>37500.000000</c:v>
                </c:pt>
                <c:pt idx="5590">
                  <c:v>25000.000000</c:v>
                </c:pt>
                <c:pt idx="5591">
                  <c:v>-1000.000000</c:v>
                </c:pt>
                <c:pt idx="5592">
                  <c:v>-1000.000000</c:v>
                </c:pt>
                <c:pt idx="5593">
                  <c:v>25000.000000</c:v>
                </c:pt>
                <c:pt idx="5594">
                  <c:v>37500.000000</c:v>
                </c:pt>
                <c:pt idx="5595">
                  <c:v>62500.000000</c:v>
                </c:pt>
                <c:pt idx="5596">
                  <c:v>75000.000000</c:v>
                </c:pt>
                <c:pt idx="5597">
                  <c:v>101000.000000</c:v>
                </c:pt>
                <c:pt idx="5598">
                  <c:v>101000.000000</c:v>
                </c:pt>
                <c:pt idx="5599">
                  <c:v>75000.000000</c:v>
                </c:pt>
                <c:pt idx="5600">
                  <c:v>62500.000000</c:v>
                </c:pt>
                <c:pt idx="5601">
                  <c:v>37500.000000</c:v>
                </c:pt>
                <c:pt idx="5602">
                  <c:v>25000.000000</c:v>
                </c:pt>
                <c:pt idx="5603">
                  <c:v>-1000.000000</c:v>
                </c:pt>
                <c:pt idx="5604">
                  <c:v>-1000.000000</c:v>
                </c:pt>
                <c:pt idx="5605">
                  <c:v>25000.000000</c:v>
                </c:pt>
                <c:pt idx="5606">
                  <c:v>37500.000000</c:v>
                </c:pt>
                <c:pt idx="5607">
                  <c:v>62500.000000</c:v>
                </c:pt>
                <c:pt idx="5608">
                  <c:v>75000.000000</c:v>
                </c:pt>
                <c:pt idx="5609">
                  <c:v>101000.000000</c:v>
                </c:pt>
                <c:pt idx="5610">
                  <c:v>101000.000000</c:v>
                </c:pt>
                <c:pt idx="5611">
                  <c:v>75000.000000</c:v>
                </c:pt>
                <c:pt idx="5612">
                  <c:v>62500.000000</c:v>
                </c:pt>
                <c:pt idx="5613">
                  <c:v>37500.000000</c:v>
                </c:pt>
                <c:pt idx="5614">
                  <c:v>25000.000000</c:v>
                </c:pt>
                <c:pt idx="5615">
                  <c:v>-1000.000000</c:v>
                </c:pt>
                <c:pt idx="5616">
                  <c:v>-1000.000000</c:v>
                </c:pt>
                <c:pt idx="5617">
                  <c:v>25000.000000</c:v>
                </c:pt>
                <c:pt idx="5618">
                  <c:v>37500.000000</c:v>
                </c:pt>
                <c:pt idx="5619">
                  <c:v>62500.000000</c:v>
                </c:pt>
                <c:pt idx="5620">
                  <c:v>75000.000000</c:v>
                </c:pt>
                <c:pt idx="5621">
                  <c:v>101000.000000</c:v>
                </c:pt>
                <c:pt idx="5622">
                  <c:v>101000.000000</c:v>
                </c:pt>
                <c:pt idx="5623">
                  <c:v>75000.000000</c:v>
                </c:pt>
                <c:pt idx="5624">
                  <c:v>62500.000000</c:v>
                </c:pt>
                <c:pt idx="5625">
                  <c:v>37500.000000</c:v>
                </c:pt>
                <c:pt idx="5626">
                  <c:v>25000.000000</c:v>
                </c:pt>
                <c:pt idx="5627">
                  <c:v>-1000.000000</c:v>
                </c:pt>
                <c:pt idx="5628">
                  <c:v>-1000.000000</c:v>
                </c:pt>
                <c:pt idx="5629">
                  <c:v>25000.000000</c:v>
                </c:pt>
                <c:pt idx="5630">
                  <c:v>37500.000000</c:v>
                </c:pt>
                <c:pt idx="5631">
                  <c:v>62500.000000</c:v>
                </c:pt>
                <c:pt idx="5632">
                  <c:v>75000.000000</c:v>
                </c:pt>
                <c:pt idx="5633">
                  <c:v>101000.000000</c:v>
                </c:pt>
                <c:pt idx="5634">
                  <c:v>101000.000000</c:v>
                </c:pt>
                <c:pt idx="5635">
                  <c:v>75000.000000</c:v>
                </c:pt>
                <c:pt idx="5636">
                  <c:v>62500.000000</c:v>
                </c:pt>
                <c:pt idx="5637">
                  <c:v>37500.000000</c:v>
                </c:pt>
                <c:pt idx="5638">
                  <c:v>25000.000000</c:v>
                </c:pt>
                <c:pt idx="5639">
                  <c:v>-1000.000000</c:v>
                </c:pt>
                <c:pt idx="5640">
                  <c:v>-1000.000000</c:v>
                </c:pt>
                <c:pt idx="5641">
                  <c:v>25000.000000</c:v>
                </c:pt>
                <c:pt idx="5642">
                  <c:v>37500.000000</c:v>
                </c:pt>
                <c:pt idx="5643">
                  <c:v>62500.000000</c:v>
                </c:pt>
                <c:pt idx="5644">
                  <c:v>75000.000000</c:v>
                </c:pt>
                <c:pt idx="5645">
                  <c:v>101000.000000</c:v>
                </c:pt>
                <c:pt idx="5646">
                  <c:v>101000.000000</c:v>
                </c:pt>
                <c:pt idx="5647">
                  <c:v>75000.000000</c:v>
                </c:pt>
                <c:pt idx="5648">
                  <c:v>62500.000000</c:v>
                </c:pt>
                <c:pt idx="5649">
                  <c:v>37500.000000</c:v>
                </c:pt>
                <c:pt idx="5650">
                  <c:v>25000.000000</c:v>
                </c:pt>
                <c:pt idx="5651">
                  <c:v>-1000.000000</c:v>
                </c:pt>
                <c:pt idx="5652">
                  <c:v>-1000.000000</c:v>
                </c:pt>
                <c:pt idx="5653">
                  <c:v>25000.000000</c:v>
                </c:pt>
                <c:pt idx="5654">
                  <c:v>37500.000000</c:v>
                </c:pt>
                <c:pt idx="5655">
                  <c:v>62500.000000</c:v>
                </c:pt>
                <c:pt idx="5656">
                  <c:v>75000.000000</c:v>
                </c:pt>
                <c:pt idx="5657">
                  <c:v>101000.000000</c:v>
                </c:pt>
                <c:pt idx="5658">
                  <c:v>101000.000000</c:v>
                </c:pt>
                <c:pt idx="5659">
                  <c:v>75000.000000</c:v>
                </c:pt>
                <c:pt idx="5660">
                  <c:v>62500.000000</c:v>
                </c:pt>
                <c:pt idx="5661">
                  <c:v>37500.000000</c:v>
                </c:pt>
                <c:pt idx="5662">
                  <c:v>25000.000000</c:v>
                </c:pt>
                <c:pt idx="5663">
                  <c:v>-1000.000000</c:v>
                </c:pt>
                <c:pt idx="5664">
                  <c:v>-1000.000000</c:v>
                </c:pt>
                <c:pt idx="5665">
                  <c:v>25000.000000</c:v>
                </c:pt>
                <c:pt idx="5666">
                  <c:v>37500.000000</c:v>
                </c:pt>
                <c:pt idx="5667">
                  <c:v>62500.000000</c:v>
                </c:pt>
                <c:pt idx="5668">
                  <c:v>75000.000000</c:v>
                </c:pt>
                <c:pt idx="5669">
                  <c:v>101000.000000</c:v>
                </c:pt>
                <c:pt idx="5670">
                  <c:v>101000.000000</c:v>
                </c:pt>
                <c:pt idx="5671">
                  <c:v>75000.000000</c:v>
                </c:pt>
                <c:pt idx="5672">
                  <c:v>62500.000000</c:v>
                </c:pt>
                <c:pt idx="5673">
                  <c:v>37500.000000</c:v>
                </c:pt>
                <c:pt idx="5674">
                  <c:v>25000.000000</c:v>
                </c:pt>
                <c:pt idx="5675">
                  <c:v>-1000.000000</c:v>
                </c:pt>
                <c:pt idx="5676">
                  <c:v>-1000.000000</c:v>
                </c:pt>
                <c:pt idx="5677">
                  <c:v>25000.000000</c:v>
                </c:pt>
                <c:pt idx="5678">
                  <c:v>37500.000000</c:v>
                </c:pt>
                <c:pt idx="5679">
                  <c:v>62500.000000</c:v>
                </c:pt>
                <c:pt idx="5680">
                  <c:v>75000.000000</c:v>
                </c:pt>
                <c:pt idx="5681">
                  <c:v>101000.000000</c:v>
                </c:pt>
                <c:pt idx="5682">
                  <c:v>101000.000000</c:v>
                </c:pt>
                <c:pt idx="5683">
                  <c:v>75000.000000</c:v>
                </c:pt>
                <c:pt idx="5684">
                  <c:v>62500.000000</c:v>
                </c:pt>
                <c:pt idx="5685">
                  <c:v>37500.000000</c:v>
                </c:pt>
                <c:pt idx="5686">
                  <c:v>25000.000000</c:v>
                </c:pt>
                <c:pt idx="5687">
                  <c:v>-1000.000000</c:v>
                </c:pt>
                <c:pt idx="5688">
                  <c:v>-1000.000000</c:v>
                </c:pt>
                <c:pt idx="5689">
                  <c:v>25000.000000</c:v>
                </c:pt>
                <c:pt idx="5690">
                  <c:v>37500.000000</c:v>
                </c:pt>
                <c:pt idx="5691">
                  <c:v>62500.000000</c:v>
                </c:pt>
                <c:pt idx="5692">
                  <c:v>75000.000000</c:v>
                </c:pt>
                <c:pt idx="5693">
                  <c:v>101000.000000</c:v>
                </c:pt>
                <c:pt idx="5694">
                  <c:v>101000.000000</c:v>
                </c:pt>
                <c:pt idx="5695">
                  <c:v>75000.000000</c:v>
                </c:pt>
                <c:pt idx="5696">
                  <c:v>62500.000000</c:v>
                </c:pt>
                <c:pt idx="5697">
                  <c:v>37500.000000</c:v>
                </c:pt>
                <c:pt idx="5698">
                  <c:v>25000.000000</c:v>
                </c:pt>
                <c:pt idx="5699">
                  <c:v>-1000.000000</c:v>
                </c:pt>
                <c:pt idx="5700">
                  <c:v>-1000.000000</c:v>
                </c:pt>
                <c:pt idx="5701">
                  <c:v>25000.000000</c:v>
                </c:pt>
                <c:pt idx="5702">
                  <c:v>37500.000000</c:v>
                </c:pt>
                <c:pt idx="5703">
                  <c:v>62500.000000</c:v>
                </c:pt>
                <c:pt idx="5704">
                  <c:v>75000.000000</c:v>
                </c:pt>
                <c:pt idx="5705">
                  <c:v>101000.000000</c:v>
                </c:pt>
                <c:pt idx="5706">
                  <c:v>101000.000000</c:v>
                </c:pt>
                <c:pt idx="5707">
                  <c:v>75000.000000</c:v>
                </c:pt>
                <c:pt idx="5708">
                  <c:v>62500.000000</c:v>
                </c:pt>
                <c:pt idx="5709">
                  <c:v>37500.000000</c:v>
                </c:pt>
                <c:pt idx="5710">
                  <c:v>25000.000000</c:v>
                </c:pt>
                <c:pt idx="5711">
                  <c:v>-1000.000000</c:v>
                </c:pt>
                <c:pt idx="5712">
                  <c:v>-1000.000000</c:v>
                </c:pt>
                <c:pt idx="5713">
                  <c:v>25000.000000</c:v>
                </c:pt>
                <c:pt idx="5714">
                  <c:v>37500.000000</c:v>
                </c:pt>
                <c:pt idx="5715">
                  <c:v>62500.000000</c:v>
                </c:pt>
                <c:pt idx="5716">
                  <c:v>75000.000000</c:v>
                </c:pt>
                <c:pt idx="5717">
                  <c:v>101000.000000</c:v>
                </c:pt>
                <c:pt idx="5718">
                  <c:v>101000.000000</c:v>
                </c:pt>
                <c:pt idx="5719">
                  <c:v>75000.000000</c:v>
                </c:pt>
                <c:pt idx="5720">
                  <c:v>62500.000000</c:v>
                </c:pt>
                <c:pt idx="5721">
                  <c:v>37500.000000</c:v>
                </c:pt>
                <c:pt idx="5722">
                  <c:v>25000.000000</c:v>
                </c:pt>
                <c:pt idx="5723">
                  <c:v>-1000.000000</c:v>
                </c:pt>
                <c:pt idx="5724">
                  <c:v>-1000.000000</c:v>
                </c:pt>
                <c:pt idx="5725">
                  <c:v>25000.000000</c:v>
                </c:pt>
                <c:pt idx="5726">
                  <c:v>37500.000000</c:v>
                </c:pt>
                <c:pt idx="5727">
                  <c:v>62500.000000</c:v>
                </c:pt>
                <c:pt idx="5728">
                  <c:v>75000.000000</c:v>
                </c:pt>
                <c:pt idx="5729">
                  <c:v>101000.000000</c:v>
                </c:pt>
                <c:pt idx="5730">
                  <c:v>101000.000000</c:v>
                </c:pt>
                <c:pt idx="5731">
                  <c:v>75000.000000</c:v>
                </c:pt>
                <c:pt idx="5732">
                  <c:v>62500.000000</c:v>
                </c:pt>
                <c:pt idx="5733">
                  <c:v>37500.000000</c:v>
                </c:pt>
                <c:pt idx="5734">
                  <c:v>25000.000000</c:v>
                </c:pt>
                <c:pt idx="5735">
                  <c:v>-1000.000000</c:v>
                </c:pt>
                <c:pt idx="5736">
                  <c:v>-1000.000000</c:v>
                </c:pt>
                <c:pt idx="5737">
                  <c:v>25000.000000</c:v>
                </c:pt>
                <c:pt idx="5738">
                  <c:v>37500.000000</c:v>
                </c:pt>
                <c:pt idx="5739">
                  <c:v>62500.000000</c:v>
                </c:pt>
                <c:pt idx="5740">
                  <c:v>75000.000000</c:v>
                </c:pt>
                <c:pt idx="5741">
                  <c:v>101000.000000</c:v>
                </c:pt>
                <c:pt idx="5742">
                  <c:v>101000.000000</c:v>
                </c:pt>
                <c:pt idx="5743">
                  <c:v>75000.000000</c:v>
                </c:pt>
                <c:pt idx="5744">
                  <c:v>62500.000000</c:v>
                </c:pt>
                <c:pt idx="5745">
                  <c:v>37500.000000</c:v>
                </c:pt>
                <c:pt idx="5746">
                  <c:v>25000.000000</c:v>
                </c:pt>
                <c:pt idx="5747">
                  <c:v>-1000.000000</c:v>
                </c:pt>
                <c:pt idx="5748">
                  <c:v>-1000.000000</c:v>
                </c:pt>
                <c:pt idx="5749">
                  <c:v>25000.000000</c:v>
                </c:pt>
                <c:pt idx="5750">
                  <c:v>37500.000000</c:v>
                </c:pt>
                <c:pt idx="5751">
                  <c:v>62500.000000</c:v>
                </c:pt>
                <c:pt idx="5752">
                  <c:v>75000.000000</c:v>
                </c:pt>
                <c:pt idx="5753">
                  <c:v>101000.000000</c:v>
                </c:pt>
                <c:pt idx="5754">
                  <c:v>101000.000000</c:v>
                </c:pt>
                <c:pt idx="5755">
                  <c:v>75000.000000</c:v>
                </c:pt>
                <c:pt idx="5756">
                  <c:v>62500.000000</c:v>
                </c:pt>
                <c:pt idx="5757">
                  <c:v>37500.000000</c:v>
                </c:pt>
                <c:pt idx="5758">
                  <c:v>25000.000000</c:v>
                </c:pt>
                <c:pt idx="5759">
                  <c:v>-1000.000000</c:v>
                </c:pt>
                <c:pt idx="5760">
                  <c:v>-1000.000000</c:v>
                </c:pt>
                <c:pt idx="5761">
                  <c:v>25000.000000</c:v>
                </c:pt>
                <c:pt idx="5762">
                  <c:v>37500.000000</c:v>
                </c:pt>
                <c:pt idx="5763">
                  <c:v>62500.000000</c:v>
                </c:pt>
                <c:pt idx="5764">
                  <c:v>75000.000000</c:v>
                </c:pt>
                <c:pt idx="5765">
                  <c:v>101000.000000</c:v>
                </c:pt>
                <c:pt idx="5766">
                  <c:v>101000.000000</c:v>
                </c:pt>
                <c:pt idx="5767">
                  <c:v>75000.000000</c:v>
                </c:pt>
                <c:pt idx="5768">
                  <c:v>62500.000000</c:v>
                </c:pt>
                <c:pt idx="5769">
                  <c:v>37500.000000</c:v>
                </c:pt>
                <c:pt idx="5770">
                  <c:v>25000.000000</c:v>
                </c:pt>
                <c:pt idx="5771">
                  <c:v>-1000.000000</c:v>
                </c:pt>
                <c:pt idx="5772">
                  <c:v>-1000.000000</c:v>
                </c:pt>
                <c:pt idx="5773">
                  <c:v>25000.000000</c:v>
                </c:pt>
                <c:pt idx="5774">
                  <c:v>37500.000000</c:v>
                </c:pt>
                <c:pt idx="5775">
                  <c:v>62500.000000</c:v>
                </c:pt>
                <c:pt idx="5776">
                  <c:v>75000.000000</c:v>
                </c:pt>
                <c:pt idx="5777">
                  <c:v>101000.000000</c:v>
                </c:pt>
                <c:pt idx="5778">
                  <c:v>101000.000000</c:v>
                </c:pt>
                <c:pt idx="5779">
                  <c:v>75000.000000</c:v>
                </c:pt>
                <c:pt idx="5780">
                  <c:v>62500.000000</c:v>
                </c:pt>
                <c:pt idx="5781">
                  <c:v>37500.000000</c:v>
                </c:pt>
                <c:pt idx="5782">
                  <c:v>25000.000000</c:v>
                </c:pt>
                <c:pt idx="5783">
                  <c:v>-1000.000000</c:v>
                </c:pt>
                <c:pt idx="5784">
                  <c:v>-1000.000000</c:v>
                </c:pt>
                <c:pt idx="5785">
                  <c:v>25000.000000</c:v>
                </c:pt>
                <c:pt idx="5786">
                  <c:v>37500.000000</c:v>
                </c:pt>
                <c:pt idx="5787">
                  <c:v>62500.000000</c:v>
                </c:pt>
                <c:pt idx="5788">
                  <c:v>75000.000000</c:v>
                </c:pt>
                <c:pt idx="5789">
                  <c:v>101000.000000</c:v>
                </c:pt>
                <c:pt idx="5790">
                  <c:v>101000.000000</c:v>
                </c:pt>
                <c:pt idx="5791">
                  <c:v>75000.000000</c:v>
                </c:pt>
                <c:pt idx="5792">
                  <c:v>62500.000000</c:v>
                </c:pt>
                <c:pt idx="5793">
                  <c:v>37500.000000</c:v>
                </c:pt>
                <c:pt idx="5794">
                  <c:v>25000.000000</c:v>
                </c:pt>
                <c:pt idx="5795">
                  <c:v>-1000.000000</c:v>
                </c:pt>
                <c:pt idx="5796">
                  <c:v>-1000.000000</c:v>
                </c:pt>
                <c:pt idx="5797">
                  <c:v>25000.000000</c:v>
                </c:pt>
                <c:pt idx="5798">
                  <c:v>37500.000000</c:v>
                </c:pt>
                <c:pt idx="5799">
                  <c:v>62500.000000</c:v>
                </c:pt>
                <c:pt idx="5800">
                  <c:v>75000.000000</c:v>
                </c:pt>
                <c:pt idx="5801">
                  <c:v>101000.000000</c:v>
                </c:pt>
                <c:pt idx="5802">
                  <c:v>101000.000000</c:v>
                </c:pt>
                <c:pt idx="5803">
                  <c:v>75000.000000</c:v>
                </c:pt>
                <c:pt idx="5804">
                  <c:v>62500.000000</c:v>
                </c:pt>
                <c:pt idx="5805">
                  <c:v>37500.000000</c:v>
                </c:pt>
                <c:pt idx="5806">
                  <c:v>25000.000000</c:v>
                </c:pt>
                <c:pt idx="5807">
                  <c:v>-1000.000000</c:v>
                </c:pt>
                <c:pt idx="5808">
                  <c:v>-1000.000000</c:v>
                </c:pt>
                <c:pt idx="5809">
                  <c:v>25000.000000</c:v>
                </c:pt>
                <c:pt idx="5810">
                  <c:v>37500.000000</c:v>
                </c:pt>
                <c:pt idx="5811">
                  <c:v>62500.000000</c:v>
                </c:pt>
                <c:pt idx="5812">
                  <c:v>75000.000000</c:v>
                </c:pt>
                <c:pt idx="5813">
                  <c:v>101000.000000</c:v>
                </c:pt>
                <c:pt idx="5814">
                  <c:v>101000.000000</c:v>
                </c:pt>
                <c:pt idx="5815">
                  <c:v>75000.000000</c:v>
                </c:pt>
                <c:pt idx="5816">
                  <c:v>62500.000000</c:v>
                </c:pt>
                <c:pt idx="5817">
                  <c:v>37500.000000</c:v>
                </c:pt>
                <c:pt idx="5818">
                  <c:v>25000.000000</c:v>
                </c:pt>
                <c:pt idx="5819">
                  <c:v>-1000.000000</c:v>
                </c:pt>
                <c:pt idx="5820">
                  <c:v>-1000.000000</c:v>
                </c:pt>
                <c:pt idx="5821">
                  <c:v>25000.000000</c:v>
                </c:pt>
                <c:pt idx="5822">
                  <c:v>37500.000000</c:v>
                </c:pt>
                <c:pt idx="5823">
                  <c:v>62500.000000</c:v>
                </c:pt>
                <c:pt idx="5824">
                  <c:v>75000.000000</c:v>
                </c:pt>
                <c:pt idx="5825">
                  <c:v>101000.000000</c:v>
                </c:pt>
                <c:pt idx="5826">
                  <c:v>101000.000000</c:v>
                </c:pt>
                <c:pt idx="5827">
                  <c:v>75000.000000</c:v>
                </c:pt>
                <c:pt idx="5828">
                  <c:v>62500.000000</c:v>
                </c:pt>
                <c:pt idx="5829">
                  <c:v>37500.000000</c:v>
                </c:pt>
                <c:pt idx="5830">
                  <c:v>25000.000000</c:v>
                </c:pt>
                <c:pt idx="5831">
                  <c:v>-1000.000000</c:v>
                </c:pt>
                <c:pt idx="5832">
                  <c:v>-1000.000000</c:v>
                </c:pt>
                <c:pt idx="5833">
                  <c:v>25000.000000</c:v>
                </c:pt>
                <c:pt idx="5834">
                  <c:v>37500.000000</c:v>
                </c:pt>
                <c:pt idx="5835">
                  <c:v>62500.000000</c:v>
                </c:pt>
                <c:pt idx="5836">
                  <c:v>75000.000000</c:v>
                </c:pt>
                <c:pt idx="5837">
                  <c:v>101000.000000</c:v>
                </c:pt>
                <c:pt idx="5838">
                  <c:v>101000.000000</c:v>
                </c:pt>
                <c:pt idx="5839">
                  <c:v>75000.000000</c:v>
                </c:pt>
                <c:pt idx="5840">
                  <c:v>62500.000000</c:v>
                </c:pt>
                <c:pt idx="5841">
                  <c:v>37500.000000</c:v>
                </c:pt>
                <c:pt idx="5842">
                  <c:v>25000.000000</c:v>
                </c:pt>
                <c:pt idx="5843">
                  <c:v>-1000.000000</c:v>
                </c:pt>
                <c:pt idx="5844">
                  <c:v>-1000.000000</c:v>
                </c:pt>
                <c:pt idx="5845">
                  <c:v>25000.000000</c:v>
                </c:pt>
                <c:pt idx="5846">
                  <c:v>37500.000000</c:v>
                </c:pt>
                <c:pt idx="5847">
                  <c:v>62500.000000</c:v>
                </c:pt>
                <c:pt idx="5848">
                  <c:v>75000.000000</c:v>
                </c:pt>
                <c:pt idx="5849">
                  <c:v>101000.000000</c:v>
                </c:pt>
                <c:pt idx="5850">
                  <c:v>101000.000000</c:v>
                </c:pt>
                <c:pt idx="5851">
                  <c:v>75000.000000</c:v>
                </c:pt>
                <c:pt idx="5852">
                  <c:v>62500.000000</c:v>
                </c:pt>
                <c:pt idx="5853">
                  <c:v>37500.000000</c:v>
                </c:pt>
                <c:pt idx="5854">
                  <c:v>25000.000000</c:v>
                </c:pt>
                <c:pt idx="5855">
                  <c:v>-1000.000000</c:v>
                </c:pt>
                <c:pt idx="5856">
                  <c:v>-1000.000000</c:v>
                </c:pt>
                <c:pt idx="5857">
                  <c:v>25000.000000</c:v>
                </c:pt>
                <c:pt idx="5858">
                  <c:v>37500.000000</c:v>
                </c:pt>
                <c:pt idx="5859">
                  <c:v>62500.000000</c:v>
                </c:pt>
                <c:pt idx="5860">
                  <c:v>75000.000000</c:v>
                </c:pt>
                <c:pt idx="5861">
                  <c:v>101000.000000</c:v>
                </c:pt>
                <c:pt idx="5862">
                  <c:v>101000.000000</c:v>
                </c:pt>
                <c:pt idx="5863">
                  <c:v>75000.000000</c:v>
                </c:pt>
                <c:pt idx="5864">
                  <c:v>62500.000000</c:v>
                </c:pt>
                <c:pt idx="5865">
                  <c:v>37500.000000</c:v>
                </c:pt>
                <c:pt idx="5866">
                  <c:v>25000.000000</c:v>
                </c:pt>
                <c:pt idx="5867">
                  <c:v>-1000.000000</c:v>
                </c:pt>
                <c:pt idx="5868">
                  <c:v>-1000.000000</c:v>
                </c:pt>
                <c:pt idx="5869">
                  <c:v>25000.000000</c:v>
                </c:pt>
                <c:pt idx="5870">
                  <c:v>37500.000000</c:v>
                </c:pt>
                <c:pt idx="5871">
                  <c:v>62500.000000</c:v>
                </c:pt>
                <c:pt idx="5872">
                  <c:v>75000.000000</c:v>
                </c:pt>
                <c:pt idx="5873">
                  <c:v>101000.000000</c:v>
                </c:pt>
                <c:pt idx="5874">
                  <c:v>101000.000000</c:v>
                </c:pt>
                <c:pt idx="5875">
                  <c:v>75000.000000</c:v>
                </c:pt>
                <c:pt idx="5876">
                  <c:v>62500.000000</c:v>
                </c:pt>
                <c:pt idx="5877">
                  <c:v>37500.000000</c:v>
                </c:pt>
                <c:pt idx="5878">
                  <c:v>25000.000000</c:v>
                </c:pt>
                <c:pt idx="5879">
                  <c:v>-1000.000000</c:v>
                </c:pt>
                <c:pt idx="5880">
                  <c:v>-1000.000000</c:v>
                </c:pt>
                <c:pt idx="5881">
                  <c:v>25000.000000</c:v>
                </c:pt>
                <c:pt idx="5882">
                  <c:v>37500.000000</c:v>
                </c:pt>
                <c:pt idx="5883">
                  <c:v>62500.000000</c:v>
                </c:pt>
                <c:pt idx="5884">
                  <c:v>75000.000000</c:v>
                </c:pt>
                <c:pt idx="5885">
                  <c:v>101000.000000</c:v>
                </c:pt>
                <c:pt idx="5886">
                  <c:v>101000.000000</c:v>
                </c:pt>
                <c:pt idx="5887">
                  <c:v>75000.000000</c:v>
                </c:pt>
                <c:pt idx="5888">
                  <c:v>62500.000000</c:v>
                </c:pt>
                <c:pt idx="5889">
                  <c:v>37500.000000</c:v>
                </c:pt>
                <c:pt idx="5890">
                  <c:v>25000.000000</c:v>
                </c:pt>
                <c:pt idx="5891">
                  <c:v>-1000.000000</c:v>
                </c:pt>
                <c:pt idx="5892">
                  <c:v>-1000.000000</c:v>
                </c:pt>
                <c:pt idx="5893">
                  <c:v>25000.000000</c:v>
                </c:pt>
                <c:pt idx="5894">
                  <c:v>37500.000000</c:v>
                </c:pt>
                <c:pt idx="5895">
                  <c:v>62500.000000</c:v>
                </c:pt>
                <c:pt idx="5896">
                  <c:v>75000.000000</c:v>
                </c:pt>
                <c:pt idx="5897">
                  <c:v>101000.000000</c:v>
                </c:pt>
                <c:pt idx="5898">
                  <c:v>101000.000000</c:v>
                </c:pt>
                <c:pt idx="5899">
                  <c:v>75000.000000</c:v>
                </c:pt>
                <c:pt idx="5900">
                  <c:v>62500.000000</c:v>
                </c:pt>
                <c:pt idx="5901">
                  <c:v>37500.000000</c:v>
                </c:pt>
                <c:pt idx="5902">
                  <c:v>25000.000000</c:v>
                </c:pt>
                <c:pt idx="5903">
                  <c:v>-1000.000000</c:v>
                </c:pt>
                <c:pt idx="5904">
                  <c:v>-1000.000000</c:v>
                </c:pt>
                <c:pt idx="5905">
                  <c:v>25000.000000</c:v>
                </c:pt>
                <c:pt idx="5906">
                  <c:v>37500.000000</c:v>
                </c:pt>
                <c:pt idx="5907">
                  <c:v>62500.000000</c:v>
                </c:pt>
                <c:pt idx="5908">
                  <c:v>75000.000000</c:v>
                </c:pt>
                <c:pt idx="5909">
                  <c:v>101000.000000</c:v>
                </c:pt>
                <c:pt idx="5910">
                  <c:v>101000.000000</c:v>
                </c:pt>
                <c:pt idx="5911">
                  <c:v>75000.000000</c:v>
                </c:pt>
                <c:pt idx="5912">
                  <c:v>62500.000000</c:v>
                </c:pt>
                <c:pt idx="5913">
                  <c:v>37500.000000</c:v>
                </c:pt>
                <c:pt idx="5914">
                  <c:v>25000.000000</c:v>
                </c:pt>
                <c:pt idx="5915">
                  <c:v>-1000.000000</c:v>
                </c:pt>
                <c:pt idx="5916">
                  <c:v>-1000.000000</c:v>
                </c:pt>
                <c:pt idx="5917">
                  <c:v>25000.000000</c:v>
                </c:pt>
                <c:pt idx="5918">
                  <c:v>37500.000000</c:v>
                </c:pt>
                <c:pt idx="5919">
                  <c:v>62500.000000</c:v>
                </c:pt>
                <c:pt idx="5920">
                  <c:v>75000.000000</c:v>
                </c:pt>
                <c:pt idx="5921">
                  <c:v>101000.000000</c:v>
                </c:pt>
                <c:pt idx="5922">
                  <c:v>101000.000000</c:v>
                </c:pt>
                <c:pt idx="5923">
                  <c:v>75000.000000</c:v>
                </c:pt>
                <c:pt idx="5924">
                  <c:v>62500.000000</c:v>
                </c:pt>
                <c:pt idx="5925">
                  <c:v>37500.000000</c:v>
                </c:pt>
                <c:pt idx="5926">
                  <c:v>25000.000000</c:v>
                </c:pt>
                <c:pt idx="5927">
                  <c:v>-1000.000000</c:v>
                </c:pt>
                <c:pt idx="5928">
                  <c:v>-1000.000000</c:v>
                </c:pt>
                <c:pt idx="5929">
                  <c:v>25000.000000</c:v>
                </c:pt>
                <c:pt idx="5930">
                  <c:v>37500.000000</c:v>
                </c:pt>
                <c:pt idx="5931">
                  <c:v>62500.000000</c:v>
                </c:pt>
                <c:pt idx="5932">
                  <c:v>75000.000000</c:v>
                </c:pt>
                <c:pt idx="5933">
                  <c:v>101000.000000</c:v>
                </c:pt>
                <c:pt idx="5934">
                  <c:v>101000.000000</c:v>
                </c:pt>
                <c:pt idx="5935">
                  <c:v>75000.000000</c:v>
                </c:pt>
                <c:pt idx="5936">
                  <c:v>62500.000000</c:v>
                </c:pt>
                <c:pt idx="5937">
                  <c:v>37500.000000</c:v>
                </c:pt>
                <c:pt idx="5938">
                  <c:v>25000.000000</c:v>
                </c:pt>
                <c:pt idx="5939">
                  <c:v>-1000.000000</c:v>
                </c:pt>
                <c:pt idx="5940">
                  <c:v>-1000.000000</c:v>
                </c:pt>
                <c:pt idx="5941">
                  <c:v>25000.000000</c:v>
                </c:pt>
                <c:pt idx="5942">
                  <c:v>37500.000000</c:v>
                </c:pt>
                <c:pt idx="5943">
                  <c:v>62500.000000</c:v>
                </c:pt>
                <c:pt idx="5944">
                  <c:v>75000.000000</c:v>
                </c:pt>
                <c:pt idx="5945">
                  <c:v>101000.000000</c:v>
                </c:pt>
                <c:pt idx="5946">
                  <c:v>101000.000000</c:v>
                </c:pt>
                <c:pt idx="5947">
                  <c:v>75000.000000</c:v>
                </c:pt>
                <c:pt idx="5948">
                  <c:v>62500.000000</c:v>
                </c:pt>
                <c:pt idx="5949">
                  <c:v>37500.000000</c:v>
                </c:pt>
                <c:pt idx="5950">
                  <c:v>25000.000000</c:v>
                </c:pt>
                <c:pt idx="5951">
                  <c:v>-1000.000000</c:v>
                </c:pt>
                <c:pt idx="5952">
                  <c:v>-1000.000000</c:v>
                </c:pt>
                <c:pt idx="5953">
                  <c:v>25000.000000</c:v>
                </c:pt>
                <c:pt idx="5954">
                  <c:v>37500.000000</c:v>
                </c:pt>
                <c:pt idx="5955">
                  <c:v>62500.000000</c:v>
                </c:pt>
                <c:pt idx="5956">
                  <c:v>75000.000000</c:v>
                </c:pt>
                <c:pt idx="5957">
                  <c:v>101000.000000</c:v>
                </c:pt>
                <c:pt idx="5958">
                  <c:v>101000.000000</c:v>
                </c:pt>
                <c:pt idx="5959">
                  <c:v>75000.000000</c:v>
                </c:pt>
                <c:pt idx="5960">
                  <c:v>62500.000000</c:v>
                </c:pt>
                <c:pt idx="5961">
                  <c:v>37500.000000</c:v>
                </c:pt>
                <c:pt idx="5962">
                  <c:v>25000.000000</c:v>
                </c:pt>
                <c:pt idx="5963">
                  <c:v>-1000.000000</c:v>
                </c:pt>
                <c:pt idx="5964">
                  <c:v>-1000.000000</c:v>
                </c:pt>
                <c:pt idx="5965">
                  <c:v>25000.000000</c:v>
                </c:pt>
                <c:pt idx="5966">
                  <c:v>37500.000000</c:v>
                </c:pt>
                <c:pt idx="5967">
                  <c:v>62500.000000</c:v>
                </c:pt>
                <c:pt idx="5968">
                  <c:v>75000.000000</c:v>
                </c:pt>
                <c:pt idx="5969">
                  <c:v>101000.000000</c:v>
                </c:pt>
                <c:pt idx="5970">
                  <c:v>101000.000000</c:v>
                </c:pt>
                <c:pt idx="5971">
                  <c:v>75000.000000</c:v>
                </c:pt>
                <c:pt idx="5972">
                  <c:v>62500.000000</c:v>
                </c:pt>
                <c:pt idx="5973">
                  <c:v>37500.000000</c:v>
                </c:pt>
                <c:pt idx="5974">
                  <c:v>25000.000000</c:v>
                </c:pt>
                <c:pt idx="5975">
                  <c:v>-1000.000000</c:v>
                </c:pt>
                <c:pt idx="5976">
                  <c:v>-1000.000000</c:v>
                </c:pt>
                <c:pt idx="5977">
                  <c:v>25000.000000</c:v>
                </c:pt>
                <c:pt idx="5978">
                  <c:v>37500.000000</c:v>
                </c:pt>
                <c:pt idx="5979">
                  <c:v>62500.000000</c:v>
                </c:pt>
                <c:pt idx="5980">
                  <c:v>75000.000000</c:v>
                </c:pt>
                <c:pt idx="5981">
                  <c:v>101000.000000</c:v>
                </c:pt>
                <c:pt idx="5982">
                  <c:v>101000.000000</c:v>
                </c:pt>
                <c:pt idx="5983">
                  <c:v>75000.000000</c:v>
                </c:pt>
                <c:pt idx="5984">
                  <c:v>62500.000000</c:v>
                </c:pt>
                <c:pt idx="5985">
                  <c:v>37500.000000</c:v>
                </c:pt>
                <c:pt idx="5986">
                  <c:v>25000.000000</c:v>
                </c:pt>
                <c:pt idx="5987">
                  <c:v>-1000.000000</c:v>
                </c:pt>
                <c:pt idx="5988">
                  <c:v>-1000.000000</c:v>
                </c:pt>
                <c:pt idx="5989">
                  <c:v>25000.000000</c:v>
                </c:pt>
                <c:pt idx="5990">
                  <c:v>37500.000000</c:v>
                </c:pt>
                <c:pt idx="5991">
                  <c:v>62500.000000</c:v>
                </c:pt>
                <c:pt idx="5992">
                  <c:v>75000.000000</c:v>
                </c:pt>
                <c:pt idx="5993">
                  <c:v>101000.000000</c:v>
                </c:pt>
                <c:pt idx="5994">
                  <c:v>101000.000000</c:v>
                </c:pt>
                <c:pt idx="5995">
                  <c:v>75000.000000</c:v>
                </c:pt>
                <c:pt idx="5996">
                  <c:v>62500.000000</c:v>
                </c:pt>
                <c:pt idx="5997">
                  <c:v>37500.000000</c:v>
                </c:pt>
                <c:pt idx="5998">
                  <c:v>25000.000000</c:v>
                </c:pt>
                <c:pt idx="5999">
                  <c:v>-1000.000000</c:v>
                </c:pt>
              </c:numCache>
            </c:numRef>
          </c:xVal>
          <c:yVal>
            <c:numRef>
              <c:f>Sheet1!$B$7:$HVU$7</c:f>
              <c:numCache>
                <c:ptCount val="6000"/>
                <c:pt idx="0">
                  <c:v>163.000000</c:v>
                </c:pt>
                <c:pt idx="1">
                  <c:v>163.000000</c:v>
                </c:pt>
                <c:pt idx="2">
                  <c:v>331.500000</c:v>
                </c:pt>
                <c:pt idx="3">
                  <c:v>331.500000</c:v>
                </c:pt>
                <c:pt idx="4">
                  <c:v>1.000000</c:v>
                </c:pt>
                <c:pt idx="5">
                  <c:v>1.000000</c:v>
                </c:pt>
                <c:pt idx="6">
                  <c:v>2.000000</c:v>
                </c:pt>
                <c:pt idx="7">
                  <c:v>2.000000</c:v>
                </c:pt>
                <c:pt idx="8">
                  <c:v>332.000000</c:v>
                </c:pt>
                <c:pt idx="9">
                  <c:v>332.000000</c:v>
                </c:pt>
                <c:pt idx="10">
                  <c:v>164.000000</c:v>
                </c:pt>
                <c:pt idx="11">
                  <c:v>164.000000</c:v>
                </c:pt>
                <c:pt idx="12">
                  <c:v>228.000000</c:v>
                </c:pt>
                <c:pt idx="13">
                  <c:v>228.000000</c:v>
                </c:pt>
                <c:pt idx="14">
                  <c:v>364.000000</c:v>
                </c:pt>
                <c:pt idx="15">
                  <c:v>364.000000</c:v>
                </c:pt>
                <c:pt idx="16">
                  <c:v>3.000000</c:v>
                </c:pt>
                <c:pt idx="17">
                  <c:v>3.000000</c:v>
                </c:pt>
                <c:pt idx="18">
                  <c:v>4.000000</c:v>
                </c:pt>
                <c:pt idx="19">
                  <c:v>4.000000</c:v>
                </c:pt>
                <c:pt idx="20">
                  <c:v>364.500000</c:v>
                </c:pt>
                <c:pt idx="21">
                  <c:v>364.500000</c:v>
                </c:pt>
                <c:pt idx="22">
                  <c:v>229.000000</c:v>
                </c:pt>
                <c:pt idx="23">
                  <c:v>229.000000</c:v>
                </c:pt>
                <c:pt idx="24">
                  <c:v>230.000000</c:v>
                </c:pt>
                <c:pt idx="25">
                  <c:v>230.000000</c:v>
                </c:pt>
                <c:pt idx="26">
                  <c:v>365.000000</c:v>
                </c:pt>
                <c:pt idx="27">
                  <c:v>365.000000</c:v>
                </c:pt>
                <c:pt idx="28">
                  <c:v>5.000000</c:v>
                </c:pt>
                <c:pt idx="29">
                  <c:v>5.000000</c:v>
                </c:pt>
                <c:pt idx="30">
                  <c:v>6.000000</c:v>
                </c:pt>
                <c:pt idx="31">
                  <c:v>6.000000</c:v>
                </c:pt>
                <c:pt idx="32">
                  <c:v>365.500000</c:v>
                </c:pt>
                <c:pt idx="33">
                  <c:v>365.500000</c:v>
                </c:pt>
                <c:pt idx="34">
                  <c:v>231.000000</c:v>
                </c:pt>
                <c:pt idx="35">
                  <c:v>231.000000</c:v>
                </c:pt>
                <c:pt idx="36">
                  <c:v>232.000000</c:v>
                </c:pt>
                <c:pt idx="37">
                  <c:v>232.000000</c:v>
                </c:pt>
                <c:pt idx="38">
                  <c:v>366.000000</c:v>
                </c:pt>
                <c:pt idx="39">
                  <c:v>366.000000</c:v>
                </c:pt>
                <c:pt idx="40">
                  <c:v>7.000000</c:v>
                </c:pt>
                <c:pt idx="41">
                  <c:v>7.000000</c:v>
                </c:pt>
                <c:pt idx="42">
                  <c:v>8.000000</c:v>
                </c:pt>
                <c:pt idx="43">
                  <c:v>8.000000</c:v>
                </c:pt>
                <c:pt idx="44">
                  <c:v>366.500000</c:v>
                </c:pt>
                <c:pt idx="45">
                  <c:v>366.500000</c:v>
                </c:pt>
                <c:pt idx="46">
                  <c:v>233.000000</c:v>
                </c:pt>
                <c:pt idx="47">
                  <c:v>233.000000</c:v>
                </c:pt>
                <c:pt idx="48">
                  <c:v>234.000000</c:v>
                </c:pt>
                <c:pt idx="49">
                  <c:v>234.000000</c:v>
                </c:pt>
                <c:pt idx="50">
                  <c:v>367.000000</c:v>
                </c:pt>
                <c:pt idx="51">
                  <c:v>367.000000</c:v>
                </c:pt>
                <c:pt idx="52">
                  <c:v>9.000000</c:v>
                </c:pt>
                <c:pt idx="53">
                  <c:v>9.000000</c:v>
                </c:pt>
                <c:pt idx="54">
                  <c:v>10.000000</c:v>
                </c:pt>
                <c:pt idx="55">
                  <c:v>10.000000</c:v>
                </c:pt>
                <c:pt idx="56">
                  <c:v>367.500000</c:v>
                </c:pt>
                <c:pt idx="57">
                  <c:v>367.500000</c:v>
                </c:pt>
                <c:pt idx="58">
                  <c:v>235.000000</c:v>
                </c:pt>
                <c:pt idx="59">
                  <c:v>235.000000</c:v>
                </c:pt>
                <c:pt idx="60">
                  <c:v>236.000000</c:v>
                </c:pt>
                <c:pt idx="61">
                  <c:v>236.000000</c:v>
                </c:pt>
                <c:pt idx="62">
                  <c:v>368.000000</c:v>
                </c:pt>
                <c:pt idx="63">
                  <c:v>368.000000</c:v>
                </c:pt>
                <c:pt idx="64">
                  <c:v>11.000000</c:v>
                </c:pt>
                <c:pt idx="65">
                  <c:v>11.000000</c:v>
                </c:pt>
                <c:pt idx="66">
                  <c:v>12.000000</c:v>
                </c:pt>
                <c:pt idx="67">
                  <c:v>12.000000</c:v>
                </c:pt>
                <c:pt idx="68">
                  <c:v>368.500000</c:v>
                </c:pt>
                <c:pt idx="69">
                  <c:v>368.500000</c:v>
                </c:pt>
                <c:pt idx="70">
                  <c:v>237.000000</c:v>
                </c:pt>
                <c:pt idx="71">
                  <c:v>237.000000</c:v>
                </c:pt>
                <c:pt idx="72">
                  <c:v>238.000000</c:v>
                </c:pt>
                <c:pt idx="73">
                  <c:v>238.000000</c:v>
                </c:pt>
                <c:pt idx="74">
                  <c:v>369.000000</c:v>
                </c:pt>
                <c:pt idx="75">
                  <c:v>369.000000</c:v>
                </c:pt>
                <c:pt idx="76">
                  <c:v>13.000000</c:v>
                </c:pt>
                <c:pt idx="77">
                  <c:v>13.000000</c:v>
                </c:pt>
                <c:pt idx="78">
                  <c:v>14.000000</c:v>
                </c:pt>
                <c:pt idx="79">
                  <c:v>14.000000</c:v>
                </c:pt>
                <c:pt idx="80">
                  <c:v>369.500000</c:v>
                </c:pt>
                <c:pt idx="81">
                  <c:v>369.500000</c:v>
                </c:pt>
                <c:pt idx="82">
                  <c:v>239.000000</c:v>
                </c:pt>
                <c:pt idx="83">
                  <c:v>239.000000</c:v>
                </c:pt>
                <c:pt idx="84">
                  <c:v>240.000000</c:v>
                </c:pt>
                <c:pt idx="85">
                  <c:v>240.000000</c:v>
                </c:pt>
                <c:pt idx="86">
                  <c:v>370.000000</c:v>
                </c:pt>
                <c:pt idx="87">
                  <c:v>370.000000</c:v>
                </c:pt>
                <c:pt idx="88">
                  <c:v>15.000000</c:v>
                </c:pt>
                <c:pt idx="89">
                  <c:v>15.000000</c:v>
                </c:pt>
                <c:pt idx="90">
                  <c:v>16.000000</c:v>
                </c:pt>
                <c:pt idx="91">
                  <c:v>16.000000</c:v>
                </c:pt>
                <c:pt idx="92">
                  <c:v>370.500000</c:v>
                </c:pt>
                <c:pt idx="93">
                  <c:v>370.500000</c:v>
                </c:pt>
                <c:pt idx="94">
                  <c:v>241.000000</c:v>
                </c:pt>
                <c:pt idx="95">
                  <c:v>241.000000</c:v>
                </c:pt>
                <c:pt idx="96">
                  <c:v>405.000000</c:v>
                </c:pt>
                <c:pt idx="97">
                  <c:v>405.000000</c:v>
                </c:pt>
                <c:pt idx="98">
                  <c:v>452.500000</c:v>
                </c:pt>
                <c:pt idx="99">
                  <c:v>452.500000</c:v>
                </c:pt>
                <c:pt idx="100">
                  <c:v>17.000000</c:v>
                </c:pt>
                <c:pt idx="101">
                  <c:v>17.000000</c:v>
                </c:pt>
                <c:pt idx="102">
                  <c:v>18.000000</c:v>
                </c:pt>
                <c:pt idx="103">
                  <c:v>18.000000</c:v>
                </c:pt>
                <c:pt idx="104">
                  <c:v>453.000000</c:v>
                </c:pt>
                <c:pt idx="105">
                  <c:v>453.000000</c:v>
                </c:pt>
                <c:pt idx="106">
                  <c:v>406.000000</c:v>
                </c:pt>
                <c:pt idx="107">
                  <c:v>406.000000</c:v>
                </c:pt>
                <c:pt idx="108">
                  <c:v>407.000000</c:v>
                </c:pt>
                <c:pt idx="109">
                  <c:v>407.000000</c:v>
                </c:pt>
                <c:pt idx="110">
                  <c:v>453.500000</c:v>
                </c:pt>
                <c:pt idx="111">
                  <c:v>453.500000</c:v>
                </c:pt>
                <c:pt idx="112">
                  <c:v>19.000000</c:v>
                </c:pt>
                <c:pt idx="113">
                  <c:v>19.000000</c:v>
                </c:pt>
                <c:pt idx="114">
                  <c:v>20.000000</c:v>
                </c:pt>
                <c:pt idx="115">
                  <c:v>20.000000</c:v>
                </c:pt>
                <c:pt idx="116">
                  <c:v>454.000000</c:v>
                </c:pt>
                <c:pt idx="117">
                  <c:v>454.000000</c:v>
                </c:pt>
                <c:pt idx="118">
                  <c:v>408.000000</c:v>
                </c:pt>
                <c:pt idx="119">
                  <c:v>408.000000</c:v>
                </c:pt>
                <c:pt idx="120">
                  <c:v>409.000000</c:v>
                </c:pt>
                <c:pt idx="121">
                  <c:v>409.000000</c:v>
                </c:pt>
                <c:pt idx="122">
                  <c:v>454.500000</c:v>
                </c:pt>
                <c:pt idx="123">
                  <c:v>454.500000</c:v>
                </c:pt>
                <c:pt idx="124">
                  <c:v>21.000000</c:v>
                </c:pt>
                <c:pt idx="125">
                  <c:v>21.000000</c:v>
                </c:pt>
                <c:pt idx="126">
                  <c:v>22.000000</c:v>
                </c:pt>
                <c:pt idx="127">
                  <c:v>22.000000</c:v>
                </c:pt>
                <c:pt idx="128">
                  <c:v>455.000000</c:v>
                </c:pt>
                <c:pt idx="129">
                  <c:v>455.000000</c:v>
                </c:pt>
                <c:pt idx="130">
                  <c:v>410.000000</c:v>
                </c:pt>
                <c:pt idx="131">
                  <c:v>410.000000</c:v>
                </c:pt>
                <c:pt idx="132">
                  <c:v>411.000000</c:v>
                </c:pt>
                <c:pt idx="133">
                  <c:v>411.000000</c:v>
                </c:pt>
                <c:pt idx="134">
                  <c:v>455.500000</c:v>
                </c:pt>
                <c:pt idx="135">
                  <c:v>455.500000</c:v>
                </c:pt>
                <c:pt idx="136">
                  <c:v>23.000000</c:v>
                </c:pt>
                <c:pt idx="137">
                  <c:v>23.000000</c:v>
                </c:pt>
                <c:pt idx="138">
                  <c:v>24.000000</c:v>
                </c:pt>
                <c:pt idx="139">
                  <c:v>24.000000</c:v>
                </c:pt>
                <c:pt idx="140">
                  <c:v>514.000000</c:v>
                </c:pt>
                <c:pt idx="141">
                  <c:v>514.000000</c:v>
                </c:pt>
                <c:pt idx="142">
                  <c:v>528.000000</c:v>
                </c:pt>
                <c:pt idx="143">
                  <c:v>528.000000</c:v>
                </c:pt>
                <c:pt idx="144">
                  <c:v>677.000000</c:v>
                </c:pt>
                <c:pt idx="145">
                  <c:v>677.000000</c:v>
                </c:pt>
                <c:pt idx="146">
                  <c:v>588.500000</c:v>
                </c:pt>
                <c:pt idx="147">
                  <c:v>588.500000</c:v>
                </c:pt>
                <c:pt idx="148">
                  <c:v>25.000000</c:v>
                </c:pt>
                <c:pt idx="149">
                  <c:v>25.000000</c:v>
                </c:pt>
                <c:pt idx="150">
                  <c:v>26.000000</c:v>
                </c:pt>
                <c:pt idx="151">
                  <c:v>26.000000</c:v>
                </c:pt>
                <c:pt idx="152">
                  <c:v>629.500000</c:v>
                </c:pt>
                <c:pt idx="153">
                  <c:v>629.500000</c:v>
                </c:pt>
                <c:pt idx="154">
                  <c:v>759.000000</c:v>
                </c:pt>
                <c:pt idx="155">
                  <c:v>759.000000</c:v>
                </c:pt>
                <c:pt idx="156">
                  <c:v>801.000000</c:v>
                </c:pt>
                <c:pt idx="157">
                  <c:v>801.000000</c:v>
                </c:pt>
                <c:pt idx="158">
                  <c:v>650.500000</c:v>
                </c:pt>
                <c:pt idx="159">
                  <c:v>650.500000</c:v>
                </c:pt>
                <c:pt idx="160">
                  <c:v>27.000000</c:v>
                </c:pt>
                <c:pt idx="161">
                  <c:v>27.000000</c:v>
                </c:pt>
                <c:pt idx="162">
                  <c:v>28.000000</c:v>
                </c:pt>
                <c:pt idx="163">
                  <c:v>28.000000</c:v>
                </c:pt>
                <c:pt idx="164">
                  <c:v>688.500000</c:v>
                </c:pt>
                <c:pt idx="165">
                  <c:v>688.500000</c:v>
                </c:pt>
                <c:pt idx="166">
                  <c:v>877.000000</c:v>
                </c:pt>
                <c:pt idx="167">
                  <c:v>877.000000</c:v>
                </c:pt>
                <c:pt idx="168">
                  <c:v>878.000000</c:v>
                </c:pt>
                <c:pt idx="169">
                  <c:v>878.000000</c:v>
                </c:pt>
                <c:pt idx="170">
                  <c:v>689.000000</c:v>
                </c:pt>
                <c:pt idx="171">
                  <c:v>689.000000</c:v>
                </c:pt>
                <c:pt idx="172">
                  <c:v>29.000000</c:v>
                </c:pt>
                <c:pt idx="173">
                  <c:v>29.000000</c:v>
                </c:pt>
                <c:pt idx="174">
                  <c:v>30.000000</c:v>
                </c:pt>
                <c:pt idx="175">
                  <c:v>30.000000</c:v>
                </c:pt>
                <c:pt idx="176">
                  <c:v>689.500000</c:v>
                </c:pt>
                <c:pt idx="177">
                  <c:v>689.500000</c:v>
                </c:pt>
                <c:pt idx="178">
                  <c:v>879.000000</c:v>
                </c:pt>
                <c:pt idx="179">
                  <c:v>879.000000</c:v>
                </c:pt>
                <c:pt idx="180">
                  <c:v>880.000000</c:v>
                </c:pt>
                <c:pt idx="181">
                  <c:v>880.000000</c:v>
                </c:pt>
                <c:pt idx="182">
                  <c:v>690.000000</c:v>
                </c:pt>
                <c:pt idx="183">
                  <c:v>690.000000</c:v>
                </c:pt>
                <c:pt idx="184">
                  <c:v>31.000000</c:v>
                </c:pt>
                <c:pt idx="185">
                  <c:v>31.000000</c:v>
                </c:pt>
                <c:pt idx="186">
                  <c:v>32.000000</c:v>
                </c:pt>
                <c:pt idx="187">
                  <c:v>32.000000</c:v>
                </c:pt>
                <c:pt idx="188">
                  <c:v>690.500000</c:v>
                </c:pt>
                <c:pt idx="189">
                  <c:v>690.500000</c:v>
                </c:pt>
                <c:pt idx="190">
                  <c:v>881.000000</c:v>
                </c:pt>
                <c:pt idx="191">
                  <c:v>881.000000</c:v>
                </c:pt>
                <c:pt idx="192">
                  <c:v>882.000000</c:v>
                </c:pt>
                <c:pt idx="193">
                  <c:v>882.000000</c:v>
                </c:pt>
                <c:pt idx="194">
                  <c:v>691.000000</c:v>
                </c:pt>
                <c:pt idx="195">
                  <c:v>691.000000</c:v>
                </c:pt>
                <c:pt idx="196">
                  <c:v>33.000000</c:v>
                </c:pt>
                <c:pt idx="197">
                  <c:v>33.000000</c:v>
                </c:pt>
                <c:pt idx="198">
                  <c:v>34.000000</c:v>
                </c:pt>
                <c:pt idx="199">
                  <c:v>34.000000</c:v>
                </c:pt>
                <c:pt idx="200">
                  <c:v>691.500000</c:v>
                </c:pt>
                <c:pt idx="201">
                  <c:v>691.500000</c:v>
                </c:pt>
                <c:pt idx="202">
                  <c:v>883.000000</c:v>
                </c:pt>
                <c:pt idx="203">
                  <c:v>883.000000</c:v>
                </c:pt>
                <c:pt idx="204">
                  <c:v>884.000000</c:v>
                </c:pt>
                <c:pt idx="205">
                  <c:v>884.000000</c:v>
                </c:pt>
                <c:pt idx="206">
                  <c:v>692.000000</c:v>
                </c:pt>
                <c:pt idx="207">
                  <c:v>692.000000</c:v>
                </c:pt>
                <c:pt idx="208">
                  <c:v>35.000000</c:v>
                </c:pt>
                <c:pt idx="209">
                  <c:v>35.000000</c:v>
                </c:pt>
                <c:pt idx="210">
                  <c:v>36.000000</c:v>
                </c:pt>
                <c:pt idx="211">
                  <c:v>36.000000</c:v>
                </c:pt>
                <c:pt idx="212">
                  <c:v>692.500000</c:v>
                </c:pt>
                <c:pt idx="213">
                  <c:v>692.500000</c:v>
                </c:pt>
                <c:pt idx="214">
                  <c:v>885.000000</c:v>
                </c:pt>
                <c:pt idx="215">
                  <c:v>885.000000</c:v>
                </c:pt>
                <c:pt idx="216">
                  <c:v>886.000000</c:v>
                </c:pt>
                <c:pt idx="217">
                  <c:v>886.000000</c:v>
                </c:pt>
                <c:pt idx="218">
                  <c:v>693.000000</c:v>
                </c:pt>
                <c:pt idx="219">
                  <c:v>693.000000</c:v>
                </c:pt>
                <c:pt idx="220">
                  <c:v>37.000000</c:v>
                </c:pt>
                <c:pt idx="221">
                  <c:v>37.000000</c:v>
                </c:pt>
                <c:pt idx="222">
                  <c:v>38.000000</c:v>
                </c:pt>
                <c:pt idx="223">
                  <c:v>38.000000</c:v>
                </c:pt>
                <c:pt idx="224">
                  <c:v>693.500000</c:v>
                </c:pt>
                <c:pt idx="225">
                  <c:v>693.500000</c:v>
                </c:pt>
                <c:pt idx="226">
                  <c:v>887.000000</c:v>
                </c:pt>
                <c:pt idx="227">
                  <c:v>887.000000</c:v>
                </c:pt>
                <c:pt idx="228">
                  <c:v>888.000000</c:v>
                </c:pt>
                <c:pt idx="229">
                  <c:v>888.000000</c:v>
                </c:pt>
                <c:pt idx="230">
                  <c:v>694.000000</c:v>
                </c:pt>
                <c:pt idx="231">
                  <c:v>694.000000</c:v>
                </c:pt>
                <c:pt idx="232">
                  <c:v>39.000000</c:v>
                </c:pt>
                <c:pt idx="233">
                  <c:v>39.000000</c:v>
                </c:pt>
                <c:pt idx="234">
                  <c:v>40.000000</c:v>
                </c:pt>
                <c:pt idx="235">
                  <c:v>40.000000</c:v>
                </c:pt>
                <c:pt idx="236">
                  <c:v>694.500000</c:v>
                </c:pt>
                <c:pt idx="237">
                  <c:v>694.500000</c:v>
                </c:pt>
                <c:pt idx="238">
                  <c:v>889.000000</c:v>
                </c:pt>
                <c:pt idx="239">
                  <c:v>889.000000</c:v>
                </c:pt>
                <c:pt idx="240">
                  <c:v>890.000000</c:v>
                </c:pt>
                <c:pt idx="241">
                  <c:v>890.000000</c:v>
                </c:pt>
                <c:pt idx="242">
                  <c:v>695.000000</c:v>
                </c:pt>
                <c:pt idx="243">
                  <c:v>695.000000</c:v>
                </c:pt>
                <c:pt idx="244">
                  <c:v>41.000000</c:v>
                </c:pt>
                <c:pt idx="245">
                  <c:v>41.000000</c:v>
                </c:pt>
                <c:pt idx="246">
                  <c:v>42.000000</c:v>
                </c:pt>
                <c:pt idx="247">
                  <c:v>42.000000</c:v>
                </c:pt>
                <c:pt idx="248">
                  <c:v>695.500000</c:v>
                </c:pt>
                <c:pt idx="249">
                  <c:v>695.500000</c:v>
                </c:pt>
                <c:pt idx="250">
                  <c:v>891.000000</c:v>
                </c:pt>
                <c:pt idx="251">
                  <c:v>891.000000</c:v>
                </c:pt>
                <c:pt idx="252">
                  <c:v>946.000000</c:v>
                </c:pt>
                <c:pt idx="253">
                  <c:v>946.000000</c:v>
                </c:pt>
                <c:pt idx="254">
                  <c:v>723.000000</c:v>
                </c:pt>
                <c:pt idx="255">
                  <c:v>723.000000</c:v>
                </c:pt>
                <c:pt idx="256">
                  <c:v>43.000000</c:v>
                </c:pt>
                <c:pt idx="257">
                  <c:v>43.000000</c:v>
                </c:pt>
                <c:pt idx="258">
                  <c:v>44.000000</c:v>
                </c:pt>
                <c:pt idx="259">
                  <c:v>44.000000</c:v>
                </c:pt>
                <c:pt idx="260">
                  <c:v>723.500000</c:v>
                </c:pt>
                <c:pt idx="261">
                  <c:v>723.500000</c:v>
                </c:pt>
                <c:pt idx="262">
                  <c:v>947.000000</c:v>
                </c:pt>
                <c:pt idx="263">
                  <c:v>947.000000</c:v>
                </c:pt>
                <c:pt idx="264">
                  <c:v>948.000000</c:v>
                </c:pt>
                <c:pt idx="265">
                  <c:v>948.000000</c:v>
                </c:pt>
                <c:pt idx="266">
                  <c:v>724.000000</c:v>
                </c:pt>
                <c:pt idx="267">
                  <c:v>724.000000</c:v>
                </c:pt>
                <c:pt idx="268">
                  <c:v>45.000000</c:v>
                </c:pt>
                <c:pt idx="269">
                  <c:v>45.000000</c:v>
                </c:pt>
                <c:pt idx="270">
                  <c:v>46.000000</c:v>
                </c:pt>
                <c:pt idx="271">
                  <c:v>46.000000</c:v>
                </c:pt>
                <c:pt idx="272">
                  <c:v>724.500000</c:v>
                </c:pt>
                <c:pt idx="273">
                  <c:v>724.500000</c:v>
                </c:pt>
                <c:pt idx="274">
                  <c:v>949.000000</c:v>
                </c:pt>
                <c:pt idx="275">
                  <c:v>949.000000</c:v>
                </c:pt>
                <c:pt idx="276">
                  <c:v>950.000000</c:v>
                </c:pt>
                <c:pt idx="277">
                  <c:v>950.000000</c:v>
                </c:pt>
                <c:pt idx="278">
                  <c:v>725.000000</c:v>
                </c:pt>
                <c:pt idx="279">
                  <c:v>725.000000</c:v>
                </c:pt>
                <c:pt idx="280">
                  <c:v>47.000000</c:v>
                </c:pt>
                <c:pt idx="281">
                  <c:v>47.000000</c:v>
                </c:pt>
                <c:pt idx="282">
                  <c:v>48.000000</c:v>
                </c:pt>
                <c:pt idx="283">
                  <c:v>48.000000</c:v>
                </c:pt>
                <c:pt idx="284">
                  <c:v>725.500000</c:v>
                </c:pt>
                <c:pt idx="285">
                  <c:v>725.500000</c:v>
                </c:pt>
                <c:pt idx="286">
                  <c:v>951.000000</c:v>
                </c:pt>
                <c:pt idx="287">
                  <c:v>951.000000</c:v>
                </c:pt>
                <c:pt idx="288">
                  <c:v>952.000000</c:v>
                </c:pt>
                <c:pt idx="289">
                  <c:v>952.000000</c:v>
                </c:pt>
                <c:pt idx="290">
                  <c:v>726.000000</c:v>
                </c:pt>
                <c:pt idx="291">
                  <c:v>726.000000</c:v>
                </c:pt>
                <c:pt idx="292">
                  <c:v>49.000000</c:v>
                </c:pt>
                <c:pt idx="293">
                  <c:v>49.000000</c:v>
                </c:pt>
                <c:pt idx="294">
                  <c:v>50.000000</c:v>
                </c:pt>
                <c:pt idx="295">
                  <c:v>50.000000</c:v>
                </c:pt>
                <c:pt idx="296">
                  <c:v>726.500000</c:v>
                </c:pt>
                <c:pt idx="297">
                  <c:v>726.500000</c:v>
                </c:pt>
                <c:pt idx="298">
                  <c:v>953.000000</c:v>
                </c:pt>
                <c:pt idx="299">
                  <c:v>953.000000</c:v>
                </c:pt>
                <c:pt idx="300">
                  <c:v>954.000000</c:v>
                </c:pt>
                <c:pt idx="301">
                  <c:v>954.000000</c:v>
                </c:pt>
                <c:pt idx="302">
                  <c:v>727.000000</c:v>
                </c:pt>
                <c:pt idx="303">
                  <c:v>727.000000</c:v>
                </c:pt>
                <c:pt idx="304">
                  <c:v>51.000000</c:v>
                </c:pt>
                <c:pt idx="305">
                  <c:v>51.000000</c:v>
                </c:pt>
                <c:pt idx="306">
                  <c:v>72.000000</c:v>
                </c:pt>
                <c:pt idx="307">
                  <c:v>72.000000</c:v>
                </c:pt>
                <c:pt idx="308">
                  <c:v>250.500000</c:v>
                </c:pt>
                <c:pt idx="309">
                  <c:v>250.500000</c:v>
                </c:pt>
                <c:pt idx="310">
                  <c:v>1.000000</c:v>
                </c:pt>
                <c:pt idx="311">
                  <c:v>1.000000</c:v>
                </c:pt>
                <c:pt idx="312">
                  <c:v>2.000000</c:v>
                </c:pt>
                <c:pt idx="313">
                  <c:v>2.000000</c:v>
                </c:pt>
                <c:pt idx="314">
                  <c:v>251.000000</c:v>
                </c:pt>
                <c:pt idx="315">
                  <c:v>251.000000</c:v>
                </c:pt>
                <c:pt idx="316">
                  <c:v>73.000000</c:v>
                </c:pt>
                <c:pt idx="317">
                  <c:v>73.000000</c:v>
                </c:pt>
                <c:pt idx="318">
                  <c:v>74.000000</c:v>
                </c:pt>
                <c:pt idx="319">
                  <c:v>74.000000</c:v>
                </c:pt>
                <c:pt idx="320">
                  <c:v>251.500000</c:v>
                </c:pt>
                <c:pt idx="321">
                  <c:v>251.500000</c:v>
                </c:pt>
                <c:pt idx="322">
                  <c:v>3.000000</c:v>
                </c:pt>
                <c:pt idx="323">
                  <c:v>3.000000</c:v>
                </c:pt>
                <c:pt idx="324">
                  <c:v>4.000000</c:v>
                </c:pt>
                <c:pt idx="325">
                  <c:v>4.000000</c:v>
                </c:pt>
                <c:pt idx="326">
                  <c:v>252.000000</c:v>
                </c:pt>
                <c:pt idx="327">
                  <c:v>252.000000</c:v>
                </c:pt>
                <c:pt idx="328">
                  <c:v>75.000000</c:v>
                </c:pt>
                <c:pt idx="329">
                  <c:v>75.000000</c:v>
                </c:pt>
                <c:pt idx="330">
                  <c:v>76.000000</c:v>
                </c:pt>
                <c:pt idx="331">
                  <c:v>76.000000</c:v>
                </c:pt>
                <c:pt idx="332">
                  <c:v>371.000000</c:v>
                </c:pt>
                <c:pt idx="333">
                  <c:v>371.000000</c:v>
                </c:pt>
                <c:pt idx="334">
                  <c:v>242.000000</c:v>
                </c:pt>
                <c:pt idx="335">
                  <c:v>242.000000</c:v>
                </c:pt>
                <c:pt idx="336">
                  <c:v>243.000000</c:v>
                </c:pt>
                <c:pt idx="337">
                  <c:v>243.000000</c:v>
                </c:pt>
                <c:pt idx="338">
                  <c:v>371.500000</c:v>
                </c:pt>
                <c:pt idx="339">
                  <c:v>371.500000</c:v>
                </c:pt>
                <c:pt idx="340">
                  <c:v>77.000000</c:v>
                </c:pt>
                <c:pt idx="341">
                  <c:v>77.000000</c:v>
                </c:pt>
                <c:pt idx="342">
                  <c:v>78.000000</c:v>
                </c:pt>
                <c:pt idx="343">
                  <c:v>78.000000</c:v>
                </c:pt>
                <c:pt idx="344">
                  <c:v>372.000000</c:v>
                </c:pt>
                <c:pt idx="345">
                  <c:v>372.000000</c:v>
                </c:pt>
                <c:pt idx="346">
                  <c:v>244.000000</c:v>
                </c:pt>
                <c:pt idx="347">
                  <c:v>244.000000</c:v>
                </c:pt>
                <c:pt idx="348">
                  <c:v>245.000000</c:v>
                </c:pt>
                <c:pt idx="349">
                  <c:v>245.000000</c:v>
                </c:pt>
                <c:pt idx="350">
                  <c:v>372.500000</c:v>
                </c:pt>
                <c:pt idx="351">
                  <c:v>372.500000</c:v>
                </c:pt>
                <c:pt idx="352">
                  <c:v>79.000000</c:v>
                </c:pt>
                <c:pt idx="353">
                  <c:v>79.000000</c:v>
                </c:pt>
                <c:pt idx="354">
                  <c:v>80.000000</c:v>
                </c:pt>
                <c:pt idx="355">
                  <c:v>80.000000</c:v>
                </c:pt>
                <c:pt idx="356">
                  <c:v>373.000000</c:v>
                </c:pt>
                <c:pt idx="357">
                  <c:v>373.000000</c:v>
                </c:pt>
                <c:pt idx="358">
                  <c:v>246.000000</c:v>
                </c:pt>
                <c:pt idx="359">
                  <c:v>246.000000</c:v>
                </c:pt>
                <c:pt idx="360">
                  <c:v>247.000000</c:v>
                </c:pt>
                <c:pt idx="361">
                  <c:v>247.000000</c:v>
                </c:pt>
                <c:pt idx="362">
                  <c:v>373.500000</c:v>
                </c:pt>
                <c:pt idx="363">
                  <c:v>373.500000</c:v>
                </c:pt>
                <c:pt idx="364">
                  <c:v>81.000000</c:v>
                </c:pt>
                <c:pt idx="365">
                  <c:v>81.000000</c:v>
                </c:pt>
                <c:pt idx="366">
                  <c:v>82.000000</c:v>
                </c:pt>
                <c:pt idx="367">
                  <c:v>82.000000</c:v>
                </c:pt>
                <c:pt idx="368">
                  <c:v>374.000000</c:v>
                </c:pt>
                <c:pt idx="369">
                  <c:v>374.000000</c:v>
                </c:pt>
                <c:pt idx="370">
                  <c:v>248.000000</c:v>
                </c:pt>
                <c:pt idx="371">
                  <c:v>248.000000</c:v>
                </c:pt>
                <c:pt idx="372">
                  <c:v>249.000000</c:v>
                </c:pt>
                <c:pt idx="373">
                  <c:v>249.000000</c:v>
                </c:pt>
                <c:pt idx="374">
                  <c:v>374.500000</c:v>
                </c:pt>
                <c:pt idx="375">
                  <c:v>374.500000</c:v>
                </c:pt>
                <c:pt idx="376">
                  <c:v>83.000000</c:v>
                </c:pt>
                <c:pt idx="377">
                  <c:v>83.000000</c:v>
                </c:pt>
                <c:pt idx="378">
                  <c:v>84.000000</c:v>
                </c:pt>
                <c:pt idx="379">
                  <c:v>84.000000</c:v>
                </c:pt>
                <c:pt idx="380">
                  <c:v>375.000000</c:v>
                </c:pt>
                <c:pt idx="381">
                  <c:v>375.000000</c:v>
                </c:pt>
                <c:pt idx="382">
                  <c:v>250.000000</c:v>
                </c:pt>
                <c:pt idx="383">
                  <c:v>250.000000</c:v>
                </c:pt>
                <c:pt idx="384">
                  <c:v>251.000000</c:v>
                </c:pt>
                <c:pt idx="385">
                  <c:v>251.000000</c:v>
                </c:pt>
                <c:pt idx="386">
                  <c:v>375.500000</c:v>
                </c:pt>
                <c:pt idx="387">
                  <c:v>375.500000</c:v>
                </c:pt>
                <c:pt idx="388">
                  <c:v>85.000000</c:v>
                </c:pt>
                <c:pt idx="389">
                  <c:v>85.000000</c:v>
                </c:pt>
                <c:pt idx="390">
                  <c:v>86.000000</c:v>
                </c:pt>
                <c:pt idx="391">
                  <c:v>86.000000</c:v>
                </c:pt>
                <c:pt idx="392">
                  <c:v>376.000000</c:v>
                </c:pt>
                <c:pt idx="393">
                  <c:v>376.000000</c:v>
                </c:pt>
                <c:pt idx="394">
                  <c:v>252.000000</c:v>
                </c:pt>
                <c:pt idx="395">
                  <c:v>252.000000</c:v>
                </c:pt>
                <c:pt idx="396">
                  <c:v>412.000000</c:v>
                </c:pt>
                <c:pt idx="397">
                  <c:v>412.000000</c:v>
                </c:pt>
                <c:pt idx="398">
                  <c:v>456.000000</c:v>
                </c:pt>
                <c:pt idx="399">
                  <c:v>456.000000</c:v>
                </c:pt>
                <c:pt idx="400">
                  <c:v>87.000000</c:v>
                </c:pt>
                <c:pt idx="401">
                  <c:v>87.000000</c:v>
                </c:pt>
                <c:pt idx="402">
                  <c:v>88.000000</c:v>
                </c:pt>
                <c:pt idx="403">
                  <c:v>88.000000</c:v>
                </c:pt>
                <c:pt idx="404">
                  <c:v>456.500000</c:v>
                </c:pt>
                <c:pt idx="405">
                  <c:v>456.500000</c:v>
                </c:pt>
                <c:pt idx="406">
                  <c:v>413.000000</c:v>
                </c:pt>
                <c:pt idx="407">
                  <c:v>413.000000</c:v>
                </c:pt>
                <c:pt idx="408">
                  <c:v>414.000000</c:v>
                </c:pt>
                <c:pt idx="409">
                  <c:v>414.000000</c:v>
                </c:pt>
                <c:pt idx="410">
                  <c:v>457.000000</c:v>
                </c:pt>
                <c:pt idx="411">
                  <c:v>457.000000</c:v>
                </c:pt>
                <c:pt idx="412">
                  <c:v>89.000000</c:v>
                </c:pt>
                <c:pt idx="413">
                  <c:v>89.000000</c:v>
                </c:pt>
                <c:pt idx="414">
                  <c:v>90.000000</c:v>
                </c:pt>
                <c:pt idx="415">
                  <c:v>90.000000</c:v>
                </c:pt>
                <c:pt idx="416">
                  <c:v>457.500000</c:v>
                </c:pt>
                <c:pt idx="417">
                  <c:v>457.500000</c:v>
                </c:pt>
                <c:pt idx="418">
                  <c:v>415.000000</c:v>
                </c:pt>
                <c:pt idx="419">
                  <c:v>415.000000</c:v>
                </c:pt>
                <c:pt idx="420">
                  <c:v>529.000000</c:v>
                </c:pt>
                <c:pt idx="421">
                  <c:v>529.000000</c:v>
                </c:pt>
                <c:pt idx="422">
                  <c:v>514.500000</c:v>
                </c:pt>
                <c:pt idx="423">
                  <c:v>514.500000</c:v>
                </c:pt>
                <c:pt idx="424">
                  <c:v>91.000000</c:v>
                </c:pt>
                <c:pt idx="425">
                  <c:v>91.000000</c:v>
                </c:pt>
                <c:pt idx="426">
                  <c:v>92.000000</c:v>
                </c:pt>
                <c:pt idx="427">
                  <c:v>92.000000</c:v>
                </c:pt>
                <c:pt idx="428">
                  <c:v>515.000000</c:v>
                </c:pt>
                <c:pt idx="429">
                  <c:v>515.000000</c:v>
                </c:pt>
                <c:pt idx="430">
                  <c:v>530.000000</c:v>
                </c:pt>
                <c:pt idx="431">
                  <c:v>530.000000</c:v>
                </c:pt>
                <c:pt idx="432">
                  <c:v>678.000000</c:v>
                </c:pt>
                <c:pt idx="433">
                  <c:v>678.000000</c:v>
                </c:pt>
                <c:pt idx="434">
                  <c:v>589.000000</c:v>
                </c:pt>
                <c:pt idx="435">
                  <c:v>589.000000</c:v>
                </c:pt>
                <c:pt idx="436">
                  <c:v>93.000000</c:v>
                </c:pt>
                <c:pt idx="437">
                  <c:v>93.000000</c:v>
                </c:pt>
                <c:pt idx="438">
                  <c:v>94.000000</c:v>
                </c:pt>
                <c:pt idx="439">
                  <c:v>94.000000</c:v>
                </c:pt>
                <c:pt idx="440">
                  <c:v>589.500000</c:v>
                </c:pt>
                <c:pt idx="441">
                  <c:v>589.500000</c:v>
                </c:pt>
                <c:pt idx="442">
                  <c:v>679.000000</c:v>
                </c:pt>
                <c:pt idx="443">
                  <c:v>679.000000</c:v>
                </c:pt>
                <c:pt idx="444">
                  <c:v>760.000000</c:v>
                </c:pt>
                <c:pt idx="445">
                  <c:v>760.000000</c:v>
                </c:pt>
                <c:pt idx="446">
                  <c:v>630.000000</c:v>
                </c:pt>
                <c:pt idx="447">
                  <c:v>630.000000</c:v>
                </c:pt>
                <c:pt idx="448">
                  <c:v>95.000000</c:v>
                </c:pt>
                <c:pt idx="449">
                  <c:v>95.000000</c:v>
                </c:pt>
                <c:pt idx="450">
                  <c:v>96.000000</c:v>
                </c:pt>
                <c:pt idx="451">
                  <c:v>96.000000</c:v>
                </c:pt>
                <c:pt idx="452">
                  <c:v>630.500000</c:v>
                </c:pt>
                <c:pt idx="453">
                  <c:v>630.500000</c:v>
                </c:pt>
                <c:pt idx="454">
                  <c:v>761.000000</c:v>
                </c:pt>
                <c:pt idx="455">
                  <c:v>761.000000</c:v>
                </c:pt>
                <c:pt idx="456">
                  <c:v>762.000000</c:v>
                </c:pt>
                <c:pt idx="457">
                  <c:v>762.000000</c:v>
                </c:pt>
                <c:pt idx="458">
                  <c:v>631.000000</c:v>
                </c:pt>
                <c:pt idx="459">
                  <c:v>631.000000</c:v>
                </c:pt>
                <c:pt idx="460">
                  <c:v>97.000000</c:v>
                </c:pt>
                <c:pt idx="461">
                  <c:v>97.000000</c:v>
                </c:pt>
                <c:pt idx="462">
                  <c:v>98.000000</c:v>
                </c:pt>
                <c:pt idx="463">
                  <c:v>98.000000</c:v>
                </c:pt>
                <c:pt idx="464">
                  <c:v>651.000000</c:v>
                </c:pt>
                <c:pt idx="465">
                  <c:v>651.000000</c:v>
                </c:pt>
                <c:pt idx="466">
                  <c:v>802.000000</c:v>
                </c:pt>
                <c:pt idx="467">
                  <c:v>802.000000</c:v>
                </c:pt>
                <c:pt idx="468">
                  <c:v>803.000000</c:v>
                </c:pt>
                <c:pt idx="469">
                  <c:v>803.000000</c:v>
                </c:pt>
                <c:pt idx="470">
                  <c:v>651.500000</c:v>
                </c:pt>
                <c:pt idx="471">
                  <c:v>651.500000</c:v>
                </c:pt>
                <c:pt idx="472">
                  <c:v>99.000000</c:v>
                </c:pt>
                <c:pt idx="473">
                  <c:v>99.000000</c:v>
                </c:pt>
                <c:pt idx="474">
                  <c:v>100.000000</c:v>
                </c:pt>
                <c:pt idx="475">
                  <c:v>100.000000</c:v>
                </c:pt>
                <c:pt idx="476">
                  <c:v>652.000000</c:v>
                </c:pt>
                <c:pt idx="477">
                  <c:v>652.000000</c:v>
                </c:pt>
                <c:pt idx="478">
                  <c:v>804.000000</c:v>
                </c:pt>
                <c:pt idx="479">
                  <c:v>804.000000</c:v>
                </c:pt>
                <c:pt idx="480">
                  <c:v>892.000000</c:v>
                </c:pt>
                <c:pt idx="481">
                  <c:v>892.000000</c:v>
                </c:pt>
                <c:pt idx="482">
                  <c:v>696.000000</c:v>
                </c:pt>
                <c:pt idx="483">
                  <c:v>696.000000</c:v>
                </c:pt>
                <c:pt idx="484">
                  <c:v>101.000000</c:v>
                </c:pt>
                <c:pt idx="485">
                  <c:v>101.000000</c:v>
                </c:pt>
                <c:pt idx="486">
                  <c:v>102.000000</c:v>
                </c:pt>
                <c:pt idx="487">
                  <c:v>102.000000</c:v>
                </c:pt>
                <c:pt idx="488">
                  <c:v>696.500000</c:v>
                </c:pt>
                <c:pt idx="489">
                  <c:v>696.500000</c:v>
                </c:pt>
                <c:pt idx="490">
                  <c:v>893.000000</c:v>
                </c:pt>
                <c:pt idx="491">
                  <c:v>893.000000</c:v>
                </c:pt>
                <c:pt idx="492">
                  <c:v>955.000000</c:v>
                </c:pt>
                <c:pt idx="493">
                  <c:v>955.000000</c:v>
                </c:pt>
                <c:pt idx="494">
                  <c:v>727.500000</c:v>
                </c:pt>
                <c:pt idx="495">
                  <c:v>727.500000</c:v>
                </c:pt>
                <c:pt idx="496">
                  <c:v>103.000000</c:v>
                </c:pt>
                <c:pt idx="497">
                  <c:v>103.000000</c:v>
                </c:pt>
                <c:pt idx="498">
                  <c:v>104.000000</c:v>
                </c:pt>
                <c:pt idx="499">
                  <c:v>104.000000</c:v>
                </c:pt>
                <c:pt idx="500">
                  <c:v>728.000000</c:v>
                </c:pt>
                <c:pt idx="501">
                  <c:v>728.000000</c:v>
                </c:pt>
                <c:pt idx="502">
                  <c:v>956.000000</c:v>
                </c:pt>
                <c:pt idx="503">
                  <c:v>956.000000</c:v>
                </c:pt>
                <c:pt idx="504">
                  <c:v>957.000000</c:v>
                </c:pt>
                <c:pt idx="505">
                  <c:v>957.000000</c:v>
                </c:pt>
                <c:pt idx="506">
                  <c:v>728.500000</c:v>
                </c:pt>
                <c:pt idx="507">
                  <c:v>728.500000</c:v>
                </c:pt>
                <c:pt idx="508">
                  <c:v>105.000000</c:v>
                </c:pt>
                <c:pt idx="509">
                  <c:v>105.000000</c:v>
                </c:pt>
                <c:pt idx="510">
                  <c:v>106.000000</c:v>
                </c:pt>
                <c:pt idx="511">
                  <c:v>106.000000</c:v>
                </c:pt>
                <c:pt idx="512">
                  <c:v>729.000000</c:v>
                </c:pt>
                <c:pt idx="513">
                  <c:v>729.000000</c:v>
                </c:pt>
                <c:pt idx="514">
                  <c:v>958.000000</c:v>
                </c:pt>
                <c:pt idx="515">
                  <c:v>958.000000</c:v>
                </c:pt>
                <c:pt idx="516">
                  <c:v>959.000000</c:v>
                </c:pt>
                <c:pt idx="517">
                  <c:v>959.000000</c:v>
                </c:pt>
                <c:pt idx="518">
                  <c:v>729.500000</c:v>
                </c:pt>
                <c:pt idx="519">
                  <c:v>729.500000</c:v>
                </c:pt>
                <c:pt idx="520">
                  <c:v>107.000000</c:v>
                </c:pt>
                <c:pt idx="521">
                  <c:v>107.000000</c:v>
                </c:pt>
                <c:pt idx="522">
                  <c:v>108.000000</c:v>
                </c:pt>
                <c:pt idx="523">
                  <c:v>108.000000</c:v>
                </c:pt>
                <c:pt idx="524">
                  <c:v>730.000000</c:v>
                </c:pt>
                <c:pt idx="525">
                  <c:v>730.000000</c:v>
                </c:pt>
                <c:pt idx="526">
                  <c:v>960.000000</c:v>
                </c:pt>
                <c:pt idx="527">
                  <c:v>960.000000</c:v>
                </c:pt>
                <c:pt idx="528">
                  <c:v>961.000000</c:v>
                </c:pt>
                <c:pt idx="529">
                  <c:v>961.000000</c:v>
                </c:pt>
                <c:pt idx="530">
                  <c:v>730.500000</c:v>
                </c:pt>
                <c:pt idx="531">
                  <c:v>730.500000</c:v>
                </c:pt>
                <c:pt idx="532">
                  <c:v>109.000000</c:v>
                </c:pt>
                <c:pt idx="533">
                  <c:v>109.000000</c:v>
                </c:pt>
                <c:pt idx="534">
                  <c:v>130.000000</c:v>
                </c:pt>
                <c:pt idx="535">
                  <c:v>130.000000</c:v>
                </c:pt>
                <c:pt idx="536">
                  <c:v>252.500000</c:v>
                </c:pt>
                <c:pt idx="537">
                  <c:v>252.500000</c:v>
                </c:pt>
                <c:pt idx="538">
                  <c:v>5.000000</c:v>
                </c:pt>
                <c:pt idx="539">
                  <c:v>5.000000</c:v>
                </c:pt>
                <c:pt idx="540">
                  <c:v>6.000000</c:v>
                </c:pt>
                <c:pt idx="541">
                  <c:v>6.000000</c:v>
                </c:pt>
                <c:pt idx="542">
                  <c:v>253.000000</c:v>
                </c:pt>
                <c:pt idx="543">
                  <c:v>253.000000</c:v>
                </c:pt>
                <c:pt idx="544">
                  <c:v>131.000000</c:v>
                </c:pt>
                <c:pt idx="545">
                  <c:v>131.000000</c:v>
                </c:pt>
                <c:pt idx="546">
                  <c:v>132.000000</c:v>
                </c:pt>
                <c:pt idx="547">
                  <c:v>132.000000</c:v>
                </c:pt>
                <c:pt idx="548">
                  <c:v>253.500000</c:v>
                </c:pt>
                <c:pt idx="549">
                  <c:v>253.500000</c:v>
                </c:pt>
                <c:pt idx="550">
                  <c:v>7.000000</c:v>
                </c:pt>
                <c:pt idx="551">
                  <c:v>7.000000</c:v>
                </c:pt>
                <c:pt idx="552">
                  <c:v>8.000000</c:v>
                </c:pt>
                <c:pt idx="553">
                  <c:v>8.000000</c:v>
                </c:pt>
                <c:pt idx="554">
                  <c:v>254.000000</c:v>
                </c:pt>
                <c:pt idx="555">
                  <c:v>254.000000</c:v>
                </c:pt>
                <c:pt idx="556">
                  <c:v>133.000000</c:v>
                </c:pt>
                <c:pt idx="557">
                  <c:v>133.000000</c:v>
                </c:pt>
                <c:pt idx="558">
                  <c:v>134.000000</c:v>
                </c:pt>
                <c:pt idx="559">
                  <c:v>134.000000</c:v>
                </c:pt>
                <c:pt idx="560">
                  <c:v>254.500000</c:v>
                </c:pt>
                <c:pt idx="561">
                  <c:v>254.500000</c:v>
                </c:pt>
                <c:pt idx="562">
                  <c:v>9.000000</c:v>
                </c:pt>
                <c:pt idx="563">
                  <c:v>9.000000</c:v>
                </c:pt>
                <c:pt idx="564">
                  <c:v>10.000000</c:v>
                </c:pt>
                <c:pt idx="565">
                  <c:v>10.000000</c:v>
                </c:pt>
                <c:pt idx="566">
                  <c:v>255.000000</c:v>
                </c:pt>
                <c:pt idx="567">
                  <c:v>255.000000</c:v>
                </c:pt>
                <c:pt idx="568">
                  <c:v>135.000000</c:v>
                </c:pt>
                <c:pt idx="569">
                  <c:v>135.000000</c:v>
                </c:pt>
                <c:pt idx="570">
                  <c:v>136.000000</c:v>
                </c:pt>
                <c:pt idx="571">
                  <c:v>136.000000</c:v>
                </c:pt>
                <c:pt idx="572">
                  <c:v>255.500000</c:v>
                </c:pt>
                <c:pt idx="573">
                  <c:v>255.500000</c:v>
                </c:pt>
                <c:pt idx="574">
                  <c:v>11.000000</c:v>
                </c:pt>
                <c:pt idx="575">
                  <c:v>11.000000</c:v>
                </c:pt>
                <c:pt idx="576">
                  <c:v>12.000000</c:v>
                </c:pt>
                <c:pt idx="577">
                  <c:v>12.000000</c:v>
                </c:pt>
                <c:pt idx="578">
                  <c:v>256.000000</c:v>
                </c:pt>
                <c:pt idx="579">
                  <c:v>256.000000</c:v>
                </c:pt>
                <c:pt idx="580">
                  <c:v>137.000000</c:v>
                </c:pt>
                <c:pt idx="581">
                  <c:v>137.000000</c:v>
                </c:pt>
                <c:pt idx="582">
                  <c:v>138.000000</c:v>
                </c:pt>
                <c:pt idx="583">
                  <c:v>138.000000</c:v>
                </c:pt>
                <c:pt idx="584">
                  <c:v>256.500000</c:v>
                </c:pt>
                <c:pt idx="585">
                  <c:v>256.500000</c:v>
                </c:pt>
                <c:pt idx="586">
                  <c:v>13.000000</c:v>
                </c:pt>
                <c:pt idx="587">
                  <c:v>13.000000</c:v>
                </c:pt>
                <c:pt idx="588">
                  <c:v>14.000000</c:v>
                </c:pt>
                <c:pt idx="589">
                  <c:v>14.000000</c:v>
                </c:pt>
                <c:pt idx="590">
                  <c:v>257.000000</c:v>
                </c:pt>
                <c:pt idx="591">
                  <c:v>257.000000</c:v>
                </c:pt>
                <c:pt idx="592">
                  <c:v>139.000000</c:v>
                </c:pt>
                <c:pt idx="593">
                  <c:v>139.000000</c:v>
                </c:pt>
                <c:pt idx="594">
                  <c:v>140.000000</c:v>
                </c:pt>
                <c:pt idx="595">
                  <c:v>140.000000</c:v>
                </c:pt>
                <c:pt idx="596">
                  <c:v>257.500000</c:v>
                </c:pt>
                <c:pt idx="597">
                  <c:v>257.500000</c:v>
                </c:pt>
                <c:pt idx="598">
                  <c:v>15.000000</c:v>
                </c:pt>
                <c:pt idx="599">
                  <c:v>15.000000</c:v>
                </c:pt>
                <c:pt idx="600">
                  <c:v>16.000000</c:v>
                </c:pt>
                <c:pt idx="601">
                  <c:v>16.000000</c:v>
                </c:pt>
                <c:pt idx="602">
                  <c:v>258.000000</c:v>
                </c:pt>
                <c:pt idx="603">
                  <c:v>258.000000</c:v>
                </c:pt>
                <c:pt idx="604">
                  <c:v>141.000000</c:v>
                </c:pt>
                <c:pt idx="605">
                  <c:v>141.000000</c:v>
                </c:pt>
                <c:pt idx="606">
                  <c:v>142.000000</c:v>
                </c:pt>
                <c:pt idx="607">
                  <c:v>142.000000</c:v>
                </c:pt>
                <c:pt idx="608">
                  <c:v>258.500000</c:v>
                </c:pt>
                <c:pt idx="609">
                  <c:v>258.500000</c:v>
                </c:pt>
                <c:pt idx="610">
                  <c:v>17.000000</c:v>
                </c:pt>
                <c:pt idx="611">
                  <c:v>17.000000</c:v>
                </c:pt>
                <c:pt idx="612">
                  <c:v>18.000000</c:v>
                </c:pt>
                <c:pt idx="613">
                  <c:v>18.000000</c:v>
                </c:pt>
                <c:pt idx="614">
                  <c:v>259.000000</c:v>
                </c:pt>
                <c:pt idx="615">
                  <c:v>259.000000</c:v>
                </c:pt>
                <c:pt idx="616">
                  <c:v>143.000000</c:v>
                </c:pt>
                <c:pt idx="617">
                  <c:v>143.000000</c:v>
                </c:pt>
                <c:pt idx="618">
                  <c:v>144.000000</c:v>
                </c:pt>
                <c:pt idx="619">
                  <c:v>144.000000</c:v>
                </c:pt>
                <c:pt idx="620">
                  <c:v>259.500000</c:v>
                </c:pt>
                <c:pt idx="621">
                  <c:v>259.500000</c:v>
                </c:pt>
                <c:pt idx="622">
                  <c:v>19.000000</c:v>
                </c:pt>
                <c:pt idx="623">
                  <c:v>19.000000</c:v>
                </c:pt>
                <c:pt idx="624">
                  <c:v>20.000000</c:v>
                </c:pt>
                <c:pt idx="625">
                  <c:v>20.000000</c:v>
                </c:pt>
                <c:pt idx="626">
                  <c:v>260.000000</c:v>
                </c:pt>
                <c:pt idx="627">
                  <c:v>260.000000</c:v>
                </c:pt>
                <c:pt idx="628">
                  <c:v>145.000000</c:v>
                </c:pt>
                <c:pt idx="629">
                  <c:v>145.000000</c:v>
                </c:pt>
                <c:pt idx="630">
                  <c:v>146.000000</c:v>
                </c:pt>
                <c:pt idx="631">
                  <c:v>146.000000</c:v>
                </c:pt>
                <c:pt idx="632">
                  <c:v>260.500000</c:v>
                </c:pt>
                <c:pt idx="633">
                  <c:v>260.500000</c:v>
                </c:pt>
                <c:pt idx="634">
                  <c:v>21.000000</c:v>
                </c:pt>
                <c:pt idx="635">
                  <c:v>21.000000</c:v>
                </c:pt>
                <c:pt idx="636">
                  <c:v>22.000000</c:v>
                </c:pt>
                <c:pt idx="637">
                  <c:v>22.000000</c:v>
                </c:pt>
                <c:pt idx="638">
                  <c:v>261.000000</c:v>
                </c:pt>
                <c:pt idx="639">
                  <c:v>261.000000</c:v>
                </c:pt>
                <c:pt idx="640">
                  <c:v>147.000000</c:v>
                </c:pt>
                <c:pt idx="641">
                  <c:v>147.000000</c:v>
                </c:pt>
                <c:pt idx="642">
                  <c:v>148.000000</c:v>
                </c:pt>
                <c:pt idx="643">
                  <c:v>148.000000</c:v>
                </c:pt>
                <c:pt idx="644">
                  <c:v>261.500000</c:v>
                </c:pt>
                <c:pt idx="645">
                  <c:v>261.500000</c:v>
                </c:pt>
                <c:pt idx="646">
                  <c:v>23.000000</c:v>
                </c:pt>
                <c:pt idx="647">
                  <c:v>23.000000</c:v>
                </c:pt>
                <c:pt idx="648">
                  <c:v>24.000000</c:v>
                </c:pt>
                <c:pt idx="649">
                  <c:v>24.000000</c:v>
                </c:pt>
                <c:pt idx="650">
                  <c:v>262.000000</c:v>
                </c:pt>
                <c:pt idx="651">
                  <c:v>262.000000</c:v>
                </c:pt>
                <c:pt idx="652">
                  <c:v>149.000000</c:v>
                </c:pt>
                <c:pt idx="653">
                  <c:v>149.000000</c:v>
                </c:pt>
                <c:pt idx="654">
                  <c:v>150.000000</c:v>
                </c:pt>
                <c:pt idx="655">
                  <c:v>150.000000</c:v>
                </c:pt>
                <c:pt idx="656">
                  <c:v>262.500000</c:v>
                </c:pt>
                <c:pt idx="657">
                  <c:v>262.500000</c:v>
                </c:pt>
                <c:pt idx="658">
                  <c:v>25.000000</c:v>
                </c:pt>
                <c:pt idx="659">
                  <c:v>25.000000</c:v>
                </c:pt>
                <c:pt idx="660">
                  <c:v>26.000000</c:v>
                </c:pt>
                <c:pt idx="661">
                  <c:v>26.000000</c:v>
                </c:pt>
                <c:pt idx="662">
                  <c:v>263.000000</c:v>
                </c:pt>
                <c:pt idx="663">
                  <c:v>263.000000</c:v>
                </c:pt>
                <c:pt idx="664">
                  <c:v>151.000000</c:v>
                </c:pt>
                <c:pt idx="665">
                  <c:v>151.000000</c:v>
                </c:pt>
                <c:pt idx="666">
                  <c:v>152.000000</c:v>
                </c:pt>
                <c:pt idx="667">
                  <c:v>152.000000</c:v>
                </c:pt>
                <c:pt idx="668">
                  <c:v>263.500000</c:v>
                </c:pt>
                <c:pt idx="669">
                  <c:v>263.500000</c:v>
                </c:pt>
                <c:pt idx="670">
                  <c:v>27.000000</c:v>
                </c:pt>
                <c:pt idx="671">
                  <c:v>27.000000</c:v>
                </c:pt>
                <c:pt idx="672">
                  <c:v>28.000000</c:v>
                </c:pt>
                <c:pt idx="673">
                  <c:v>28.000000</c:v>
                </c:pt>
                <c:pt idx="674">
                  <c:v>264.000000</c:v>
                </c:pt>
                <c:pt idx="675">
                  <c:v>264.000000</c:v>
                </c:pt>
                <c:pt idx="676">
                  <c:v>153.000000</c:v>
                </c:pt>
                <c:pt idx="677">
                  <c:v>153.000000</c:v>
                </c:pt>
                <c:pt idx="678">
                  <c:v>154.000000</c:v>
                </c:pt>
                <c:pt idx="679">
                  <c:v>154.000000</c:v>
                </c:pt>
                <c:pt idx="680">
                  <c:v>264.500000</c:v>
                </c:pt>
                <c:pt idx="681">
                  <c:v>264.500000</c:v>
                </c:pt>
                <c:pt idx="682">
                  <c:v>29.000000</c:v>
                </c:pt>
                <c:pt idx="683">
                  <c:v>29.000000</c:v>
                </c:pt>
                <c:pt idx="684">
                  <c:v>30.000000</c:v>
                </c:pt>
                <c:pt idx="685">
                  <c:v>30.000000</c:v>
                </c:pt>
                <c:pt idx="686">
                  <c:v>265.000000</c:v>
                </c:pt>
                <c:pt idx="687">
                  <c:v>265.000000</c:v>
                </c:pt>
                <c:pt idx="688">
                  <c:v>155.000000</c:v>
                </c:pt>
                <c:pt idx="689">
                  <c:v>155.000000</c:v>
                </c:pt>
                <c:pt idx="690">
                  <c:v>156.000000</c:v>
                </c:pt>
                <c:pt idx="691">
                  <c:v>156.000000</c:v>
                </c:pt>
                <c:pt idx="692">
                  <c:v>265.500000</c:v>
                </c:pt>
                <c:pt idx="693">
                  <c:v>265.500000</c:v>
                </c:pt>
                <c:pt idx="694">
                  <c:v>31.000000</c:v>
                </c:pt>
                <c:pt idx="695">
                  <c:v>31.000000</c:v>
                </c:pt>
                <c:pt idx="696">
                  <c:v>32.000000</c:v>
                </c:pt>
                <c:pt idx="697">
                  <c:v>32.000000</c:v>
                </c:pt>
                <c:pt idx="698">
                  <c:v>266.000000</c:v>
                </c:pt>
                <c:pt idx="699">
                  <c:v>266.000000</c:v>
                </c:pt>
                <c:pt idx="700">
                  <c:v>157.000000</c:v>
                </c:pt>
                <c:pt idx="701">
                  <c:v>157.000000</c:v>
                </c:pt>
                <c:pt idx="702">
                  <c:v>158.000000</c:v>
                </c:pt>
                <c:pt idx="703">
                  <c:v>158.000000</c:v>
                </c:pt>
                <c:pt idx="704">
                  <c:v>266.500000</c:v>
                </c:pt>
                <c:pt idx="705">
                  <c:v>266.500000</c:v>
                </c:pt>
                <c:pt idx="706">
                  <c:v>33.000000</c:v>
                </c:pt>
                <c:pt idx="707">
                  <c:v>33.000000</c:v>
                </c:pt>
                <c:pt idx="708">
                  <c:v>34.000000</c:v>
                </c:pt>
                <c:pt idx="709">
                  <c:v>34.000000</c:v>
                </c:pt>
                <c:pt idx="710">
                  <c:v>267.000000</c:v>
                </c:pt>
                <c:pt idx="711">
                  <c:v>267.000000</c:v>
                </c:pt>
                <c:pt idx="712">
                  <c:v>159.000000</c:v>
                </c:pt>
                <c:pt idx="713">
                  <c:v>159.000000</c:v>
                </c:pt>
                <c:pt idx="714">
                  <c:v>160.000000</c:v>
                </c:pt>
                <c:pt idx="715">
                  <c:v>160.000000</c:v>
                </c:pt>
                <c:pt idx="716">
                  <c:v>267.500000</c:v>
                </c:pt>
                <c:pt idx="717">
                  <c:v>267.500000</c:v>
                </c:pt>
                <c:pt idx="718">
                  <c:v>35.000000</c:v>
                </c:pt>
                <c:pt idx="719">
                  <c:v>35.000000</c:v>
                </c:pt>
                <c:pt idx="720">
                  <c:v>36.000000</c:v>
                </c:pt>
                <c:pt idx="721">
                  <c:v>36.000000</c:v>
                </c:pt>
                <c:pt idx="722">
                  <c:v>268.000000</c:v>
                </c:pt>
                <c:pt idx="723">
                  <c:v>268.000000</c:v>
                </c:pt>
                <c:pt idx="724">
                  <c:v>161.000000</c:v>
                </c:pt>
                <c:pt idx="725">
                  <c:v>161.000000</c:v>
                </c:pt>
                <c:pt idx="726">
                  <c:v>162.000000</c:v>
                </c:pt>
                <c:pt idx="727">
                  <c:v>162.000000</c:v>
                </c:pt>
                <c:pt idx="728">
                  <c:v>268.500000</c:v>
                </c:pt>
                <c:pt idx="729">
                  <c:v>268.500000</c:v>
                </c:pt>
                <c:pt idx="730">
                  <c:v>37.000000</c:v>
                </c:pt>
                <c:pt idx="731">
                  <c:v>37.000000</c:v>
                </c:pt>
                <c:pt idx="732">
                  <c:v>38.000000</c:v>
                </c:pt>
                <c:pt idx="733">
                  <c:v>38.000000</c:v>
                </c:pt>
                <c:pt idx="734">
                  <c:v>269.000000</c:v>
                </c:pt>
                <c:pt idx="735">
                  <c:v>269.000000</c:v>
                </c:pt>
                <c:pt idx="736">
                  <c:v>163.000000</c:v>
                </c:pt>
                <c:pt idx="737">
                  <c:v>163.000000</c:v>
                </c:pt>
                <c:pt idx="738">
                  <c:v>164.000000</c:v>
                </c:pt>
                <c:pt idx="739">
                  <c:v>164.000000</c:v>
                </c:pt>
                <c:pt idx="740">
                  <c:v>269.500000</c:v>
                </c:pt>
                <c:pt idx="741">
                  <c:v>269.500000</c:v>
                </c:pt>
                <c:pt idx="742">
                  <c:v>39.000000</c:v>
                </c:pt>
                <c:pt idx="743">
                  <c:v>39.000000</c:v>
                </c:pt>
                <c:pt idx="744">
                  <c:v>40.000000</c:v>
                </c:pt>
                <c:pt idx="745">
                  <c:v>40.000000</c:v>
                </c:pt>
                <c:pt idx="746">
                  <c:v>270.000000</c:v>
                </c:pt>
                <c:pt idx="747">
                  <c:v>270.000000</c:v>
                </c:pt>
                <c:pt idx="748">
                  <c:v>165.000000</c:v>
                </c:pt>
                <c:pt idx="749">
                  <c:v>165.000000</c:v>
                </c:pt>
                <c:pt idx="750">
                  <c:v>166.000000</c:v>
                </c:pt>
                <c:pt idx="751">
                  <c:v>166.000000</c:v>
                </c:pt>
                <c:pt idx="752">
                  <c:v>270.500000</c:v>
                </c:pt>
                <c:pt idx="753">
                  <c:v>270.500000</c:v>
                </c:pt>
                <c:pt idx="754">
                  <c:v>41.000000</c:v>
                </c:pt>
                <c:pt idx="755">
                  <c:v>41.000000</c:v>
                </c:pt>
                <c:pt idx="756">
                  <c:v>42.000000</c:v>
                </c:pt>
                <c:pt idx="757">
                  <c:v>42.000000</c:v>
                </c:pt>
                <c:pt idx="758">
                  <c:v>271.000000</c:v>
                </c:pt>
                <c:pt idx="759">
                  <c:v>271.000000</c:v>
                </c:pt>
                <c:pt idx="760">
                  <c:v>167.000000</c:v>
                </c:pt>
                <c:pt idx="761">
                  <c:v>167.000000</c:v>
                </c:pt>
                <c:pt idx="762">
                  <c:v>168.000000</c:v>
                </c:pt>
                <c:pt idx="763">
                  <c:v>168.000000</c:v>
                </c:pt>
                <c:pt idx="764">
                  <c:v>271.500000</c:v>
                </c:pt>
                <c:pt idx="765">
                  <c:v>271.500000</c:v>
                </c:pt>
                <c:pt idx="766">
                  <c:v>43.000000</c:v>
                </c:pt>
                <c:pt idx="767">
                  <c:v>43.000000</c:v>
                </c:pt>
                <c:pt idx="768">
                  <c:v>44.000000</c:v>
                </c:pt>
                <c:pt idx="769">
                  <c:v>44.000000</c:v>
                </c:pt>
                <c:pt idx="770">
                  <c:v>272.000000</c:v>
                </c:pt>
                <c:pt idx="771">
                  <c:v>272.000000</c:v>
                </c:pt>
                <c:pt idx="772">
                  <c:v>169.000000</c:v>
                </c:pt>
                <c:pt idx="773">
                  <c:v>169.000000</c:v>
                </c:pt>
                <c:pt idx="774">
                  <c:v>170.000000</c:v>
                </c:pt>
                <c:pt idx="775">
                  <c:v>170.000000</c:v>
                </c:pt>
                <c:pt idx="776">
                  <c:v>272.500000</c:v>
                </c:pt>
                <c:pt idx="777">
                  <c:v>272.500000</c:v>
                </c:pt>
                <c:pt idx="778">
                  <c:v>45.000000</c:v>
                </c:pt>
                <c:pt idx="779">
                  <c:v>45.000000</c:v>
                </c:pt>
                <c:pt idx="780">
                  <c:v>165.000000</c:v>
                </c:pt>
                <c:pt idx="781">
                  <c:v>165.000000</c:v>
                </c:pt>
                <c:pt idx="782">
                  <c:v>332.500000</c:v>
                </c:pt>
                <c:pt idx="783">
                  <c:v>332.500000</c:v>
                </c:pt>
                <c:pt idx="784">
                  <c:v>171.000000</c:v>
                </c:pt>
                <c:pt idx="785">
                  <c:v>171.000000</c:v>
                </c:pt>
                <c:pt idx="786">
                  <c:v>172.000000</c:v>
                </c:pt>
                <c:pt idx="787">
                  <c:v>172.000000</c:v>
                </c:pt>
                <c:pt idx="788">
                  <c:v>333.000000</c:v>
                </c:pt>
                <c:pt idx="789">
                  <c:v>333.000000</c:v>
                </c:pt>
                <c:pt idx="790">
                  <c:v>166.000000</c:v>
                </c:pt>
                <c:pt idx="791">
                  <c:v>166.000000</c:v>
                </c:pt>
                <c:pt idx="792">
                  <c:v>167.000000</c:v>
                </c:pt>
                <c:pt idx="793">
                  <c:v>167.000000</c:v>
                </c:pt>
                <c:pt idx="794">
                  <c:v>333.500000</c:v>
                </c:pt>
                <c:pt idx="795">
                  <c:v>333.500000</c:v>
                </c:pt>
                <c:pt idx="796">
                  <c:v>173.000000</c:v>
                </c:pt>
                <c:pt idx="797">
                  <c:v>173.000000</c:v>
                </c:pt>
                <c:pt idx="798">
                  <c:v>174.000000</c:v>
                </c:pt>
                <c:pt idx="799">
                  <c:v>174.000000</c:v>
                </c:pt>
                <c:pt idx="800">
                  <c:v>334.000000</c:v>
                </c:pt>
                <c:pt idx="801">
                  <c:v>334.000000</c:v>
                </c:pt>
                <c:pt idx="802">
                  <c:v>168.000000</c:v>
                </c:pt>
                <c:pt idx="803">
                  <c:v>168.000000</c:v>
                </c:pt>
                <c:pt idx="804">
                  <c:v>169.000000</c:v>
                </c:pt>
                <c:pt idx="805">
                  <c:v>169.000000</c:v>
                </c:pt>
                <c:pt idx="806">
                  <c:v>334.500000</c:v>
                </c:pt>
                <c:pt idx="807">
                  <c:v>334.500000</c:v>
                </c:pt>
                <c:pt idx="808">
                  <c:v>175.000000</c:v>
                </c:pt>
                <c:pt idx="809">
                  <c:v>175.000000</c:v>
                </c:pt>
                <c:pt idx="810">
                  <c:v>176.000000</c:v>
                </c:pt>
                <c:pt idx="811">
                  <c:v>176.000000</c:v>
                </c:pt>
                <c:pt idx="812">
                  <c:v>335.000000</c:v>
                </c:pt>
                <c:pt idx="813">
                  <c:v>335.000000</c:v>
                </c:pt>
                <c:pt idx="814">
                  <c:v>170.000000</c:v>
                </c:pt>
                <c:pt idx="815">
                  <c:v>170.000000</c:v>
                </c:pt>
                <c:pt idx="816">
                  <c:v>171.000000</c:v>
                </c:pt>
                <c:pt idx="817">
                  <c:v>171.000000</c:v>
                </c:pt>
                <c:pt idx="818">
                  <c:v>335.500000</c:v>
                </c:pt>
                <c:pt idx="819">
                  <c:v>335.500000</c:v>
                </c:pt>
                <c:pt idx="820">
                  <c:v>177.000000</c:v>
                </c:pt>
                <c:pt idx="821">
                  <c:v>177.000000</c:v>
                </c:pt>
                <c:pt idx="822">
                  <c:v>178.000000</c:v>
                </c:pt>
                <c:pt idx="823">
                  <c:v>178.000000</c:v>
                </c:pt>
                <c:pt idx="824">
                  <c:v>336.000000</c:v>
                </c:pt>
                <c:pt idx="825">
                  <c:v>336.000000</c:v>
                </c:pt>
                <c:pt idx="826">
                  <c:v>172.000000</c:v>
                </c:pt>
                <c:pt idx="827">
                  <c:v>172.000000</c:v>
                </c:pt>
                <c:pt idx="828">
                  <c:v>173.000000</c:v>
                </c:pt>
                <c:pt idx="829">
                  <c:v>173.000000</c:v>
                </c:pt>
                <c:pt idx="830">
                  <c:v>336.500000</c:v>
                </c:pt>
                <c:pt idx="831">
                  <c:v>336.500000</c:v>
                </c:pt>
                <c:pt idx="832">
                  <c:v>179.000000</c:v>
                </c:pt>
                <c:pt idx="833">
                  <c:v>179.000000</c:v>
                </c:pt>
                <c:pt idx="834">
                  <c:v>180.000000</c:v>
                </c:pt>
                <c:pt idx="835">
                  <c:v>180.000000</c:v>
                </c:pt>
                <c:pt idx="836">
                  <c:v>337.000000</c:v>
                </c:pt>
                <c:pt idx="837">
                  <c:v>337.000000</c:v>
                </c:pt>
                <c:pt idx="838">
                  <c:v>174.000000</c:v>
                </c:pt>
                <c:pt idx="839">
                  <c:v>174.000000</c:v>
                </c:pt>
                <c:pt idx="840">
                  <c:v>175.000000</c:v>
                </c:pt>
                <c:pt idx="841">
                  <c:v>175.000000</c:v>
                </c:pt>
                <c:pt idx="842">
                  <c:v>337.500000</c:v>
                </c:pt>
                <c:pt idx="843">
                  <c:v>337.500000</c:v>
                </c:pt>
                <c:pt idx="844">
                  <c:v>181.000000</c:v>
                </c:pt>
                <c:pt idx="845">
                  <c:v>181.000000</c:v>
                </c:pt>
                <c:pt idx="846">
                  <c:v>182.000000</c:v>
                </c:pt>
                <c:pt idx="847">
                  <c:v>182.000000</c:v>
                </c:pt>
                <c:pt idx="848">
                  <c:v>338.000000</c:v>
                </c:pt>
                <c:pt idx="849">
                  <c:v>338.000000</c:v>
                </c:pt>
                <c:pt idx="850">
                  <c:v>176.000000</c:v>
                </c:pt>
                <c:pt idx="851">
                  <c:v>176.000000</c:v>
                </c:pt>
                <c:pt idx="852">
                  <c:v>177.000000</c:v>
                </c:pt>
                <c:pt idx="853">
                  <c:v>177.000000</c:v>
                </c:pt>
                <c:pt idx="854">
                  <c:v>338.500000</c:v>
                </c:pt>
                <c:pt idx="855">
                  <c:v>338.500000</c:v>
                </c:pt>
                <c:pt idx="856">
                  <c:v>183.000000</c:v>
                </c:pt>
                <c:pt idx="857">
                  <c:v>183.000000</c:v>
                </c:pt>
                <c:pt idx="858">
                  <c:v>184.000000</c:v>
                </c:pt>
                <c:pt idx="859">
                  <c:v>184.000000</c:v>
                </c:pt>
                <c:pt idx="860">
                  <c:v>339.000000</c:v>
                </c:pt>
                <c:pt idx="861">
                  <c:v>339.000000</c:v>
                </c:pt>
                <c:pt idx="862">
                  <c:v>178.000000</c:v>
                </c:pt>
                <c:pt idx="863">
                  <c:v>178.000000</c:v>
                </c:pt>
                <c:pt idx="864">
                  <c:v>179.000000</c:v>
                </c:pt>
                <c:pt idx="865">
                  <c:v>179.000000</c:v>
                </c:pt>
                <c:pt idx="866">
                  <c:v>339.500000</c:v>
                </c:pt>
                <c:pt idx="867">
                  <c:v>339.500000</c:v>
                </c:pt>
                <c:pt idx="868">
                  <c:v>185.000000</c:v>
                </c:pt>
                <c:pt idx="869">
                  <c:v>185.000000</c:v>
                </c:pt>
                <c:pt idx="870">
                  <c:v>186.000000</c:v>
                </c:pt>
                <c:pt idx="871">
                  <c:v>186.000000</c:v>
                </c:pt>
                <c:pt idx="872">
                  <c:v>340.000000</c:v>
                </c:pt>
                <c:pt idx="873">
                  <c:v>340.000000</c:v>
                </c:pt>
                <c:pt idx="874">
                  <c:v>180.000000</c:v>
                </c:pt>
                <c:pt idx="875">
                  <c:v>180.000000</c:v>
                </c:pt>
                <c:pt idx="876">
                  <c:v>181.000000</c:v>
                </c:pt>
                <c:pt idx="877">
                  <c:v>181.000000</c:v>
                </c:pt>
                <c:pt idx="878">
                  <c:v>340.500000</c:v>
                </c:pt>
                <c:pt idx="879">
                  <c:v>340.500000</c:v>
                </c:pt>
                <c:pt idx="880">
                  <c:v>187.000000</c:v>
                </c:pt>
                <c:pt idx="881">
                  <c:v>187.000000</c:v>
                </c:pt>
                <c:pt idx="882">
                  <c:v>188.000000</c:v>
                </c:pt>
                <c:pt idx="883">
                  <c:v>188.000000</c:v>
                </c:pt>
                <c:pt idx="884">
                  <c:v>341.000000</c:v>
                </c:pt>
                <c:pt idx="885">
                  <c:v>341.000000</c:v>
                </c:pt>
                <c:pt idx="886">
                  <c:v>182.000000</c:v>
                </c:pt>
                <c:pt idx="887">
                  <c:v>182.000000</c:v>
                </c:pt>
                <c:pt idx="888">
                  <c:v>183.000000</c:v>
                </c:pt>
                <c:pt idx="889">
                  <c:v>183.000000</c:v>
                </c:pt>
                <c:pt idx="890">
                  <c:v>341.500000</c:v>
                </c:pt>
                <c:pt idx="891">
                  <c:v>341.500000</c:v>
                </c:pt>
                <c:pt idx="892">
                  <c:v>189.000000</c:v>
                </c:pt>
                <c:pt idx="893">
                  <c:v>189.000000</c:v>
                </c:pt>
                <c:pt idx="894">
                  <c:v>190.000000</c:v>
                </c:pt>
                <c:pt idx="895">
                  <c:v>190.000000</c:v>
                </c:pt>
                <c:pt idx="896">
                  <c:v>342.000000</c:v>
                </c:pt>
                <c:pt idx="897">
                  <c:v>342.000000</c:v>
                </c:pt>
                <c:pt idx="898">
                  <c:v>184.000000</c:v>
                </c:pt>
                <c:pt idx="899">
                  <c:v>184.000000</c:v>
                </c:pt>
                <c:pt idx="900">
                  <c:v>185.000000</c:v>
                </c:pt>
                <c:pt idx="901">
                  <c:v>185.000000</c:v>
                </c:pt>
                <c:pt idx="902">
                  <c:v>342.500000</c:v>
                </c:pt>
                <c:pt idx="903">
                  <c:v>342.500000</c:v>
                </c:pt>
                <c:pt idx="904">
                  <c:v>191.000000</c:v>
                </c:pt>
                <c:pt idx="905">
                  <c:v>191.000000</c:v>
                </c:pt>
                <c:pt idx="906">
                  <c:v>192.000000</c:v>
                </c:pt>
                <c:pt idx="907">
                  <c:v>192.000000</c:v>
                </c:pt>
                <c:pt idx="908">
                  <c:v>343.000000</c:v>
                </c:pt>
                <c:pt idx="909">
                  <c:v>343.000000</c:v>
                </c:pt>
                <c:pt idx="910">
                  <c:v>186.000000</c:v>
                </c:pt>
                <c:pt idx="911">
                  <c:v>186.000000</c:v>
                </c:pt>
                <c:pt idx="912">
                  <c:v>187.000000</c:v>
                </c:pt>
                <c:pt idx="913">
                  <c:v>187.000000</c:v>
                </c:pt>
                <c:pt idx="914">
                  <c:v>343.500000</c:v>
                </c:pt>
                <c:pt idx="915">
                  <c:v>343.500000</c:v>
                </c:pt>
                <c:pt idx="916">
                  <c:v>193.000000</c:v>
                </c:pt>
                <c:pt idx="917">
                  <c:v>193.000000</c:v>
                </c:pt>
                <c:pt idx="918">
                  <c:v>194.000000</c:v>
                </c:pt>
                <c:pt idx="919">
                  <c:v>194.000000</c:v>
                </c:pt>
                <c:pt idx="920">
                  <c:v>458.000000</c:v>
                </c:pt>
                <c:pt idx="921">
                  <c:v>458.000000</c:v>
                </c:pt>
                <c:pt idx="922">
                  <c:v>416.000000</c:v>
                </c:pt>
                <c:pt idx="923">
                  <c:v>416.000000</c:v>
                </c:pt>
                <c:pt idx="924">
                  <c:v>417.000000</c:v>
                </c:pt>
                <c:pt idx="925">
                  <c:v>417.000000</c:v>
                </c:pt>
                <c:pt idx="926">
                  <c:v>458.500000</c:v>
                </c:pt>
                <c:pt idx="927">
                  <c:v>458.500000</c:v>
                </c:pt>
                <c:pt idx="928">
                  <c:v>195.000000</c:v>
                </c:pt>
                <c:pt idx="929">
                  <c:v>195.000000</c:v>
                </c:pt>
                <c:pt idx="930">
                  <c:v>196.000000</c:v>
                </c:pt>
                <c:pt idx="931">
                  <c:v>196.000000</c:v>
                </c:pt>
                <c:pt idx="932">
                  <c:v>459.000000</c:v>
                </c:pt>
                <c:pt idx="933">
                  <c:v>459.000000</c:v>
                </c:pt>
                <c:pt idx="934">
                  <c:v>418.000000</c:v>
                </c:pt>
                <c:pt idx="935">
                  <c:v>418.000000</c:v>
                </c:pt>
                <c:pt idx="936">
                  <c:v>419.000000</c:v>
                </c:pt>
                <c:pt idx="937">
                  <c:v>419.000000</c:v>
                </c:pt>
                <c:pt idx="938">
                  <c:v>459.500000</c:v>
                </c:pt>
                <c:pt idx="939">
                  <c:v>459.500000</c:v>
                </c:pt>
                <c:pt idx="940">
                  <c:v>197.000000</c:v>
                </c:pt>
                <c:pt idx="941">
                  <c:v>197.000000</c:v>
                </c:pt>
                <c:pt idx="942">
                  <c:v>198.000000</c:v>
                </c:pt>
                <c:pt idx="943">
                  <c:v>198.000000</c:v>
                </c:pt>
                <c:pt idx="944">
                  <c:v>460.000000</c:v>
                </c:pt>
                <c:pt idx="945">
                  <c:v>460.000000</c:v>
                </c:pt>
                <c:pt idx="946">
                  <c:v>420.000000</c:v>
                </c:pt>
                <c:pt idx="947">
                  <c:v>420.000000</c:v>
                </c:pt>
                <c:pt idx="948">
                  <c:v>421.000000</c:v>
                </c:pt>
                <c:pt idx="949">
                  <c:v>421.000000</c:v>
                </c:pt>
                <c:pt idx="950">
                  <c:v>460.500000</c:v>
                </c:pt>
                <c:pt idx="951">
                  <c:v>460.500000</c:v>
                </c:pt>
                <c:pt idx="952">
                  <c:v>199.000000</c:v>
                </c:pt>
                <c:pt idx="953">
                  <c:v>199.000000</c:v>
                </c:pt>
                <c:pt idx="954">
                  <c:v>200.000000</c:v>
                </c:pt>
                <c:pt idx="955">
                  <c:v>200.000000</c:v>
                </c:pt>
                <c:pt idx="956">
                  <c:v>461.000000</c:v>
                </c:pt>
                <c:pt idx="957">
                  <c:v>461.000000</c:v>
                </c:pt>
                <c:pt idx="958">
                  <c:v>422.000000</c:v>
                </c:pt>
                <c:pt idx="959">
                  <c:v>422.000000</c:v>
                </c:pt>
                <c:pt idx="960">
                  <c:v>423.000000</c:v>
                </c:pt>
                <c:pt idx="961">
                  <c:v>423.000000</c:v>
                </c:pt>
                <c:pt idx="962">
                  <c:v>461.500000</c:v>
                </c:pt>
                <c:pt idx="963">
                  <c:v>461.500000</c:v>
                </c:pt>
                <c:pt idx="964">
                  <c:v>201.000000</c:v>
                </c:pt>
                <c:pt idx="965">
                  <c:v>201.000000</c:v>
                </c:pt>
                <c:pt idx="966">
                  <c:v>202.000000</c:v>
                </c:pt>
                <c:pt idx="967">
                  <c:v>202.000000</c:v>
                </c:pt>
                <c:pt idx="968">
                  <c:v>462.000000</c:v>
                </c:pt>
                <c:pt idx="969">
                  <c:v>462.000000</c:v>
                </c:pt>
                <c:pt idx="970">
                  <c:v>424.000000</c:v>
                </c:pt>
                <c:pt idx="971">
                  <c:v>424.000000</c:v>
                </c:pt>
                <c:pt idx="972">
                  <c:v>425.000000</c:v>
                </c:pt>
                <c:pt idx="973">
                  <c:v>425.000000</c:v>
                </c:pt>
                <c:pt idx="974">
                  <c:v>462.500000</c:v>
                </c:pt>
                <c:pt idx="975">
                  <c:v>462.500000</c:v>
                </c:pt>
                <c:pt idx="976">
                  <c:v>203.000000</c:v>
                </c:pt>
                <c:pt idx="977">
                  <c:v>203.000000</c:v>
                </c:pt>
                <c:pt idx="978">
                  <c:v>204.000000</c:v>
                </c:pt>
                <c:pt idx="979">
                  <c:v>204.000000</c:v>
                </c:pt>
                <c:pt idx="980">
                  <c:v>463.000000</c:v>
                </c:pt>
                <c:pt idx="981">
                  <c:v>463.000000</c:v>
                </c:pt>
                <c:pt idx="982">
                  <c:v>426.000000</c:v>
                </c:pt>
                <c:pt idx="983">
                  <c:v>426.000000</c:v>
                </c:pt>
                <c:pt idx="984">
                  <c:v>427.000000</c:v>
                </c:pt>
                <c:pt idx="985">
                  <c:v>427.000000</c:v>
                </c:pt>
                <c:pt idx="986">
                  <c:v>463.500000</c:v>
                </c:pt>
                <c:pt idx="987">
                  <c:v>463.500000</c:v>
                </c:pt>
                <c:pt idx="988">
                  <c:v>205.000000</c:v>
                </c:pt>
                <c:pt idx="989">
                  <c:v>205.000000</c:v>
                </c:pt>
                <c:pt idx="990">
                  <c:v>206.000000</c:v>
                </c:pt>
                <c:pt idx="991">
                  <c:v>206.000000</c:v>
                </c:pt>
                <c:pt idx="992">
                  <c:v>464.000000</c:v>
                </c:pt>
                <c:pt idx="993">
                  <c:v>464.000000</c:v>
                </c:pt>
                <c:pt idx="994">
                  <c:v>428.000000</c:v>
                </c:pt>
                <c:pt idx="995">
                  <c:v>428.000000</c:v>
                </c:pt>
                <c:pt idx="996">
                  <c:v>429.000000</c:v>
                </c:pt>
                <c:pt idx="997">
                  <c:v>429.000000</c:v>
                </c:pt>
                <c:pt idx="998">
                  <c:v>464.500000</c:v>
                </c:pt>
                <c:pt idx="999">
                  <c:v>464.500000</c:v>
                </c:pt>
                <c:pt idx="1000">
                  <c:v>207.000000</c:v>
                </c:pt>
                <c:pt idx="1001">
                  <c:v>207.000000</c:v>
                </c:pt>
                <c:pt idx="1002">
                  <c:v>208.000000</c:v>
                </c:pt>
                <c:pt idx="1003">
                  <c:v>208.000000</c:v>
                </c:pt>
                <c:pt idx="1004">
                  <c:v>465.000000</c:v>
                </c:pt>
                <c:pt idx="1005">
                  <c:v>465.000000</c:v>
                </c:pt>
                <c:pt idx="1006">
                  <c:v>430.000000</c:v>
                </c:pt>
                <c:pt idx="1007">
                  <c:v>430.000000</c:v>
                </c:pt>
                <c:pt idx="1008">
                  <c:v>431.000000</c:v>
                </c:pt>
                <c:pt idx="1009">
                  <c:v>431.000000</c:v>
                </c:pt>
                <c:pt idx="1010">
                  <c:v>465.500000</c:v>
                </c:pt>
                <c:pt idx="1011">
                  <c:v>465.500000</c:v>
                </c:pt>
                <c:pt idx="1012">
                  <c:v>209.000000</c:v>
                </c:pt>
                <c:pt idx="1013">
                  <c:v>209.000000</c:v>
                </c:pt>
                <c:pt idx="1014">
                  <c:v>210.000000</c:v>
                </c:pt>
                <c:pt idx="1015">
                  <c:v>210.000000</c:v>
                </c:pt>
                <c:pt idx="1016">
                  <c:v>466.000000</c:v>
                </c:pt>
                <c:pt idx="1017">
                  <c:v>466.000000</c:v>
                </c:pt>
                <c:pt idx="1018">
                  <c:v>432.000000</c:v>
                </c:pt>
                <c:pt idx="1019">
                  <c:v>432.000000</c:v>
                </c:pt>
                <c:pt idx="1020">
                  <c:v>433.000000</c:v>
                </c:pt>
                <c:pt idx="1021">
                  <c:v>433.000000</c:v>
                </c:pt>
                <c:pt idx="1022">
                  <c:v>466.500000</c:v>
                </c:pt>
                <c:pt idx="1023">
                  <c:v>466.500000</c:v>
                </c:pt>
                <c:pt idx="1024">
                  <c:v>211.000000</c:v>
                </c:pt>
                <c:pt idx="1025">
                  <c:v>211.000000</c:v>
                </c:pt>
                <c:pt idx="1026">
                  <c:v>212.000000</c:v>
                </c:pt>
                <c:pt idx="1027">
                  <c:v>212.000000</c:v>
                </c:pt>
                <c:pt idx="1028">
                  <c:v>467.000000</c:v>
                </c:pt>
                <c:pt idx="1029">
                  <c:v>467.000000</c:v>
                </c:pt>
                <c:pt idx="1030">
                  <c:v>434.000000</c:v>
                </c:pt>
                <c:pt idx="1031">
                  <c:v>434.000000</c:v>
                </c:pt>
                <c:pt idx="1032">
                  <c:v>435.000000</c:v>
                </c:pt>
                <c:pt idx="1033">
                  <c:v>435.000000</c:v>
                </c:pt>
                <c:pt idx="1034">
                  <c:v>467.500000</c:v>
                </c:pt>
                <c:pt idx="1035">
                  <c:v>467.500000</c:v>
                </c:pt>
                <c:pt idx="1036">
                  <c:v>213.000000</c:v>
                </c:pt>
                <c:pt idx="1037">
                  <c:v>213.000000</c:v>
                </c:pt>
                <c:pt idx="1038">
                  <c:v>214.000000</c:v>
                </c:pt>
                <c:pt idx="1039">
                  <c:v>214.000000</c:v>
                </c:pt>
                <c:pt idx="1040">
                  <c:v>468.000000</c:v>
                </c:pt>
                <c:pt idx="1041">
                  <c:v>468.000000</c:v>
                </c:pt>
                <c:pt idx="1042">
                  <c:v>436.000000</c:v>
                </c:pt>
                <c:pt idx="1043">
                  <c:v>436.000000</c:v>
                </c:pt>
                <c:pt idx="1044">
                  <c:v>437.000000</c:v>
                </c:pt>
                <c:pt idx="1045">
                  <c:v>437.000000</c:v>
                </c:pt>
                <c:pt idx="1046">
                  <c:v>468.500000</c:v>
                </c:pt>
                <c:pt idx="1047">
                  <c:v>468.500000</c:v>
                </c:pt>
                <c:pt idx="1048">
                  <c:v>215.000000</c:v>
                </c:pt>
                <c:pt idx="1049">
                  <c:v>215.000000</c:v>
                </c:pt>
                <c:pt idx="1050">
                  <c:v>216.000000</c:v>
                </c:pt>
                <c:pt idx="1051">
                  <c:v>216.000000</c:v>
                </c:pt>
                <c:pt idx="1052">
                  <c:v>469.000000</c:v>
                </c:pt>
                <c:pt idx="1053">
                  <c:v>469.000000</c:v>
                </c:pt>
                <c:pt idx="1054">
                  <c:v>438.000000</c:v>
                </c:pt>
                <c:pt idx="1055">
                  <c:v>438.000000</c:v>
                </c:pt>
                <c:pt idx="1056">
                  <c:v>439.000000</c:v>
                </c:pt>
                <c:pt idx="1057">
                  <c:v>439.000000</c:v>
                </c:pt>
                <c:pt idx="1058">
                  <c:v>469.500000</c:v>
                </c:pt>
                <c:pt idx="1059">
                  <c:v>469.500000</c:v>
                </c:pt>
                <c:pt idx="1060">
                  <c:v>217.000000</c:v>
                </c:pt>
                <c:pt idx="1061">
                  <c:v>217.000000</c:v>
                </c:pt>
                <c:pt idx="1062">
                  <c:v>218.000000</c:v>
                </c:pt>
                <c:pt idx="1063">
                  <c:v>218.000000</c:v>
                </c:pt>
                <c:pt idx="1064">
                  <c:v>470.000000</c:v>
                </c:pt>
                <c:pt idx="1065">
                  <c:v>470.000000</c:v>
                </c:pt>
                <c:pt idx="1066">
                  <c:v>440.000000</c:v>
                </c:pt>
                <c:pt idx="1067">
                  <c:v>440.000000</c:v>
                </c:pt>
                <c:pt idx="1068">
                  <c:v>441.000000</c:v>
                </c:pt>
                <c:pt idx="1069">
                  <c:v>441.000000</c:v>
                </c:pt>
                <c:pt idx="1070">
                  <c:v>470.500000</c:v>
                </c:pt>
                <c:pt idx="1071">
                  <c:v>470.500000</c:v>
                </c:pt>
                <c:pt idx="1072">
                  <c:v>219.000000</c:v>
                </c:pt>
                <c:pt idx="1073">
                  <c:v>219.000000</c:v>
                </c:pt>
                <c:pt idx="1074">
                  <c:v>220.000000</c:v>
                </c:pt>
                <c:pt idx="1075">
                  <c:v>220.000000</c:v>
                </c:pt>
                <c:pt idx="1076">
                  <c:v>471.000000</c:v>
                </c:pt>
                <c:pt idx="1077">
                  <c:v>471.000000</c:v>
                </c:pt>
                <c:pt idx="1078">
                  <c:v>442.000000</c:v>
                </c:pt>
                <c:pt idx="1079">
                  <c:v>442.000000</c:v>
                </c:pt>
                <c:pt idx="1080">
                  <c:v>443.000000</c:v>
                </c:pt>
                <c:pt idx="1081">
                  <c:v>443.000000</c:v>
                </c:pt>
                <c:pt idx="1082">
                  <c:v>471.500000</c:v>
                </c:pt>
                <c:pt idx="1083">
                  <c:v>471.500000</c:v>
                </c:pt>
                <c:pt idx="1084">
                  <c:v>221.000000</c:v>
                </c:pt>
                <c:pt idx="1085">
                  <c:v>221.000000</c:v>
                </c:pt>
                <c:pt idx="1086">
                  <c:v>222.000000</c:v>
                </c:pt>
                <c:pt idx="1087">
                  <c:v>222.000000</c:v>
                </c:pt>
                <c:pt idx="1088">
                  <c:v>472.000000</c:v>
                </c:pt>
                <c:pt idx="1089">
                  <c:v>472.000000</c:v>
                </c:pt>
                <c:pt idx="1090">
                  <c:v>444.000000</c:v>
                </c:pt>
                <c:pt idx="1091">
                  <c:v>444.000000</c:v>
                </c:pt>
                <c:pt idx="1092">
                  <c:v>445.000000</c:v>
                </c:pt>
                <c:pt idx="1093">
                  <c:v>445.000000</c:v>
                </c:pt>
                <c:pt idx="1094">
                  <c:v>472.500000</c:v>
                </c:pt>
                <c:pt idx="1095">
                  <c:v>472.500000</c:v>
                </c:pt>
                <c:pt idx="1096">
                  <c:v>223.000000</c:v>
                </c:pt>
                <c:pt idx="1097">
                  <c:v>223.000000</c:v>
                </c:pt>
                <c:pt idx="1098">
                  <c:v>224.000000</c:v>
                </c:pt>
                <c:pt idx="1099">
                  <c:v>224.000000</c:v>
                </c:pt>
                <c:pt idx="1100">
                  <c:v>473.000000</c:v>
                </c:pt>
                <c:pt idx="1101">
                  <c:v>473.000000</c:v>
                </c:pt>
                <c:pt idx="1102">
                  <c:v>446.000000</c:v>
                </c:pt>
                <c:pt idx="1103">
                  <c:v>446.000000</c:v>
                </c:pt>
                <c:pt idx="1104">
                  <c:v>447.000000</c:v>
                </c:pt>
                <c:pt idx="1105">
                  <c:v>447.000000</c:v>
                </c:pt>
                <c:pt idx="1106">
                  <c:v>473.500000</c:v>
                </c:pt>
                <c:pt idx="1107">
                  <c:v>473.500000</c:v>
                </c:pt>
                <c:pt idx="1108">
                  <c:v>225.000000</c:v>
                </c:pt>
                <c:pt idx="1109">
                  <c:v>225.000000</c:v>
                </c:pt>
                <c:pt idx="1110">
                  <c:v>226.000000</c:v>
                </c:pt>
                <c:pt idx="1111">
                  <c:v>226.000000</c:v>
                </c:pt>
                <c:pt idx="1112">
                  <c:v>474.000000</c:v>
                </c:pt>
                <c:pt idx="1113">
                  <c:v>474.000000</c:v>
                </c:pt>
                <c:pt idx="1114">
                  <c:v>448.000000</c:v>
                </c:pt>
                <c:pt idx="1115">
                  <c:v>448.000000</c:v>
                </c:pt>
                <c:pt idx="1116">
                  <c:v>449.000000</c:v>
                </c:pt>
                <c:pt idx="1117">
                  <c:v>449.000000</c:v>
                </c:pt>
                <c:pt idx="1118">
                  <c:v>474.500000</c:v>
                </c:pt>
                <c:pt idx="1119">
                  <c:v>474.500000</c:v>
                </c:pt>
                <c:pt idx="1120">
                  <c:v>227.000000</c:v>
                </c:pt>
                <c:pt idx="1121">
                  <c:v>227.000000</c:v>
                </c:pt>
                <c:pt idx="1122">
                  <c:v>228.000000</c:v>
                </c:pt>
                <c:pt idx="1123">
                  <c:v>228.000000</c:v>
                </c:pt>
                <c:pt idx="1124">
                  <c:v>475.000000</c:v>
                </c:pt>
                <c:pt idx="1125">
                  <c:v>475.000000</c:v>
                </c:pt>
                <c:pt idx="1126">
                  <c:v>450.000000</c:v>
                </c:pt>
                <c:pt idx="1127">
                  <c:v>450.000000</c:v>
                </c:pt>
                <c:pt idx="1128">
                  <c:v>451.000000</c:v>
                </c:pt>
                <c:pt idx="1129">
                  <c:v>451.000000</c:v>
                </c:pt>
                <c:pt idx="1130">
                  <c:v>475.500000</c:v>
                </c:pt>
                <c:pt idx="1131">
                  <c:v>475.500000</c:v>
                </c:pt>
                <c:pt idx="1132">
                  <c:v>229.000000</c:v>
                </c:pt>
                <c:pt idx="1133">
                  <c:v>229.000000</c:v>
                </c:pt>
                <c:pt idx="1134">
                  <c:v>230.000000</c:v>
                </c:pt>
                <c:pt idx="1135">
                  <c:v>230.000000</c:v>
                </c:pt>
                <c:pt idx="1136">
                  <c:v>476.000000</c:v>
                </c:pt>
                <c:pt idx="1137">
                  <c:v>476.000000</c:v>
                </c:pt>
                <c:pt idx="1138">
                  <c:v>452.000000</c:v>
                </c:pt>
                <c:pt idx="1139">
                  <c:v>452.000000</c:v>
                </c:pt>
                <c:pt idx="1140">
                  <c:v>453.000000</c:v>
                </c:pt>
                <c:pt idx="1141">
                  <c:v>453.000000</c:v>
                </c:pt>
                <c:pt idx="1142">
                  <c:v>476.500000</c:v>
                </c:pt>
                <c:pt idx="1143">
                  <c:v>476.500000</c:v>
                </c:pt>
                <c:pt idx="1144">
                  <c:v>231.000000</c:v>
                </c:pt>
                <c:pt idx="1145">
                  <c:v>231.000000</c:v>
                </c:pt>
                <c:pt idx="1146">
                  <c:v>232.000000</c:v>
                </c:pt>
                <c:pt idx="1147">
                  <c:v>232.000000</c:v>
                </c:pt>
                <c:pt idx="1148">
                  <c:v>477.000000</c:v>
                </c:pt>
                <c:pt idx="1149">
                  <c:v>477.000000</c:v>
                </c:pt>
                <c:pt idx="1150">
                  <c:v>454.000000</c:v>
                </c:pt>
                <c:pt idx="1151">
                  <c:v>454.000000</c:v>
                </c:pt>
                <c:pt idx="1152">
                  <c:v>455.000000</c:v>
                </c:pt>
                <c:pt idx="1153">
                  <c:v>455.000000</c:v>
                </c:pt>
                <c:pt idx="1154">
                  <c:v>477.500000</c:v>
                </c:pt>
                <c:pt idx="1155">
                  <c:v>477.500000</c:v>
                </c:pt>
                <c:pt idx="1156">
                  <c:v>233.000000</c:v>
                </c:pt>
                <c:pt idx="1157">
                  <c:v>233.000000</c:v>
                </c:pt>
                <c:pt idx="1158">
                  <c:v>234.000000</c:v>
                </c:pt>
                <c:pt idx="1159">
                  <c:v>234.000000</c:v>
                </c:pt>
                <c:pt idx="1160">
                  <c:v>478.000000</c:v>
                </c:pt>
                <c:pt idx="1161">
                  <c:v>478.000000</c:v>
                </c:pt>
                <c:pt idx="1162">
                  <c:v>456.000000</c:v>
                </c:pt>
                <c:pt idx="1163">
                  <c:v>456.000000</c:v>
                </c:pt>
                <c:pt idx="1164">
                  <c:v>457.000000</c:v>
                </c:pt>
                <c:pt idx="1165">
                  <c:v>457.000000</c:v>
                </c:pt>
                <c:pt idx="1166">
                  <c:v>478.500000</c:v>
                </c:pt>
                <c:pt idx="1167">
                  <c:v>478.500000</c:v>
                </c:pt>
                <c:pt idx="1168">
                  <c:v>235.000000</c:v>
                </c:pt>
                <c:pt idx="1169">
                  <c:v>235.000000</c:v>
                </c:pt>
                <c:pt idx="1170">
                  <c:v>236.000000</c:v>
                </c:pt>
                <c:pt idx="1171">
                  <c:v>236.000000</c:v>
                </c:pt>
                <c:pt idx="1172">
                  <c:v>479.000000</c:v>
                </c:pt>
                <c:pt idx="1173">
                  <c:v>479.000000</c:v>
                </c:pt>
                <c:pt idx="1174">
                  <c:v>458.000000</c:v>
                </c:pt>
                <c:pt idx="1175">
                  <c:v>458.000000</c:v>
                </c:pt>
                <c:pt idx="1176">
                  <c:v>459.000000</c:v>
                </c:pt>
                <c:pt idx="1177">
                  <c:v>459.000000</c:v>
                </c:pt>
                <c:pt idx="1178">
                  <c:v>479.500000</c:v>
                </c:pt>
                <c:pt idx="1179">
                  <c:v>479.500000</c:v>
                </c:pt>
                <c:pt idx="1180">
                  <c:v>237.000000</c:v>
                </c:pt>
                <c:pt idx="1181">
                  <c:v>237.000000</c:v>
                </c:pt>
                <c:pt idx="1182">
                  <c:v>238.000000</c:v>
                </c:pt>
                <c:pt idx="1183">
                  <c:v>238.000000</c:v>
                </c:pt>
                <c:pt idx="1184">
                  <c:v>480.000000</c:v>
                </c:pt>
                <c:pt idx="1185">
                  <c:v>480.000000</c:v>
                </c:pt>
                <c:pt idx="1186">
                  <c:v>460.000000</c:v>
                </c:pt>
                <c:pt idx="1187">
                  <c:v>460.000000</c:v>
                </c:pt>
                <c:pt idx="1188">
                  <c:v>461.000000</c:v>
                </c:pt>
                <c:pt idx="1189">
                  <c:v>461.000000</c:v>
                </c:pt>
                <c:pt idx="1190">
                  <c:v>480.500000</c:v>
                </c:pt>
                <c:pt idx="1191">
                  <c:v>480.500000</c:v>
                </c:pt>
                <c:pt idx="1192">
                  <c:v>239.000000</c:v>
                </c:pt>
                <c:pt idx="1193">
                  <c:v>239.000000</c:v>
                </c:pt>
                <c:pt idx="1194">
                  <c:v>240.000000</c:v>
                </c:pt>
                <c:pt idx="1195">
                  <c:v>240.000000</c:v>
                </c:pt>
                <c:pt idx="1196">
                  <c:v>481.000000</c:v>
                </c:pt>
                <c:pt idx="1197">
                  <c:v>481.000000</c:v>
                </c:pt>
                <c:pt idx="1198">
                  <c:v>462.000000</c:v>
                </c:pt>
                <c:pt idx="1199">
                  <c:v>462.000000</c:v>
                </c:pt>
                <c:pt idx="1200">
                  <c:v>463.000000</c:v>
                </c:pt>
                <c:pt idx="1201">
                  <c:v>463.000000</c:v>
                </c:pt>
                <c:pt idx="1202">
                  <c:v>481.500000</c:v>
                </c:pt>
                <c:pt idx="1203">
                  <c:v>481.500000</c:v>
                </c:pt>
                <c:pt idx="1204">
                  <c:v>241.000000</c:v>
                </c:pt>
                <c:pt idx="1205">
                  <c:v>241.000000</c:v>
                </c:pt>
                <c:pt idx="1206">
                  <c:v>242.000000</c:v>
                </c:pt>
                <c:pt idx="1207">
                  <c:v>242.000000</c:v>
                </c:pt>
                <c:pt idx="1208">
                  <c:v>482.000000</c:v>
                </c:pt>
                <c:pt idx="1209">
                  <c:v>482.000000</c:v>
                </c:pt>
                <c:pt idx="1210">
                  <c:v>464.000000</c:v>
                </c:pt>
                <c:pt idx="1211">
                  <c:v>464.000000</c:v>
                </c:pt>
                <c:pt idx="1212">
                  <c:v>465.000000</c:v>
                </c:pt>
                <c:pt idx="1213">
                  <c:v>465.000000</c:v>
                </c:pt>
                <c:pt idx="1214">
                  <c:v>482.500000</c:v>
                </c:pt>
                <c:pt idx="1215">
                  <c:v>482.500000</c:v>
                </c:pt>
                <c:pt idx="1216">
                  <c:v>243.000000</c:v>
                </c:pt>
                <c:pt idx="1217">
                  <c:v>243.000000</c:v>
                </c:pt>
                <c:pt idx="1218">
                  <c:v>244.000000</c:v>
                </c:pt>
                <c:pt idx="1219">
                  <c:v>244.000000</c:v>
                </c:pt>
                <c:pt idx="1220">
                  <c:v>483.000000</c:v>
                </c:pt>
                <c:pt idx="1221">
                  <c:v>483.000000</c:v>
                </c:pt>
                <c:pt idx="1222">
                  <c:v>466.000000</c:v>
                </c:pt>
                <c:pt idx="1223">
                  <c:v>466.000000</c:v>
                </c:pt>
                <c:pt idx="1224">
                  <c:v>467.000000</c:v>
                </c:pt>
                <c:pt idx="1225">
                  <c:v>467.000000</c:v>
                </c:pt>
                <c:pt idx="1226">
                  <c:v>483.500000</c:v>
                </c:pt>
                <c:pt idx="1227">
                  <c:v>483.500000</c:v>
                </c:pt>
                <c:pt idx="1228">
                  <c:v>245.000000</c:v>
                </c:pt>
                <c:pt idx="1229">
                  <c:v>245.000000</c:v>
                </c:pt>
                <c:pt idx="1230">
                  <c:v>246.000000</c:v>
                </c:pt>
                <c:pt idx="1231">
                  <c:v>246.000000</c:v>
                </c:pt>
                <c:pt idx="1232">
                  <c:v>484.000000</c:v>
                </c:pt>
                <c:pt idx="1233">
                  <c:v>484.000000</c:v>
                </c:pt>
                <c:pt idx="1234">
                  <c:v>468.000000</c:v>
                </c:pt>
                <c:pt idx="1235">
                  <c:v>468.000000</c:v>
                </c:pt>
                <c:pt idx="1236">
                  <c:v>469.000000</c:v>
                </c:pt>
                <c:pt idx="1237">
                  <c:v>469.000000</c:v>
                </c:pt>
                <c:pt idx="1238">
                  <c:v>484.500000</c:v>
                </c:pt>
                <c:pt idx="1239">
                  <c:v>484.500000</c:v>
                </c:pt>
                <c:pt idx="1240">
                  <c:v>247.000000</c:v>
                </c:pt>
                <c:pt idx="1241">
                  <c:v>247.000000</c:v>
                </c:pt>
                <c:pt idx="1242">
                  <c:v>248.000000</c:v>
                </c:pt>
                <c:pt idx="1243">
                  <c:v>248.000000</c:v>
                </c:pt>
                <c:pt idx="1244">
                  <c:v>485.000000</c:v>
                </c:pt>
                <c:pt idx="1245">
                  <c:v>485.000000</c:v>
                </c:pt>
                <c:pt idx="1246">
                  <c:v>470.000000</c:v>
                </c:pt>
                <c:pt idx="1247">
                  <c:v>470.000000</c:v>
                </c:pt>
                <c:pt idx="1248">
                  <c:v>471.000000</c:v>
                </c:pt>
                <c:pt idx="1249">
                  <c:v>471.000000</c:v>
                </c:pt>
                <c:pt idx="1250">
                  <c:v>485.500000</c:v>
                </c:pt>
                <c:pt idx="1251">
                  <c:v>485.500000</c:v>
                </c:pt>
                <c:pt idx="1252">
                  <c:v>249.000000</c:v>
                </c:pt>
                <c:pt idx="1253">
                  <c:v>249.000000</c:v>
                </c:pt>
                <c:pt idx="1254">
                  <c:v>250.000000</c:v>
                </c:pt>
                <c:pt idx="1255">
                  <c:v>250.000000</c:v>
                </c:pt>
                <c:pt idx="1256">
                  <c:v>486.000000</c:v>
                </c:pt>
                <c:pt idx="1257">
                  <c:v>486.000000</c:v>
                </c:pt>
                <c:pt idx="1258">
                  <c:v>472.000000</c:v>
                </c:pt>
                <c:pt idx="1259">
                  <c:v>472.000000</c:v>
                </c:pt>
                <c:pt idx="1260">
                  <c:v>473.000000</c:v>
                </c:pt>
                <c:pt idx="1261">
                  <c:v>473.000000</c:v>
                </c:pt>
                <c:pt idx="1262">
                  <c:v>486.500000</c:v>
                </c:pt>
                <c:pt idx="1263">
                  <c:v>486.500000</c:v>
                </c:pt>
                <c:pt idx="1264">
                  <c:v>251.000000</c:v>
                </c:pt>
                <c:pt idx="1265">
                  <c:v>251.000000</c:v>
                </c:pt>
                <c:pt idx="1266">
                  <c:v>252.000000</c:v>
                </c:pt>
                <c:pt idx="1267">
                  <c:v>252.000000</c:v>
                </c:pt>
                <c:pt idx="1268">
                  <c:v>487.000000</c:v>
                </c:pt>
                <c:pt idx="1269">
                  <c:v>487.000000</c:v>
                </c:pt>
                <c:pt idx="1270">
                  <c:v>474.000000</c:v>
                </c:pt>
                <c:pt idx="1271">
                  <c:v>474.000000</c:v>
                </c:pt>
                <c:pt idx="1272">
                  <c:v>475.000000</c:v>
                </c:pt>
                <c:pt idx="1273">
                  <c:v>475.000000</c:v>
                </c:pt>
                <c:pt idx="1274">
                  <c:v>487.500000</c:v>
                </c:pt>
                <c:pt idx="1275">
                  <c:v>487.500000</c:v>
                </c:pt>
                <c:pt idx="1276">
                  <c:v>253.000000</c:v>
                </c:pt>
                <c:pt idx="1277">
                  <c:v>253.000000</c:v>
                </c:pt>
                <c:pt idx="1278">
                  <c:v>254.000000</c:v>
                </c:pt>
                <c:pt idx="1279">
                  <c:v>254.000000</c:v>
                </c:pt>
                <c:pt idx="1280">
                  <c:v>488.000000</c:v>
                </c:pt>
                <c:pt idx="1281">
                  <c:v>488.000000</c:v>
                </c:pt>
                <c:pt idx="1282">
                  <c:v>476.000000</c:v>
                </c:pt>
                <c:pt idx="1283">
                  <c:v>476.000000</c:v>
                </c:pt>
                <c:pt idx="1284">
                  <c:v>477.000000</c:v>
                </c:pt>
                <c:pt idx="1285">
                  <c:v>477.000000</c:v>
                </c:pt>
                <c:pt idx="1286">
                  <c:v>488.500000</c:v>
                </c:pt>
                <c:pt idx="1287">
                  <c:v>488.500000</c:v>
                </c:pt>
                <c:pt idx="1288">
                  <c:v>255.000000</c:v>
                </c:pt>
                <c:pt idx="1289">
                  <c:v>255.000000</c:v>
                </c:pt>
                <c:pt idx="1290">
                  <c:v>256.000000</c:v>
                </c:pt>
                <c:pt idx="1291">
                  <c:v>256.000000</c:v>
                </c:pt>
                <c:pt idx="1292">
                  <c:v>489.000000</c:v>
                </c:pt>
                <c:pt idx="1293">
                  <c:v>489.000000</c:v>
                </c:pt>
                <c:pt idx="1294">
                  <c:v>478.000000</c:v>
                </c:pt>
                <c:pt idx="1295">
                  <c:v>478.000000</c:v>
                </c:pt>
                <c:pt idx="1296">
                  <c:v>479.000000</c:v>
                </c:pt>
                <c:pt idx="1297">
                  <c:v>479.000000</c:v>
                </c:pt>
                <c:pt idx="1298">
                  <c:v>489.500000</c:v>
                </c:pt>
                <c:pt idx="1299">
                  <c:v>489.500000</c:v>
                </c:pt>
                <c:pt idx="1300">
                  <c:v>257.000000</c:v>
                </c:pt>
                <c:pt idx="1301">
                  <c:v>257.000000</c:v>
                </c:pt>
                <c:pt idx="1302">
                  <c:v>258.000000</c:v>
                </c:pt>
                <c:pt idx="1303">
                  <c:v>258.000000</c:v>
                </c:pt>
                <c:pt idx="1304">
                  <c:v>515.500000</c:v>
                </c:pt>
                <c:pt idx="1305">
                  <c:v>515.500000</c:v>
                </c:pt>
                <c:pt idx="1306">
                  <c:v>531.000000</c:v>
                </c:pt>
                <c:pt idx="1307">
                  <c:v>531.000000</c:v>
                </c:pt>
                <c:pt idx="1308">
                  <c:v>532.000000</c:v>
                </c:pt>
                <c:pt idx="1309">
                  <c:v>532.000000</c:v>
                </c:pt>
                <c:pt idx="1310">
                  <c:v>516.000000</c:v>
                </c:pt>
                <c:pt idx="1311">
                  <c:v>516.000000</c:v>
                </c:pt>
                <c:pt idx="1312">
                  <c:v>259.000000</c:v>
                </c:pt>
                <c:pt idx="1313">
                  <c:v>259.000000</c:v>
                </c:pt>
                <c:pt idx="1314">
                  <c:v>260.000000</c:v>
                </c:pt>
                <c:pt idx="1315">
                  <c:v>260.000000</c:v>
                </c:pt>
                <c:pt idx="1316">
                  <c:v>516.500000</c:v>
                </c:pt>
                <c:pt idx="1317">
                  <c:v>516.500000</c:v>
                </c:pt>
                <c:pt idx="1318">
                  <c:v>533.000000</c:v>
                </c:pt>
                <c:pt idx="1319">
                  <c:v>533.000000</c:v>
                </c:pt>
                <c:pt idx="1320">
                  <c:v>534.000000</c:v>
                </c:pt>
                <c:pt idx="1321">
                  <c:v>534.000000</c:v>
                </c:pt>
                <c:pt idx="1322">
                  <c:v>517.000000</c:v>
                </c:pt>
                <c:pt idx="1323">
                  <c:v>517.000000</c:v>
                </c:pt>
                <c:pt idx="1324">
                  <c:v>261.000000</c:v>
                </c:pt>
                <c:pt idx="1325">
                  <c:v>261.000000</c:v>
                </c:pt>
                <c:pt idx="1326">
                  <c:v>262.000000</c:v>
                </c:pt>
                <c:pt idx="1327">
                  <c:v>262.000000</c:v>
                </c:pt>
                <c:pt idx="1328">
                  <c:v>517.500000</c:v>
                </c:pt>
                <c:pt idx="1329">
                  <c:v>517.500000</c:v>
                </c:pt>
                <c:pt idx="1330">
                  <c:v>535.000000</c:v>
                </c:pt>
                <c:pt idx="1331">
                  <c:v>535.000000</c:v>
                </c:pt>
                <c:pt idx="1332">
                  <c:v>536.000000</c:v>
                </c:pt>
                <c:pt idx="1333">
                  <c:v>536.000000</c:v>
                </c:pt>
                <c:pt idx="1334">
                  <c:v>518.000000</c:v>
                </c:pt>
                <c:pt idx="1335">
                  <c:v>518.000000</c:v>
                </c:pt>
                <c:pt idx="1336">
                  <c:v>263.000000</c:v>
                </c:pt>
                <c:pt idx="1337">
                  <c:v>263.000000</c:v>
                </c:pt>
                <c:pt idx="1338">
                  <c:v>264.000000</c:v>
                </c:pt>
                <c:pt idx="1339">
                  <c:v>264.000000</c:v>
                </c:pt>
                <c:pt idx="1340">
                  <c:v>518.500000</c:v>
                </c:pt>
                <c:pt idx="1341">
                  <c:v>518.500000</c:v>
                </c:pt>
                <c:pt idx="1342">
                  <c:v>537.000000</c:v>
                </c:pt>
                <c:pt idx="1343">
                  <c:v>537.000000</c:v>
                </c:pt>
                <c:pt idx="1344">
                  <c:v>538.000000</c:v>
                </c:pt>
                <c:pt idx="1345">
                  <c:v>538.000000</c:v>
                </c:pt>
                <c:pt idx="1346">
                  <c:v>519.000000</c:v>
                </c:pt>
                <c:pt idx="1347">
                  <c:v>519.000000</c:v>
                </c:pt>
                <c:pt idx="1348">
                  <c:v>265.000000</c:v>
                </c:pt>
                <c:pt idx="1349">
                  <c:v>265.000000</c:v>
                </c:pt>
                <c:pt idx="1350">
                  <c:v>266.000000</c:v>
                </c:pt>
                <c:pt idx="1351">
                  <c:v>266.000000</c:v>
                </c:pt>
                <c:pt idx="1352">
                  <c:v>519.500000</c:v>
                </c:pt>
                <c:pt idx="1353">
                  <c:v>519.500000</c:v>
                </c:pt>
                <c:pt idx="1354">
                  <c:v>539.000000</c:v>
                </c:pt>
                <c:pt idx="1355">
                  <c:v>539.000000</c:v>
                </c:pt>
                <c:pt idx="1356">
                  <c:v>540.000000</c:v>
                </c:pt>
                <c:pt idx="1357">
                  <c:v>540.000000</c:v>
                </c:pt>
                <c:pt idx="1358">
                  <c:v>520.000000</c:v>
                </c:pt>
                <c:pt idx="1359">
                  <c:v>520.000000</c:v>
                </c:pt>
                <c:pt idx="1360">
                  <c:v>267.000000</c:v>
                </c:pt>
                <c:pt idx="1361">
                  <c:v>267.000000</c:v>
                </c:pt>
                <c:pt idx="1362">
                  <c:v>268.000000</c:v>
                </c:pt>
                <c:pt idx="1363">
                  <c:v>268.000000</c:v>
                </c:pt>
                <c:pt idx="1364">
                  <c:v>520.500000</c:v>
                </c:pt>
                <c:pt idx="1365">
                  <c:v>520.500000</c:v>
                </c:pt>
                <c:pt idx="1366">
                  <c:v>541.000000</c:v>
                </c:pt>
                <c:pt idx="1367">
                  <c:v>541.000000</c:v>
                </c:pt>
                <c:pt idx="1368">
                  <c:v>542.000000</c:v>
                </c:pt>
                <c:pt idx="1369">
                  <c:v>542.000000</c:v>
                </c:pt>
                <c:pt idx="1370">
                  <c:v>521.000000</c:v>
                </c:pt>
                <c:pt idx="1371">
                  <c:v>521.000000</c:v>
                </c:pt>
                <c:pt idx="1372">
                  <c:v>269.000000</c:v>
                </c:pt>
                <c:pt idx="1373">
                  <c:v>269.000000</c:v>
                </c:pt>
                <c:pt idx="1374">
                  <c:v>270.000000</c:v>
                </c:pt>
                <c:pt idx="1375">
                  <c:v>270.000000</c:v>
                </c:pt>
                <c:pt idx="1376">
                  <c:v>521.500000</c:v>
                </c:pt>
                <c:pt idx="1377">
                  <c:v>521.500000</c:v>
                </c:pt>
                <c:pt idx="1378">
                  <c:v>543.000000</c:v>
                </c:pt>
                <c:pt idx="1379">
                  <c:v>543.000000</c:v>
                </c:pt>
                <c:pt idx="1380">
                  <c:v>544.000000</c:v>
                </c:pt>
                <c:pt idx="1381">
                  <c:v>544.000000</c:v>
                </c:pt>
                <c:pt idx="1382">
                  <c:v>522.000000</c:v>
                </c:pt>
                <c:pt idx="1383">
                  <c:v>522.000000</c:v>
                </c:pt>
                <c:pt idx="1384">
                  <c:v>271.000000</c:v>
                </c:pt>
                <c:pt idx="1385">
                  <c:v>271.000000</c:v>
                </c:pt>
                <c:pt idx="1386">
                  <c:v>272.000000</c:v>
                </c:pt>
                <c:pt idx="1387">
                  <c:v>272.000000</c:v>
                </c:pt>
                <c:pt idx="1388">
                  <c:v>522.500000</c:v>
                </c:pt>
                <c:pt idx="1389">
                  <c:v>522.500000</c:v>
                </c:pt>
                <c:pt idx="1390">
                  <c:v>545.000000</c:v>
                </c:pt>
                <c:pt idx="1391">
                  <c:v>545.000000</c:v>
                </c:pt>
                <c:pt idx="1392">
                  <c:v>546.000000</c:v>
                </c:pt>
                <c:pt idx="1393">
                  <c:v>546.000000</c:v>
                </c:pt>
                <c:pt idx="1394">
                  <c:v>523.000000</c:v>
                </c:pt>
                <c:pt idx="1395">
                  <c:v>523.000000</c:v>
                </c:pt>
                <c:pt idx="1396">
                  <c:v>273.000000</c:v>
                </c:pt>
                <c:pt idx="1397">
                  <c:v>273.000000</c:v>
                </c:pt>
                <c:pt idx="1398">
                  <c:v>274.000000</c:v>
                </c:pt>
                <c:pt idx="1399">
                  <c:v>274.000000</c:v>
                </c:pt>
                <c:pt idx="1400">
                  <c:v>523.500000</c:v>
                </c:pt>
                <c:pt idx="1401">
                  <c:v>523.500000</c:v>
                </c:pt>
                <c:pt idx="1402">
                  <c:v>547.000000</c:v>
                </c:pt>
                <c:pt idx="1403">
                  <c:v>547.000000</c:v>
                </c:pt>
                <c:pt idx="1404">
                  <c:v>548.000000</c:v>
                </c:pt>
                <c:pt idx="1405">
                  <c:v>548.000000</c:v>
                </c:pt>
                <c:pt idx="1406">
                  <c:v>524.000000</c:v>
                </c:pt>
                <c:pt idx="1407">
                  <c:v>524.000000</c:v>
                </c:pt>
                <c:pt idx="1408">
                  <c:v>275.000000</c:v>
                </c:pt>
                <c:pt idx="1409">
                  <c:v>275.000000</c:v>
                </c:pt>
                <c:pt idx="1410">
                  <c:v>276.000000</c:v>
                </c:pt>
                <c:pt idx="1411">
                  <c:v>276.000000</c:v>
                </c:pt>
                <c:pt idx="1412">
                  <c:v>524.500000</c:v>
                </c:pt>
                <c:pt idx="1413">
                  <c:v>524.500000</c:v>
                </c:pt>
                <c:pt idx="1414">
                  <c:v>549.000000</c:v>
                </c:pt>
                <c:pt idx="1415">
                  <c:v>549.000000</c:v>
                </c:pt>
                <c:pt idx="1416">
                  <c:v>550.000000</c:v>
                </c:pt>
                <c:pt idx="1417">
                  <c:v>550.000000</c:v>
                </c:pt>
                <c:pt idx="1418">
                  <c:v>525.000000</c:v>
                </c:pt>
                <c:pt idx="1419">
                  <c:v>525.000000</c:v>
                </c:pt>
                <c:pt idx="1420">
                  <c:v>277.000000</c:v>
                </c:pt>
                <c:pt idx="1421">
                  <c:v>277.000000</c:v>
                </c:pt>
                <c:pt idx="1422">
                  <c:v>278.000000</c:v>
                </c:pt>
                <c:pt idx="1423">
                  <c:v>278.000000</c:v>
                </c:pt>
                <c:pt idx="1424">
                  <c:v>525.500000</c:v>
                </c:pt>
                <c:pt idx="1425">
                  <c:v>525.500000</c:v>
                </c:pt>
                <c:pt idx="1426">
                  <c:v>551.000000</c:v>
                </c:pt>
                <c:pt idx="1427">
                  <c:v>551.000000</c:v>
                </c:pt>
                <c:pt idx="1428">
                  <c:v>552.000000</c:v>
                </c:pt>
                <c:pt idx="1429">
                  <c:v>552.000000</c:v>
                </c:pt>
                <c:pt idx="1430">
                  <c:v>526.000000</c:v>
                </c:pt>
                <c:pt idx="1431">
                  <c:v>526.000000</c:v>
                </c:pt>
                <c:pt idx="1432">
                  <c:v>279.000000</c:v>
                </c:pt>
                <c:pt idx="1433">
                  <c:v>279.000000</c:v>
                </c:pt>
                <c:pt idx="1434">
                  <c:v>280.000000</c:v>
                </c:pt>
                <c:pt idx="1435">
                  <c:v>280.000000</c:v>
                </c:pt>
                <c:pt idx="1436">
                  <c:v>526.500000</c:v>
                </c:pt>
                <c:pt idx="1437">
                  <c:v>526.500000</c:v>
                </c:pt>
                <c:pt idx="1438">
                  <c:v>553.000000</c:v>
                </c:pt>
                <c:pt idx="1439">
                  <c:v>553.000000</c:v>
                </c:pt>
                <c:pt idx="1440">
                  <c:v>554.000000</c:v>
                </c:pt>
                <c:pt idx="1441">
                  <c:v>554.000000</c:v>
                </c:pt>
                <c:pt idx="1442">
                  <c:v>527.000000</c:v>
                </c:pt>
                <c:pt idx="1443">
                  <c:v>527.000000</c:v>
                </c:pt>
                <c:pt idx="1444">
                  <c:v>281.000000</c:v>
                </c:pt>
                <c:pt idx="1445">
                  <c:v>281.000000</c:v>
                </c:pt>
                <c:pt idx="1446">
                  <c:v>282.000000</c:v>
                </c:pt>
                <c:pt idx="1447">
                  <c:v>282.000000</c:v>
                </c:pt>
                <c:pt idx="1448">
                  <c:v>527.500000</c:v>
                </c:pt>
                <c:pt idx="1449">
                  <c:v>527.500000</c:v>
                </c:pt>
                <c:pt idx="1450">
                  <c:v>555.000000</c:v>
                </c:pt>
                <c:pt idx="1451">
                  <c:v>555.000000</c:v>
                </c:pt>
                <c:pt idx="1452">
                  <c:v>556.000000</c:v>
                </c:pt>
                <c:pt idx="1453">
                  <c:v>556.000000</c:v>
                </c:pt>
                <c:pt idx="1454">
                  <c:v>528.000000</c:v>
                </c:pt>
                <c:pt idx="1455">
                  <c:v>528.000000</c:v>
                </c:pt>
                <c:pt idx="1456">
                  <c:v>283.000000</c:v>
                </c:pt>
                <c:pt idx="1457">
                  <c:v>283.000000</c:v>
                </c:pt>
                <c:pt idx="1458">
                  <c:v>284.000000</c:v>
                </c:pt>
                <c:pt idx="1459">
                  <c:v>284.000000</c:v>
                </c:pt>
                <c:pt idx="1460">
                  <c:v>528.500000</c:v>
                </c:pt>
                <c:pt idx="1461">
                  <c:v>528.500000</c:v>
                </c:pt>
                <c:pt idx="1462">
                  <c:v>557.000000</c:v>
                </c:pt>
                <c:pt idx="1463">
                  <c:v>557.000000</c:v>
                </c:pt>
                <c:pt idx="1464">
                  <c:v>558.000000</c:v>
                </c:pt>
                <c:pt idx="1465">
                  <c:v>558.000000</c:v>
                </c:pt>
                <c:pt idx="1466">
                  <c:v>529.000000</c:v>
                </c:pt>
                <c:pt idx="1467">
                  <c:v>529.000000</c:v>
                </c:pt>
                <c:pt idx="1468">
                  <c:v>285.000000</c:v>
                </c:pt>
                <c:pt idx="1469">
                  <c:v>285.000000</c:v>
                </c:pt>
                <c:pt idx="1470">
                  <c:v>286.000000</c:v>
                </c:pt>
                <c:pt idx="1471">
                  <c:v>286.000000</c:v>
                </c:pt>
                <c:pt idx="1472">
                  <c:v>529.500000</c:v>
                </c:pt>
                <c:pt idx="1473">
                  <c:v>529.500000</c:v>
                </c:pt>
                <c:pt idx="1474">
                  <c:v>559.000000</c:v>
                </c:pt>
                <c:pt idx="1475">
                  <c:v>559.000000</c:v>
                </c:pt>
                <c:pt idx="1476">
                  <c:v>560.000000</c:v>
                </c:pt>
                <c:pt idx="1477">
                  <c:v>560.000000</c:v>
                </c:pt>
                <c:pt idx="1478">
                  <c:v>530.000000</c:v>
                </c:pt>
                <c:pt idx="1479">
                  <c:v>530.000000</c:v>
                </c:pt>
                <c:pt idx="1480">
                  <c:v>287.000000</c:v>
                </c:pt>
                <c:pt idx="1481">
                  <c:v>287.000000</c:v>
                </c:pt>
                <c:pt idx="1482">
                  <c:v>288.000000</c:v>
                </c:pt>
                <c:pt idx="1483">
                  <c:v>288.000000</c:v>
                </c:pt>
                <c:pt idx="1484">
                  <c:v>530.500000</c:v>
                </c:pt>
                <c:pt idx="1485">
                  <c:v>530.500000</c:v>
                </c:pt>
                <c:pt idx="1486">
                  <c:v>561.000000</c:v>
                </c:pt>
                <c:pt idx="1487">
                  <c:v>561.000000</c:v>
                </c:pt>
                <c:pt idx="1488">
                  <c:v>562.000000</c:v>
                </c:pt>
                <c:pt idx="1489">
                  <c:v>562.000000</c:v>
                </c:pt>
                <c:pt idx="1490">
                  <c:v>531.000000</c:v>
                </c:pt>
                <c:pt idx="1491">
                  <c:v>531.000000</c:v>
                </c:pt>
                <c:pt idx="1492">
                  <c:v>289.000000</c:v>
                </c:pt>
                <c:pt idx="1493">
                  <c:v>289.000000</c:v>
                </c:pt>
                <c:pt idx="1494">
                  <c:v>290.000000</c:v>
                </c:pt>
                <c:pt idx="1495">
                  <c:v>290.000000</c:v>
                </c:pt>
                <c:pt idx="1496">
                  <c:v>531.500000</c:v>
                </c:pt>
                <c:pt idx="1497">
                  <c:v>531.500000</c:v>
                </c:pt>
                <c:pt idx="1498">
                  <c:v>563.000000</c:v>
                </c:pt>
                <c:pt idx="1499">
                  <c:v>563.000000</c:v>
                </c:pt>
                <c:pt idx="1500">
                  <c:v>564.000000</c:v>
                </c:pt>
                <c:pt idx="1501">
                  <c:v>564.000000</c:v>
                </c:pt>
                <c:pt idx="1502">
                  <c:v>532.000000</c:v>
                </c:pt>
                <c:pt idx="1503">
                  <c:v>532.000000</c:v>
                </c:pt>
                <c:pt idx="1504">
                  <c:v>291.000000</c:v>
                </c:pt>
                <c:pt idx="1505">
                  <c:v>291.000000</c:v>
                </c:pt>
                <c:pt idx="1506">
                  <c:v>292.000000</c:v>
                </c:pt>
                <c:pt idx="1507">
                  <c:v>292.000000</c:v>
                </c:pt>
                <c:pt idx="1508">
                  <c:v>532.500000</c:v>
                </c:pt>
                <c:pt idx="1509">
                  <c:v>532.500000</c:v>
                </c:pt>
                <c:pt idx="1510">
                  <c:v>565.000000</c:v>
                </c:pt>
                <c:pt idx="1511">
                  <c:v>565.000000</c:v>
                </c:pt>
                <c:pt idx="1512">
                  <c:v>566.000000</c:v>
                </c:pt>
                <c:pt idx="1513">
                  <c:v>566.000000</c:v>
                </c:pt>
                <c:pt idx="1514">
                  <c:v>533.000000</c:v>
                </c:pt>
                <c:pt idx="1515">
                  <c:v>533.000000</c:v>
                </c:pt>
                <c:pt idx="1516">
                  <c:v>293.000000</c:v>
                </c:pt>
                <c:pt idx="1517">
                  <c:v>293.000000</c:v>
                </c:pt>
                <c:pt idx="1518">
                  <c:v>294.000000</c:v>
                </c:pt>
                <c:pt idx="1519">
                  <c:v>294.000000</c:v>
                </c:pt>
                <c:pt idx="1520">
                  <c:v>533.500000</c:v>
                </c:pt>
                <c:pt idx="1521">
                  <c:v>533.500000</c:v>
                </c:pt>
                <c:pt idx="1522">
                  <c:v>567.000000</c:v>
                </c:pt>
                <c:pt idx="1523">
                  <c:v>567.000000</c:v>
                </c:pt>
                <c:pt idx="1524">
                  <c:v>568.000000</c:v>
                </c:pt>
                <c:pt idx="1525">
                  <c:v>568.000000</c:v>
                </c:pt>
                <c:pt idx="1526">
                  <c:v>534.000000</c:v>
                </c:pt>
                <c:pt idx="1527">
                  <c:v>534.000000</c:v>
                </c:pt>
                <c:pt idx="1528">
                  <c:v>295.000000</c:v>
                </c:pt>
                <c:pt idx="1529">
                  <c:v>295.000000</c:v>
                </c:pt>
                <c:pt idx="1530">
                  <c:v>296.000000</c:v>
                </c:pt>
                <c:pt idx="1531">
                  <c:v>296.000000</c:v>
                </c:pt>
                <c:pt idx="1532">
                  <c:v>534.500000</c:v>
                </c:pt>
                <c:pt idx="1533">
                  <c:v>534.500000</c:v>
                </c:pt>
                <c:pt idx="1534">
                  <c:v>569.000000</c:v>
                </c:pt>
                <c:pt idx="1535">
                  <c:v>569.000000</c:v>
                </c:pt>
                <c:pt idx="1536">
                  <c:v>570.000000</c:v>
                </c:pt>
                <c:pt idx="1537">
                  <c:v>570.000000</c:v>
                </c:pt>
                <c:pt idx="1538">
                  <c:v>535.000000</c:v>
                </c:pt>
                <c:pt idx="1539">
                  <c:v>535.000000</c:v>
                </c:pt>
                <c:pt idx="1540">
                  <c:v>297.000000</c:v>
                </c:pt>
                <c:pt idx="1541">
                  <c:v>297.000000</c:v>
                </c:pt>
                <c:pt idx="1542">
                  <c:v>298.000000</c:v>
                </c:pt>
                <c:pt idx="1543">
                  <c:v>298.000000</c:v>
                </c:pt>
                <c:pt idx="1544">
                  <c:v>535.500000</c:v>
                </c:pt>
                <c:pt idx="1545">
                  <c:v>535.500000</c:v>
                </c:pt>
                <c:pt idx="1546">
                  <c:v>571.000000</c:v>
                </c:pt>
                <c:pt idx="1547">
                  <c:v>571.000000</c:v>
                </c:pt>
                <c:pt idx="1548">
                  <c:v>572.000000</c:v>
                </c:pt>
                <c:pt idx="1549">
                  <c:v>572.000000</c:v>
                </c:pt>
                <c:pt idx="1550">
                  <c:v>536.000000</c:v>
                </c:pt>
                <c:pt idx="1551">
                  <c:v>536.000000</c:v>
                </c:pt>
                <c:pt idx="1552">
                  <c:v>299.000000</c:v>
                </c:pt>
                <c:pt idx="1553">
                  <c:v>299.000000</c:v>
                </c:pt>
                <c:pt idx="1554">
                  <c:v>300.000000</c:v>
                </c:pt>
                <c:pt idx="1555">
                  <c:v>300.000000</c:v>
                </c:pt>
                <c:pt idx="1556">
                  <c:v>536.500000</c:v>
                </c:pt>
                <c:pt idx="1557">
                  <c:v>536.500000</c:v>
                </c:pt>
                <c:pt idx="1558">
                  <c:v>573.000000</c:v>
                </c:pt>
                <c:pt idx="1559">
                  <c:v>573.000000</c:v>
                </c:pt>
                <c:pt idx="1560">
                  <c:v>574.000000</c:v>
                </c:pt>
                <c:pt idx="1561">
                  <c:v>574.000000</c:v>
                </c:pt>
                <c:pt idx="1562">
                  <c:v>537.000000</c:v>
                </c:pt>
                <c:pt idx="1563">
                  <c:v>537.000000</c:v>
                </c:pt>
                <c:pt idx="1564">
                  <c:v>301.000000</c:v>
                </c:pt>
                <c:pt idx="1565">
                  <c:v>301.000000</c:v>
                </c:pt>
                <c:pt idx="1566">
                  <c:v>302.000000</c:v>
                </c:pt>
                <c:pt idx="1567">
                  <c:v>302.000000</c:v>
                </c:pt>
                <c:pt idx="1568">
                  <c:v>537.500000</c:v>
                </c:pt>
                <c:pt idx="1569">
                  <c:v>537.500000</c:v>
                </c:pt>
                <c:pt idx="1570">
                  <c:v>575.000000</c:v>
                </c:pt>
                <c:pt idx="1571">
                  <c:v>575.000000</c:v>
                </c:pt>
                <c:pt idx="1572">
                  <c:v>576.000000</c:v>
                </c:pt>
                <c:pt idx="1573">
                  <c:v>576.000000</c:v>
                </c:pt>
                <c:pt idx="1574">
                  <c:v>538.000000</c:v>
                </c:pt>
                <c:pt idx="1575">
                  <c:v>538.000000</c:v>
                </c:pt>
                <c:pt idx="1576">
                  <c:v>303.000000</c:v>
                </c:pt>
                <c:pt idx="1577">
                  <c:v>303.000000</c:v>
                </c:pt>
                <c:pt idx="1578">
                  <c:v>304.000000</c:v>
                </c:pt>
                <c:pt idx="1579">
                  <c:v>304.000000</c:v>
                </c:pt>
                <c:pt idx="1580">
                  <c:v>538.500000</c:v>
                </c:pt>
                <c:pt idx="1581">
                  <c:v>538.500000</c:v>
                </c:pt>
                <c:pt idx="1582">
                  <c:v>577.000000</c:v>
                </c:pt>
                <c:pt idx="1583">
                  <c:v>577.000000</c:v>
                </c:pt>
                <c:pt idx="1584">
                  <c:v>578.000000</c:v>
                </c:pt>
                <c:pt idx="1585">
                  <c:v>578.000000</c:v>
                </c:pt>
                <c:pt idx="1586">
                  <c:v>539.000000</c:v>
                </c:pt>
                <c:pt idx="1587">
                  <c:v>539.000000</c:v>
                </c:pt>
                <c:pt idx="1588">
                  <c:v>305.000000</c:v>
                </c:pt>
                <c:pt idx="1589">
                  <c:v>305.000000</c:v>
                </c:pt>
                <c:pt idx="1590">
                  <c:v>306.000000</c:v>
                </c:pt>
                <c:pt idx="1591">
                  <c:v>306.000000</c:v>
                </c:pt>
                <c:pt idx="1592">
                  <c:v>539.500000</c:v>
                </c:pt>
                <c:pt idx="1593">
                  <c:v>539.500000</c:v>
                </c:pt>
                <c:pt idx="1594">
                  <c:v>579.000000</c:v>
                </c:pt>
                <c:pt idx="1595">
                  <c:v>579.000000</c:v>
                </c:pt>
                <c:pt idx="1596">
                  <c:v>580.000000</c:v>
                </c:pt>
                <c:pt idx="1597">
                  <c:v>580.000000</c:v>
                </c:pt>
                <c:pt idx="1598">
                  <c:v>540.000000</c:v>
                </c:pt>
                <c:pt idx="1599">
                  <c:v>540.000000</c:v>
                </c:pt>
                <c:pt idx="1600">
                  <c:v>307.000000</c:v>
                </c:pt>
                <c:pt idx="1601">
                  <c:v>307.000000</c:v>
                </c:pt>
                <c:pt idx="1602">
                  <c:v>308.000000</c:v>
                </c:pt>
                <c:pt idx="1603">
                  <c:v>308.000000</c:v>
                </c:pt>
                <c:pt idx="1604">
                  <c:v>540.500000</c:v>
                </c:pt>
                <c:pt idx="1605">
                  <c:v>540.500000</c:v>
                </c:pt>
                <c:pt idx="1606">
                  <c:v>581.000000</c:v>
                </c:pt>
                <c:pt idx="1607">
                  <c:v>581.000000</c:v>
                </c:pt>
                <c:pt idx="1608">
                  <c:v>582.000000</c:v>
                </c:pt>
                <c:pt idx="1609">
                  <c:v>582.000000</c:v>
                </c:pt>
                <c:pt idx="1610">
                  <c:v>541.000000</c:v>
                </c:pt>
                <c:pt idx="1611">
                  <c:v>541.000000</c:v>
                </c:pt>
                <c:pt idx="1612">
                  <c:v>309.000000</c:v>
                </c:pt>
                <c:pt idx="1613">
                  <c:v>309.000000</c:v>
                </c:pt>
                <c:pt idx="1614">
                  <c:v>310.000000</c:v>
                </c:pt>
                <c:pt idx="1615">
                  <c:v>310.000000</c:v>
                </c:pt>
                <c:pt idx="1616">
                  <c:v>541.500000</c:v>
                </c:pt>
                <c:pt idx="1617">
                  <c:v>541.500000</c:v>
                </c:pt>
                <c:pt idx="1618">
                  <c:v>583.000000</c:v>
                </c:pt>
                <c:pt idx="1619">
                  <c:v>583.000000</c:v>
                </c:pt>
                <c:pt idx="1620">
                  <c:v>584.000000</c:v>
                </c:pt>
                <c:pt idx="1621">
                  <c:v>584.000000</c:v>
                </c:pt>
                <c:pt idx="1622">
                  <c:v>542.000000</c:v>
                </c:pt>
                <c:pt idx="1623">
                  <c:v>542.000000</c:v>
                </c:pt>
                <c:pt idx="1624">
                  <c:v>311.000000</c:v>
                </c:pt>
                <c:pt idx="1625">
                  <c:v>311.000000</c:v>
                </c:pt>
                <c:pt idx="1626">
                  <c:v>312.000000</c:v>
                </c:pt>
                <c:pt idx="1627">
                  <c:v>312.000000</c:v>
                </c:pt>
                <c:pt idx="1628">
                  <c:v>542.500000</c:v>
                </c:pt>
                <c:pt idx="1629">
                  <c:v>542.500000</c:v>
                </c:pt>
                <c:pt idx="1630">
                  <c:v>585.000000</c:v>
                </c:pt>
                <c:pt idx="1631">
                  <c:v>585.000000</c:v>
                </c:pt>
                <c:pt idx="1632">
                  <c:v>586.000000</c:v>
                </c:pt>
                <c:pt idx="1633">
                  <c:v>586.000000</c:v>
                </c:pt>
                <c:pt idx="1634">
                  <c:v>543.000000</c:v>
                </c:pt>
                <c:pt idx="1635">
                  <c:v>543.000000</c:v>
                </c:pt>
                <c:pt idx="1636">
                  <c:v>313.000000</c:v>
                </c:pt>
                <c:pt idx="1637">
                  <c:v>313.000000</c:v>
                </c:pt>
                <c:pt idx="1638">
                  <c:v>314.000000</c:v>
                </c:pt>
                <c:pt idx="1639">
                  <c:v>314.000000</c:v>
                </c:pt>
                <c:pt idx="1640">
                  <c:v>543.500000</c:v>
                </c:pt>
                <c:pt idx="1641">
                  <c:v>543.500000</c:v>
                </c:pt>
                <c:pt idx="1642">
                  <c:v>587.000000</c:v>
                </c:pt>
                <c:pt idx="1643">
                  <c:v>587.000000</c:v>
                </c:pt>
                <c:pt idx="1644">
                  <c:v>588.000000</c:v>
                </c:pt>
                <c:pt idx="1645">
                  <c:v>588.000000</c:v>
                </c:pt>
                <c:pt idx="1646">
                  <c:v>544.000000</c:v>
                </c:pt>
                <c:pt idx="1647">
                  <c:v>544.000000</c:v>
                </c:pt>
                <c:pt idx="1648">
                  <c:v>315.000000</c:v>
                </c:pt>
                <c:pt idx="1649">
                  <c:v>315.000000</c:v>
                </c:pt>
                <c:pt idx="1650">
                  <c:v>316.000000</c:v>
                </c:pt>
                <c:pt idx="1651">
                  <c:v>316.000000</c:v>
                </c:pt>
                <c:pt idx="1652">
                  <c:v>544.500000</c:v>
                </c:pt>
                <c:pt idx="1653">
                  <c:v>544.500000</c:v>
                </c:pt>
                <c:pt idx="1654">
                  <c:v>589.000000</c:v>
                </c:pt>
                <c:pt idx="1655">
                  <c:v>589.000000</c:v>
                </c:pt>
                <c:pt idx="1656">
                  <c:v>590.000000</c:v>
                </c:pt>
                <c:pt idx="1657">
                  <c:v>590.000000</c:v>
                </c:pt>
                <c:pt idx="1658">
                  <c:v>545.000000</c:v>
                </c:pt>
                <c:pt idx="1659">
                  <c:v>545.000000</c:v>
                </c:pt>
                <c:pt idx="1660">
                  <c:v>317.000000</c:v>
                </c:pt>
                <c:pt idx="1661">
                  <c:v>317.000000</c:v>
                </c:pt>
                <c:pt idx="1662">
                  <c:v>318.000000</c:v>
                </c:pt>
                <c:pt idx="1663">
                  <c:v>318.000000</c:v>
                </c:pt>
                <c:pt idx="1664">
                  <c:v>545.500000</c:v>
                </c:pt>
                <c:pt idx="1665">
                  <c:v>545.500000</c:v>
                </c:pt>
                <c:pt idx="1666">
                  <c:v>591.000000</c:v>
                </c:pt>
                <c:pt idx="1667">
                  <c:v>591.000000</c:v>
                </c:pt>
                <c:pt idx="1668">
                  <c:v>592.000000</c:v>
                </c:pt>
                <c:pt idx="1669">
                  <c:v>592.000000</c:v>
                </c:pt>
                <c:pt idx="1670">
                  <c:v>546.000000</c:v>
                </c:pt>
                <c:pt idx="1671">
                  <c:v>546.000000</c:v>
                </c:pt>
                <c:pt idx="1672">
                  <c:v>319.000000</c:v>
                </c:pt>
                <c:pt idx="1673">
                  <c:v>319.000000</c:v>
                </c:pt>
                <c:pt idx="1674">
                  <c:v>320.000000</c:v>
                </c:pt>
                <c:pt idx="1675">
                  <c:v>320.000000</c:v>
                </c:pt>
                <c:pt idx="1676">
                  <c:v>546.500000</c:v>
                </c:pt>
                <c:pt idx="1677">
                  <c:v>546.500000</c:v>
                </c:pt>
                <c:pt idx="1678">
                  <c:v>593.000000</c:v>
                </c:pt>
                <c:pt idx="1679">
                  <c:v>593.000000</c:v>
                </c:pt>
                <c:pt idx="1680">
                  <c:v>594.000000</c:v>
                </c:pt>
                <c:pt idx="1681">
                  <c:v>594.000000</c:v>
                </c:pt>
                <c:pt idx="1682">
                  <c:v>547.000000</c:v>
                </c:pt>
                <c:pt idx="1683">
                  <c:v>547.000000</c:v>
                </c:pt>
                <c:pt idx="1684">
                  <c:v>321.000000</c:v>
                </c:pt>
                <c:pt idx="1685">
                  <c:v>321.000000</c:v>
                </c:pt>
                <c:pt idx="1686">
                  <c:v>322.000000</c:v>
                </c:pt>
                <c:pt idx="1687">
                  <c:v>322.000000</c:v>
                </c:pt>
                <c:pt idx="1688">
                  <c:v>547.500000</c:v>
                </c:pt>
                <c:pt idx="1689">
                  <c:v>547.500000</c:v>
                </c:pt>
                <c:pt idx="1690">
                  <c:v>595.000000</c:v>
                </c:pt>
                <c:pt idx="1691">
                  <c:v>595.000000</c:v>
                </c:pt>
                <c:pt idx="1692">
                  <c:v>596.000000</c:v>
                </c:pt>
                <c:pt idx="1693">
                  <c:v>596.000000</c:v>
                </c:pt>
                <c:pt idx="1694">
                  <c:v>548.000000</c:v>
                </c:pt>
                <c:pt idx="1695">
                  <c:v>548.000000</c:v>
                </c:pt>
                <c:pt idx="1696">
                  <c:v>323.000000</c:v>
                </c:pt>
                <c:pt idx="1697">
                  <c:v>323.000000</c:v>
                </c:pt>
                <c:pt idx="1698">
                  <c:v>324.000000</c:v>
                </c:pt>
                <c:pt idx="1699">
                  <c:v>324.000000</c:v>
                </c:pt>
                <c:pt idx="1700">
                  <c:v>548.500000</c:v>
                </c:pt>
                <c:pt idx="1701">
                  <c:v>548.500000</c:v>
                </c:pt>
                <c:pt idx="1702">
                  <c:v>597.000000</c:v>
                </c:pt>
                <c:pt idx="1703">
                  <c:v>597.000000</c:v>
                </c:pt>
                <c:pt idx="1704">
                  <c:v>598.000000</c:v>
                </c:pt>
                <c:pt idx="1705">
                  <c:v>598.000000</c:v>
                </c:pt>
                <c:pt idx="1706">
                  <c:v>549.000000</c:v>
                </c:pt>
                <c:pt idx="1707">
                  <c:v>549.000000</c:v>
                </c:pt>
                <c:pt idx="1708">
                  <c:v>325.000000</c:v>
                </c:pt>
                <c:pt idx="1709">
                  <c:v>325.000000</c:v>
                </c:pt>
                <c:pt idx="1710">
                  <c:v>326.000000</c:v>
                </c:pt>
                <c:pt idx="1711">
                  <c:v>326.000000</c:v>
                </c:pt>
                <c:pt idx="1712">
                  <c:v>549.500000</c:v>
                </c:pt>
                <c:pt idx="1713">
                  <c:v>549.500000</c:v>
                </c:pt>
                <c:pt idx="1714">
                  <c:v>599.000000</c:v>
                </c:pt>
                <c:pt idx="1715">
                  <c:v>599.000000</c:v>
                </c:pt>
                <c:pt idx="1716">
                  <c:v>600.000000</c:v>
                </c:pt>
                <c:pt idx="1717">
                  <c:v>600.000000</c:v>
                </c:pt>
                <c:pt idx="1718">
                  <c:v>550.000000</c:v>
                </c:pt>
                <c:pt idx="1719">
                  <c:v>550.000000</c:v>
                </c:pt>
                <c:pt idx="1720">
                  <c:v>327.000000</c:v>
                </c:pt>
                <c:pt idx="1721">
                  <c:v>327.000000</c:v>
                </c:pt>
                <c:pt idx="1722">
                  <c:v>328.000000</c:v>
                </c:pt>
                <c:pt idx="1723">
                  <c:v>328.000000</c:v>
                </c:pt>
                <c:pt idx="1724">
                  <c:v>550.500000</c:v>
                </c:pt>
                <c:pt idx="1725">
                  <c:v>550.500000</c:v>
                </c:pt>
                <c:pt idx="1726">
                  <c:v>601.000000</c:v>
                </c:pt>
                <c:pt idx="1727">
                  <c:v>601.000000</c:v>
                </c:pt>
                <c:pt idx="1728">
                  <c:v>602.000000</c:v>
                </c:pt>
                <c:pt idx="1729">
                  <c:v>602.000000</c:v>
                </c:pt>
                <c:pt idx="1730">
                  <c:v>551.000000</c:v>
                </c:pt>
                <c:pt idx="1731">
                  <c:v>551.000000</c:v>
                </c:pt>
                <c:pt idx="1732">
                  <c:v>329.000000</c:v>
                </c:pt>
                <c:pt idx="1733">
                  <c:v>329.000000</c:v>
                </c:pt>
                <c:pt idx="1734">
                  <c:v>330.000000</c:v>
                </c:pt>
                <c:pt idx="1735">
                  <c:v>330.000000</c:v>
                </c:pt>
                <c:pt idx="1736">
                  <c:v>551.500000</c:v>
                </c:pt>
                <c:pt idx="1737">
                  <c:v>551.500000</c:v>
                </c:pt>
                <c:pt idx="1738">
                  <c:v>603.000000</c:v>
                </c:pt>
                <c:pt idx="1739">
                  <c:v>603.000000</c:v>
                </c:pt>
                <c:pt idx="1740">
                  <c:v>604.000000</c:v>
                </c:pt>
                <c:pt idx="1741">
                  <c:v>604.000000</c:v>
                </c:pt>
                <c:pt idx="1742">
                  <c:v>552.000000</c:v>
                </c:pt>
                <c:pt idx="1743">
                  <c:v>552.000000</c:v>
                </c:pt>
                <c:pt idx="1744">
                  <c:v>331.000000</c:v>
                </c:pt>
                <c:pt idx="1745">
                  <c:v>331.000000</c:v>
                </c:pt>
                <c:pt idx="1746">
                  <c:v>332.000000</c:v>
                </c:pt>
                <c:pt idx="1747">
                  <c:v>332.000000</c:v>
                </c:pt>
                <c:pt idx="1748">
                  <c:v>552.500000</c:v>
                </c:pt>
                <c:pt idx="1749">
                  <c:v>552.500000</c:v>
                </c:pt>
                <c:pt idx="1750">
                  <c:v>605.000000</c:v>
                </c:pt>
                <c:pt idx="1751">
                  <c:v>605.000000</c:v>
                </c:pt>
                <c:pt idx="1752">
                  <c:v>606.000000</c:v>
                </c:pt>
                <c:pt idx="1753">
                  <c:v>606.000000</c:v>
                </c:pt>
                <c:pt idx="1754">
                  <c:v>553.000000</c:v>
                </c:pt>
                <c:pt idx="1755">
                  <c:v>553.000000</c:v>
                </c:pt>
                <c:pt idx="1756">
                  <c:v>333.000000</c:v>
                </c:pt>
                <c:pt idx="1757">
                  <c:v>333.000000</c:v>
                </c:pt>
                <c:pt idx="1758">
                  <c:v>334.000000</c:v>
                </c:pt>
                <c:pt idx="1759">
                  <c:v>334.000000</c:v>
                </c:pt>
                <c:pt idx="1760">
                  <c:v>553.500000</c:v>
                </c:pt>
                <c:pt idx="1761">
                  <c:v>553.500000</c:v>
                </c:pt>
                <c:pt idx="1762">
                  <c:v>607.000000</c:v>
                </c:pt>
                <c:pt idx="1763">
                  <c:v>607.000000</c:v>
                </c:pt>
                <c:pt idx="1764">
                  <c:v>608.000000</c:v>
                </c:pt>
                <c:pt idx="1765">
                  <c:v>608.000000</c:v>
                </c:pt>
                <c:pt idx="1766">
                  <c:v>554.000000</c:v>
                </c:pt>
                <c:pt idx="1767">
                  <c:v>554.000000</c:v>
                </c:pt>
                <c:pt idx="1768">
                  <c:v>335.000000</c:v>
                </c:pt>
                <c:pt idx="1769">
                  <c:v>335.000000</c:v>
                </c:pt>
                <c:pt idx="1770">
                  <c:v>336.000000</c:v>
                </c:pt>
                <c:pt idx="1771">
                  <c:v>336.000000</c:v>
                </c:pt>
                <c:pt idx="1772">
                  <c:v>554.500000</c:v>
                </c:pt>
                <c:pt idx="1773">
                  <c:v>554.500000</c:v>
                </c:pt>
                <c:pt idx="1774">
                  <c:v>609.000000</c:v>
                </c:pt>
                <c:pt idx="1775">
                  <c:v>609.000000</c:v>
                </c:pt>
                <c:pt idx="1776">
                  <c:v>610.000000</c:v>
                </c:pt>
                <c:pt idx="1777">
                  <c:v>610.000000</c:v>
                </c:pt>
                <c:pt idx="1778">
                  <c:v>555.000000</c:v>
                </c:pt>
                <c:pt idx="1779">
                  <c:v>555.000000</c:v>
                </c:pt>
                <c:pt idx="1780">
                  <c:v>337.000000</c:v>
                </c:pt>
                <c:pt idx="1781">
                  <c:v>337.000000</c:v>
                </c:pt>
                <c:pt idx="1782">
                  <c:v>338.000000</c:v>
                </c:pt>
                <c:pt idx="1783">
                  <c:v>338.000000</c:v>
                </c:pt>
                <c:pt idx="1784">
                  <c:v>555.500000</c:v>
                </c:pt>
                <c:pt idx="1785">
                  <c:v>555.500000</c:v>
                </c:pt>
                <c:pt idx="1786">
                  <c:v>611.000000</c:v>
                </c:pt>
                <c:pt idx="1787">
                  <c:v>611.000000</c:v>
                </c:pt>
                <c:pt idx="1788">
                  <c:v>612.000000</c:v>
                </c:pt>
                <c:pt idx="1789">
                  <c:v>612.000000</c:v>
                </c:pt>
                <c:pt idx="1790">
                  <c:v>556.000000</c:v>
                </c:pt>
                <c:pt idx="1791">
                  <c:v>556.000000</c:v>
                </c:pt>
                <c:pt idx="1792">
                  <c:v>339.000000</c:v>
                </c:pt>
                <c:pt idx="1793">
                  <c:v>339.000000</c:v>
                </c:pt>
                <c:pt idx="1794">
                  <c:v>340.000000</c:v>
                </c:pt>
                <c:pt idx="1795">
                  <c:v>340.000000</c:v>
                </c:pt>
                <c:pt idx="1796">
                  <c:v>556.500000</c:v>
                </c:pt>
                <c:pt idx="1797">
                  <c:v>556.500000</c:v>
                </c:pt>
                <c:pt idx="1798">
                  <c:v>613.000000</c:v>
                </c:pt>
                <c:pt idx="1799">
                  <c:v>613.000000</c:v>
                </c:pt>
                <c:pt idx="1800">
                  <c:v>614.000000</c:v>
                </c:pt>
                <c:pt idx="1801">
                  <c:v>614.000000</c:v>
                </c:pt>
                <c:pt idx="1802">
                  <c:v>557.000000</c:v>
                </c:pt>
                <c:pt idx="1803">
                  <c:v>557.000000</c:v>
                </c:pt>
                <c:pt idx="1804">
                  <c:v>341.000000</c:v>
                </c:pt>
                <c:pt idx="1805">
                  <c:v>341.000000</c:v>
                </c:pt>
                <c:pt idx="1806">
                  <c:v>342.000000</c:v>
                </c:pt>
                <c:pt idx="1807">
                  <c:v>342.000000</c:v>
                </c:pt>
                <c:pt idx="1808">
                  <c:v>557.500000</c:v>
                </c:pt>
                <c:pt idx="1809">
                  <c:v>557.500000</c:v>
                </c:pt>
                <c:pt idx="1810">
                  <c:v>615.000000</c:v>
                </c:pt>
                <c:pt idx="1811">
                  <c:v>615.000000</c:v>
                </c:pt>
                <c:pt idx="1812">
                  <c:v>616.000000</c:v>
                </c:pt>
                <c:pt idx="1813">
                  <c:v>616.000000</c:v>
                </c:pt>
                <c:pt idx="1814">
                  <c:v>558.000000</c:v>
                </c:pt>
                <c:pt idx="1815">
                  <c:v>558.000000</c:v>
                </c:pt>
                <c:pt idx="1816">
                  <c:v>343.000000</c:v>
                </c:pt>
                <c:pt idx="1817">
                  <c:v>343.000000</c:v>
                </c:pt>
                <c:pt idx="1818">
                  <c:v>344.000000</c:v>
                </c:pt>
                <c:pt idx="1819">
                  <c:v>344.000000</c:v>
                </c:pt>
                <c:pt idx="1820">
                  <c:v>558.500000</c:v>
                </c:pt>
                <c:pt idx="1821">
                  <c:v>558.500000</c:v>
                </c:pt>
                <c:pt idx="1822">
                  <c:v>617.000000</c:v>
                </c:pt>
                <c:pt idx="1823">
                  <c:v>617.000000</c:v>
                </c:pt>
                <c:pt idx="1824">
                  <c:v>618.000000</c:v>
                </c:pt>
                <c:pt idx="1825">
                  <c:v>618.000000</c:v>
                </c:pt>
                <c:pt idx="1826">
                  <c:v>559.000000</c:v>
                </c:pt>
                <c:pt idx="1827">
                  <c:v>559.000000</c:v>
                </c:pt>
                <c:pt idx="1828">
                  <c:v>345.000000</c:v>
                </c:pt>
                <c:pt idx="1829">
                  <c:v>345.000000</c:v>
                </c:pt>
                <c:pt idx="1830">
                  <c:v>346.000000</c:v>
                </c:pt>
                <c:pt idx="1831">
                  <c:v>346.000000</c:v>
                </c:pt>
                <c:pt idx="1832">
                  <c:v>559.500000</c:v>
                </c:pt>
                <c:pt idx="1833">
                  <c:v>559.500000</c:v>
                </c:pt>
                <c:pt idx="1834">
                  <c:v>619.000000</c:v>
                </c:pt>
                <c:pt idx="1835">
                  <c:v>619.000000</c:v>
                </c:pt>
                <c:pt idx="1836">
                  <c:v>620.000000</c:v>
                </c:pt>
                <c:pt idx="1837">
                  <c:v>620.000000</c:v>
                </c:pt>
                <c:pt idx="1838">
                  <c:v>560.000000</c:v>
                </c:pt>
                <c:pt idx="1839">
                  <c:v>560.000000</c:v>
                </c:pt>
                <c:pt idx="1840">
                  <c:v>347.000000</c:v>
                </c:pt>
                <c:pt idx="1841">
                  <c:v>347.000000</c:v>
                </c:pt>
                <c:pt idx="1842">
                  <c:v>348.000000</c:v>
                </c:pt>
                <c:pt idx="1843">
                  <c:v>348.000000</c:v>
                </c:pt>
                <c:pt idx="1844">
                  <c:v>560.500000</c:v>
                </c:pt>
                <c:pt idx="1845">
                  <c:v>560.500000</c:v>
                </c:pt>
                <c:pt idx="1846">
                  <c:v>621.000000</c:v>
                </c:pt>
                <c:pt idx="1847">
                  <c:v>621.000000</c:v>
                </c:pt>
                <c:pt idx="1848">
                  <c:v>622.000000</c:v>
                </c:pt>
                <c:pt idx="1849">
                  <c:v>622.000000</c:v>
                </c:pt>
                <c:pt idx="1850">
                  <c:v>561.000000</c:v>
                </c:pt>
                <c:pt idx="1851">
                  <c:v>561.000000</c:v>
                </c:pt>
                <c:pt idx="1852">
                  <c:v>349.000000</c:v>
                </c:pt>
                <c:pt idx="1853">
                  <c:v>349.000000</c:v>
                </c:pt>
                <c:pt idx="1854">
                  <c:v>350.000000</c:v>
                </c:pt>
                <c:pt idx="1855">
                  <c:v>350.000000</c:v>
                </c:pt>
                <c:pt idx="1856">
                  <c:v>561.500000</c:v>
                </c:pt>
                <c:pt idx="1857">
                  <c:v>561.500000</c:v>
                </c:pt>
                <c:pt idx="1858">
                  <c:v>623.000000</c:v>
                </c:pt>
                <c:pt idx="1859">
                  <c:v>623.000000</c:v>
                </c:pt>
                <c:pt idx="1860">
                  <c:v>624.000000</c:v>
                </c:pt>
                <c:pt idx="1861">
                  <c:v>624.000000</c:v>
                </c:pt>
                <c:pt idx="1862">
                  <c:v>562.000000</c:v>
                </c:pt>
                <c:pt idx="1863">
                  <c:v>562.000000</c:v>
                </c:pt>
                <c:pt idx="1864">
                  <c:v>351.000000</c:v>
                </c:pt>
                <c:pt idx="1865">
                  <c:v>351.000000</c:v>
                </c:pt>
                <c:pt idx="1866">
                  <c:v>352.000000</c:v>
                </c:pt>
                <c:pt idx="1867">
                  <c:v>352.000000</c:v>
                </c:pt>
                <c:pt idx="1868">
                  <c:v>562.500000</c:v>
                </c:pt>
                <c:pt idx="1869">
                  <c:v>562.500000</c:v>
                </c:pt>
                <c:pt idx="1870">
                  <c:v>625.000000</c:v>
                </c:pt>
                <c:pt idx="1871">
                  <c:v>625.000000</c:v>
                </c:pt>
                <c:pt idx="1872">
                  <c:v>626.000000</c:v>
                </c:pt>
                <c:pt idx="1873">
                  <c:v>626.000000</c:v>
                </c:pt>
                <c:pt idx="1874">
                  <c:v>563.000000</c:v>
                </c:pt>
                <c:pt idx="1875">
                  <c:v>563.000000</c:v>
                </c:pt>
                <c:pt idx="1876">
                  <c:v>353.000000</c:v>
                </c:pt>
                <c:pt idx="1877">
                  <c:v>353.000000</c:v>
                </c:pt>
                <c:pt idx="1878">
                  <c:v>354.000000</c:v>
                </c:pt>
                <c:pt idx="1879">
                  <c:v>354.000000</c:v>
                </c:pt>
                <c:pt idx="1880">
                  <c:v>563.500000</c:v>
                </c:pt>
                <c:pt idx="1881">
                  <c:v>563.500000</c:v>
                </c:pt>
                <c:pt idx="1882">
                  <c:v>627.000000</c:v>
                </c:pt>
                <c:pt idx="1883">
                  <c:v>627.000000</c:v>
                </c:pt>
                <c:pt idx="1884">
                  <c:v>628.000000</c:v>
                </c:pt>
                <c:pt idx="1885">
                  <c:v>628.000000</c:v>
                </c:pt>
                <c:pt idx="1886">
                  <c:v>564.000000</c:v>
                </c:pt>
                <c:pt idx="1887">
                  <c:v>564.000000</c:v>
                </c:pt>
                <c:pt idx="1888">
                  <c:v>355.000000</c:v>
                </c:pt>
                <c:pt idx="1889">
                  <c:v>355.000000</c:v>
                </c:pt>
                <c:pt idx="1890">
                  <c:v>356.000000</c:v>
                </c:pt>
                <c:pt idx="1891">
                  <c:v>356.000000</c:v>
                </c:pt>
                <c:pt idx="1892">
                  <c:v>590.000000</c:v>
                </c:pt>
                <c:pt idx="1893">
                  <c:v>590.000000</c:v>
                </c:pt>
                <c:pt idx="1894">
                  <c:v>680.000000</c:v>
                </c:pt>
                <c:pt idx="1895">
                  <c:v>680.000000</c:v>
                </c:pt>
                <c:pt idx="1896">
                  <c:v>681.000000</c:v>
                </c:pt>
                <c:pt idx="1897">
                  <c:v>681.000000</c:v>
                </c:pt>
                <c:pt idx="1898">
                  <c:v>590.500000</c:v>
                </c:pt>
                <c:pt idx="1899">
                  <c:v>590.500000</c:v>
                </c:pt>
                <c:pt idx="1900">
                  <c:v>357.000000</c:v>
                </c:pt>
                <c:pt idx="1901">
                  <c:v>357.000000</c:v>
                </c:pt>
                <c:pt idx="1902">
                  <c:v>358.000000</c:v>
                </c:pt>
                <c:pt idx="1903">
                  <c:v>358.000000</c:v>
                </c:pt>
                <c:pt idx="1904">
                  <c:v>591.000000</c:v>
                </c:pt>
                <c:pt idx="1905">
                  <c:v>591.000000</c:v>
                </c:pt>
                <c:pt idx="1906">
                  <c:v>682.000000</c:v>
                </c:pt>
                <c:pt idx="1907">
                  <c:v>682.000000</c:v>
                </c:pt>
                <c:pt idx="1908">
                  <c:v>683.000000</c:v>
                </c:pt>
                <c:pt idx="1909">
                  <c:v>683.000000</c:v>
                </c:pt>
                <c:pt idx="1910">
                  <c:v>591.500000</c:v>
                </c:pt>
                <c:pt idx="1911">
                  <c:v>591.500000</c:v>
                </c:pt>
                <c:pt idx="1912">
                  <c:v>359.000000</c:v>
                </c:pt>
                <c:pt idx="1913">
                  <c:v>359.000000</c:v>
                </c:pt>
                <c:pt idx="1914">
                  <c:v>360.000000</c:v>
                </c:pt>
                <c:pt idx="1915">
                  <c:v>360.000000</c:v>
                </c:pt>
                <c:pt idx="1916">
                  <c:v>592.000000</c:v>
                </c:pt>
                <c:pt idx="1917">
                  <c:v>592.000000</c:v>
                </c:pt>
                <c:pt idx="1918">
                  <c:v>684.000000</c:v>
                </c:pt>
                <c:pt idx="1919">
                  <c:v>684.000000</c:v>
                </c:pt>
                <c:pt idx="1920">
                  <c:v>685.000000</c:v>
                </c:pt>
                <c:pt idx="1921">
                  <c:v>685.000000</c:v>
                </c:pt>
                <c:pt idx="1922">
                  <c:v>592.500000</c:v>
                </c:pt>
                <c:pt idx="1923">
                  <c:v>592.500000</c:v>
                </c:pt>
                <c:pt idx="1924">
                  <c:v>361.000000</c:v>
                </c:pt>
                <c:pt idx="1925">
                  <c:v>361.000000</c:v>
                </c:pt>
                <c:pt idx="1926">
                  <c:v>362.000000</c:v>
                </c:pt>
                <c:pt idx="1927">
                  <c:v>362.000000</c:v>
                </c:pt>
                <c:pt idx="1928">
                  <c:v>593.000000</c:v>
                </c:pt>
                <c:pt idx="1929">
                  <c:v>593.000000</c:v>
                </c:pt>
                <c:pt idx="1930">
                  <c:v>686.000000</c:v>
                </c:pt>
                <c:pt idx="1931">
                  <c:v>686.000000</c:v>
                </c:pt>
                <c:pt idx="1932">
                  <c:v>687.000000</c:v>
                </c:pt>
                <c:pt idx="1933">
                  <c:v>687.000000</c:v>
                </c:pt>
                <c:pt idx="1934">
                  <c:v>593.500000</c:v>
                </c:pt>
                <c:pt idx="1935">
                  <c:v>593.500000</c:v>
                </c:pt>
                <c:pt idx="1936">
                  <c:v>363.000000</c:v>
                </c:pt>
                <c:pt idx="1937">
                  <c:v>363.000000</c:v>
                </c:pt>
                <c:pt idx="1938">
                  <c:v>364.000000</c:v>
                </c:pt>
                <c:pt idx="1939">
                  <c:v>364.000000</c:v>
                </c:pt>
                <c:pt idx="1940">
                  <c:v>594.000000</c:v>
                </c:pt>
                <c:pt idx="1941">
                  <c:v>594.000000</c:v>
                </c:pt>
                <c:pt idx="1942">
                  <c:v>688.000000</c:v>
                </c:pt>
                <c:pt idx="1943">
                  <c:v>688.000000</c:v>
                </c:pt>
                <c:pt idx="1944">
                  <c:v>689.000000</c:v>
                </c:pt>
                <c:pt idx="1945">
                  <c:v>689.000000</c:v>
                </c:pt>
                <c:pt idx="1946">
                  <c:v>594.500000</c:v>
                </c:pt>
                <c:pt idx="1947">
                  <c:v>594.500000</c:v>
                </c:pt>
                <c:pt idx="1948">
                  <c:v>365.000000</c:v>
                </c:pt>
                <c:pt idx="1949">
                  <c:v>365.000000</c:v>
                </c:pt>
                <c:pt idx="1950">
                  <c:v>366.000000</c:v>
                </c:pt>
                <c:pt idx="1951">
                  <c:v>366.000000</c:v>
                </c:pt>
                <c:pt idx="1952">
                  <c:v>595.000000</c:v>
                </c:pt>
                <c:pt idx="1953">
                  <c:v>595.000000</c:v>
                </c:pt>
                <c:pt idx="1954">
                  <c:v>690.000000</c:v>
                </c:pt>
                <c:pt idx="1955">
                  <c:v>690.000000</c:v>
                </c:pt>
                <c:pt idx="1956">
                  <c:v>691.000000</c:v>
                </c:pt>
                <c:pt idx="1957">
                  <c:v>691.000000</c:v>
                </c:pt>
                <c:pt idx="1958">
                  <c:v>595.500000</c:v>
                </c:pt>
                <c:pt idx="1959">
                  <c:v>595.500000</c:v>
                </c:pt>
                <c:pt idx="1960">
                  <c:v>367.000000</c:v>
                </c:pt>
                <c:pt idx="1961">
                  <c:v>367.000000</c:v>
                </c:pt>
                <c:pt idx="1962">
                  <c:v>368.000000</c:v>
                </c:pt>
                <c:pt idx="1963">
                  <c:v>368.000000</c:v>
                </c:pt>
                <c:pt idx="1964">
                  <c:v>596.000000</c:v>
                </c:pt>
                <c:pt idx="1965">
                  <c:v>596.000000</c:v>
                </c:pt>
                <c:pt idx="1966">
                  <c:v>692.000000</c:v>
                </c:pt>
                <c:pt idx="1967">
                  <c:v>692.000000</c:v>
                </c:pt>
                <c:pt idx="1968">
                  <c:v>693.000000</c:v>
                </c:pt>
                <c:pt idx="1969">
                  <c:v>693.000000</c:v>
                </c:pt>
                <c:pt idx="1970">
                  <c:v>596.500000</c:v>
                </c:pt>
                <c:pt idx="1971">
                  <c:v>596.500000</c:v>
                </c:pt>
                <c:pt idx="1972">
                  <c:v>369.000000</c:v>
                </c:pt>
                <c:pt idx="1973">
                  <c:v>369.000000</c:v>
                </c:pt>
                <c:pt idx="1974">
                  <c:v>370.000000</c:v>
                </c:pt>
                <c:pt idx="1975">
                  <c:v>370.000000</c:v>
                </c:pt>
                <c:pt idx="1976">
                  <c:v>597.000000</c:v>
                </c:pt>
                <c:pt idx="1977">
                  <c:v>597.000000</c:v>
                </c:pt>
                <c:pt idx="1978">
                  <c:v>694.000000</c:v>
                </c:pt>
                <c:pt idx="1979">
                  <c:v>694.000000</c:v>
                </c:pt>
                <c:pt idx="1980">
                  <c:v>695.000000</c:v>
                </c:pt>
                <c:pt idx="1981">
                  <c:v>695.000000</c:v>
                </c:pt>
                <c:pt idx="1982">
                  <c:v>597.500000</c:v>
                </c:pt>
                <c:pt idx="1983">
                  <c:v>597.500000</c:v>
                </c:pt>
                <c:pt idx="1984">
                  <c:v>371.000000</c:v>
                </c:pt>
                <c:pt idx="1985">
                  <c:v>371.000000</c:v>
                </c:pt>
                <c:pt idx="1986">
                  <c:v>372.000000</c:v>
                </c:pt>
                <c:pt idx="1987">
                  <c:v>372.000000</c:v>
                </c:pt>
                <c:pt idx="1988">
                  <c:v>598.000000</c:v>
                </c:pt>
                <c:pt idx="1989">
                  <c:v>598.000000</c:v>
                </c:pt>
                <c:pt idx="1990">
                  <c:v>696.000000</c:v>
                </c:pt>
                <c:pt idx="1991">
                  <c:v>696.000000</c:v>
                </c:pt>
                <c:pt idx="1992">
                  <c:v>697.000000</c:v>
                </c:pt>
                <c:pt idx="1993">
                  <c:v>697.000000</c:v>
                </c:pt>
                <c:pt idx="1994">
                  <c:v>598.500000</c:v>
                </c:pt>
                <c:pt idx="1995">
                  <c:v>598.500000</c:v>
                </c:pt>
                <c:pt idx="1996">
                  <c:v>373.000000</c:v>
                </c:pt>
                <c:pt idx="1997">
                  <c:v>373.000000</c:v>
                </c:pt>
                <c:pt idx="1998">
                  <c:v>374.000000</c:v>
                </c:pt>
                <c:pt idx="1999">
                  <c:v>374.000000</c:v>
                </c:pt>
                <c:pt idx="2000">
                  <c:v>599.000000</c:v>
                </c:pt>
                <c:pt idx="2001">
                  <c:v>599.000000</c:v>
                </c:pt>
                <c:pt idx="2002">
                  <c:v>698.000000</c:v>
                </c:pt>
                <c:pt idx="2003">
                  <c:v>698.000000</c:v>
                </c:pt>
                <c:pt idx="2004">
                  <c:v>699.000000</c:v>
                </c:pt>
                <c:pt idx="2005">
                  <c:v>699.000000</c:v>
                </c:pt>
                <c:pt idx="2006">
                  <c:v>599.500000</c:v>
                </c:pt>
                <c:pt idx="2007">
                  <c:v>599.500000</c:v>
                </c:pt>
                <c:pt idx="2008">
                  <c:v>375.000000</c:v>
                </c:pt>
                <c:pt idx="2009">
                  <c:v>375.000000</c:v>
                </c:pt>
                <c:pt idx="2010">
                  <c:v>376.000000</c:v>
                </c:pt>
                <c:pt idx="2011">
                  <c:v>376.000000</c:v>
                </c:pt>
                <c:pt idx="2012">
                  <c:v>600.000000</c:v>
                </c:pt>
                <c:pt idx="2013">
                  <c:v>600.000000</c:v>
                </c:pt>
                <c:pt idx="2014">
                  <c:v>700.000000</c:v>
                </c:pt>
                <c:pt idx="2015">
                  <c:v>700.000000</c:v>
                </c:pt>
                <c:pt idx="2016">
                  <c:v>701.000000</c:v>
                </c:pt>
                <c:pt idx="2017">
                  <c:v>701.000000</c:v>
                </c:pt>
                <c:pt idx="2018">
                  <c:v>600.500000</c:v>
                </c:pt>
                <c:pt idx="2019">
                  <c:v>600.500000</c:v>
                </c:pt>
                <c:pt idx="2020">
                  <c:v>377.000000</c:v>
                </c:pt>
                <c:pt idx="2021">
                  <c:v>377.000000</c:v>
                </c:pt>
                <c:pt idx="2022">
                  <c:v>378.000000</c:v>
                </c:pt>
                <c:pt idx="2023">
                  <c:v>378.000000</c:v>
                </c:pt>
                <c:pt idx="2024">
                  <c:v>601.000000</c:v>
                </c:pt>
                <c:pt idx="2025">
                  <c:v>601.000000</c:v>
                </c:pt>
                <c:pt idx="2026">
                  <c:v>702.000000</c:v>
                </c:pt>
                <c:pt idx="2027">
                  <c:v>702.000000</c:v>
                </c:pt>
                <c:pt idx="2028">
                  <c:v>703.000000</c:v>
                </c:pt>
                <c:pt idx="2029">
                  <c:v>703.000000</c:v>
                </c:pt>
                <c:pt idx="2030">
                  <c:v>601.500000</c:v>
                </c:pt>
                <c:pt idx="2031">
                  <c:v>601.500000</c:v>
                </c:pt>
                <c:pt idx="2032">
                  <c:v>379.000000</c:v>
                </c:pt>
                <c:pt idx="2033">
                  <c:v>379.000000</c:v>
                </c:pt>
                <c:pt idx="2034">
                  <c:v>380.000000</c:v>
                </c:pt>
                <c:pt idx="2035">
                  <c:v>380.000000</c:v>
                </c:pt>
                <c:pt idx="2036">
                  <c:v>602.000000</c:v>
                </c:pt>
                <c:pt idx="2037">
                  <c:v>602.000000</c:v>
                </c:pt>
                <c:pt idx="2038">
                  <c:v>704.000000</c:v>
                </c:pt>
                <c:pt idx="2039">
                  <c:v>704.000000</c:v>
                </c:pt>
                <c:pt idx="2040">
                  <c:v>705.000000</c:v>
                </c:pt>
                <c:pt idx="2041">
                  <c:v>705.000000</c:v>
                </c:pt>
                <c:pt idx="2042">
                  <c:v>602.500000</c:v>
                </c:pt>
                <c:pt idx="2043">
                  <c:v>602.500000</c:v>
                </c:pt>
                <c:pt idx="2044">
                  <c:v>381.000000</c:v>
                </c:pt>
                <c:pt idx="2045">
                  <c:v>381.000000</c:v>
                </c:pt>
                <c:pt idx="2046">
                  <c:v>382.000000</c:v>
                </c:pt>
                <c:pt idx="2047">
                  <c:v>382.000000</c:v>
                </c:pt>
                <c:pt idx="2048">
                  <c:v>603.000000</c:v>
                </c:pt>
                <c:pt idx="2049">
                  <c:v>603.000000</c:v>
                </c:pt>
                <c:pt idx="2050">
                  <c:v>706.000000</c:v>
                </c:pt>
                <c:pt idx="2051">
                  <c:v>706.000000</c:v>
                </c:pt>
                <c:pt idx="2052">
                  <c:v>707.000000</c:v>
                </c:pt>
                <c:pt idx="2053">
                  <c:v>707.000000</c:v>
                </c:pt>
                <c:pt idx="2054">
                  <c:v>603.500000</c:v>
                </c:pt>
                <c:pt idx="2055">
                  <c:v>603.500000</c:v>
                </c:pt>
                <c:pt idx="2056">
                  <c:v>383.000000</c:v>
                </c:pt>
                <c:pt idx="2057">
                  <c:v>383.000000</c:v>
                </c:pt>
                <c:pt idx="2058">
                  <c:v>384.000000</c:v>
                </c:pt>
                <c:pt idx="2059">
                  <c:v>384.000000</c:v>
                </c:pt>
                <c:pt idx="2060">
                  <c:v>604.000000</c:v>
                </c:pt>
                <c:pt idx="2061">
                  <c:v>604.000000</c:v>
                </c:pt>
                <c:pt idx="2062">
                  <c:v>708.000000</c:v>
                </c:pt>
                <c:pt idx="2063">
                  <c:v>708.000000</c:v>
                </c:pt>
                <c:pt idx="2064">
                  <c:v>709.000000</c:v>
                </c:pt>
                <c:pt idx="2065">
                  <c:v>709.000000</c:v>
                </c:pt>
                <c:pt idx="2066">
                  <c:v>604.500000</c:v>
                </c:pt>
                <c:pt idx="2067">
                  <c:v>604.500000</c:v>
                </c:pt>
                <c:pt idx="2068">
                  <c:v>385.000000</c:v>
                </c:pt>
                <c:pt idx="2069">
                  <c:v>385.000000</c:v>
                </c:pt>
                <c:pt idx="2070">
                  <c:v>386.000000</c:v>
                </c:pt>
                <c:pt idx="2071">
                  <c:v>386.000000</c:v>
                </c:pt>
                <c:pt idx="2072">
                  <c:v>605.000000</c:v>
                </c:pt>
                <c:pt idx="2073">
                  <c:v>605.000000</c:v>
                </c:pt>
                <c:pt idx="2074">
                  <c:v>710.000000</c:v>
                </c:pt>
                <c:pt idx="2075">
                  <c:v>710.000000</c:v>
                </c:pt>
                <c:pt idx="2076">
                  <c:v>711.000000</c:v>
                </c:pt>
                <c:pt idx="2077">
                  <c:v>711.000000</c:v>
                </c:pt>
                <c:pt idx="2078">
                  <c:v>605.500000</c:v>
                </c:pt>
                <c:pt idx="2079">
                  <c:v>605.500000</c:v>
                </c:pt>
                <c:pt idx="2080">
                  <c:v>387.000000</c:v>
                </c:pt>
                <c:pt idx="2081">
                  <c:v>387.000000</c:v>
                </c:pt>
                <c:pt idx="2082">
                  <c:v>388.000000</c:v>
                </c:pt>
                <c:pt idx="2083">
                  <c:v>388.000000</c:v>
                </c:pt>
                <c:pt idx="2084">
                  <c:v>606.000000</c:v>
                </c:pt>
                <c:pt idx="2085">
                  <c:v>606.000000</c:v>
                </c:pt>
                <c:pt idx="2086">
                  <c:v>712.000000</c:v>
                </c:pt>
                <c:pt idx="2087">
                  <c:v>712.000000</c:v>
                </c:pt>
                <c:pt idx="2088">
                  <c:v>713.000000</c:v>
                </c:pt>
                <c:pt idx="2089">
                  <c:v>713.000000</c:v>
                </c:pt>
                <c:pt idx="2090">
                  <c:v>606.500000</c:v>
                </c:pt>
                <c:pt idx="2091">
                  <c:v>606.500000</c:v>
                </c:pt>
                <c:pt idx="2092">
                  <c:v>389.000000</c:v>
                </c:pt>
                <c:pt idx="2093">
                  <c:v>389.000000</c:v>
                </c:pt>
                <c:pt idx="2094">
                  <c:v>390.000000</c:v>
                </c:pt>
                <c:pt idx="2095">
                  <c:v>390.000000</c:v>
                </c:pt>
                <c:pt idx="2096">
                  <c:v>607.000000</c:v>
                </c:pt>
                <c:pt idx="2097">
                  <c:v>607.000000</c:v>
                </c:pt>
                <c:pt idx="2098">
                  <c:v>714.000000</c:v>
                </c:pt>
                <c:pt idx="2099">
                  <c:v>714.000000</c:v>
                </c:pt>
                <c:pt idx="2100">
                  <c:v>715.000000</c:v>
                </c:pt>
                <c:pt idx="2101">
                  <c:v>715.000000</c:v>
                </c:pt>
                <c:pt idx="2102">
                  <c:v>607.500000</c:v>
                </c:pt>
                <c:pt idx="2103">
                  <c:v>607.500000</c:v>
                </c:pt>
                <c:pt idx="2104">
                  <c:v>391.000000</c:v>
                </c:pt>
                <c:pt idx="2105">
                  <c:v>391.000000</c:v>
                </c:pt>
                <c:pt idx="2106">
                  <c:v>392.000000</c:v>
                </c:pt>
                <c:pt idx="2107">
                  <c:v>392.000000</c:v>
                </c:pt>
                <c:pt idx="2108">
                  <c:v>608.000000</c:v>
                </c:pt>
                <c:pt idx="2109">
                  <c:v>608.000000</c:v>
                </c:pt>
                <c:pt idx="2110">
                  <c:v>716.000000</c:v>
                </c:pt>
                <c:pt idx="2111">
                  <c:v>716.000000</c:v>
                </c:pt>
                <c:pt idx="2112">
                  <c:v>717.000000</c:v>
                </c:pt>
                <c:pt idx="2113">
                  <c:v>717.000000</c:v>
                </c:pt>
                <c:pt idx="2114">
                  <c:v>608.500000</c:v>
                </c:pt>
                <c:pt idx="2115">
                  <c:v>608.500000</c:v>
                </c:pt>
                <c:pt idx="2116">
                  <c:v>393.000000</c:v>
                </c:pt>
                <c:pt idx="2117">
                  <c:v>393.000000</c:v>
                </c:pt>
                <c:pt idx="2118">
                  <c:v>394.000000</c:v>
                </c:pt>
                <c:pt idx="2119">
                  <c:v>394.000000</c:v>
                </c:pt>
                <c:pt idx="2120">
                  <c:v>609.000000</c:v>
                </c:pt>
                <c:pt idx="2121">
                  <c:v>609.000000</c:v>
                </c:pt>
                <c:pt idx="2122">
                  <c:v>718.000000</c:v>
                </c:pt>
                <c:pt idx="2123">
                  <c:v>718.000000</c:v>
                </c:pt>
                <c:pt idx="2124">
                  <c:v>719.000000</c:v>
                </c:pt>
                <c:pt idx="2125">
                  <c:v>719.000000</c:v>
                </c:pt>
                <c:pt idx="2126">
                  <c:v>609.500000</c:v>
                </c:pt>
                <c:pt idx="2127">
                  <c:v>609.500000</c:v>
                </c:pt>
                <c:pt idx="2128">
                  <c:v>395.000000</c:v>
                </c:pt>
                <c:pt idx="2129">
                  <c:v>395.000000</c:v>
                </c:pt>
                <c:pt idx="2130">
                  <c:v>396.000000</c:v>
                </c:pt>
                <c:pt idx="2131">
                  <c:v>396.000000</c:v>
                </c:pt>
                <c:pt idx="2132">
                  <c:v>631.500000</c:v>
                </c:pt>
                <c:pt idx="2133">
                  <c:v>631.500000</c:v>
                </c:pt>
                <c:pt idx="2134">
                  <c:v>763.000000</c:v>
                </c:pt>
                <c:pt idx="2135">
                  <c:v>763.000000</c:v>
                </c:pt>
                <c:pt idx="2136">
                  <c:v>764.000000</c:v>
                </c:pt>
                <c:pt idx="2137">
                  <c:v>764.000000</c:v>
                </c:pt>
                <c:pt idx="2138">
                  <c:v>632.000000</c:v>
                </c:pt>
                <c:pt idx="2139">
                  <c:v>632.000000</c:v>
                </c:pt>
                <c:pt idx="2140">
                  <c:v>397.000000</c:v>
                </c:pt>
                <c:pt idx="2141">
                  <c:v>397.000000</c:v>
                </c:pt>
                <c:pt idx="2142">
                  <c:v>398.000000</c:v>
                </c:pt>
                <c:pt idx="2143">
                  <c:v>398.000000</c:v>
                </c:pt>
                <c:pt idx="2144">
                  <c:v>632.500000</c:v>
                </c:pt>
                <c:pt idx="2145">
                  <c:v>632.500000</c:v>
                </c:pt>
                <c:pt idx="2146">
                  <c:v>765.000000</c:v>
                </c:pt>
                <c:pt idx="2147">
                  <c:v>765.000000</c:v>
                </c:pt>
                <c:pt idx="2148">
                  <c:v>766.000000</c:v>
                </c:pt>
                <c:pt idx="2149">
                  <c:v>766.000000</c:v>
                </c:pt>
                <c:pt idx="2150">
                  <c:v>633.000000</c:v>
                </c:pt>
                <c:pt idx="2151">
                  <c:v>633.000000</c:v>
                </c:pt>
                <c:pt idx="2152">
                  <c:v>399.000000</c:v>
                </c:pt>
                <c:pt idx="2153">
                  <c:v>399.000000</c:v>
                </c:pt>
                <c:pt idx="2154">
                  <c:v>400.000000</c:v>
                </c:pt>
                <c:pt idx="2155">
                  <c:v>400.000000</c:v>
                </c:pt>
                <c:pt idx="2156">
                  <c:v>633.500000</c:v>
                </c:pt>
                <c:pt idx="2157">
                  <c:v>633.500000</c:v>
                </c:pt>
                <c:pt idx="2158">
                  <c:v>767.000000</c:v>
                </c:pt>
                <c:pt idx="2159">
                  <c:v>767.000000</c:v>
                </c:pt>
                <c:pt idx="2160">
                  <c:v>805.000000</c:v>
                </c:pt>
                <c:pt idx="2161">
                  <c:v>805.000000</c:v>
                </c:pt>
                <c:pt idx="2162">
                  <c:v>652.500000</c:v>
                </c:pt>
                <c:pt idx="2163">
                  <c:v>652.500000</c:v>
                </c:pt>
                <c:pt idx="2164">
                  <c:v>401.000000</c:v>
                </c:pt>
                <c:pt idx="2165">
                  <c:v>401.000000</c:v>
                </c:pt>
                <c:pt idx="2166">
                  <c:v>402.000000</c:v>
                </c:pt>
                <c:pt idx="2167">
                  <c:v>402.000000</c:v>
                </c:pt>
                <c:pt idx="2168">
                  <c:v>653.000000</c:v>
                </c:pt>
                <c:pt idx="2169">
                  <c:v>653.000000</c:v>
                </c:pt>
                <c:pt idx="2170">
                  <c:v>806.000000</c:v>
                </c:pt>
                <c:pt idx="2171">
                  <c:v>806.000000</c:v>
                </c:pt>
                <c:pt idx="2172">
                  <c:v>807.000000</c:v>
                </c:pt>
                <c:pt idx="2173">
                  <c:v>807.000000</c:v>
                </c:pt>
                <c:pt idx="2174">
                  <c:v>653.500000</c:v>
                </c:pt>
                <c:pt idx="2175">
                  <c:v>653.500000</c:v>
                </c:pt>
                <c:pt idx="2176">
                  <c:v>403.000000</c:v>
                </c:pt>
                <c:pt idx="2177">
                  <c:v>403.000000</c:v>
                </c:pt>
                <c:pt idx="2178">
                  <c:v>404.000000</c:v>
                </c:pt>
                <c:pt idx="2179">
                  <c:v>404.000000</c:v>
                </c:pt>
                <c:pt idx="2180">
                  <c:v>654.000000</c:v>
                </c:pt>
                <c:pt idx="2181">
                  <c:v>654.000000</c:v>
                </c:pt>
                <c:pt idx="2182">
                  <c:v>808.000000</c:v>
                </c:pt>
                <c:pt idx="2183">
                  <c:v>808.000000</c:v>
                </c:pt>
                <c:pt idx="2184">
                  <c:v>809.000000</c:v>
                </c:pt>
                <c:pt idx="2185">
                  <c:v>809.000000</c:v>
                </c:pt>
                <c:pt idx="2186">
                  <c:v>654.500000</c:v>
                </c:pt>
                <c:pt idx="2187">
                  <c:v>654.500000</c:v>
                </c:pt>
                <c:pt idx="2188">
                  <c:v>405.000000</c:v>
                </c:pt>
                <c:pt idx="2189">
                  <c:v>405.000000</c:v>
                </c:pt>
                <c:pt idx="2190">
                  <c:v>406.000000</c:v>
                </c:pt>
                <c:pt idx="2191">
                  <c:v>406.000000</c:v>
                </c:pt>
                <c:pt idx="2192">
                  <c:v>655.000000</c:v>
                </c:pt>
                <c:pt idx="2193">
                  <c:v>655.000000</c:v>
                </c:pt>
                <c:pt idx="2194">
                  <c:v>810.000000</c:v>
                </c:pt>
                <c:pt idx="2195">
                  <c:v>810.000000</c:v>
                </c:pt>
                <c:pt idx="2196">
                  <c:v>811.000000</c:v>
                </c:pt>
                <c:pt idx="2197">
                  <c:v>811.000000</c:v>
                </c:pt>
                <c:pt idx="2198">
                  <c:v>655.500000</c:v>
                </c:pt>
                <c:pt idx="2199">
                  <c:v>655.500000</c:v>
                </c:pt>
                <c:pt idx="2200">
                  <c:v>407.000000</c:v>
                </c:pt>
                <c:pt idx="2201">
                  <c:v>407.000000</c:v>
                </c:pt>
                <c:pt idx="2202">
                  <c:v>408.000000</c:v>
                </c:pt>
                <c:pt idx="2203">
                  <c:v>408.000000</c:v>
                </c:pt>
                <c:pt idx="2204">
                  <c:v>656.000000</c:v>
                </c:pt>
                <c:pt idx="2205">
                  <c:v>656.000000</c:v>
                </c:pt>
                <c:pt idx="2206">
                  <c:v>812.000000</c:v>
                </c:pt>
                <c:pt idx="2207">
                  <c:v>812.000000</c:v>
                </c:pt>
                <c:pt idx="2208">
                  <c:v>813.000000</c:v>
                </c:pt>
                <c:pt idx="2209">
                  <c:v>813.000000</c:v>
                </c:pt>
                <c:pt idx="2210">
                  <c:v>656.500000</c:v>
                </c:pt>
                <c:pt idx="2211">
                  <c:v>656.500000</c:v>
                </c:pt>
                <c:pt idx="2212">
                  <c:v>409.000000</c:v>
                </c:pt>
                <c:pt idx="2213">
                  <c:v>409.000000</c:v>
                </c:pt>
                <c:pt idx="2214">
                  <c:v>410.000000</c:v>
                </c:pt>
                <c:pt idx="2215">
                  <c:v>410.000000</c:v>
                </c:pt>
                <c:pt idx="2216">
                  <c:v>657.000000</c:v>
                </c:pt>
                <c:pt idx="2217">
                  <c:v>657.000000</c:v>
                </c:pt>
                <c:pt idx="2218">
                  <c:v>814.000000</c:v>
                </c:pt>
                <c:pt idx="2219">
                  <c:v>814.000000</c:v>
                </c:pt>
                <c:pt idx="2220">
                  <c:v>815.000000</c:v>
                </c:pt>
                <c:pt idx="2221">
                  <c:v>815.000000</c:v>
                </c:pt>
                <c:pt idx="2222">
                  <c:v>657.500000</c:v>
                </c:pt>
                <c:pt idx="2223">
                  <c:v>657.500000</c:v>
                </c:pt>
                <c:pt idx="2224">
                  <c:v>411.000000</c:v>
                </c:pt>
                <c:pt idx="2225">
                  <c:v>411.000000</c:v>
                </c:pt>
                <c:pt idx="2226">
                  <c:v>412.000000</c:v>
                </c:pt>
                <c:pt idx="2227">
                  <c:v>412.000000</c:v>
                </c:pt>
                <c:pt idx="2228">
                  <c:v>658.000000</c:v>
                </c:pt>
                <c:pt idx="2229">
                  <c:v>658.000000</c:v>
                </c:pt>
                <c:pt idx="2230">
                  <c:v>816.000000</c:v>
                </c:pt>
                <c:pt idx="2231">
                  <c:v>816.000000</c:v>
                </c:pt>
                <c:pt idx="2232">
                  <c:v>817.000000</c:v>
                </c:pt>
                <c:pt idx="2233">
                  <c:v>817.000000</c:v>
                </c:pt>
                <c:pt idx="2234">
                  <c:v>658.500000</c:v>
                </c:pt>
                <c:pt idx="2235">
                  <c:v>658.500000</c:v>
                </c:pt>
                <c:pt idx="2236">
                  <c:v>413.000000</c:v>
                </c:pt>
                <c:pt idx="2237">
                  <c:v>413.000000</c:v>
                </c:pt>
                <c:pt idx="2238">
                  <c:v>414.000000</c:v>
                </c:pt>
                <c:pt idx="2239">
                  <c:v>414.000000</c:v>
                </c:pt>
                <c:pt idx="2240">
                  <c:v>659.000000</c:v>
                </c:pt>
                <c:pt idx="2241">
                  <c:v>659.000000</c:v>
                </c:pt>
                <c:pt idx="2242">
                  <c:v>818.000000</c:v>
                </c:pt>
                <c:pt idx="2243">
                  <c:v>818.000000</c:v>
                </c:pt>
                <c:pt idx="2244">
                  <c:v>819.000000</c:v>
                </c:pt>
                <c:pt idx="2245">
                  <c:v>819.000000</c:v>
                </c:pt>
                <c:pt idx="2246">
                  <c:v>659.500000</c:v>
                </c:pt>
                <c:pt idx="2247">
                  <c:v>659.500000</c:v>
                </c:pt>
                <c:pt idx="2248">
                  <c:v>415.000000</c:v>
                </c:pt>
                <c:pt idx="2249">
                  <c:v>415.000000</c:v>
                </c:pt>
                <c:pt idx="2250">
                  <c:v>416.000000</c:v>
                </c:pt>
                <c:pt idx="2251">
                  <c:v>416.000000</c:v>
                </c:pt>
                <c:pt idx="2252">
                  <c:v>660.000000</c:v>
                </c:pt>
                <c:pt idx="2253">
                  <c:v>660.000000</c:v>
                </c:pt>
                <c:pt idx="2254">
                  <c:v>820.000000</c:v>
                </c:pt>
                <c:pt idx="2255">
                  <c:v>820.000000</c:v>
                </c:pt>
                <c:pt idx="2256">
                  <c:v>821.000000</c:v>
                </c:pt>
                <c:pt idx="2257">
                  <c:v>821.000000</c:v>
                </c:pt>
                <c:pt idx="2258">
                  <c:v>660.500000</c:v>
                </c:pt>
                <c:pt idx="2259">
                  <c:v>660.500000</c:v>
                </c:pt>
                <c:pt idx="2260">
                  <c:v>417.000000</c:v>
                </c:pt>
                <c:pt idx="2261">
                  <c:v>417.000000</c:v>
                </c:pt>
                <c:pt idx="2262">
                  <c:v>418.000000</c:v>
                </c:pt>
                <c:pt idx="2263">
                  <c:v>418.000000</c:v>
                </c:pt>
                <c:pt idx="2264">
                  <c:v>661.000000</c:v>
                </c:pt>
                <c:pt idx="2265">
                  <c:v>661.000000</c:v>
                </c:pt>
                <c:pt idx="2266">
                  <c:v>822.000000</c:v>
                </c:pt>
                <c:pt idx="2267">
                  <c:v>822.000000</c:v>
                </c:pt>
                <c:pt idx="2268">
                  <c:v>823.000000</c:v>
                </c:pt>
                <c:pt idx="2269">
                  <c:v>823.000000</c:v>
                </c:pt>
                <c:pt idx="2270">
                  <c:v>661.500000</c:v>
                </c:pt>
                <c:pt idx="2271">
                  <c:v>661.500000</c:v>
                </c:pt>
                <c:pt idx="2272">
                  <c:v>419.000000</c:v>
                </c:pt>
                <c:pt idx="2273">
                  <c:v>419.000000</c:v>
                </c:pt>
                <c:pt idx="2274">
                  <c:v>420.000000</c:v>
                </c:pt>
                <c:pt idx="2275">
                  <c:v>420.000000</c:v>
                </c:pt>
                <c:pt idx="2276">
                  <c:v>662.000000</c:v>
                </c:pt>
                <c:pt idx="2277">
                  <c:v>662.000000</c:v>
                </c:pt>
                <c:pt idx="2278">
                  <c:v>824.000000</c:v>
                </c:pt>
                <c:pt idx="2279">
                  <c:v>824.000000</c:v>
                </c:pt>
                <c:pt idx="2280">
                  <c:v>825.000000</c:v>
                </c:pt>
                <c:pt idx="2281">
                  <c:v>825.000000</c:v>
                </c:pt>
                <c:pt idx="2282">
                  <c:v>662.500000</c:v>
                </c:pt>
                <c:pt idx="2283">
                  <c:v>662.500000</c:v>
                </c:pt>
                <c:pt idx="2284">
                  <c:v>421.000000</c:v>
                </c:pt>
                <c:pt idx="2285">
                  <c:v>421.000000</c:v>
                </c:pt>
                <c:pt idx="2286">
                  <c:v>422.000000</c:v>
                </c:pt>
                <c:pt idx="2287">
                  <c:v>422.000000</c:v>
                </c:pt>
                <c:pt idx="2288">
                  <c:v>663.000000</c:v>
                </c:pt>
                <c:pt idx="2289">
                  <c:v>663.000000</c:v>
                </c:pt>
                <c:pt idx="2290">
                  <c:v>826.000000</c:v>
                </c:pt>
                <c:pt idx="2291">
                  <c:v>826.000000</c:v>
                </c:pt>
                <c:pt idx="2292">
                  <c:v>827.000000</c:v>
                </c:pt>
                <c:pt idx="2293">
                  <c:v>827.000000</c:v>
                </c:pt>
                <c:pt idx="2294">
                  <c:v>663.500000</c:v>
                </c:pt>
                <c:pt idx="2295">
                  <c:v>663.500000</c:v>
                </c:pt>
                <c:pt idx="2296">
                  <c:v>423.000000</c:v>
                </c:pt>
                <c:pt idx="2297">
                  <c:v>423.000000</c:v>
                </c:pt>
                <c:pt idx="2298">
                  <c:v>424.000000</c:v>
                </c:pt>
                <c:pt idx="2299">
                  <c:v>424.000000</c:v>
                </c:pt>
                <c:pt idx="2300">
                  <c:v>664.000000</c:v>
                </c:pt>
                <c:pt idx="2301">
                  <c:v>664.000000</c:v>
                </c:pt>
                <c:pt idx="2302">
                  <c:v>828.000000</c:v>
                </c:pt>
                <c:pt idx="2303">
                  <c:v>828.000000</c:v>
                </c:pt>
                <c:pt idx="2304">
                  <c:v>829.000000</c:v>
                </c:pt>
                <c:pt idx="2305">
                  <c:v>829.000000</c:v>
                </c:pt>
                <c:pt idx="2306">
                  <c:v>664.500000</c:v>
                </c:pt>
                <c:pt idx="2307">
                  <c:v>664.500000</c:v>
                </c:pt>
                <c:pt idx="2308">
                  <c:v>425.000000</c:v>
                </c:pt>
                <c:pt idx="2309">
                  <c:v>425.000000</c:v>
                </c:pt>
                <c:pt idx="2310">
                  <c:v>426.000000</c:v>
                </c:pt>
                <c:pt idx="2311">
                  <c:v>426.000000</c:v>
                </c:pt>
                <c:pt idx="2312">
                  <c:v>665.000000</c:v>
                </c:pt>
                <c:pt idx="2313">
                  <c:v>665.000000</c:v>
                </c:pt>
                <c:pt idx="2314">
                  <c:v>830.000000</c:v>
                </c:pt>
                <c:pt idx="2315">
                  <c:v>830.000000</c:v>
                </c:pt>
                <c:pt idx="2316">
                  <c:v>831.000000</c:v>
                </c:pt>
                <c:pt idx="2317">
                  <c:v>831.000000</c:v>
                </c:pt>
                <c:pt idx="2318">
                  <c:v>665.500000</c:v>
                </c:pt>
                <c:pt idx="2319">
                  <c:v>665.500000</c:v>
                </c:pt>
                <c:pt idx="2320">
                  <c:v>427.000000</c:v>
                </c:pt>
                <c:pt idx="2321">
                  <c:v>427.000000</c:v>
                </c:pt>
                <c:pt idx="2322">
                  <c:v>428.000000</c:v>
                </c:pt>
                <c:pt idx="2323">
                  <c:v>428.000000</c:v>
                </c:pt>
                <c:pt idx="2324">
                  <c:v>666.000000</c:v>
                </c:pt>
                <c:pt idx="2325">
                  <c:v>666.000000</c:v>
                </c:pt>
                <c:pt idx="2326">
                  <c:v>832.000000</c:v>
                </c:pt>
                <c:pt idx="2327">
                  <c:v>832.000000</c:v>
                </c:pt>
                <c:pt idx="2328">
                  <c:v>833.000000</c:v>
                </c:pt>
                <c:pt idx="2329">
                  <c:v>833.000000</c:v>
                </c:pt>
                <c:pt idx="2330">
                  <c:v>666.500000</c:v>
                </c:pt>
                <c:pt idx="2331">
                  <c:v>666.500000</c:v>
                </c:pt>
                <c:pt idx="2332">
                  <c:v>429.000000</c:v>
                </c:pt>
                <c:pt idx="2333">
                  <c:v>429.000000</c:v>
                </c:pt>
                <c:pt idx="2334">
                  <c:v>430.000000</c:v>
                </c:pt>
                <c:pt idx="2335">
                  <c:v>430.000000</c:v>
                </c:pt>
                <c:pt idx="2336">
                  <c:v>667.000000</c:v>
                </c:pt>
                <c:pt idx="2337">
                  <c:v>667.000000</c:v>
                </c:pt>
                <c:pt idx="2338">
                  <c:v>834.000000</c:v>
                </c:pt>
                <c:pt idx="2339">
                  <c:v>834.000000</c:v>
                </c:pt>
                <c:pt idx="2340">
                  <c:v>835.000000</c:v>
                </c:pt>
                <c:pt idx="2341">
                  <c:v>835.000000</c:v>
                </c:pt>
                <c:pt idx="2342">
                  <c:v>667.500000</c:v>
                </c:pt>
                <c:pt idx="2343">
                  <c:v>667.500000</c:v>
                </c:pt>
                <c:pt idx="2344">
                  <c:v>431.000000</c:v>
                </c:pt>
                <c:pt idx="2345">
                  <c:v>431.000000</c:v>
                </c:pt>
                <c:pt idx="2346">
                  <c:v>432.000000</c:v>
                </c:pt>
                <c:pt idx="2347">
                  <c:v>432.000000</c:v>
                </c:pt>
                <c:pt idx="2348">
                  <c:v>697.000000</c:v>
                </c:pt>
                <c:pt idx="2349">
                  <c:v>697.000000</c:v>
                </c:pt>
                <c:pt idx="2350">
                  <c:v>894.000000</c:v>
                </c:pt>
                <c:pt idx="2351">
                  <c:v>894.000000</c:v>
                </c:pt>
                <c:pt idx="2352">
                  <c:v>895.000000</c:v>
                </c:pt>
                <c:pt idx="2353">
                  <c:v>895.000000</c:v>
                </c:pt>
                <c:pt idx="2354">
                  <c:v>697.500000</c:v>
                </c:pt>
                <c:pt idx="2355">
                  <c:v>697.500000</c:v>
                </c:pt>
                <c:pt idx="2356">
                  <c:v>433.000000</c:v>
                </c:pt>
                <c:pt idx="2357">
                  <c:v>433.000000</c:v>
                </c:pt>
                <c:pt idx="2358">
                  <c:v>434.000000</c:v>
                </c:pt>
                <c:pt idx="2359">
                  <c:v>434.000000</c:v>
                </c:pt>
                <c:pt idx="2360">
                  <c:v>698.000000</c:v>
                </c:pt>
                <c:pt idx="2361">
                  <c:v>698.000000</c:v>
                </c:pt>
                <c:pt idx="2362">
                  <c:v>896.000000</c:v>
                </c:pt>
                <c:pt idx="2363">
                  <c:v>896.000000</c:v>
                </c:pt>
                <c:pt idx="2364">
                  <c:v>897.000000</c:v>
                </c:pt>
                <c:pt idx="2365">
                  <c:v>897.000000</c:v>
                </c:pt>
                <c:pt idx="2366">
                  <c:v>698.500000</c:v>
                </c:pt>
                <c:pt idx="2367">
                  <c:v>698.500000</c:v>
                </c:pt>
                <c:pt idx="2368">
                  <c:v>435.000000</c:v>
                </c:pt>
                <c:pt idx="2369">
                  <c:v>435.000000</c:v>
                </c:pt>
                <c:pt idx="2370">
                  <c:v>436.000000</c:v>
                </c:pt>
                <c:pt idx="2371">
                  <c:v>436.000000</c:v>
                </c:pt>
                <c:pt idx="2372">
                  <c:v>699.000000</c:v>
                </c:pt>
                <c:pt idx="2373">
                  <c:v>699.000000</c:v>
                </c:pt>
                <c:pt idx="2374">
                  <c:v>898.000000</c:v>
                </c:pt>
                <c:pt idx="2375">
                  <c:v>898.000000</c:v>
                </c:pt>
                <c:pt idx="2376">
                  <c:v>899.000000</c:v>
                </c:pt>
                <c:pt idx="2377">
                  <c:v>899.000000</c:v>
                </c:pt>
                <c:pt idx="2378">
                  <c:v>699.500000</c:v>
                </c:pt>
                <c:pt idx="2379">
                  <c:v>699.500000</c:v>
                </c:pt>
                <c:pt idx="2380">
                  <c:v>437.000000</c:v>
                </c:pt>
                <c:pt idx="2381">
                  <c:v>437.000000</c:v>
                </c:pt>
                <c:pt idx="2382">
                  <c:v>438.000000</c:v>
                </c:pt>
                <c:pt idx="2383">
                  <c:v>438.000000</c:v>
                </c:pt>
                <c:pt idx="2384">
                  <c:v>700.000000</c:v>
                </c:pt>
                <c:pt idx="2385">
                  <c:v>700.000000</c:v>
                </c:pt>
                <c:pt idx="2386">
                  <c:v>900.000000</c:v>
                </c:pt>
                <c:pt idx="2387">
                  <c:v>900.000000</c:v>
                </c:pt>
                <c:pt idx="2388">
                  <c:v>901.000000</c:v>
                </c:pt>
                <c:pt idx="2389">
                  <c:v>901.000000</c:v>
                </c:pt>
                <c:pt idx="2390">
                  <c:v>700.500000</c:v>
                </c:pt>
                <c:pt idx="2391">
                  <c:v>700.500000</c:v>
                </c:pt>
                <c:pt idx="2392">
                  <c:v>439.000000</c:v>
                </c:pt>
                <c:pt idx="2393">
                  <c:v>439.000000</c:v>
                </c:pt>
                <c:pt idx="2394">
                  <c:v>440.000000</c:v>
                </c:pt>
                <c:pt idx="2395">
                  <c:v>440.000000</c:v>
                </c:pt>
                <c:pt idx="2396">
                  <c:v>701.000000</c:v>
                </c:pt>
                <c:pt idx="2397">
                  <c:v>701.000000</c:v>
                </c:pt>
                <c:pt idx="2398">
                  <c:v>902.000000</c:v>
                </c:pt>
                <c:pt idx="2399">
                  <c:v>902.000000</c:v>
                </c:pt>
                <c:pt idx="2400">
                  <c:v>903.000000</c:v>
                </c:pt>
                <c:pt idx="2401">
                  <c:v>903.000000</c:v>
                </c:pt>
                <c:pt idx="2402">
                  <c:v>701.500000</c:v>
                </c:pt>
                <c:pt idx="2403">
                  <c:v>701.500000</c:v>
                </c:pt>
                <c:pt idx="2404">
                  <c:v>441.000000</c:v>
                </c:pt>
                <c:pt idx="2405">
                  <c:v>441.000000</c:v>
                </c:pt>
                <c:pt idx="2406">
                  <c:v>442.000000</c:v>
                </c:pt>
                <c:pt idx="2407">
                  <c:v>442.000000</c:v>
                </c:pt>
                <c:pt idx="2408">
                  <c:v>702.000000</c:v>
                </c:pt>
                <c:pt idx="2409">
                  <c:v>702.000000</c:v>
                </c:pt>
                <c:pt idx="2410">
                  <c:v>904.000000</c:v>
                </c:pt>
                <c:pt idx="2411">
                  <c:v>904.000000</c:v>
                </c:pt>
                <c:pt idx="2412">
                  <c:v>905.000000</c:v>
                </c:pt>
                <c:pt idx="2413">
                  <c:v>905.000000</c:v>
                </c:pt>
                <c:pt idx="2414">
                  <c:v>702.500000</c:v>
                </c:pt>
                <c:pt idx="2415">
                  <c:v>702.500000</c:v>
                </c:pt>
                <c:pt idx="2416">
                  <c:v>443.000000</c:v>
                </c:pt>
                <c:pt idx="2417">
                  <c:v>443.000000</c:v>
                </c:pt>
                <c:pt idx="2418">
                  <c:v>444.000000</c:v>
                </c:pt>
                <c:pt idx="2419">
                  <c:v>444.000000</c:v>
                </c:pt>
                <c:pt idx="2420">
                  <c:v>703.000000</c:v>
                </c:pt>
                <c:pt idx="2421">
                  <c:v>703.000000</c:v>
                </c:pt>
                <c:pt idx="2422">
                  <c:v>906.000000</c:v>
                </c:pt>
                <c:pt idx="2423">
                  <c:v>906.000000</c:v>
                </c:pt>
                <c:pt idx="2424">
                  <c:v>907.000000</c:v>
                </c:pt>
                <c:pt idx="2425">
                  <c:v>907.000000</c:v>
                </c:pt>
                <c:pt idx="2426">
                  <c:v>703.500000</c:v>
                </c:pt>
                <c:pt idx="2427">
                  <c:v>703.500000</c:v>
                </c:pt>
                <c:pt idx="2428">
                  <c:v>445.000000</c:v>
                </c:pt>
                <c:pt idx="2429">
                  <c:v>445.000000</c:v>
                </c:pt>
                <c:pt idx="2430">
                  <c:v>446.000000</c:v>
                </c:pt>
                <c:pt idx="2431">
                  <c:v>446.000000</c:v>
                </c:pt>
                <c:pt idx="2432">
                  <c:v>704.000000</c:v>
                </c:pt>
                <c:pt idx="2433">
                  <c:v>704.000000</c:v>
                </c:pt>
                <c:pt idx="2434">
                  <c:v>908.000000</c:v>
                </c:pt>
                <c:pt idx="2435">
                  <c:v>908.000000</c:v>
                </c:pt>
                <c:pt idx="2436">
                  <c:v>909.000000</c:v>
                </c:pt>
                <c:pt idx="2437">
                  <c:v>909.000000</c:v>
                </c:pt>
                <c:pt idx="2438">
                  <c:v>704.500000</c:v>
                </c:pt>
                <c:pt idx="2439">
                  <c:v>704.500000</c:v>
                </c:pt>
                <c:pt idx="2440">
                  <c:v>447.000000</c:v>
                </c:pt>
                <c:pt idx="2441">
                  <c:v>447.000000</c:v>
                </c:pt>
                <c:pt idx="2442">
                  <c:v>448.000000</c:v>
                </c:pt>
                <c:pt idx="2443">
                  <c:v>448.000000</c:v>
                </c:pt>
                <c:pt idx="2444">
                  <c:v>705.000000</c:v>
                </c:pt>
                <c:pt idx="2445">
                  <c:v>705.000000</c:v>
                </c:pt>
                <c:pt idx="2446">
                  <c:v>910.000000</c:v>
                </c:pt>
                <c:pt idx="2447">
                  <c:v>910.000000</c:v>
                </c:pt>
                <c:pt idx="2448">
                  <c:v>911.000000</c:v>
                </c:pt>
                <c:pt idx="2449">
                  <c:v>911.000000</c:v>
                </c:pt>
                <c:pt idx="2450">
                  <c:v>705.500000</c:v>
                </c:pt>
                <c:pt idx="2451">
                  <c:v>705.500000</c:v>
                </c:pt>
                <c:pt idx="2452">
                  <c:v>449.000000</c:v>
                </c:pt>
                <c:pt idx="2453">
                  <c:v>449.000000</c:v>
                </c:pt>
                <c:pt idx="2454">
                  <c:v>450.000000</c:v>
                </c:pt>
                <c:pt idx="2455">
                  <c:v>450.000000</c:v>
                </c:pt>
                <c:pt idx="2456">
                  <c:v>731.000000</c:v>
                </c:pt>
                <c:pt idx="2457">
                  <c:v>731.000000</c:v>
                </c:pt>
                <c:pt idx="2458">
                  <c:v>962.000000</c:v>
                </c:pt>
                <c:pt idx="2459">
                  <c:v>962.000000</c:v>
                </c:pt>
                <c:pt idx="2460">
                  <c:v>963.000000</c:v>
                </c:pt>
                <c:pt idx="2461">
                  <c:v>963.000000</c:v>
                </c:pt>
                <c:pt idx="2462">
                  <c:v>731.500000</c:v>
                </c:pt>
                <c:pt idx="2463">
                  <c:v>731.500000</c:v>
                </c:pt>
                <c:pt idx="2464">
                  <c:v>451.000000</c:v>
                </c:pt>
                <c:pt idx="2465">
                  <c:v>451.000000</c:v>
                </c:pt>
                <c:pt idx="2466">
                  <c:v>452.000000</c:v>
                </c:pt>
                <c:pt idx="2467">
                  <c:v>452.000000</c:v>
                </c:pt>
                <c:pt idx="2468">
                  <c:v>732.000000</c:v>
                </c:pt>
                <c:pt idx="2469">
                  <c:v>732.000000</c:v>
                </c:pt>
                <c:pt idx="2470">
                  <c:v>964.000000</c:v>
                </c:pt>
                <c:pt idx="2471">
                  <c:v>964.000000</c:v>
                </c:pt>
                <c:pt idx="2472">
                  <c:v>965.000000</c:v>
                </c:pt>
                <c:pt idx="2473">
                  <c:v>965.000000</c:v>
                </c:pt>
                <c:pt idx="2474">
                  <c:v>732.500000</c:v>
                </c:pt>
                <c:pt idx="2475">
                  <c:v>732.500000</c:v>
                </c:pt>
                <c:pt idx="2476">
                  <c:v>453.000000</c:v>
                </c:pt>
                <c:pt idx="2477">
                  <c:v>453.000000</c:v>
                </c:pt>
                <c:pt idx="2478">
                  <c:v>454.000000</c:v>
                </c:pt>
                <c:pt idx="2479">
                  <c:v>454.000000</c:v>
                </c:pt>
                <c:pt idx="2480">
                  <c:v>733.000000</c:v>
                </c:pt>
                <c:pt idx="2481">
                  <c:v>733.000000</c:v>
                </c:pt>
                <c:pt idx="2482">
                  <c:v>966.000000</c:v>
                </c:pt>
                <c:pt idx="2483">
                  <c:v>966.000000</c:v>
                </c:pt>
                <c:pt idx="2484">
                  <c:v>967.000000</c:v>
                </c:pt>
                <c:pt idx="2485">
                  <c:v>967.000000</c:v>
                </c:pt>
                <c:pt idx="2486">
                  <c:v>733.500000</c:v>
                </c:pt>
                <c:pt idx="2487">
                  <c:v>733.500000</c:v>
                </c:pt>
                <c:pt idx="2488">
                  <c:v>455.000000</c:v>
                </c:pt>
                <c:pt idx="2489">
                  <c:v>455.000000</c:v>
                </c:pt>
                <c:pt idx="2490">
                  <c:v>456.000000</c:v>
                </c:pt>
                <c:pt idx="2491">
                  <c:v>456.000000</c:v>
                </c:pt>
                <c:pt idx="2492">
                  <c:v>734.000000</c:v>
                </c:pt>
                <c:pt idx="2493">
                  <c:v>734.000000</c:v>
                </c:pt>
                <c:pt idx="2494">
                  <c:v>968.000000</c:v>
                </c:pt>
                <c:pt idx="2495">
                  <c:v>968.000000</c:v>
                </c:pt>
                <c:pt idx="2496">
                  <c:v>969.000000</c:v>
                </c:pt>
                <c:pt idx="2497">
                  <c:v>969.000000</c:v>
                </c:pt>
                <c:pt idx="2498">
                  <c:v>734.500000</c:v>
                </c:pt>
                <c:pt idx="2499">
                  <c:v>734.500000</c:v>
                </c:pt>
                <c:pt idx="2500">
                  <c:v>457.000000</c:v>
                </c:pt>
                <c:pt idx="2501">
                  <c:v>457.000000</c:v>
                </c:pt>
                <c:pt idx="2502">
                  <c:v>458.000000</c:v>
                </c:pt>
                <c:pt idx="2503">
                  <c:v>458.000000</c:v>
                </c:pt>
                <c:pt idx="2504">
                  <c:v>735.000000</c:v>
                </c:pt>
                <c:pt idx="2505">
                  <c:v>735.000000</c:v>
                </c:pt>
                <c:pt idx="2506">
                  <c:v>970.000000</c:v>
                </c:pt>
                <c:pt idx="2507">
                  <c:v>970.000000</c:v>
                </c:pt>
                <c:pt idx="2508">
                  <c:v>971.000000</c:v>
                </c:pt>
                <c:pt idx="2509">
                  <c:v>971.000000</c:v>
                </c:pt>
                <c:pt idx="2510">
                  <c:v>735.500000</c:v>
                </c:pt>
                <c:pt idx="2511">
                  <c:v>735.500000</c:v>
                </c:pt>
                <c:pt idx="2512">
                  <c:v>459.000000</c:v>
                </c:pt>
                <c:pt idx="2513">
                  <c:v>459.000000</c:v>
                </c:pt>
                <c:pt idx="2514">
                  <c:v>460.000000</c:v>
                </c:pt>
                <c:pt idx="2515">
                  <c:v>460.000000</c:v>
                </c:pt>
                <c:pt idx="2516">
                  <c:v>736.000000</c:v>
                </c:pt>
                <c:pt idx="2517">
                  <c:v>736.000000</c:v>
                </c:pt>
                <c:pt idx="2518">
                  <c:v>972.000000</c:v>
                </c:pt>
                <c:pt idx="2519">
                  <c:v>972.000000</c:v>
                </c:pt>
                <c:pt idx="2520">
                  <c:v>973.000000</c:v>
                </c:pt>
                <c:pt idx="2521">
                  <c:v>973.000000</c:v>
                </c:pt>
                <c:pt idx="2522">
                  <c:v>736.500000</c:v>
                </c:pt>
                <c:pt idx="2523">
                  <c:v>736.500000</c:v>
                </c:pt>
                <c:pt idx="2524">
                  <c:v>461.000000</c:v>
                </c:pt>
                <c:pt idx="2525">
                  <c:v>461.000000</c:v>
                </c:pt>
                <c:pt idx="2526">
                  <c:v>462.000000</c:v>
                </c:pt>
                <c:pt idx="2527">
                  <c:v>462.000000</c:v>
                </c:pt>
                <c:pt idx="2528">
                  <c:v>737.000000</c:v>
                </c:pt>
                <c:pt idx="2529">
                  <c:v>737.000000</c:v>
                </c:pt>
                <c:pt idx="2530">
                  <c:v>974.000000</c:v>
                </c:pt>
                <c:pt idx="2531">
                  <c:v>974.000000</c:v>
                </c:pt>
                <c:pt idx="2532">
                  <c:v>975.000000</c:v>
                </c:pt>
                <c:pt idx="2533">
                  <c:v>975.000000</c:v>
                </c:pt>
                <c:pt idx="2534">
                  <c:v>737.500000</c:v>
                </c:pt>
                <c:pt idx="2535">
                  <c:v>737.500000</c:v>
                </c:pt>
                <c:pt idx="2536">
                  <c:v>463.000000</c:v>
                </c:pt>
                <c:pt idx="2537">
                  <c:v>463.000000</c:v>
                </c:pt>
                <c:pt idx="2538">
                  <c:v>464.000000</c:v>
                </c:pt>
                <c:pt idx="2539">
                  <c:v>464.000000</c:v>
                </c:pt>
                <c:pt idx="2540">
                  <c:v>738.000000</c:v>
                </c:pt>
                <c:pt idx="2541">
                  <c:v>738.000000</c:v>
                </c:pt>
                <c:pt idx="2542">
                  <c:v>976.000000</c:v>
                </c:pt>
                <c:pt idx="2543">
                  <c:v>976.000000</c:v>
                </c:pt>
                <c:pt idx="2544">
                  <c:v>977.000000</c:v>
                </c:pt>
                <c:pt idx="2545">
                  <c:v>977.000000</c:v>
                </c:pt>
                <c:pt idx="2546">
                  <c:v>738.500000</c:v>
                </c:pt>
                <c:pt idx="2547">
                  <c:v>738.500000</c:v>
                </c:pt>
                <c:pt idx="2548">
                  <c:v>465.000000</c:v>
                </c:pt>
                <c:pt idx="2549">
                  <c:v>465.000000</c:v>
                </c:pt>
                <c:pt idx="2550">
                  <c:v>466.000000</c:v>
                </c:pt>
                <c:pt idx="2551">
                  <c:v>466.000000</c:v>
                </c:pt>
                <c:pt idx="2552">
                  <c:v>739.000000</c:v>
                </c:pt>
                <c:pt idx="2553">
                  <c:v>739.000000</c:v>
                </c:pt>
                <c:pt idx="2554">
                  <c:v>978.000000</c:v>
                </c:pt>
                <c:pt idx="2555">
                  <c:v>978.000000</c:v>
                </c:pt>
                <c:pt idx="2556">
                  <c:v>979.000000</c:v>
                </c:pt>
                <c:pt idx="2557">
                  <c:v>979.000000</c:v>
                </c:pt>
                <c:pt idx="2558">
                  <c:v>739.500000</c:v>
                </c:pt>
                <c:pt idx="2559">
                  <c:v>739.500000</c:v>
                </c:pt>
                <c:pt idx="2560">
                  <c:v>467.000000</c:v>
                </c:pt>
                <c:pt idx="2561">
                  <c:v>467.000000</c:v>
                </c:pt>
                <c:pt idx="2562">
                  <c:v>468.000000</c:v>
                </c:pt>
                <c:pt idx="2563">
                  <c:v>468.000000</c:v>
                </c:pt>
                <c:pt idx="2564">
                  <c:v>740.000000</c:v>
                </c:pt>
                <c:pt idx="2565">
                  <c:v>740.000000</c:v>
                </c:pt>
                <c:pt idx="2566">
                  <c:v>980.000000</c:v>
                </c:pt>
                <c:pt idx="2567">
                  <c:v>980.000000</c:v>
                </c:pt>
                <c:pt idx="2568">
                  <c:v>981.000000</c:v>
                </c:pt>
                <c:pt idx="2569">
                  <c:v>981.000000</c:v>
                </c:pt>
                <c:pt idx="2570">
                  <c:v>740.500000</c:v>
                </c:pt>
                <c:pt idx="2571">
                  <c:v>740.500000</c:v>
                </c:pt>
                <c:pt idx="2572">
                  <c:v>469.000000</c:v>
                </c:pt>
                <c:pt idx="2573">
                  <c:v>469.000000</c:v>
                </c:pt>
                <c:pt idx="2574">
                  <c:v>470.000000</c:v>
                </c:pt>
                <c:pt idx="2575">
                  <c:v>470.000000</c:v>
                </c:pt>
                <c:pt idx="2576">
                  <c:v>741.000000</c:v>
                </c:pt>
                <c:pt idx="2577">
                  <c:v>741.000000</c:v>
                </c:pt>
                <c:pt idx="2578">
                  <c:v>982.000000</c:v>
                </c:pt>
                <c:pt idx="2579">
                  <c:v>982.000000</c:v>
                </c:pt>
                <c:pt idx="2580">
                  <c:v>983.000000</c:v>
                </c:pt>
                <c:pt idx="2581">
                  <c:v>983.000000</c:v>
                </c:pt>
                <c:pt idx="2582">
                  <c:v>741.500000</c:v>
                </c:pt>
                <c:pt idx="2583">
                  <c:v>741.500000</c:v>
                </c:pt>
                <c:pt idx="2584">
                  <c:v>471.000000</c:v>
                </c:pt>
                <c:pt idx="2585">
                  <c:v>471.000000</c:v>
                </c:pt>
                <c:pt idx="2586">
                  <c:v>472.000000</c:v>
                </c:pt>
                <c:pt idx="2587">
                  <c:v>472.000000</c:v>
                </c:pt>
                <c:pt idx="2588">
                  <c:v>742.000000</c:v>
                </c:pt>
                <c:pt idx="2589">
                  <c:v>742.000000</c:v>
                </c:pt>
                <c:pt idx="2590">
                  <c:v>984.000000</c:v>
                </c:pt>
                <c:pt idx="2591">
                  <c:v>984.000000</c:v>
                </c:pt>
                <c:pt idx="2592">
                  <c:v>985.000000</c:v>
                </c:pt>
                <c:pt idx="2593">
                  <c:v>985.000000</c:v>
                </c:pt>
                <c:pt idx="2594">
                  <c:v>742.500000</c:v>
                </c:pt>
                <c:pt idx="2595">
                  <c:v>742.500000</c:v>
                </c:pt>
                <c:pt idx="2596">
                  <c:v>473.000000</c:v>
                </c:pt>
                <c:pt idx="2597">
                  <c:v>473.000000</c:v>
                </c:pt>
                <c:pt idx="2598">
                  <c:v>474.000000</c:v>
                </c:pt>
                <c:pt idx="2599">
                  <c:v>474.000000</c:v>
                </c:pt>
                <c:pt idx="2600">
                  <c:v>743.000000</c:v>
                </c:pt>
                <c:pt idx="2601">
                  <c:v>743.000000</c:v>
                </c:pt>
                <c:pt idx="2602">
                  <c:v>986.000000</c:v>
                </c:pt>
                <c:pt idx="2603">
                  <c:v>986.000000</c:v>
                </c:pt>
                <c:pt idx="2604">
                  <c:v>987.000000</c:v>
                </c:pt>
                <c:pt idx="2605">
                  <c:v>987.000000</c:v>
                </c:pt>
                <c:pt idx="2606">
                  <c:v>743.500000</c:v>
                </c:pt>
                <c:pt idx="2607">
                  <c:v>743.500000</c:v>
                </c:pt>
                <c:pt idx="2608">
                  <c:v>475.000000</c:v>
                </c:pt>
                <c:pt idx="2609">
                  <c:v>475.000000</c:v>
                </c:pt>
                <c:pt idx="2610">
                  <c:v>476.000000</c:v>
                </c:pt>
                <c:pt idx="2611">
                  <c:v>476.000000</c:v>
                </c:pt>
                <c:pt idx="2612">
                  <c:v>744.000000</c:v>
                </c:pt>
                <c:pt idx="2613">
                  <c:v>744.000000</c:v>
                </c:pt>
                <c:pt idx="2614">
                  <c:v>988.000000</c:v>
                </c:pt>
                <c:pt idx="2615">
                  <c:v>988.000000</c:v>
                </c:pt>
                <c:pt idx="2616">
                  <c:v>989.000000</c:v>
                </c:pt>
                <c:pt idx="2617">
                  <c:v>989.000000</c:v>
                </c:pt>
                <c:pt idx="2618">
                  <c:v>744.500000</c:v>
                </c:pt>
                <c:pt idx="2619">
                  <c:v>744.500000</c:v>
                </c:pt>
                <c:pt idx="2620">
                  <c:v>477.000000</c:v>
                </c:pt>
                <c:pt idx="2621">
                  <c:v>477.000000</c:v>
                </c:pt>
                <c:pt idx="2622">
                  <c:v>478.000000</c:v>
                </c:pt>
                <c:pt idx="2623">
                  <c:v>478.000000</c:v>
                </c:pt>
                <c:pt idx="2624">
                  <c:v>745.000000</c:v>
                </c:pt>
                <c:pt idx="2625">
                  <c:v>745.000000</c:v>
                </c:pt>
                <c:pt idx="2626">
                  <c:v>990.000000</c:v>
                </c:pt>
                <c:pt idx="2627">
                  <c:v>990.000000</c:v>
                </c:pt>
                <c:pt idx="2628">
                  <c:v>991.000000</c:v>
                </c:pt>
                <c:pt idx="2629">
                  <c:v>991.000000</c:v>
                </c:pt>
                <c:pt idx="2630">
                  <c:v>745.500000</c:v>
                </c:pt>
                <c:pt idx="2631">
                  <c:v>745.500000</c:v>
                </c:pt>
                <c:pt idx="2632">
                  <c:v>479.000000</c:v>
                </c:pt>
                <c:pt idx="2633">
                  <c:v>479.000000</c:v>
                </c:pt>
                <c:pt idx="2634">
                  <c:v>480.000000</c:v>
                </c:pt>
                <c:pt idx="2635">
                  <c:v>480.000000</c:v>
                </c:pt>
                <c:pt idx="2636">
                  <c:v>746.000000</c:v>
                </c:pt>
                <c:pt idx="2637">
                  <c:v>746.000000</c:v>
                </c:pt>
                <c:pt idx="2638">
                  <c:v>992.000000</c:v>
                </c:pt>
                <c:pt idx="2639">
                  <c:v>992.000000</c:v>
                </c:pt>
                <c:pt idx="2640">
                  <c:v>993.000000</c:v>
                </c:pt>
                <c:pt idx="2641">
                  <c:v>993.000000</c:v>
                </c:pt>
                <c:pt idx="2642">
                  <c:v>746.500000</c:v>
                </c:pt>
                <c:pt idx="2643">
                  <c:v>746.500000</c:v>
                </c:pt>
                <c:pt idx="2644">
                  <c:v>481.000000</c:v>
                </c:pt>
                <c:pt idx="2645">
                  <c:v>481.000000</c:v>
                </c:pt>
                <c:pt idx="2646">
                  <c:v>482.000000</c:v>
                </c:pt>
                <c:pt idx="2647">
                  <c:v>482.000000</c:v>
                </c:pt>
                <c:pt idx="2648">
                  <c:v>747.000000</c:v>
                </c:pt>
                <c:pt idx="2649">
                  <c:v>747.000000</c:v>
                </c:pt>
                <c:pt idx="2650">
                  <c:v>994.000000</c:v>
                </c:pt>
                <c:pt idx="2651">
                  <c:v>994.000000</c:v>
                </c:pt>
                <c:pt idx="2652">
                  <c:v>995.000000</c:v>
                </c:pt>
                <c:pt idx="2653">
                  <c:v>995.000000</c:v>
                </c:pt>
                <c:pt idx="2654">
                  <c:v>747.500000</c:v>
                </c:pt>
                <c:pt idx="2655">
                  <c:v>747.500000</c:v>
                </c:pt>
                <c:pt idx="2656">
                  <c:v>483.000000</c:v>
                </c:pt>
                <c:pt idx="2657">
                  <c:v>483.000000</c:v>
                </c:pt>
                <c:pt idx="2658">
                  <c:v>484.000000</c:v>
                </c:pt>
                <c:pt idx="2659">
                  <c:v>484.000000</c:v>
                </c:pt>
                <c:pt idx="2660">
                  <c:v>748.000000</c:v>
                </c:pt>
                <c:pt idx="2661">
                  <c:v>748.000000</c:v>
                </c:pt>
                <c:pt idx="2662">
                  <c:v>996.000000</c:v>
                </c:pt>
                <c:pt idx="2663">
                  <c:v>996.000000</c:v>
                </c:pt>
                <c:pt idx="2664">
                  <c:v>997.000000</c:v>
                </c:pt>
                <c:pt idx="2665">
                  <c:v>997.000000</c:v>
                </c:pt>
                <c:pt idx="2666">
                  <c:v>748.500000</c:v>
                </c:pt>
                <c:pt idx="2667">
                  <c:v>748.500000</c:v>
                </c:pt>
                <c:pt idx="2668">
                  <c:v>485.000000</c:v>
                </c:pt>
                <c:pt idx="2669">
                  <c:v>485.000000</c:v>
                </c:pt>
                <c:pt idx="2670">
                  <c:v>486.000000</c:v>
                </c:pt>
                <c:pt idx="2671">
                  <c:v>486.000000</c:v>
                </c:pt>
                <c:pt idx="2672">
                  <c:v>749.000000</c:v>
                </c:pt>
                <c:pt idx="2673">
                  <c:v>749.000000</c:v>
                </c:pt>
                <c:pt idx="2674">
                  <c:v>998.000000</c:v>
                </c:pt>
                <c:pt idx="2675">
                  <c:v>998.000000</c:v>
                </c:pt>
                <c:pt idx="2676">
                  <c:v>999.000000</c:v>
                </c:pt>
                <c:pt idx="2677">
                  <c:v>999.000000</c:v>
                </c:pt>
                <c:pt idx="2678">
                  <c:v>749.500000</c:v>
                </c:pt>
                <c:pt idx="2679">
                  <c:v>749.500000</c:v>
                </c:pt>
                <c:pt idx="2680">
                  <c:v>487.000000</c:v>
                </c:pt>
                <c:pt idx="2681">
                  <c:v>487.000000</c:v>
                </c:pt>
                <c:pt idx="2682">
                  <c:v>488.000000</c:v>
                </c:pt>
                <c:pt idx="2683">
                  <c:v>488.000000</c:v>
                </c:pt>
                <c:pt idx="2684">
                  <c:v>750.000000</c:v>
                </c:pt>
                <c:pt idx="2685">
                  <c:v>750.000000</c:v>
                </c:pt>
                <c:pt idx="2686">
                  <c:v>1000.000000</c:v>
                </c:pt>
                <c:pt idx="2687">
                  <c:v>1000.000000</c:v>
                </c:pt>
                <c:pt idx="2688">
                  <c:v>1001.000000</c:v>
                </c:pt>
                <c:pt idx="2689">
                  <c:v>1001.000000</c:v>
                </c:pt>
                <c:pt idx="2690">
                  <c:v>750.500000</c:v>
                </c:pt>
                <c:pt idx="2691">
                  <c:v>750.500000</c:v>
                </c:pt>
                <c:pt idx="2692">
                  <c:v>489.000000</c:v>
                </c:pt>
                <c:pt idx="2693">
                  <c:v>489.000000</c:v>
                </c:pt>
                <c:pt idx="2694">
                  <c:v>490.000000</c:v>
                </c:pt>
                <c:pt idx="2695">
                  <c:v>490.000000</c:v>
                </c:pt>
                <c:pt idx="2696">
                  <c:v>751.000000</c:v>
                </c:pt>
                <c:pt idx="2697">
                  <c:v>751.000000</c:v>
                </c:pt>
                <c:pt idx="2698">
                  <c:v>1002.000000</c:v>
                </c:pt>
                <c:pt idx="2699">
                  <c:v>1002.000000</c:v>
                </c:pt>
                <c:pt idx="2700">
                  <c:v>1003.000000</c:v>
                </c:pt>
                <c:pt idx="2701">
                  <c:v>1003.000000</c:v>
                </c:pt>
                <c:pt idx="2702">
                  <c:v>751.500000</c:v>
                </c:pt>
                <c:pt idx="2703">
                  <c:v>751.500000</c:v>
                </c:pt>
                <c:pt idx="2704">
                  <c:v>491.000000</c:v>
                </c:pt>
                <c:pt idx="2705">
                  <c:v>491.000000</c:v>
                </c:pt>
                <c:pt idx="2706">
                  <c:v>492.000000</c:v>
                </c:pt>
                <c:pt idx="2707">
                  <c:v>492.000000</c:v>
                </c:pt>
                <c:pt idx="2708">
                  <c:v>752.000000</c:v>
                </c:pt>
                <c:pt idx="2709">
                  <c:v>752.000000</c:v>
                </c:pt>
                <c:pt idx="2710">
                  <c:v>1004.000000</c:v>
                </c:pt>
                <c:pt idx="2711">
                  <c:v>1004.000000</c:v>
                </c:pt>
                <c:pt idx="2712">
                  <c:v>1005.000000</c:v>
                </c:pt>
                <c:pt idx="2713">
                  <c:v>1005.000000</c:v>
                </c:pt>
                <c:pt idx="2714">
                  <c:v>752.500000</c:v>
                </c:pt>
                <c:pt idx="2715">
                  <c:v>752.500000</c:v>
                </c:pt>
                <c:pt idx="2716">
                  <c:v>493.000000</c:v>
                </c:pt>
                <c:pt idx="2717">
                  <c:v>493.000000</c:v>
                </c:pt>
                <c:pt idx="2718">
                  <c:v>494.000000</c:v>
                </c:pt>
                <c:pt idx="2719">
                  <c:v>494.000000</c:v>
                </c:pt>
                <c:pt idx="2720">
                  <c:v>753.000000</c:v>
                </c:pt>
                <c:pt idx="2721">
                  <c:v>753.000000</c:v>
                </c:pt>
                <c:pt idx="2722">
                  <c:v>1006.000000</c:v>
                </c:pt>
                <c:pt idx="2723">
                  <c:v>1006.000000</c:v>
                </c:pt>
                <c:pt idx="2724">
                  <c:v>1007.000000</c:v>
                </c:pt>
                <c:pt idx="2725">
                  <c:v>1007.000000</c:v>
                </c:pt>
                <c:pt idx="2726">
                  <c:v>753.500000</c:v>
                </c:pt>
                <c:pt idx="2727">
                  <c:v>753.500000</c:v>
                </c:pt>
                <c:pt idx="2728">
                  <c:v>495.000000</c:v>
                </c:pt>
                <c:pt idx="2729">
                  <c:v>495.000000</c:v>
                </c:pt>
                <c:pt idx="2730">
                  <c:v>496.000000</c:v>
                </c:pt>
                <c:pt idx="2731">
                  <c:v>496.000000</c:v>
                </c:pt>
                <c:pt idx="2732">
                  <c:v>754.000000</c:v>
                </c:pt>
                <c:pt idx="2733">
                  <c:v>754.000000</c:v>
                </c:pt>
                <c:pt idx="2734">
                  <c:v>1008.000000</c:v>
                </c:pt>
                <c:pt idx="2735">
                  <c:v>1008.000000</c:v>
                </c:pt>
                <c:pt idx="2736">
                  <c:v>1009.000000</c:v>
                </c:pt>
                <c:pt idx="2737">
                  <c:v>1009.000000</c:v>
                </c:pt>
                <c:pt idx="2738">
                  <c:v>754.500000</c:v>
                </c:pt>
                <c:pt idx="2739">
                  <c:v>754.500000</c:v>
                </c:pt>
                <c:pt idx="2740">
                  <c:v>497.000000</c:v>
                </c:pt>
                <c:pt idx="2741">
                  <c:v>497.000000</c:v>
                </c:pt>
                <c:pt idx="2742">
                  <c:v>498.000000</c:v>
                </c:pt>
                <c:pt idx="2743">
                  <c:v>498.000000</c:v>
                </c:pt>
                <c:pt idx="2744">
                  <c:v>755.000000</c:v>
                </c:pt>
                <c:pt idx="2745">
                  <c:v>755.000000</c:v>
                </c:pt>
                <c:pt idx="2746">
                  <c:v>1010.000000</c:v>
                </c:pt>
                <c:pt idx="2747">
                  <c:v>1010.000000</c:v>
                </c:pt>
                <c:pt idx="2748">
                  <c:v>1011.000000</c:v>
                </c:pt>
                <c:pt idx="2749">
                  <c:v>1011.000000</c:v>
                </c:pt>
                <c:pt idx="2750">
                  <c:v>755.500000</c:v>
                </c:pt>
                <c:pt idx="2751">
                  <c:v>755.500000</c:v>
                </c:pt>
                <c:pt idx="2752">
                  <c:v>499.000000</c:v>
                </c:pt>
                <c:pt idx="2753">
                  <c:v>499.000000</c:v>
                </c:pt>
                <c:pt idx="2754">
                  <c:v>500.000000</c:v>
                </c:pt>
                <c:pt idx="2755">
                  <c:v>500.000000</c:v>
                </c:pt>
                <c:pt idx="2756">
                  <c:v>756.000000</c:v>
                </c:pt>
                <c:pt idx="2757">
                  <c:v>756.000000</c:v>
                </c:pt>
                <c:pt idx="2758">
                  <c:v>1012.000000</c:v>
                </c:pt>
                <c:pt idx="2759">
                  <c:v>1012.000000</c:v>
                </c:pt>
                <c:pt idx="2760">
                  <c:v>1013.000000</c:v>
                </c:pt>
                <c:pt idx="2761">
                  <c:v>1013.000000</c:v>
                </c:pt>
                <c:pt idx="2762">
                  <c:v>756.500000</c:v>
                </c:pt>
                <c:pt idx="2763">
                  <c:v>756.500000</c:v>
                </c:pt>
                <c:pt idx="2764">
                  <c:v>501.000000</c:v>
                </c:pt>
                <c:pt idx="2765">
                  <c:v>501.000000</c:v>
                </c:pt>
                <c:pt idx="2766">
                  <c:v>502.000000</c:v>
                </c:pt>
                <c:pt idx="2767">
                  <c:v>502.000000</c:v>
                </c:pt>
                <c:pt idx="2768">
                  <c:v>757.000000</c:v>
                </c:pt>
                <c:pt idx="2769">
                  <c:v>757.000000</c:v>
                </c:pt>
                <c:pt idx="2770">
                  <c:v>1014.000000</c:v>
                </c:pt>
                <c:pt idx="2771">
                  <c:v>1014.000000</c:v>
                </c:pt>
                <c:pt idx="2772">
                  <c:v>1015.000000</c:v>
                </c:pt>
                <c:pt idx="2773">
                  <c:v>1015.000000</c:v>
                </c:pt>
                <c:pt idx="2774">
                  <c:v>757.500000</c:v>
                </c:pt>
                <c:pt idx="2775">
                  <c:v>757.500000</c:v>
                </c:pt>
                <c:pt idx="2776">
                  <c:v>503.000000</c:v>
                </c:pt>
                <c:pt idx="2777">
                  <c:v>503.000000</c:v>
                </c:pt>
                <c:pt idx="2778">
                  <c:v>504.000000</c:v>
                </c:pt>
                <c:pt idx="2779">
                  <c:v>504.000000</c:v>
                </c:pt>
                <c:pt idx="2780">
                  <c:v>758.000000</c:v>
                </c:pt>
                <c:pt idx="2781">
                  <c:v>758.000000</c:v>
                </c:pt>
                <c:pt idx="2782">
                  <c:v>1016.000000</c:v>
                </c:pt>
                <c:pt idx="2783">
                  <c:v>1016.000000</c:v>
                </c:pt>
                <c:pt idx="2784">
                  <c:v>1017.000000</c:v>
                </c:pt>
                <c:pt idx="2785">
                  <c:v>1017.000000</c:v>
                </c:pt>
                <c:pt idx="2786">
                  <c:v>758.500000</c:v>
                </c:pt>
                <c:pt idx="2787">
                  <c:v>758.500000</c:v>
                </c:pt>
                <c:pt idx="2788">
                  <c:v>505.000000</c:v>
                </c:pt>
                <c:pt idx="2789">
                  <c:v>505.000000</c:v>
                </c:pt>
                <c:pt idx="2790">
                  <c:v>506.000000</c:v>
                </c:pt>
                <c:pt idx="2791">
                  <c:v>506.000000</c:v>
                </c:pt>
                <c:pt idx="2792">
                  <c:v>759.000000</c:v>
                </c:pt>
                <c:pt idx="2793">
                  <c:v>759.000000</c:v>
                </c:pt>
                <c:pt idx="2794">
                  <c:v>1018.000000</c:v>
                </c:pt>
                <c:pt idx="2795">
                  <c:v>1018.000000</c:v>
                </c:pt>
                <c:pt idx="2796">
                  <c:v>1019.000000</c:v>
                </c:pt>
                <c:pt idx="2797">
                  <c:v>1019.000000</c:v>
                </c:pt>
                <c:pt idx="2798">
                  <c:v>759.500000</c:v>
                </c:pt>
                <c:pt idx="2799">
                  <c:v>759.500000</c:v>
                </c:pt>
                <c:pt idx="2800">
                  <c:v>507.000000</c:v>
                </c:pt>
                <c:pt idx="2801">
                  <c:v>507.000000</c:v>
                </c:pt>
                <c:pt idx="2802">
                  <c:v>508.000000</c:v>
                </c:pt>
                <c:pt idx="2803">
                  <c:v>508.000000</c:v>
                </c:pt>
                <c:pt idx="2804">
                  <c:v>760.000000</c:v>
                </c:pt>
                <c:pt idx="2805">
                  <c:v>760.000000</c:v>
                </c:pt>
                <c:pt idx="2806">
                  <c:v>1020.000000</c:v>
                </c:pt>
                <c:pt idx="2807">
                  <c:v>1020.000000</c:v>
                </c:pt>
                <c:pt idx="2808">
                  <c:v>1021.000000</c:v>
                </c:pt>
                <c:pt idx="2809">
                  <c:v>1021.000000</c:v>
                </c:pt>
                <c:pt idx="2810">
                  <c:v>760.500000</c:v>
                </c:pt>
                <c:pt idx="2811">
                  <c:v>760.500000</c:v>
                </c:pt>
                <c:pt idx="2812">
                  <c:v>509.000000</c:v>
                </c:pt>
                <c:pt idx="2813">
                  <c:v>509.000000</c:v>
                </c:pt>
                <c:pt idx="2814">
                  <c:v>510.000000</c:v>
                </c:pt>
                <c:pt idx="2815">
                  <c:v>510.000000</c:v>
                </c:pt>
                <c:pt idx="2816">
                  <c:v>761.000000</c:v>
                </c:pt>
                <c:pt idx="2817">
                  <c:v>761.000000</c:v>
                </c:pt>
                <c:pt idx="2818">
                  <c:v>1022.000000</c:v>
                </c:pt>
                <c:pt idx="2819">
                  <c:v>1022.000000</c:v>
                </c:pt>
                <c:pt idx="2820">
                  <c:v>1023.000000</c:v>
                </c:pt>
                <c:pt idx="2821">
                  <c:v>1023.000000</c:v>
                </c:pt>
                <c:pt idx="2822">
                  <c:v>761.500000</c:v>
                </c:pt>
                <c:pt idx="2823">
                  <c:v>761.500000</c:v>
                </c:pt>
                <c:pt idx="2824">
                  <c:v>511.000000</c:v>
                </c:pt>
                <c:pt idx="2825">
                  <c:v>511.000000</c:v>
                </c:pt>
                <c:pt idx="2826">
                  <c:v>512.000000</c:v>
                </c:pt>
                <c:pt idx="2827">
                  <c:v>512.000000</c:v>
                </c:pt>
                <c:pt idx="2828">
                  <c:v>762.000000</c:v>
                </c:pt>
                <c:pt idx="2829">
                  <c:v>762.000000</c:v>
                </c:pt>
                <c:pt idx="2830">
                  <c:v>1024.000000</c:v>
                </c:pt>
                <c:pt idx="2831">
                  <c:v>1024.000000</c:v>
                </c:pt>
                <c:pt idx="2832">
                  <c:v>1025.000000</c:v>
                </c:pt>
                <c:pt idx="2833">
                  <c:v>1025.000000</c:v>
                </c:pt>
                <c:pt idx="2834">
                  <c:v>762.500000</c:v>
                </c:pt>
                <c:pt idx="2835">
                  <c:v>762.500000</c:v>
                </c:pt>
                <c:pt idx="2836">
                  <c:v>513.000000</c:v>
                </c:pt>
                <c:pt idx="2837">
                  <c:v>513.000000</c:v>
                </c:pt>
                <c:pt idx="2838">
                  <c:v>514.000000</c:v>
                </c:pt>
                <c:pt idx="2839">
                  <c:v>514.000000</c:v>
                </c:pt>
                <c:pt idx="2840">
                  <c:v>763.000000</c:v>
                </c:pt>
                <c:pt idx="2841">
                  <c:v>763.000000</c:v>
                </c:pt>
                <c:pt idx="2842">
                  <c:v>1026.000000</c:v>
                </c:pt>
                <c:pt idx="2843">
                  <c:v>1026.000000</c:v>
                </c:pt>
                <c:pt idx="2844">
                  <c:v>1027.000000</c:v>
                </c:pt>
                <c:pt idx="2845">
                  <c:v>1027.000000</c:v>
                </c:pt>
                <c:pt idx="2846">
                  <c:v>763.500000</c:v>
                </c:pt>
                <c:pt idx="2847">
                  <c:v>763.500000</c:v>
                </c:pt>
                <c:pt idx="2848">
                  <c:v>515.000000</c:v>
                </c:pt>
                <c:pt idx="2849">
                  <c:v>515.000000</c:v>
                </c:pt>
                <c:pt idx="2850">
                  <c:v>516.000000</c:v>
                </c:pt>
                <c:pt idx="2851">
                  <c:v>516.000000</c:v>
                </c:pt>
                <c:pt idx="2852">
                  <c:v>764.000000</c:v>
                </c:pt>
                <c:pt idx="2853">
                  <c:v>764.000000</c:v>
                </c:pt>
                <c:pt idx="2854">
                  <c:v>1028.000000</c:v>
                </c:pt>
                <c:pt idx="2855">
                  <c:v>1028.000000</c:v>
                </c:pt>
                <c:pt idx="2856">
                  <c:v>1029.000000</c:v>
                </c:pt>
                <c:pt idx="2857">
                  <c:v>1029.000000</c:v>
                </c:pt>
                <c:pt idx="2858">
                  <c:v>764.500000</c:v>
                </c:pt>
                <c:pt idx="2859">
                  <c:v>764.500000</c:v>
                </c:pt>
                <c:pt idx="2860">
                  <c:v>517.000000</c:v>
                </c:pt>
                <c:pt idx="2861">
                  <c:v>517.000000</c:v>
                </c:pt>
                <c:pt idx="2862">
                  <c:v>518.000000</c:v>
                </c:pt>
                <c:pt idx="2863">
                  <c:v>518.000000</c:v>
                </c:pt>
                <c:pt idx="2864">
                  <c:v>765.000000</c:v>
                </c:pt>
                <c:pt idx="2865">
                  <c:v>765.000000</c:v>
                </c:pt>
                <c:pt idx="2866">
                  <c:v>1030.000000</c:v>
                </c:pt>
                <c:pt idx="2867">
                  <c:v>1030.000000</c:v>
                </c:pt>
                <c:pt idx="2868">
                  <c:v>1031.000000</c:v>
                </c:pt>
                <c:pt idx="2869">
                  <c:v>1031.000000</c:v>
                </c:pt>
                <c:pt idx="2870">
                  <c:v>765.500000</c:v>
                </c:pt>
                <c:pt idx="2871">
                  <c:v>765.500000</c:v>
                </c:pt>
                <c:pt idx="2872">
                  <c:v>519.000000</c:v>
                </c:pt>
                <c:pt idx="2873">
                  <c:v>519.000000</c:v>
                </c:pt>
                <c:pt idx="2874">
                  <c:v>520.000000</c:v>
                </c:pt>
                <c:pt idx="2875">
                  <c:v>520.000000</c:v>
                </c:pt>
                <c:pt idx="2876">
                  <c:v>766.000000</c:v>
                </c:pt>
                <c:pt idx="2877">
                  <c:v>766.000000</c:v>
                </c:pt>
                <c:pt idx="2878">
                  <c:v>1032.000000</c:v>
                </c:pt>
                <c:pt idx="2879">
                  <c:v>1032.000000</c:v>
                </c:pt>
                <c:pt idx="2880">
                  <c:v>1033.000000</c:v>
                </c:pt>
                <c:pt idx="2881">
                  <c:v>1033.000000</c:v>
                </c:pt>
                <c:pt idx="2882">
                  <c:v>766.500000</c:v>
                </c:pt>
                <c:pt idx="2883">
                  <c:v>766.500000</c:v>
                </c:pt>
                <c:pt idx="2884">
                  <c:v>521.000000</c:v>
                </c:pt>
                <c:pt idx="2885">
                  <c:v>521.000000</c:v>
                </c:pt>
                <c:pt idx="2886">
                  <c:v>522.000000</c:v>
                </c:pt>
                <c:pt idx="2887">
                  <c:v>522.000000</c:v>
                </c:pt>
                <c:pt idx="2888">
                  <c:v>767.000000</c:v>
                </c:pt>
                <c:pt idx="2889">
                  <c:v>767.000000</c:v>
                </c:pt>
                <c:pt idx="2890">
                  <c:v>1034.000000</c:v>
                </c:pt>
                <c:pt idx="2891">
                  <c:v>1034.000000</c:v>
                </c:pt>
                <c:pt idx="2892">
                  <c:v>1035.000000</c:v>
                </c:pt>
                <c:pt idx="2893">
                  <c:v>1035.000000</c:v>
                </c:pt>
                <c:pt idx="2894">
                  <c:v>767.500000</c:v>
                </c:pt>
                <c:pt idx="2895">
                  <c:v>767.500000</c:v>
                </c:pt>
                <c:pt idx="2896">
                  <c:v>523.000000</c:v>
                </c:pt>
                <c:pt idx="2897">
                  <c:v>523.000000</c:v>
                </c:pt>
                <c:pt idx="2898">
                  <c:v>524.000000</c:v>
                </c:pt>
                <c:pt idx="2899">
                  <c:v>524.000000</c:v>
                </c:pt>
                <c:pt idx="2900">
                  <c:v>768.000000</c:v>
                </c:pt>
                <c:pt idx="2901">
                  <c:v>768.000000</c:v>
                </c:pt>
                <c:pt idx="2902">
                  <c:v>1036.000000</c:v>
                </c:pt>
                <c:pt idx="2903">
                  <c:v>1036.000000</c:v>
                </c:pt>
                <c:pt idx="2904">
                  <c:v>1037.000000</c:v>
                </c:pt>
                <c:pt idx="2905">
                  <c:v>1037.000000</c:v>
                </c:pt>
                <c:pt idx="2906">
                  <c:v>768.500000</c:v>
                </c:pt>
                <c:pt idx="2907">
                  <c:v>768.500000</c:v>
                </c:pt>
                <c:pt idx="2908">
                  <c:v>525.000000</c:v>
                </c:pt>
                <c:pt idx="2909">
                  <c:v>525.000000</c:v>
                </c:pt>
                <c:pt idx="2910">
                  <c:v>526.000000</c:v>
                </c:pt>
                <c:pt idx="2911">
                  <c:v>526.000000</c:v>
                </c:pt>
                <c:pt idx="2912">
                  <c:v>769.000000</c:v>
                </c:pt>
                <c:pt idx="2913">
                  <c:v>769.000000</c:v>
                </c:pt>
                <c:pt idx="2914">
                  <c:v>1038.000000</c:v>
                </c:pt>
                <c:pt idx="2915">
                  <c:v>1038.000000</c:v>
                </c:pt>
                <c:pt idx="2916">
                  <c:v>1039.000000</c:v>
                </c:pt>
                <c:pt idx="2917">
                  <c:v>1039.000000</c:v>
                </c:pt>
                <c:pt idx="2918">
                  <c:v>769.500000</c:v>
                </c:pt>
                <c:pt idx="2919">
                  <c:v>769.500000</c:v>
                </c:pt>
                <c:pt idx="2920">
                  <c:v>527.000000</c:v>
                </c:pt>
                <c:pt idx="2921">
                  <c:v>527.000000</c:v>
                </c:pt>
                <c:pt idx="2922">
                  <c:v>528.000000</c:v>
                </c:pt>
                <c:pt idx="2923">
                  <c:v>528.000000</c:v>
                </c:pt>
                <c:pt idx="2924">
                  <c:v>770.000000</c:v>
                </c:pt>
                <c:pt idx="2925">
                  <c:v>770.000000</c:v>
                </c:pt>
                <c:pt idx="2926">
                  <c:v>1040.000000</c:v>
                </c:pt>
                <c:pt idx="2927">
                  <c:v>1040.000000</c:v>
                </c:pt>
                <c:pt idx="2928">
                  <c:v>1041.000000</c:v>
                </c:pt>
                <c:pt idx="2929">
                  <c:v>1041.000000</c:v>
                </c:pt>
                <c:pt idx="2930">
                  <c:v>770.500000</c:v>
                </c:pt>
                <c:pt idx="2931">
                  <c:v>770.500000</c:v>
                </c:pt>
                <c:pt idx="2932">
                  <c:v>529.000000</c:v>
                </c:pt>
                <c:pt idx="2933">
                  <c:v>529.000000</c:v>
                </c:pt>
                <c:pt idx="2934">
                  <c:v>530.000000</c:v>
                </c:pt>
                <c:pt idx="2935">
                  <c:v>530.000000</c:v>
                </c:pt>
                <c:pt idx="2936">
                  <c:v>771.000000</c:v>
                </c:pt>
                <c:pt idx="2937">
                  <c:v>771.000000</c:v>
                </c:pt>
                <c:pt idx="2938">
                  <c:v>1042.000000</c:v>
                </c:pt>
                <c:pt idx="2939">
                  <c:v>1042.000000</c:v>
                </c:pt>
                <c:pt idx="2940">
                  <c:v>1043.000000</c:v>
                </c:pt>
                <c:pt idx="2941">
                  <c:v>1043.000000</c:v>
                </c:pt>
                <c:pt idx="2942">
                  <c:v>771.500000</c:v>
                </c:pt>
                <c:pt idx="2943">
                  <c:v>771.500000</c:v>
                </c:pt>
                <c:pt idx="2944">
                  <c:v>531.000000</c:v>
                </c:pt>
                <c:pt idx="2945">
                  <c:v>531.000000</c:v>
                </c:pt>
                <c:pt idx="2946">
                  <c:v>532.000000</c:v>
                </c:pt>
                <c:pt idx="2947">
                  <c:v>532.000000</c:v>
                </c:pt>
                <c:pt idx="2948">
                  <c:v>772.000000</c:v>
                </c:pt>
                <c:pt idx="2949">
                  <c:v>772.000000</c:v>
                </c:pt>
                <c:pt idx="2950">
                  <c:v>1044.000000</c:v>
                </c:pt>
                <c:pt idx="2951">
                  <c:v>1044.000000</c:v>
                </c:pt>
                <c:pt idx="2952">
                  <c:v>1045.000000</c:v>
                </c:pt>
                <c:pt idx="2953">
                  <c:v>1045.000000</c:v>
                </c:pt>
                <c:pt idx="2954">
                  <c:v>772.500000</c:v>
                </c:pt>
                <c:pt idx="2955">
                  <c:v>772.500000</c:v>
                </c:pt>
                <c:pt idx="2956">
                  <c:v>533.000000</c:v>
                </c:pt>
                <c:pt idx="2957">
                  <c:v>533.000000</c:v>
                </c:pt>
                <c:pt idx="2958">
                  <c:v>534.000000</c:v>
                </c:pt>
                <c:pt idx="2959">
                  <c:v>534.000000</c:v>
                </c:pt>
                <c:pt idx="2960">
                  <c:v>773.000000</c:v>
                </c:pt>
                <c:pt idx="2961">
                  <c:v>773.000000</c:v>
                </c:pt>
                <c:pt idx="2962">
                  <c:v>1046.000000</c:v>
                </c:pt>
                <c:pt idx="2963">
                  <c:v>1046.000000</c:v>
                </c:pt>
                <c:pt idx="2964">
                  <c:v>1047.000000</c:v>
                </c:pt>
                <c:pt idx="2965">
                  <c:v>1047.000000</c:v>
                </c:pt>
                <c:pt idx="2966">
                  <c:v>773.500000</c:v>
                </c:pt>
                <c:pt idx="2967">
                  <c:v>773.500000</c:v>
                </c:pt>
                <c:pt idx="2968">
                  <c:v>535.000000</c:v>
                </c:pt>
                <c:pt idx="2969">
                  <c:v>535.000000</c:v>
                </c:pt>
                <c:pt idx="2970">
                  <c:v>536.000000</c:v>
                </c:pt>
                <c:pt idx="2971">
                  <c:v>536.000000</c:v>
                </c:pt>
                <c:pt idx="2972">
                  <c:v>774.000000</c:v>
                </c:pt>
                <c:pt idx="2973">
                  <c:v>774.000000</c:v>
                </c:pt>
                <c:pt idx="2974">
                  <c:v>1048.000000</c:v>
                </c:pt>
                <c:pt idx="2975">
                  <c:v>1048.000000</c:v>
                </c:pt>
                <c:pt idx="2976">
                  <c:v>1049.000000</c:v>
                </c:pt>
                <c:pt idx="2977">
                  <c:v>1049.000000</c:v>
                </c:pt>
                <c:pt idx="2978">
                  <c:v>774.500000</c:v>
                </c:pt>
                <c:pt idx="2979">
                  <c:v>774.500000</c:v>
                </c:pt>
                <c:pt idx="2980">
                  <c:v>537.000000</c:v>
                </c:pt>
                <c:pt idx="2981">
                  <c:v>537.000000</c:v>
                </c:pt>
                <c:pt idx="2982">
                  <c:v>538.000000</c:v>
                </c:pt>
                <c:pt idx="2983">
                  <c:v>538.000000</c:v>
                </c:pt>
                <c:pt idx="2984">
                  <c:v>775.000000</c:v>
                </c:pt>
                <c:pt idx="2985">
                  <c:v>775.000000</c:v>
                </c:pt>
                <c:pt idx="2986">
                  <c:v>1050.000000</c:v>
                </c:pt>
                <c:pt idx="2987">
                  <c:v>1050.000000</c:v>
                </c:pt>
                <c:pt idx="2988">
                  <c:v>1051.000000</c:v>
                </c:pt>
                <c:pt idx="2989">
                  <c:v>1051.000000</c:v>
                </c:pt>
                <c:pt idx="2990">
                  <c:v>775.500000</c:v>
                </c:pt>
                <c:pt idx="2991">
                  <c:v>775.500000</c:v>
                </c:pt>
                <c:pt idx="2992">
                  <c:v>539.000000</c:v>
                </c:pt>
                <c:pt idx="2993">
                  <c:v>539.000000</c:v>
                </c:pt>
                <c:pt idx="2994">
                  <c:v>540.000000</c:v>
                </c:pt>
                <c:pt idx="2995">
                  <c:v>540.000000</c:v>
                </c:pt>
                <c:pt idx="2996">
                  <c:v>776.000000</c:v>
                </c:pt>
                <c:pt idx="2997">
                  <c:v>776.000000</c:v>
                </c:pt>
                <c:pt idx="2998">
                  <c:v>1052.000000</c:v>
                </c:pt>
                <c:pt idx="2999">
                  <c:v>1052.000000</c:v>
                </c:pt>
                <c:pt idx="3000">
                  <c:v>1053.000000</c:v>
                </c:pt>
                <c:pt idx="3001">
                  <c:v>1053.000000</c:v>
                </c:pt>
                <c:pt idx="3002">
                  <c:v>776.500000</c:v>
                </c:pt>
                <c:pt idx="3003">
                  <c:v>776.500000</c:v>
                </c:pt>
                <c:pt idx="3004">
                  <c:v>541.000000</c:v>
                </c:pt>
                <c:pt idx="3005">
                  <c:v>541.000000</c:v>
                </c:pt>
                <c:pt idx="3006">
                  <c:v>542.000000</c:v>
                </c:pt>
                <c:pt idx="3007">
                  <c:v>542.000000</c:v>
                </c:pt>
                <c:pt idx="3008">
                  <c:v>777.000000</c:v>
                </c:pt>
                <c:pt idx="3009">
                  <c:v>777.000000</c:v>
                </c:pt>
                <c:pt idx="3010">
                  <c:v>1054.000000</c:v>
                </c:pt>
                <c:pt idx="3011">
                  <c:v>1054.000000</c:v>
                </c:pt>
                <c:pt idx="3012">
                  <c:v>1055.000000</c:v>
                </c:pt>
                <c:pt idx="3013">
                  <c:v>1055.000000</c:v>
                </c:pt>
                <c:pt idx="3014">
                  <c:v>777.500000</c:v>
                </c:pt>
                <c:pt idx="3015">
                  <c:v>777.500000</c:v>
                </c:pt>
                <c:pt idx="3016">
                  <c:v>543.000000</c:v>
                </c:pt>
                <c:pt idx="3017">
                  <c:v>543.000000</c:v>
                </c:pt>
                <c:pt idx="3018">
                  <c:v>544.000000</c:v>
                </c:pt>
                <c:pt idx="3019">
                  <c:v>544.000000</c:v>
                </c:pt>
                <c:pt idx="3020">
                  <c:v>778.000000</c:v>
                </c:pt>
                <c:pt idx="3021">
                  <c:v>778.000000</c:v>
                </c:pt>
                <c:pt idx="3022">
                  <c:v>1056.000000</c:v>
                </c:pt>
                <c:pt idx="3023">
                  <c:v>1056.000000</c:v>
                </c:pt>
                <c:pt idx="3024">
                  <c:v>1057.000000</c:v>
                </c:pt>
                <c:pt idx="3025">
                  <c:v>1057.000000</c:v>
                </c:pt>
                <c:pt idx="3026">
                  <c:v>778.500000</c:v>
                </c:pt>
                <c:pt idx="3027">
                  <c:v>778.500000</c:v>
                </c:pt>
                <c:pt idx="3028">
                  <c:v>545.000000</c:v>
                </c:pt>
                <c:pt idx="3029">
                  <c:v>545.000000</c:v>
                </c:pt>
                <c:pt idx="3030">
                  <c:v>546.000000</c:v>
                </c:pt>
                <c:pt idx="3031">
                  <c:v>546.000000</c:v>
                </c:pt>
                <c:pt idx="3032">
                  <c:v>779.000000</c:v>
                </c:pt>
                <c:pt idx="3033">
                  <c:v>779.000000</c:v>
                </c:pt>
                <c:pt idx="3034">
                  <c:v>1058.000000</c:v>
                </c:pt>
                <c:pt idx="3035">
                  <c:v>1058.000000</c:v>
                </c:pt>
                <c:pt idx="3036">
                  <c:v>1059.000000</c:v>
                </c:pt>
                <c:pt idx="3037">
                  <c:v>1059.000000</c:v>
                </c:pt>
                <c:pt idx="3038">
                  <c:v>779.500000</c:v>
                </c:pt>
                <c:pt idx="3039">
                  <c:v>779.500000</c:v>
                </c:pt>
                <c:pt idx="3040">
                  <c:v>547.000000</c:v>
                </c:pt>
                <c:pt idx="3041">
                  <c:v>547.000000</c:v>
                </c:pt>
                <c:pt idx="3042">
                  <c:v>548.000000</c:v>
                </c:pt>
                <c:pt idx="3043">
                  <c:v>548.000000</c:v>
                </c:pt>
                <c:pt idx="3044">
                  <c:v>780.000000</c:v>
                </c:pt>
                <c:pt idx="3045">
                  <c:v>780.000000</c:v>
                </c:pt>
                <c:pt idx="3046">
                  <c:v>1060.000000</c:v>
                </c:pt>
                <c:pt idx="3047">
                  <c:v>1060.000000</c:v>
                </c:pt>
                <c:pt idx="3048">
                  <c:v>1061.000000</c:v>
                </c:pt>
                <c:pt idx="3049">
                  <c:v>1061.000000</c:v>
                </c:pt>
                <c:pt idx="3050">
                  <c:v>780.500000</c:v>
                </c:pt>
                <c:pt idx="3051">
                  <c:v>780.500000</c:v>
                </c:pt>
                <c:pt idx="3052">
                  <c:v>549.000000</c:v>
                </c:pt>
                <c:pt idx="3053">
                  <c:v>549.000000</c:v>
                </c:pt>
                <c:pt idx="3054">
                  <c:v>550.000000</c:v>
                </c:pt>
                <c:pt idx="3055">
                  <c:v>550.000000</c:v>
                </c:pt>
                <c:pt idx="3056">
                  <c:v>781.000000</c:v>
                </c:pt>
                <c:pt idx="3057">
                  <c:v>781.000000</c:v>
                </c:pt>
                <c:pt idx="3058">
                  <c:v>1062.000000</c:v>
                </c:pt>
                <c:pt idx="3059">
                  <c:v>1062.000000</c:v>
                </c:pt>
                <c:pt idx="3060">
                  <c:v>1063.000000</c:v>
                </c:pt>
                <c:pt idx="3061">
                  <c:v>1063.000000</c:v>
                </c:pt>
                <c:pt idx="3062">
                  <c:v>781.500000</c:v>
                </c:pt>
                <c:pt idx="3063">
                  <c:v>781.500000</c:v>
                </c:pt>
                <c:pt idx="3064">
                  <c:v>551.000000</c:v>
                </c:pt>
                <c:pt idx="3065">
                  <c:v>551.000000</c:v>
                </c:pt>
                <c:pt idx="3066">
                  <c:v>552.000000</c:v>
                </c:pt>
                <c:pt idx="3067">
                  <c:v>552.000000</c:v>
                </c:pt>
                <c:pt idx="3068">
                  <c:v>782.000000</c:v>
                </c:pt>
                <c:pt idx="3069">
                  <c:v>782.000000</c:v>
                </c:pt>
                <c:pt idx="3070">
                  <c:v>1064.000000</c:v>
                </c:pt>
                <c:pt idx="3071">
                  <c:v>1064.000000</c:v>
                </c:pt>
                <c:pt idx="3072">
                  <c:v>1065.000000</c:v>
                </c:pt>
                <c:pt idx="3073">
                  <c:v>1065.000000</c:v>
                </c:pt>
                <c:pt idx="3074">
                  <c:v>782.500000</c:v>
                </c:pt>
                <c:pt idx="3075">
                  <c:v>782.500000</c:v>
                </c:pt>
                <c:pt idx="3076">
                  <c:v>553.000000</c:v>
                </c:pt>
                <c:pt idx="3077">
                  <c:v>553.000000</c:v>
                </c:pt>
                <c:pt idx="3078">
                  <c:v>554.000000</c:v>
                </c:pt>
                <c:pt idx="3079">
                  <c:v>554.000000</c:v>
                </c:pt>
                <c:pt idx="3080">
                  <c:v>783.000000</c:v>
                </c:pt>
                <c:pt idx="3081">
                  <c:v>783.000000</c:v>
                </c:pt>
                <c:pt idx="3082">
                  <c:v>1066.000000</c:v>
                </c:pt>
                <c:pt idx="3083">
                  <c:v>1066.000000</c:v>
                </c:pt>
                <c:pt idx="3084">
                  <c:v>1067.000000</c:v>
                </c:pt>
                <c:pt idx="3085">
                  <c:v>1067.000000</c:v>
                </c:pt>
                <c:pt idx="3086">
                  <c:v>783.500000</c:v>
                </c:pt>
                <c:pt idx="3087">
                  <c:v>783.500000</c:v>
                </c:pt>
                <c:pt idx="3088">
                  <c:v>555.000000</c:v>
                </c:pt>
                <c:pt idx="3089">
                  <c:v>555.000000</c:v>
                </c:pt>
                <c:pt idx="3090">
                  <c:v>556.000000</c:v>
                </c:pt>
                <c:pt idx="3091">
                  <c:v>556.000000</c:v>
                </c:pt>
                <c:pt idx="3092">
                  <c:v>784.000000</c:v>
                </c:pt>
                <c:pt idx="3093">
                  <c:v>784.000000</c:v>
                </c:pt>
                <c:pt idx="3094">
                  <c:v>1068.000000</c:v>
                </c:pt>
                <c:pt idx="3095">
                  <c:v>1068.000000</c:v>
                </c:pt>
                <c:pt idx="3096">
                  <c:v>1069.000000</c:v>
                </c:pt>
                <c:pt idx="3097">
                  <c:v>1069.000000</c:v>
                </c:pt>
                <c:pt idx="3098">
                  <c:v>784.500000</c:v>
                </c:pt>
                <c:pt idx="3099">
                  <c:v>784.500000</c:v>
                </c:pt>
                <c:pt idx="3100">
                  <c:v>557.000000</c:v>
                </c:pt>
                <c:pt idx="3101">
                  <c:v>557.000000</c:v>
                </c:pt>
                <c:pt idx="3102">
                  <c:v>558.000000</c:v>
                </c:pt>
                <c:pt idx="3103">
                  <c:v>558.000000</c:v>
                </c:pt>
                <c:pt idx="3104">
                  <c:v>785.000000</c:v>
                </c:pt>
                <c:pt idx="3105">
                  <c:v>785.000000</c:v>
                </c:pt>
                <c:pt idx="3106">
                  <c:v>1070.000000</c:v>
                </c:pt>
                <c:pt idx="3107">
                  <c:v>1070.000000</c:v>
                </c:pt>
                <c:pt idx="3108">
                  <c:v>1071.000000</c:v>
                </c:pt>
                <c:pt idx="3109">
                  <c:v>1071.000000</c:v>
                </c:pt>
                <c:pt idx="3110">
                  <c:v>785.500000</c:v>
                </c:pt>
                <c:pt idx="3111">
                  <c:v>785.500000</c:v>
                </c:pt>
                <c:pt idx="3112">
                  <c:v>559.000000</c:v>
                </c:pt>
                <c:pt idx="3113">
                  <c:v>559.000000</c:v>
                </c:pt>
                <c:pt idx="3114">
                  <c:v>560.000000</c:v>
                </c:pt>
                <c:pt idx="3115">
                  <c:v>560.000000</c:v>
                </c:pt>
                <c:pt idx="3116">
                  <c:v>786.000000</c:v>
                </c:pt>
                <c:pt idx="3117">
                  <c:v>786.000000</c:v>
                </c:pt>
                <c:pt idx="3118">
                  <c:v>1072.000000</c:v>
                </c:pt>
                <c:pt idx="3119">
                  <c:v>1072.000000</c:v>
                </c:pt>
                <c:pt idx="3120">
                  <c:v>1073.000000</c:v>
                </c:pt>
                <c:pt idx="3121">
                  <c:v>1073.000000</c:v>
                </c:pt>
                <c:pt idx="3122">
                  <c:v>786.500000</c:v>
                </c:pt>
                <c:pt idx="3123">
                  <c:v>786.500000</c:v>
                </c:pt>
                <c:pt idx="3124">
                  <c:v>561.000000</c:v>
                </c:pt>
                <c:pt idx="3125">
                  <c:v>561.000000</c:v>
                </c:pt>
                <c:pt idx="3126">
                  <c:v>562.000000</c:v>
                </c:pt>
                <c:pt idx="3127">
                  <c:v>562.000000</c:v>
                </c:pt>
                <c:pt idx="3128">
                  <c:v>787.000000</c:v>
                </c:pt>
                <c:pt idx="3129">
                  <c:v>787.000000</c:v>
                </c:pt>
                <c:pt idx="3130">
                  <c:v>1074.000000</c:v>
                </c:pt>
                <c:pt idx="3131">
                  <c:v>1074.000000</c:v>
                </c:pt>
                <c:pt idx="3132">
                  <c:v>46.000000</c:v>
                </c:pt>
                <c:pt idx="3133">
                  <c:v>46.000000</c:v>
                </c:pt>
                <c:pt idx="3134">
                  <c:v>273.000000</c:v>
                </c:pt>
                <c:pt idx="3135">
                  <c:v>273.000000</c:v>
                </c:pt>
                <c:pt idx="3136">
                  <c:v>583.000000</c:v>
                </c:pt>
                <c:pt idx="3137">
                  <c:v>583.000000</c:v>
                </c:pt>
                <c:pt idx="3138">
                  <c:v>584.000000</c:v>
                </c:pt>
                <c:pt idx="3139">
                  <c:v>584.000000</c:v>
                </c:pt>
                <c:pt idx="3140">
                  <c:v>273.500000</c:v>
                </c:pt>
                <c:pt idx="3141">
                  <c:v>273.500000</c:v>
                </c:pt>
                <c:pt idx="3142">
                  <c:v>47.000000</c:v>
                </c:pt>
                <c:pt idx="3143">
                  <c:v>47.000000</c:v>
                </c:pt>
                <c:pt idx="3144">
                  <c:v>48.000000</c:v>
                </c:pt>
                <c:pt idx="3145">
                  <c:v>48.000000</c:v>
                </c:pt>
                <c:pt idx="3146">
                  <c:v>274.000000</c:v>
                </c:pt>
                <c:pt idx="3147">
                  <c:v>274.000000</c:v>
                </c:pt>
                <c:pt idx="3148">
                  <c:v>585.000000</c:v>
                </c:pt>
                <c:pt idx="3149">
                  <c:v>585.000000</c:v>
                </c:pt>
                <c:pt idx="3150">
                  <c:v>586.000000</c:v>
                </c:pt>
                <c:pt idx="3151">
                  <c:v>586.000000</c:v>
                </c:pt>
                <c:pt idx="3152">
                  <c:v>274.500000</c:v>
                </c:pt>
                <c:pt idx="3153">
                  <c:v>274.500000</c:v>
                </c:pt>
                <c:pt idx="3154">
                  <c:v>49.000000</c:v>
                </c:pt>
                <c:pt idx="3155">
                  <c:v>49.000000</c:v>
                </c:pt>
                <c:pt idx="3156">
                  <c:v>50.000000</c:v>
                </c:pt>
                <c:pt idx="3157">
                  <c:v>50.000000</c:v>
                </c:pt>
                <c:pt idx="3158">
                  <c:v>275.000000</c:v>
                </c:pt>
                <c:pt idx="3159">
                  <c:v>275.000000</c:v>
                </c:pt>
                <c:pt idx="3160">
                  <c:v>587.000000</c:v>
                </c:pt>
                <c:pt idx="3161">
                  <c:v>587.000000</c:v>
                </c:pt>
                <c:pt idx="3162">
                  <c:v>588.000000</c:v>
                </c:pt>
                <c:pt idx="3163">
                  <c:v>588.000000</c:v>
                </c:pt>
                <c:pt idx="3164">
                  <c:v>275.500000</c:v>
                </c:pt>
                <c:pt idx="3165">
                  <c:v>275.500000</c:v>
                </c:pt>
                <c:pt idx="3166">
                  <c:v>51.000000</c:v>
                </c:pt>
                <c:pt idx="3167">
                  <c:v>51.000000</c:v>
                </c:pt>
                <c:pt idx="3168">
                  <c:v>52.000000</c:v>
                </c:pt>
                <c:pt idx="3169">
                  <c:v>52.000000</c:v>
                </c:pt>
                <c:pt idx="3170">
                  <c:v>276.000000</c:v>
                </c:pt>
                <c:pt idx="3171">
                  <c:v>276.000000</c:v>
                </c:pt>
                <c:pt idx="3172">
                  <c:v>589.000000</c:v>
                </c:pt>
                <c:pt idx="3173">
                  <c:v>589.000000</c:v>
                </c:pt>
                <c:pt idx="3174">
                  <c:v>590.000000</c:v>
                </c:pt>
                <c:pt idx="3175">
                  <c:v>590.000000</c:v>
                </c:pt>
                <c:pt idx="3176">
                  <c:v>276.500000</c:v>
                </c:pt>
                <c:pt idx="3177">
                  <c:v>276.500000</c:v>
                </c:pt>
                <c:pt idx="3178">
                  <c:v>53.000000</c:v>
                </c:pt>
                <c:pt idx="3179">
                  <c:v>53.000000</c:v>
                </c:pt>
                <c:pt idx="3180">
                  <c:v>54.000000</c:v>
                </c:pt>
                <c:pt idx="3181">
                  <c:v>54.000000</c:v>
                </c:pt>
                <c:pt idx="3182">
                  <c:v>277.000000</c:v>
                </c:pt>
                <c:pt idx="3183">
                  <c:v>277.000000</c:v>
                </c:pt>
                <c:pt idx="3184">
                  <c:v>591.000000</c:v>
                </c:pt>
                <c:pt idx="3185">
                  <c:v>591.000000</c:v>
                </c:pt>
                <c:pt idx="3186">
                  <c:v>592.000000</c:v>
                </c:pt>
                <c:pt idx="3187">
                  <c:v>592.000000</c:v>
                </c:pt>
                <c:pt idx="3188">
                  <c:v>277.500000</c:v>
                </c:pt>
                <c:pt idx="3189">
                  <c:v>277.500000</c:v>
                </c:pt>
                <c:pt idx="3190">
                  <c:v>55.000000</c:v>
                </c:pt>
                <c:pt idx="3191">
                  <c:v>55.000000</c:v>
                </c:pt>
                <c:pt idx="3192">
                  <c:v>56.000000</c:v>
                </c:pt>
                <c:pt idx="3193">
                  <c:v>56.000000</c:v>
                </c:pt>
                <c:pt idx="3194">
                  <c:v>278.000000</c:v>
                </c:pt>
                <c:pt idx="3195">
                  <c:v>278.000000</c:v>
                </c:pt>
                <c:pt idx="3196">
                  <c:v>593.000000</c:v>
                </c:pt>
                <c:pt idx="3197">
                  <c:v>593.000000</c:v>
                </c:pt>
                <c:pt idx="3198">
                  <c:v>594.000000</c:v>
                </c:pt>
                <c:pt idx="3199">
                  <c:v>594.000000</c:v>
                </c:pt>
                <c:pt idx="3200">
                  <c:v>278.500000</c:v>
                </c:pt>
                <c:pt idx="3201">
                  <c:v>278.500000</c:v>
                </c:pt>
                <c:pt idx="3202">
                  <c:v>57.000000</c:v>
                </c:pt>
                <c:pt idx="3203">
                  <c:v>57.000000</c:v>
                </c:pt>
                <c:pt idx="3204">
                  <c:v>58.000000</c:v>
                </c:pt>
                <c:pt idx="3205">
                  <c:v>58.000000</c:v>
                </c:pt>
                <c:pt idx="3206">
                  <c:v>279.000000</c:v>
                </c:pt>
                <c:pt idx="3207">
                  <c:v>279.000000</c:v>
                </c:pt>
                <c:pt idx="3208">
                  <c:v>595.000000</c:v>
                </c:pt>
                <c:pt idx="3209">
                  <c:v>595.000000</c:v>
                </c:pt>
                <c:pt idx="3210">
                  <c:v>596.000000</c:v>
                </c:pt>
                <c:pt idx="3211">
                  <c:v>596.000000</c:v>
                </c:pt>
                <c:pt idx="3212">
                  <c:v>279.500000</c:v>
                </c:pt>
                <c:pt idx="3213">
                  <c:v>279.500000</c:v>
                </c:pt>
                <c:pt idx="3214">
                  <c:v>59.000000</c:v>
                </c:pt>
                <c:pt idx="3215">
                  <c:v>59.000000</c:v>
                </c:pt>
                <c:pt idx="3216">
                  <c:v>60.000000</c:v>
                </c:pt>
                <c:pt idx="3217">
                  <c:v>60.000000</c:v>
                </c:pt>
                <c:pt idx="3218">
                  <c:v>280.000000</c:v>
                </c:pt>
                <c:pt idx="3219">
                  <c:v>280.000000</c:v>
                </c:pt>
                <c:pt idx="3220">
                  <c:v>597.000000</c:v>
                </c:pt>
                <c:pt idx="3221">
                  <c:v>597.000000</c:v>
                </c:pt>
                <c:pt idx="3222">
                  <c:v>598.000000</c:v>
                </c:pt>
                <c:pt idx="3223">
                  <c:v>598.000000</c:v>
                </c:pt>
                <c:pt idx="3224">
                  <c:v>280.500000</c:v>
                </c:pt>
                <c:pt idx="3225">
                  <c:v>280.500000</c:v>
                </c:pt>
                <c:pt idx="3226">
                  <c:v>61.000000</c:v>
                </c:pt>
                <c:pt idx="3227">
                  <c:v>61.000000</c:v>
                </c:pt>
                <c:pt idx="3228">
                  <c:v>62.000000</c:v>
                </c:pt>
                <c:pt idx="3229">
                  <c:v>62.000000</c:v>
                </c:pt>
                <c:pt idx="3230">
                  <c:v>281.000000</c:v>
                </c:pt>
                <c:pt idx="3231">
                  <c:v>281.000000</c:v>
                </c:pt>
                <c:pt idx="3232">
                  <c:v>599.000000</c:v>
                </c:pt>
                <c:pt idx="3233">
                  <c:v>599.000000</c:v>
                </c:pt>
                <c:pt idx="3234">
                  <c:v>600.000000</c:v>
                </c:pt>
                <c:pt idx="3235">
                  <c:v>600.000000</c:v>
                </c:pt>
                <c:pt idx="3236">
                  <c:v>281.500000</c:v>
                </c:pt>
                <c:pt idx="3237">
                  <c:v>281.500000</c:v>
                </c:pt>
                <c:pt idx="3238">
                  <c:v>63.000000</c:v>
                </c:pt>
                <c:pt idx="3239">
                  <c:v>63.000000</c:v>
                </c:pt>
                <c:pt idx="3240">
                  <c:v>64.000000</c:v>
                </c:pt>
                <c:pt idx="3241">
                  <c:v>64.000000</c:v>
                </c:pt>
                <c:pt idx="3242">
                  <c:v>282.000000</c:v>
                </c:pt>
                <c:pt idx="3243">
                  <c:v>282.000000</c:v>
                </c:pt>
                <c:pt idx="3244">
                  <c:v>601.000000</c:v>
                </c:pt>
                <c:pt idx="3245">
                  <c:v>601.000000</c:v>
                </c:pt>
                <c:pt idx="3246">
                  <c:v>602.000000</c:v>
                </c:pt>
                <c:pt idx="3247">
                  <c:v>602.000000</c:v>
                </c:pt>
                <c:pt idx="3248">
                  <c:v>282.500000</c:v>
                </c:pt>
                <c:pt idx="3249">
                  <c:v>282.500000</c:v>
                </c:pt>
                <c:pt idx="3250">
                  <c:v>65.000000</c:v>
                </c:pt>
                <c:pt idx="3251">
                  <c:v>65.000000</c:v>
                </c:pt>
                <c:pt idx="3252">
                  <c:v>66.000000</c:v>
                </c:pt>
                <c:pt idx="3253">
                  <c:v>66.000000</c:v>
                </c:pt>
                <c:pt idx="3254">
                  <c:v>283.000000</c:v>
                </c:pt>
                <c:pt idx="3255">
                  <c:v>283.000000</c:v>
                </c:pt>
                <c:pt idx="3256">
                  <c:v>603.000000</c:v>
                </c:pt>
                <c:pt idx="3257">
                  <c:v>603.000000</c:v>
                </c:pt>
                <c:pt idx="3258">
                  <c:v>604.000000</c:v>
                </c:pt>
                <c:pt idx="3259">
                  <c:v>604.000000</c:v>
                </c:pt>
                <c:pt idx="3260">
                  <c:v>283.500000</c:v>
                </c:pt>
                <c:pt idx="3261">
                  <c:v>283.500000</c:v>
                </c:pt>
                <c:pt idx="3262">
                  <c:v>67.000000</c:v>
                </c:pt>
                <c:pt idx="3263">
                  <c:v>67.000000</c:v>
                </c:pt>
                <c:pt idx="3264">
                  <c:v>68.000000</c:v>
                </c:pt>
                <c:pt idx="3265">
                  <c:v>68.000000</c:v>
                </c:pt>
                <c:pt idx="3266">
                  <c:v>284.000000</c:v>
                </c:pt>
                <c:pt idx="3267">
                  <c:v>284.000000</c:v>
                </c:pt>
                <c:pt idx="3268">
                  <c:v>605.000000</c:v>
                </c:pt>
                <c:pt idx="3269">
                  <c:v>605.000000</c:v>
                </c:pt>
                <c:pt idx="3270">
                  <c:v>606.000000</c:v>
                </c:pt>
                <c:pt idx="3271">
                  <c:v>606.000000</c:v>
                </c:pt>
                <c:pt idx="3272">
                  <c:v>284.500000</c:v>
                </c:pt>
                <c:pt idx="3273">
                  <c:v>284.500000</c:v>
                </c:pt>
                <c:pt idx="3274">
                  <c:v>69.000000</c:v>
                </c:pt>
                <c:pt idx="3275">
                  <c:v>69.000000</c:v>
                </c:pt>
                <c:pt idx="3276">
                  <c:v>70.000000</c:v>
                </c:pt>
                <c:pt idx="3277">
                  <c:v>70.000000</c:v>
                </c:pt>
                <c:pt idx="3278">
                  <c:v>285.000000</c:v>
                </c:pt>
                <c:pt idx="3279">
                  <c:v>285.000000</c:v>
                </c:pt>
                <c:pt idx="3280">
                  <c:v>607.000000</c:v>
                </c:pt>
                <c:pt idx="3281">
                  <c:v>607.000000</c:v>
                </c:pt>
                <c:pt idx="3282">
                  <c:v>608.000000</c:v>
                </c:pt>
                <c:pt idx="3283">
                  <c:v>608.000000</c:v>
                </c:pt>
                <c:pt idx="3284">
                  <c:v>285.500000</c:v>
                </c:pt>
                <c:pt idx="3285">
                  <c:v>285.500000</c:v>
                </c:pt>
                <c:pt idx="3286">
                  <c:v>71.000000</c:v>
                </c:pt>
                <c:pt idx="3287">
                  <c:v>71.000000</c:v>
                </c:pt>
                <c:pt idx="3288">
                  <c:v>72.000000</c:v>
                </c:pt>
                <c:pt idx="3289">
                  <c:v>72.000000</c:v>
                </c:pt>
                <c:pt idx="3290">
                  <c:v>286.000000</c:v>
                </c:pt>
                <c:pt idx="3291">
                  <c:v>286.000000</c:v>
                </c:pt>
                <c:pt idx="3292">
                  <c:v>609.000000</c:v>
                </c:pt>
                <c:pt idx="3293">
                  <c:v>609.000000</c:v>
                </c:pt>
                <c:pt idx="3294">
                  <c:v>610.000000</c:v>
                </c:pt>
                <c:pt idx="3295">
                  <c:v>610.000000</c:v>
                </c:pt>
                <c:pt idx="3296">
                  <c:v>344.000000</c:v>
                </c:pt>
                <c:pt idx="3297">
                  <c:v>344.000000</c:v>
                </c:pt>
                <c:pt idx="3298">
                  <c:v>188.000000</c:v>
                </c:pt>
                <c:pt idx="3299">
                  <c:v>188.000000</c:v>
                </c:pt>
                <c:pt idx="3300">
                  <c:v>189.000000</c:v>
                </c:pt>
                <c:pt idx="3301">
                  <c:v>189.000000</c:v>
                </c:pt>
                <c:pt idx="3302">
                  <c:v>344.500000</c:v>
                </c:pt>
                <c:pt idx="3303">
                  <c:v>344.500000</c:v>
                </c:pt>
                <c:pt idx="3304">
                  <c:v>611.000000</c:v>
                </c:pt>
                <c:pt idx="3305">
                  <c:v>611.000000</c:v>
                </c:pt>
                <c:pt idx="3306">
                  <c:v>612.000000</c:v>
                </c:pt>
                <c:pt idx="3307">
                  <c:v>612.000000</c:v>
                </c:pt>
                <c:pt idx="3308">
                  <c:v>376.500000</c:v>
                </c:pt>
                <c:pt idx="3309">
                  <c:v>376.500000</c:v>
                </c:pt>
                <c:pt idx="3310">
                  <c:v>253.000000</c:v>
                </c:pt>
                <c:pt idx="3311">
                  <c:v>253.000000</c:v>
                </c:pt>
                <c:pt idx="3312">
                  <c:v>254.000000</c:v>
                </c:pt>
                <c:pt idx="3313">
                  <c:v>254.000000</c:v>
                </c:pt>
                <c:pt idx="3314">
                  <c:v>377.000000</c:v>
                </c:pt>
                <c:pt idx="3315">
                  <c:v>377.000000</c:v>
                </c:pt>
                <c:pt idx="3316">
                  <c:v>613.000000</c:v>
                </c:pt>
                <c:pt idx="3317">
                  <c:v>613.000000</c:v>
                </c:pt>
                <c:pt idx="3318">
                  <c:v>614.000000</c:v>
                </c:pt>
                <c:pt idx="3319">
                  <c:v>614.000000</c:v>
                </c:pt>
                <c:pt idx="3320">
                  <c:v>377.500000</c:v>
                </c:pt>
                <c:pt idx="3321">
                  <c:v>377.500000</c:v>
                </c:pt>
                <c:pt idx="3322">
                  <c:v>255.000000</c:v>
                </c:pt>
                <c:pt idx="3323">
                  <c:v>255.000000</c:v>
                </c:pt>
                <c:pt idx="3324">
                  <c:v>256.000000</c:v>
                </c:pt>
                <c:pt idx="3325">
                  <c:v>256.000000</c:v>
                </c:pt>
                <c:pt idx="3326">
                  <c:v>378.000000</c:v>
                </c:pt>
                <c:pt idx="3327">
                  <c:v>378.000000</c:v>
                </c:pt>
                <c:pt idx="3328">
                  <c:v>615.000000</c:v>
                </c:pt>
                <c:pt idx="3329">
                  <c:v>615.000000</c:v>
                </c:pt>
                <c:pt idx="3330">
                  <c:v>616.000000</c:v>
                </c:pt>
                <c:pt idx="3331">
                  <c:v>616.000000</c:v>
                </c:pt>
                <c:pt idx="3332">
                  <c:v>378.500000</c:v>
                </c:pt>
                <c:pt idx="3333">
                  <c:v>378.500000</c:v>
                </c:pt>
                <c:pt idx="3334">
                  <c:v>257.000000</c:v>
                </c:pt>
                <c:pt idx="3335">
                  <c:v>257.000000</c:v>
                </c:pt>
                <c:pt idx="3336">
                  <c:v>258.000000</c:v>
                </c:pt>
                <c:pt idx="3337">
                  <c:v>258.000000</c:v>
                </c:pt>
                <c:pt idx="3338">
                  <c:v>379.000000</c:v>
                </c:pt>
                <c:pt idx="3339">
                  <c:v>379.000000</c:v>
                </c:pt>
                <c:pt idx="3340">
                  <c:v>617.000000</c:v>
                </c:pt>
                <c:pt idx="3341">
                  <c:v>617.000000</c:v>
                </c:pt>
                <c:pt idx="3342">
                  <c:v>618.000000</c:v>
                </c:pt>
                <c:pt idx="3343">
                  <c:v>618.000000</c:v>
                </c:pt>
                <c:pt idx="3344">
                  <c:v>379.500000</c:v>
                </c:pt>
                <c:pt idx="3345">
                  <c:v>379.500000</c:v>
                </c:pt>
                <c:pt idx="3346">
                  <c:v>259.000000</c:v>
                </c:pt>
                <c:pt idx="3347">
                  <c:v>259.000000</c:v>
                </c:pt>
                <c:pt idx="3348">
                  <c:v>260.000000</c:v>
                </c:pt>
                <c:pt idx="3349">
                  <c:v>260.000000</c:v>
                </c:pt>
                <c:pt idx="3350">
                  <c:v>380.000000</c:v>
                </c:pt>
                <c:pt idx="3351">
                  <c:v>380.000000</c:v>
                </c:pt>
                <c:pt idx="3352">
                  <c:v>619.000000</c:v>
                </c:pt>
                <c:pt idx="3353">
                  <c:v>619.000000</c:v>
                </c:pt>
                <c:pt idx="3354">
                  <c:v>620.000000</c:v>
                </c:pt>
                <c:pt idx="3355">
                  <c:v>620.000000</c:v>
                </c:pt>
                <c:pt idx="3356">
                  <c:v>380.500000</c:v>
                </c:pt>
                <c:pt idx="3357">
                  <c:v>380.500000</c:v>
                </c:pt>
                <c:pt idx="3358">
                  <c:v>261.000000</c:v>
                </c:pt>
                <c:pt idx="3359">
                  <c:v>261.000000</c:v>
                </c:pt>
                <c:pt idx="3360">
                  <c:v>262.000000</c:v>
                </c:pt>
                <c:pt idx="3361">
                  <c:v>262.000000</c:v>
                </c:pt>
                <c:pt idx="3362">
                  <c:v>381.000000</c:v>
                </c:pt>
                <c:pt idx="3363">
                  <c:v>381.000000</c:v>
                </c:pt>
                <c:pt idx="3364">
                  <c:v>621.000000</c:v>
                </c:pt>
                <c:pt idx="3365">
                  <c:v>621.000000</c:v>
                </c:pt>
                <c:pt idx="3366">
                  <c:v>622.000000</c:v>
                </c:pt>
                <c:pt idx="3367">
                  <c:v>622.000000</c:v>
                </c:pt>
                <c:pt idx="3368">
                  <c:v>381.500000</c:v>
                </c:pt>
                <c:pt idx="3369">
                  <c:v>381.500000</c:v>
                </c:pt>
                <c:pt idx="3370">
                  <c:v>263.000000</c:v>
                </c:pt>
                <c:pt idx="3371">
                  <c:v>263.000000</c:v>
                </c:pt>
                <c:pt idx="3372">
                  <c:v>264.000000</c:v>
                </c:pt>
                <c:pt idx="3373">
                  <c:v>264.000000</c:v>
                </c:pt>
                <c:pt idx="3374">
                  <c:v>382.000000</c:v>
                </c:pt>
                <c:pt idx="3375">
                  <c:v>382.000000</c:v>
                </c:pt>
                <c:pt idx="3376">
                  <c:v>623.000000</c:v>
                </c:pt>
                <c:pt idx="3377">
                  <c:v>623.000000</c:v>
                </c:pt>
                <c:pt idx="3378">
                  <c:v>624.000000</c:v>
                </c:pt>
                <c:pt idx="3379">
                  <c:v>624.000000</c:v>
                </c:pt>
                <c:pt idx="3380">
                  <c:v>382.500000</c:v>
                </c:pt>
                <c:pt idx="3381">
                  <c:v>382.500000</c:v>
                </c:pt>
                <c:pt idx="3382">
                  <c:v>265.000000</c:v>
                </c:pt>
                <c:pt idx="3383">
                  <c:v>265.000000</c:v>
                </c:pt>
                <c:pt idx="3384">
                  <c:v>266.000000</c:v>
                </c:pt>
                <c:pt idx="3385">
                  <c:v>266.000000</c:v>
                </c:pt>
                <c:pt idx="3386">
                  <c:v>383.000000</c:v>
                </c:pt>
                <c:pt idx="3387">
                  <c:v>383.000000</c:v>
                </c:pt>
                <c:pt idx="3388">
                  <c:v>625.000000</c:v>
                </c:pt>
                <c:pt idx="3389">
                  <c:v>625.000000</c:v>
                </c:pt>
                <c:pt idx="3390">
                  <c:v>626.000000</c:v>
                </c:pt>
                <c:pt idx="3391">
                  <c:v>626.000000</c:v>
                </c:pt>
                <c:pt idx="3392">
                  <c:v>383.500000</c:v>
                </c:pt>
                <c:pt idx="3393">
                  <c:v>383.500000</c:v>
                </c:pt>
                <c:pt idx="3394">
                  <c:v>267.000000</c:v>
                </c:pt>
                <c:pt idx="3395">
                  <c:v>267.000000</c:v>
                </c:pt>
                <c:pt idx="3396">
                  <c:v>268.000000</c:v>
                </c:pt>
                <c:pt idx="3397">
                  <c:v>268.000000</c:v>
                </c:pt>
                <c:pt idx="3398">
                  <c:v>384.000000</c:v>
                </c:pt>
                <c:pt idx="3399">
                  <c:v>384.000000</c:v>
                </c:pt>
                <c:pt idx="3400">
                  <c:v>627.000000</c:v>
                </c:pt>
                <c:pt idx="3401">
                  <c:v>627.000000</c:v>
                </c:pt>
                <c:pt idx="3402">
                  <c:v>628.000000</c:v>
                </c:pt>
                <c:pt idx="3403">
                  <c:v>628.000000</c:v>
                </c:pt>
                <c:pt idx="3404">
                  <c:v>384.500000</c:v>
                </c:pt>
                <c:pt idx="3405">
                  <c:v>384.500000</c:v>
                </c:pt>
                <c:pt idx="3406">
                  <c:v>269.000000</c:v>
                </c:pt>
                <c:pt idx="3407">
                  <c:v>269.000000</c:v>
                </c:pt>
                <c:pt idx="3408">
                  <c:v>270.000000</c:v>
                </c:pt>
                <c:pt idx="3409">
                  <c:v>270.000000</c:v>
                </c:pt>
                <c:pt idx="3410">
                  <c:v>385.000000</c:v>
                </c:pt>
                <c:pt idx="3411">
                  <c:v>385.000000</c:v>
                </c:pt>
                <c:pt idx="3412">
                  <c:v>629.000000</c:v>
                </c:pt>
                <c:pt idx="3413">
                  <c:v>629.000000</c:v>
                </c:pt>
                <c:pt idx="3414">
                  <c:v>630.000000</c:v>
                </c:pt>
                <c:pt idx="3415">
                  <c:v>630.000000</c:v>
                </c:pt>
                <c:pt idx="3416">
                  <c:v>385.500000</c:v>
                </c:pt>
                <c:pt idx="3417">
                  <c:v>385.500000</c:v>
                </c:pt>
                <c:pt idx="3418">
                  <c:v>271.000000</c:v>
                </c:pt>
                <c:pt idx="3419">
                  <c:v>271.000000</c:v>
                </c:pt>
                <c:pt idx="3420">
                  <c:v>629.000000</c:v>
                </c:pt>
                <c:pt idx="3421">
                  <c:v>629.000000</c:v>
                </c:pt>
                <c:pt idx="3422">
                  <c:v>564.500000</c:v>
                </c:pt>
                <c:pt idx="3423">
                  <c:v>564.500000</c:v>
                </c:pt>
                <c:pt idx="3424">
                  <c:v>631.000000</c:v>
                </c:pt>
                <c:pt idx="3425">
                  <c:v>631.000000</c:v>
                </c:pt>
                <c:pt idx="3426">
                  <c:v>632.000000</c:v>
                </c:pt>
                <c:pt idx="3427">
                  <c:v>632.000000</c:v>
                </c:pt>
                <c:pt idx="3428">
                  <c:v>565.000000</c:v>
                </c:pt>
                <c:pt idx="3429">
                  <c:v>565.000000</c:v>
                </c:pt>
                <c:pt idx="3430">
                  <c:v>630.000000</c:v>
                </c:pt>
                <c:pt idx="3431">
                  <c:v>630.000000</c:v>
                </c:pt>
                <c:pt idx="3432">
                  <c:v>720.000000</c:v>
                </c:pt>
                <c:pt idx="3433">
                  <c:v>720.000000</c:v>
                </c:pt>
                <c:pt idx="3434">
                  <c:v>610.000000</c:v>
                </c:pt>
                <c:pt idx="3435">
                  <c:v>610.000000</c:v>
                </c:pt>
                <c:pt idx="3436">
                  <c:v>633.000000</c:v>
                </c:pt>
                <c:pt idx="3437">
                  <c:v>633.000000</c:v>
                </c:pt>
                <c:pt idx="3438">
                  <c:v>634.000000</c:v>
                </c:pt>
                <c:pt idx="3439">
                  <c:v>634.000000</c:v>
                </c:pt>
                <c:pt idx="3440">
                  <c:v>610.500000</c:v>
                </c:pt>
                <c:pt idx="3441">
                  <c:v>610.500000</c:v>
                </c:pt>
                <c:pt idx="3442">
                  <c:v>721.000000</c:v>
                </c:pt>
                <c:pt idx="3443">
                  <c:v>721.000000</c:v>
                </c:pt>
                <c:pt idx="3444">
                  <c:v>722.000000</c:v>
                </c:pt>
                <c:pt idx="3445">
                  <c:v>722.000000</c:v>
                </c:pt>
                <c:pt idx="3446">
                  <c:v>611.000000</c:v>
                </c:pt>
                <c:pt idx="3447">
                  <c:v>611.000000</c:v>
                </c:pt>
                <c:pt idx="3448">
                  <c:v>635.000000</c:v>
                </c:pt>
                <c:pt idx="3449">
                  <c:v>635.000000</c:v>
                </c:pt>
                <c:pt idx="3450">
                  <c:v>636.000000</c:v>
                </c:pt>
                <c:pt idx="3451">
                  <c:v>636.000000</c:v>
                </c:pt>
                <c:pt idx="3452">
                  <c:v>611.500000</c:v>
                </c:pt>
                <c:pt idx="3453">
                  <c:v>611.500000</c:v>
                </c:pt>
                <c:pt idx="3454">
                  <c:v>723.000000</c:v>
                </c:pt>
                <c:pt idx="3455">
                  <c:v>723.000000</c:v>
                </c:pt>
                <c:pt idx="3456">
                  <c:v>768.000000</c:v>
                </c:pt>
                <c:pt idx="3457">
                  <c:v>768.000000</c:v>
                </c:pt>
                <c:pt idx="3458">
                  <c:v>634.000000</c:v>
                </c:pt>
                <c:pt idx="3459">
                  <c:v>634.000000</c:v>
                </c:pt>
                <c:pt idx="3460">
                  <c:v>637.000000</c:v>
                </c:pt>
                <c:pt idx="3461">
                  <c:v>637.000000</c:v>
                </c:pt>
                <c:pt idx="3462">
                  <c:v>638.000000</c:v>
                </c:pt>
                <c:pt idx="3463">
                  <c:v>638.000000</c:v>
                </c:pt>
                <c:pt idx="3464">
                  <c:v>634.500000</c:v>
                </c:pt>
                <c:pt idx="3465">
                  <c:v>634.500000</c:v>
                </c:pt>
                <c:pt idx="3466">
                  <c:v>769.000000</c:v>
                </c:pt>
                <c:pt idx="3467">
                  <c:v>769.000000</c:v>
                </c:pt>
                <c:pt idx="3468">
                  <c:v>836.000000</c:v>
                </c:pt>
                <c:pt idx="3469">
                  <c:v>836.000000</c:v>
                </c:pt>
                <c:pt idx="3470">
                  <c:v>668.000000</c:v>
                </c:pt>
                <c:pt idx="3471">
                  <c:v>668.000000</c:v>
                </c:pt>
                <c:pt idx="3472">
                  <c:v>639.000000</c:v>
                </c:pt>
                <c:pt idx="3473">
                  <c:v>639.000000</c:v>
                </c:pt>
                <c:pt idx="3474">
                  <c:v>640.000000</c:v>
                </c:pt>
                <c:pt idx="3475">
                  <c:v>640.000000</c:v>
                </c:pt>
                <c:pt idx="3476">
                  <c:v>668.500000</c:v>
                </c:pt>
                <c:pt idx="3477">
                  <c:v>668.500000</c:v>
                </c:pt>
                <c:pt idx="3478">
                  <c:v>837.000000</c:v>
                </c:pt>
                <c:pt idx="3479">
                  <c:v>837.000000</c:v>
                </c:pt>
                <c:pt idx="3480">
                  <c:v>912.000000</c:v>
                </c:pt>
                <c:pt idx="3481">
                  <c:v>912.000000</c:v>
                </c:pt>
                <c:pt idx="3482">
                  <c:v>706.000000</c:v>
                </c:pt>
                <c:pt idx="3483">
                  <c:v>706.000000</c:v>
                </c:pt>
                <c:pt idx="3484">
                  <c:v>641.000000</c:v>
                </c:pt>
                <c:pt idx="3485">
                  <c:v>641.000000</c:v>
                </c:pt>
                <c:pt idx="3486">
                  <c:v>642.000000</c:v>
                </c:pt>
                <c:pt idx="3487">
                  <c:v>642.000000</c:v>
                </c:pt>
                <c:pt idx="3488">
                  <c:v>706.500000</c:v>
                </c:pt>
                <c:pt idx="3489">
                  <c:v>706.500000</c:v>
                </c:pt>
                <c:pt idx="3490">
                  <c:v>913.000000</c:v>
                </c:pt>
                <c:pt idx="3491">
                  <c:v>913.000000</c:v>
                </c:pt>
                <c:pt idx="3492">
                  <c:v>914.000000</c:v>
                </c:pt>
                <c:pt idx="3493">
                  <c:v>914.000000</c:v>
                </c:pt>
                <c:pt idx="3494">
                  <c:v>707.000000</c:v>
                </c:pt>
                <c:pt idx="3495">
                  <c:v>707.000000</c:v>
                </c:pt>
                <c:pt idx="3496">
                  <c:v>643.000000</c:v>
                </c:pt>
                <c:pt idx="3497">
                  <c:v>643.000000</c:v>
                </c:pt>
                <c:pt idx="3498">
                  <c:v>644.000000</c:v>
                </c:pt>
                <c:pt idx="3499">
                  <c:v>644.000000</c:v>
                </c:pt>
                <c:pt idx="3500">
                  <c:v>707.500000</c:v>
                </c:pt>
                <c:pt idx="3501">
                  <c:v>707.500000</c:v>
                </c:pt>
                <c:pt idx="3502">
                  <c:v>915.000000</c:v>
                </c:pt>
                <c:pt idx="3503">
                  <c:v>915.000000</c:v>
                </c:pt>
                <c:pt idx="3504">
                  <c:v>1075.000000</c:v>
                </c:pt>
                <c:pt idx="3505">
                  <c:v>1075.000000</c:v>
                </c:pt>
                <c:pt idx="3506">
                  <c:v>787.500000</c:v>
                </c:pt>
                <c:pt idx="3507">
                  <c:v>787.500000</c:v>
                </c:pt>
                <c:pt idx="3508">
                  <c:v>645.000000</c:v>
                </c:pt>
                <c:pt idx="3509">
                  <c:v>645.000000</c:v>
                </c:pt>
                <c:pt idx="3510">
                  <c:v>646.000000</c:v>
                </c:pt>
                <c:pt idx="3511">
                  <c:v>646.000000</c:v>
                </c:pt>
                <c:pt idx="3512">
                  <c:v>788.000000</c:v>
                </c:pt>
                <c:pt idx="3513">
                  <c:v>788.000000</c:v>
                </c:pt>
                <c:pt idx="3514">
                  <c:v>1076.000000</c:v>
                </c:pt>
                <c:pt idx="3515">
                  <c:v>1076.000000</c:v>
                </c:pt>
                <c:pt idx="3516">
                  <c:v>1077.000000</c:v>
                </c:pt>
                <c:pt idx="3517">
                  <c:v>1077.000000</c:v>
                </c:pt>
                <c:pt idx="3518">
                  <c:v>788.500000</c:v>
                </c:pt>
                <c:pt idx="3519">
                  <c:v>788.500000</c:v>
                </c:pt>
                <c:pt idx="3520">
                  <c:v>647.000000</c:v>
                </c:pt>
                <c:pt idx="3521">
                  <c:v>647.000000</c:v>
                </c:pt>
                <c:pt idx="3522">
                  <c:v>648.000000</c:v>
                </c:pt>
                <c:pt idx="3523">
                  <c:v>648.000000</c:v>
                </c:pt>
                <c:pt idx="3524">
                  <c:v>789.000000</c:v>
                </c:pt>
                <c:pt idx="3525">
                  <c:v>789.000000</c:v>
                </c:pt>
                <c:pt idx="3526">
                  <c:v>1078.000000</c:v>
                </c:pt>
                <c:pt idx="3527">
                  <c:v>1078.000000</c:v>
                </c:pt>
                <c:pt idx="3528">
                  <c:v>1079.000000</c:v>
                </c:pt>
                <c:pt idx="3529">
                  <c:v>1079.000000</c:v>
                </c:pt>
                <c:pt idx="3530">
                  <c:v>789.500000</c:v>
                </c:pt>
                <c:pt idx="3531">
                  <c:v>789.500000</c:v>
                </c:pt>
                <c:pt idx="3532">
                  <c:v>649.000000</c:v>
                </c:pt>
                <c:pt idx="3533">
                  <c:v>649.000000</c:v>
                </c:pt>
                <c:pt idx="3534">
                  <c:v>650.000000</c:v>
                </c:pt>
                <c:pt idx="3535">
                  <c:v>650.000000</c:v>
                </c:pt>
                <c:pt idx="3536">
                  <c:v>790.000000</c:v>
                </c:pt>
                <c:pt idx="3537">
                  <c:v>790.000000</c:v>
                </c:pt>
                <c:pt idx="3538">
                  <c:v>1080.000000</c:v>
                </c:pt>
                <c:pt idx="3539">
                  <c:v>1080.000000</c:v>
                </c:pt>
                <c:pt idx="3540">
                  <c:v>1081.000000</c:v>
                </c:pt>
                <c:pt idx="3541">
                  <c:v>1081.000000</c:v>
                </c:pt>
                <c:pt idx="3542">
                  <c:v>790.500000</c:v>
                </c:pt>
                <c:pt idx="3543">
                  <c:v>790.500000</c:v>
                </c:pt>
                <c:pt idx="3544">
                  <c:v>651.000000</c:v>
                </c:pt>
                <c:pt idx="3545">
                  <c:v>651.000000</c:v>
                </c:pt>
                <c:pt idx="3546">
                  <c:v>652.000000</c:v>
                </c:pt>
                <c:pt idx="3547">
                  <c:v>652.000000</c:v>
                </c:pt>
                <c:pt idx="3548">
                  <c:v>791.000000</c:v>
                </c:pt>
                <c:pt idx="3549">
                  <c:v>791.000000</c:v>
                </c:pt>
                <c:pt idx="3550">
                  <c:v>1082.000000</c:v>
                </c:pt>
                <c:pt idx="3551">
                  <c:v>1082.000000</c:v>
                </c:pt>
                <c:pt idx="3552">
                  <c:v>1083.000000</c:v>
                </c:pt>
                <c:pt idx="3553">
                  <c:v>1083.000000</c:v>
                </c:pt>
                <c:pt idx="3554">
                  <c:v>791.500000</c:v>
                </c:pt>
                <c:pt idx="3555">
                  <c:v>791.500000</c:v>
                </c:pt>
                <c:pt idx="3556">
                  <c:v>653.000000</c:v>
                </c:pt>
                <c:pt idx="3557">
                  <c:v>653.000000</c:v>
                </c:pt>
                <c:pt idx="3558">
                  <c:v>654.000000</c:v>
                </c:pt>
                <c:pt idx="3559">
                  <c:v>654.000000</c:v>
                </c:pt>
                <c:pt idx="3560">
                  <c:v>792.000000</c:v>
                </c:pt>
                <c:pt idx="3561">
                  <c:v>792.000000</c:v>
                </c:pt>
                <c:pt idx="3562">
                  <c:v>1084.000000</c:v>
                </c:pt>
                <c:pt idx="3563">
                  <c:v>1084.000000</c:v>
                </c:pt>
                <c:pt idx="3564">
                  <c:v>1085.000000</c:v>
                </c:pt>
                <c:pt idx="3565">
                  <c:v>1085.000000</c:v>
                </c:pt>
                <c:pt idx="3566">
                  <c:v>792.500000</c:v>
                </c:pt>
                <c:pt idx="3567">
                  <c:v>792.500000</c:v>
                </c:pt>
                <c:pt idx="3568">
                  <c:v>655.000000</c:v>
                </c:pt>
                <c:pt idx="3569">
                  <c:v>655.000000</c:v>
                </c:pt>
                <c:pt idx="3570">
                  <c:v>656.000000</c:v>
                </c:pt>
                <c:pt idx="3571">
                  <c:v>656.000000</c:v>
                </c:pt>
                <c:pt idx="3572">
                  <c:v>793.000000</c:v>
                </c:pt>
                <c:pt idx="3573">
                  <c:v>793.000000</c:v>
                </c:pt>
                <c:pt idx="3574">
                  <c:v>1086.000000</c:v>
                </c:pt>
                <c:pt idx="3575">
                  <c:v>1086.000000</c:v>
                </c:pt>
                <c:pt idx="3576">
                  <c:v>1087.000000</c:v>
                </c:pt>
                <c:pt idx="3577">
                  <c:v>1087.000000</c:v>
                </c:pt>
                <c:pt idx="3578">
                  <c:v>793.500000</c:v>
                </c:pt>
                <c:pt idx="3579">
                  <c:v>793.500000</c:v>
                </c:pt>
                <c:pt idx="3580">
                  <c:v>657.000000</c:v>
                </c:pt>
                <c:pt idx="3581">
                  <c:v>657.000000</c:v>
                </c:pt>
                <c:pt idx="3582">
                  <c:v>658.000000</c:v>
                </c:pt>
                <c:pt idx="3583">
                  <c:v>658.000000</c:v>
                </c:pt>
                <c:pt idx="3584">
                  <c:v>794.000000</c:v>
                </c:pt>
                <c:pt idx="3585">
                  <c:v>794.000000</c:v>
                </c:pt>
                <c:pt idx="3586">
                  <c:v>1088.000000</c:v>
                </c:pt>
                <c:pt idx="3587">
                  <c:v>1088.000000</c:v>
                </c:pt>
                <c:pt idx="3588">
                  <c:v>1089.000000</c:v>
                </c:pt>
                <c:pt idx="3589">
                  <c:v>1089.000000</c:v>
                </c:pt>
                <c:pt idx="3590">
                  <c:v>794.500000</c:v>
                </c:pt>
                <c:pt idx="3591">
                  <c:v>794.500000</c:v>
                </c:pt>
                <c:pt idx="3592">
                  <c:v>659.000000</c:v>
                </c:pt>
                <c:pt idx="3593">
                  <c:v>659.000000</c:v>
                </c:pt>
                <c:pt idx="3594">
                  <c:v>660.000000</c:v>
                </c:pt>
                <c:pt idx="3595">
                  <c:v>660.000000</c:v>
                </c:pt>
                <c:pt idx="3596">
                  <c:v>795.000000</c:v>
                </c:pt>
                <c:pt idx="3597">
                  <c:v>795.000000</c:v>
                </c:pt>
                <c:pt idx="3598">
                  <c:v>1090.000000</c:v>
                </c:pt>
                <c:pt idx="3599">
                  <c:v>1090.000000</c:v>
                </c:pt>
                <c:pt idx="3600">
                  <c:v>1091.000000</c:v>
                </c:pt>
                <c:pt idx="3601">
                  <c:v>1091.000000</c:v>
                </c:pt>
                <c:pt idx="3602">
                  <c:v>795.500000</c:v>
                </c:pt>
                <c:pt idx="3603">
                  <c:v>795.500000</c:v>
                </c:pt>
                <c:pt idx="3604">
                  <c:v>661.000000</c:v>
                </c:pt>
                <c:pt idx="3605">
                  <c:v>661.000000</c:v>
                </c:pt>
                <c:pt idx="3606">
                  <c:v>682.000000</c:v>
                </c:pt>
                <c:pt idx="3607">
                  <c:v>682.000000</c:v>
                </c:pt>
                <c:pt idx="3608">
                  <c:v>286.500000</c:v>
                </c:pt>
                <c:pt idx="3609">
                  <c:v>286.500000</c:v>
                </c:pt>
                <c:pt idx="3610">
                  <c:v>73.000000</c:v>
                </c:pt>
                <c:pt idx="3611">
                  <c:v>73.000000</c:v>
                </c:pt>
                <c:pt idx="3612">
                  <c:v>74.000000</c:v>
                </c:pt>
                <c:pt idx="3613">
                  <c:v>74.000000</c:v>
                </c:pt>
                <c:pt idx="3614">
                  <c:v>287.000000</c:v>
                </c:pt>
                <c:pt idx="3615">
                  <c:v>287.000000</c:v>
                </c:pt>
                <c:pt idx="3616">
                  <c:v>683.000000</c:v>
                </c:pt>
                <c:pt idx="3617">
                  <c:v>683.000000</c:v>
                </c:pt>
                <c:pt idx="3618">
                  <c:v>684.000000</c:v>
                </c:pt>
                <c:pt idx="3619">
                  <c:v>684.000000</c:v>
                </c:pt>
                <c:pt idx="3620">
                  <c:v>287.500000</c:v>
                </c:pt>
                <c:pt idx="3621">
                  <c:v>287.500000</c:v>
                </c:pt>
                <c:pt idx="3622">
                  <c:v>75.000000</c:v>
                </c:pt>
                <c:pt idx="3623">
                  <c:v>75.000000</c:v>
                </c:pt>
                <c:pt idx="3624">
                  <c:v>76.000000</c:v>
                </c:pt>
                <c:pt idx="3625">
                  <c:v>76.000000</c:v>
                </c:pt>
                <c:pt idx="3626">
                  <c:v>288.000000</c:v>
                </c:pt>
                <c:pt idx="3627">
                  <c:v>288.000000</c:v>
                </c:pt>
                <c:pt idx="3628">
                  <c:v>685.000000</c:v>
                </c:pt>
                <c:pt idx="3629">
                  <c:v>685.000000</c:v>
                </c:pt>
                <c:pt idx="3630">
                  <c:v>686.000000</c:v>
                </c:pt>
                <c:pt idx="3631">
                  <c:v>686.000000</c:v>
                </c:pt>
                <c:pt idx="3632">
                  <c:v>345.000000</c:v>
                </c:pt>
                <c:pt idx="3633">
                  <c:v>345.000000</c:v>
                </c:pt>
                <c:pt idx="3634">
                  <c:v>190.000000</c:v>
                </c:pt>
                <c:pt idx="3635">
                  <c:v>190.000000</c:v>
                </c:pt>
                <c:pt idx="3636">
                  <c:v>191.000000</c:v>
                </c:pt>
                <c:pt idx="3637">
                  <c:v>191.000000</c:v>
                </c:pt>
                <c:pt idx="3638">
                  <c:v>345.500000</c:v>
                </c:pt>
                <c:pt idx="3639">
                  <c:v>345.500000</c:v>
                </c:pt>
                <c:pt idx="3640">
                  <c:v>687.000000</c:v>
                </c:pt>
                <c:pt idx="3641">
                  <c:v>687.000000</c:v>
                </c:pt>
                <c:pt idx="3642">
                  <c:v>688.000000</c:v>
                </c:pt>
                <c:pt idx="3643">
                  <c:v>688.000000</c:v>
                </c:pt>
                <c:pt idx="3644">
                  <c:v>386.000000</c:v>
                </c:pt>
                <c:pt idx="3645">
                  <c:v>386.000000</c:v>
                </c:pt>
                <c:pt idx="3646">
                  <c:v>272.000000</c:v>
                </c:pt>
                <c:pt idx="3647">
                  <c:v>272.000000</c:v>
                </c:pt>
                <c:pt idx="3648">
                  <c:v>273.000000</c:v>
                </c:pt>
                <c:pt idx="3649">
                  <c:v>273.000000</c:v>
                </c:pt>
                <c:pt idx="3650">
                  <c:v>386.500000</c:v>
                </c:pt>
                <c:pt idx="3651">
                  <c:v>386.500000</c:v>
                </c:pt>
                <c:pt idx="3652">
                  <c:v>689.000000</c:v>
                </c:pt>
                <c:pt idx="3653">
                  <c:v>689.000000</c:v>
                </c:pt>
                <c:pt idx="3654">
                  <c:v>690.000000</c:v>
                </c:pt>
                <c:pt idx="3655">
                  <c:v>690.000000</c:v>
                </c:pt>
                <c:pt idx="3656">
                  <c:v>387.000000</c:v>
                </c:pt>
                <c:pt idx="3657">
                  <c:v>387.000000</c:v>
                </c:pt>
                <c:pt idx="3658">
                  <c:v>274.000000</c:v>
                </c:pt>
                <c:pt idx="3659">
                  <c:v>274.000000</c:v>
                </c:pt>
                <c:pt idx="3660">
                  <c:v>275.000000</c:v>
                </c:pt>
                <c:pt idx="3661">
                  <c:v>275.000000</c:v>
                </c:pt>
                <c:pt idx="3662">
                  <c:v>387.500000</c:v>
                </c:pt>
                <c:pt idx="3663">
                  <c:v>387.500000</c:v>
                </c:pt>
                <c:pt idx="3664">
                  <c:v>691.000000</c:v>
                </c:pt>
                <c:pt idx="3665">
                  <c:v>691.000000</c:v>
                </c:pt>
                <c:pt idx="3666">
                  <c:v>692.000000</c:v>
                </c:pt>
                <c:pt idx="3667">
                  <c:v>692.000000</c:v>
                </c:pt>
                <c:pt idx="3668">
                  <c:v>388.000000</c:v>
                </c:pt>
                <c:pt idx="3669">
                  <c:v>388.000000</c:v>
                </c:pt>
                <c:pt idx="3670">
                  <c:v>276.000000</c:v>
                </c:pt>
                <c:pt idx="3671">
                  <c:v>276.000000</c:v>
                </c:pt>
                <c:pt idx="3672">
                  <c:v>277.000000</c:v>
                </c:pt>
                <c:pt idx="3673">
                  <c:v>277.000000</c:v>
                </c:pt>
                <c:pt idx="3674">
                  <c:v>388.500000</c:v>
                </c:pt>
                <c:pt idx="3675">
                  <c:v>388.500000</c:v>
                </c:pt>
                <c:pt idx="3676">
                  <c:v>693.000000</c:v>
                </c:pt>
                <c:pt idx="3677">
                  <c:v>693.000000</c:v>
                </c:pt>
                <c:pt idx="3678">
                  <c:v>694.000000</c:v>
                </c:pt>
                <c:pt idx="3679">
                  <c:v>694.000000</c:v>
                </c:pt>
                <c:pt idx="3680">
                  <c:v>389.000000</c:v>
                </c:pt>
                <c:pt idx="3681">
                  <c:v>389.000000</c:v>
                </c:pt>
                <c:pt idx="3682">
                  <c:v>278.000000</c:v>
                </c:pt>
                <c:pt idx="3683">
                  <c:v>278.000000</c:v>
                </c:pt>
                <c:pt idx="3684">
                  <c:v>279.000000</c:v>
                </c:pt>
                <c:pt idx="3685">
                  <c:v>279.000000</c:v>
                </c:pt>
                <c:pt idx="3686">
                  <c:v>389.500000</c:v>
                </c:pt>
                <c:pt idx="3687">
                  <c:v>389.500000</c:v>
                </c:pt>
                <c:pt idx="3688">
                  <c:v>695.000000</c:v>
                </c:pt>
                <c:pt idx="3689">
                  <c:v>695.000000</c:v>
                </c:pt>
                <c:pt idx="3690">
                  <c:v>696.000000</c:v>
                </c:pt>
                <c:pt idx="3691">
                  <c:v>696.000000</c:v>
                </c:pt>
                <c:pt idx="3692">
                  <c:v>390.000000</c:v>
                </c:pt>
                <c:pt idx="3693">
                  <c:v>390.000000</c:v>
                </c:pt>
                <c:pt idx="3694">
                  <c:v>280.000000</c:v>
                </c:pt>
                <c:pt idx="3695">
                  <c:v>280.000000</c:v>
                </c:pt>
                <c:pt idx="3696">
                  <c:v>281.000000</c:v>
                </c:pt>
                <c:pt idx="3697">
                  <c:v>281.000000</c:v>
                </c:pt>
                <c:pt idx="3698">
                  <c:v>390.500000</c:v>
                </c:pt>
                <c:pt idx="3699">
                  <c:v>390.500000</c:v>
                </c:pt>
                <c:pt idx="3700">
                  <c:v>697.000000</c:v>
                </c:pt>
                <c:pt idx="3701">
                  <c:v>697.000000</c:v>
                </c:pt>
                <c:pt idx="3702">
                  <c:v>698.000000</c:v>
                </c:pt>
                <c:pt idx="3703">
                  <c:v>698.000000</c:v>
                </c:pt>
                <c:pt idx="3704">
                  <c:v>391.000000</c:v>
                </c:pt>
                <c:pt idx="3705">
                  <c:v>391.000000</c:v>
                </c:pt>
                <c:pt idx="3706">
                  <c:v>282.000000</c:v>
                </c:pt>
                <c:pt idx="3707">
                  <c:v>282.000000</c:v>
                </c:pt>
                <c:pt idx="3708">
                  <c:v>283.000000</c:v>
                </c:pt>
                <c:pt idx="3709">
                  <c:v>283.000000</c:v>
                </c:pt>
                <c:pt idx="3710">
                  <c:v>391.500000</c:v>
                </c:pt>
                <c:pt idx="3711">
                  <c:v>391.500000</c:v>
                </c:pt>
                <c:pt idx="3712">
                  <c:v>699.000000</c:v>
                </c:pt>
                <c:pt idx="3713">
                  <c:v>699.000000</c:v>
                </c:pt>
                <c:pt idx="3714">
                  <c:v>700.000000</c:v>
                </c:pt>
                <c:pt idx="3715">
                  <c:v>700.000000</c:v>
                </c:pt>
                <c:pt idx="3716">
                  <c:v>392.000000</c:v>
                </c:pt>
                <c:pt idx="3717">
                  <c:v>392.000000</c:v>
                </c:pt>
                <c:pt idx="3718">
                  <c:v>284.000000</c:v>
                </c:pt>
                <c:pt idx="3719">
                  <c:v>284.000000</c:v>
                </c:pt>
                <c:pt idx="3720">
                  <c:v>285.000000</c:v>
                </c:pt>
                <c:pt idx="3721">
                  <c:v>285.000000</c:v>
                </c:pt>
                <c:pt idx="3722">
                  <c:v>392.500000</c:v>
                </c:pt>
                <c:pt idx="3723">
                  <c:v>392.500000</c:v>
                </c:pt>
                <c:pt idx="3724">
                  <c:v>701.000000</c:v>
                </c:pt>
                <c:pt idx="3725">
                  <c:v>701.000000</c:v>
                </c:pt>
                <c:pt idx="3726">
                  <c:v>702.000000</c:v>
                </c:pt>
                <c:pt idx="3727">
                  <c:v>702.000000</c:v>
                </c:pt>
                <c:pt idx="3728">
                  <c:v>393.000000</c:v>
                </c:pt>
                <c:pt idx="3729">
                  <c:v>393.000000</c:v>
                </c:pt>
                <c:pt idx="3730">
                  <c:v>286.000000</c:v>
                </c:pt>
                <c:pt idx="3731">
                  <c:v>286.000000</c:v>
                </c:pt>
                <c:pt idx="3732">
                  <c:v>287.000000</c:v>
                </c:pt>
                <c:pt idx="3733">
                  <c:v>287.000000</c:v>
                </c:pt>
                <c:pt idx="3734">
                  <c:v>393.500000</c:v>
                </c:pt>
                <c:pt idx="3735">
                  <c:v>393.500000</c:v>
                </c:pt>
                <c:pt idx="3736">
                  <c:v>703.000000</c:v>
                </c:pt>
                <c:pt idx="3737">
                  <c:v>703.000000</c:v>
                </c:pt>
                <c:pt idx="3738">
                  <c:v>704.000000</c:v>
                </c:pt>
                <c:pt idx="3739">
                  <c:v>704.000000</c:v>
                </c:pt>
                <c:pt idx="3740">
                  <c:v>394.000000</c:v>
                </c:pt>
                <c:pt idx="3741">
                  <c:v>394.000000</c:v>
                </c:pt>
                <c:pt idx="3742">
                  <c:v>288.000000</c:v>
                </c:pt>
                <c:pt idx="3743">
                  <c:v>288.000000</c:v>
                </c:pt>
                <c:pt idx="3744">
                  <c:v>289.000000</c:v>
                </c:pt>
                <c:pt idx="3745">
                  <c:v>289.000000</c:v>
                </c:pt>
                <c:pt idx="3746">
                  <c:v>394.500000</c:v>
                </c:pt>
                <c:pt idx="3747">
                  <c:v>394.500000</c:v>
                </c:pt>
                <c:pt idx="3748">
                  <c:v>705.000000</c:v>
                </c:pt>
                <c:pt idx="3749">
                  <c:v>705.000000</c:v>
                </c:pt>
                <c:pt idx="3750">
                  <c:v>706.000000</c:v>
                </c:pt>
                <c:pt idx="3751">
                  <c:v>706.000000</c:v>
                </c:pt>
                <c:pt idx="3752">
                  <c:v>395.000000</c:v>
                </c:pt>
                <c:pt idx="3753">
                  <c:v>395.000000</c:v>
                </c:pt>
                <c:pt idx="3754">
                  <c:v>290.000000</c:v>
                </c:pt>
                <c:pt idx="3755">
                  <c:v>290.000000</c:v>
                </c:pt>
                <c:pt idx="3756">
                  <c:v>291.000000</c:v>
                </c:pt>
                <c:pt idx="3757">
                  <c:v>291.000000</c:v>
                </c:pt>
                <c:pt idx="3758">
                  <c:v>395.500000</c:v>
                </c:pt>
                <c:pt idx="3759">
                  <c:v>395.500000</c:v>
                </c:pt>
                <c:pt idx="3760">
                  <c:v>707.000000</c:v>
                </c:pt>
                <c:pt idx="3761">
                  <c:v>707.000000</c:v>
                </c:pt>
                <c:pt idx="3762">
                  <c:v>708.000000</c:v>
                </c:pt>
                <c:pt idx="3763">
                  <c:v>708.000000</c:v>
                </c:pt>
                <c:pt idx="3764">
                  <c:v>396.000000</c:v>
                </c:pt>
                <c:pt idx="3765">
                  <c:v>396.000000</c:v>
                </c:pt>
                <c:pt idx="3766">
                  <c:v>292.000000</c:v>
                </c:pt>
                <c:pt idx="3767">
                  <c:v>292.000000</c:v>
                </c:pt>
                <c:pt idx="3768">
                  <c:v>293.000000</c:v>
                </c:pt>
                <c:pt idx="3769">
                  <c:v>293.000000</c:v>
                </c:pt>
                <c:pt idx="3770">
                  <c:v>396.500000</c:v>
                </c:pt>
                <c:pt idx="3771">
                  <c:v>396.500000</c:v>
                </c:pt>
                <c:pt idx="3772">
                  <c:v>709.000000</c:v>
                </c:pt>
                <c:pt idx="3773">
                  <c:v>709.000000</c:v>
                </c:pt>
                <c:pt idx="3774">
                  <c:v>710.000000</c:v>
                </c:pt>
                <c:pt idx="3775">
                  <c:v>710.000000</c:v>
                </c:pt>
                <c:pt idx="3776">
                  <c:v>397.000000</c:v>
                </c:pt>
                <c:pt idx="3777">
                  <c:v>397.000000</c:v>
                </c:pt>
                <c:pt idx="3778">
                  <c:v>294.000000</c:v>
                </c:pt>
                <c:pt idx="3779">
                  <c:v>294.000000</c:v>
                </c:pt>
                <c:pt idx="3780">
                  <c:v>295.000000</c:v>
                </c:pt>
                <c:pt idx="3781">
                  <c:v>295.000000</c:v>
                </c:pt>
                <c:pt idx="3782">
                  <c:v>397.500000</c:v>
                </c:pt>
                <c:pt idx="3783">
                  <c:v>397.500000</c:v>
                </c:pt>
                <c:pt idx="3784">
                  <c:v>711.000000</c:v>
                </c:pt>
                <c:pt idx="3785">
                  <c:v>711.000000</c:v>
                </c:pt>
                <c:pt idx="3786">
                  <c:v>712.000000</c:v>
                </c:pt>
                <c:pt idx="3787">
                  <c:v>712.000000</c:v>
                </c:pt>
                <c:pt idx="3788">
                  <c:v>398.000000</c:v>
                </c:pt>
                <c:pt idx="3789">
                  <c:v>398.000000</c:v>
                </c:pt>
                <c:pt idx="3790">
                  <c:v>296.000000</c:v>
                </c:pt>
                <c:pt idx="3791">
                  <c:v>296.000000</c:v>
                </c:pt>
                <c:pt idx="3792">
                  <c:v>297.000000</c:v>
                </c:pt>
                <c:pt idx="3793">
                  <c:v>297.000000</c:v>
                </c:pt>
                <c:pt idx="3794">
                  <c:v>398.500000</c:v>
                </c:pt>
                <c:pt idx="3795">
                  <c:v>398.500000</c:v>
                </c:pt>
                <c:pt idx="3796">
                  <c:v>713.000000</c:v>
                </c:pt>
                <c:pt idx="3797">
                  <c:v>713.000000</c:v>
                </c:pt>
                <c:pt idx="3798">
                  <c:v>714.000000</c:v>
                </c:pt>
                <c:pt idx="3799">
                  <c:v>714.000000</c:v>
                </c:pt>
                <c:pt idx="3800">
                  <c:v>399.000000</c:v>
                </c:pt>
                <c:pt idx="3801">
                  <c:v>399.000000</c:v>
                </c:pt>
                <c:pt idx="3802">
                  <c:v>298.000000</c:v>
                </c:pt>
                <c:pt idx="3803">
                  <c:v>298.000000</c:v>
                </c:pt>
                <c:pt idx="3804">
                  <c:v>299.000000</c:v>
                </c:pt>
                <c:pt idx="3805">
                  <c:v>299.000000</c:v>
                </c:pt>
                <c:pt idx="3806">
                  <c:v>399.500000</c:v>
                </c:pt>
                <c:pt idx="3807">
                  <c:v>399.500000</c:v>
                </c:pt>
                <c:pt idx="3808">
                  <c:v>715.000000</c:v>
                </c:pt>
                <c:pt idx="3809">
                  <c:v>715.000000</c:v>
                </c:pt>
                <c:pt idx="3810">
                  <c:v>716.000000</c:v>
                </c:pt>
                <c:pt idx="3811">
                  <c:v>716.000000</c:v>
                </c:pt>
                <c:pt idx="3812">
                  <c:v>400.000000</c:v>
                </c:pt>
                <c:pt idx="3813">
                  <c:v>400.000000</c:v>
                </c:pt>
                <c:pt idx="3814">
                  <c:v>300.000000</c:v>
                </c:pt>
                <c:pt idx="3815">
                  <c:v>300.000000</c:v>
                </c:pt>
                <c:pt idx="3816">
                  <c:v>480.000000</c:v>
                </c:pt>
                <c:pt idx="3817">
                  <c:v>480.000000</c:v>
                </c:pt>
                <c:pt idx="3818">
                  <c:v>490.000000</c:v>
                </c:pt>
                <c:pt idx="3819">
                  <c:v>490.000000</c:v>
                </c:pt>
                <c:pt idx="3820">
                  <c:v>717.000000</c:v>
                </c:pt>
                <c:pt idx="3821">
                  <c:v>717.000000</c:v>
                </c:pt>
                <c:pt idx="3822">
                  <c:v>718.000000</c:v>
                </c:pt>
                <c:pt idx="3823">
                  <c:v>718.000000</c:v>
                </c:pt>
                <c:pt idx="3824">
                  <c:v>490.500000</c:v>
                </c:pt>
                <c:pt idx="3825">
                  <c:v>490.500000</c:v>
                </c:pt>
                <c:pt idx="3826">
                  <c:v>481.000000</c:v>
                </c:pt>
                <c:pt idx="3827">
                  <c:v>481.000000</c:v>
                </c:pt>
                <c:pt idx="3828">
                  <c:v>482.000000</c:v>
                </c:pt>
                <c:pt idx="3829">
                  <c:v>482.000000</c:v>
                </c:pt>
                <c:pt idx="3830">
                  <c:v>491.000000</c:v>
                </c:pt>
                <c:pt idx="3831">
                  <c:v>491.000000</c:v>
                </c:pt>
                <c:pt idx="3832">
                  <c:v>719.000000</c:v>
                </c:pt>
                <c:pt idx="3833">
                  <c:v>719.000000</c:v>
                </c:pt>
                <c:pt idx="3834">
                  <c:v>720.000000</c:v>
                </c:pt>
                <c:pt idx="3835">
                  <c:v>720.000000</c:v>
                </c:pt>
                <c:pt idx="3836">
                  <c:v>612.000000</c:v>
                </c:pt>
                <c:pt idx="3837">
                  <c:v>612.000000</c:v>
                </c:pt>
                <c:pt idx="3838">
                  <c:v>724.000000</c:v>
                </c:pt>
                <c:pt idx="3839">
                  <c:v>724.000000</c:v>
                </c:pt>
                <c:pt idx="3840">
                  <c:v>725.000000</c:v>
                </c:pt>
                <c:pt idx="3841">
                  <c:v>725.000000</c:v>
                </c:pt>
                <c:pt idx="3842">
                  <c:v>612.500000</c:v>
                </c:pt>
                <c:pt idx="3843">
                  <c:v>612.500000</c:v>
                </c:pt>
                <c:pt idx="3844">
                  <c:v>721.000000</c:v>
                </c:pt>
                <c:pt idx="3845">
                  <c:v>721.000000</c:v>
                </c:pt>
                <c:pt idx="3846">
                  <c:v>722.000000</c:v>
                </c:pt>
                <c:pt idx="3847">
                  <c:v>722.000000</c:v>
                </c:pt>
                <c:pt idx="3848">
                  <c:v>613.000000</c:v>
                </c:pt>
                <c:pt idx="3849">
                  <c:v>613.000000</c:v>
                </c:pt>
                <c:pt idx="3850">
                  <c:v>726.000000</c:v>
                </c:pt>
                <c:pt idx="3851">
                  <c:v>726.000000</c:v>
                </c:pt>
                <c:pt idx="3852">
                  <c:v>727.000000</c:v>
                </c:pt>
                <c:pt idx="3853">
                  <c:v>727.000000</c:v>
                </c:pt>
                <c:pt idx="3854">
                  <c:v>613.500000</c:v>
                </c:pt>
                <c:pt idx="3855">
                  <c:v>613.500000</c:v>
                </c:pt>
                <c:pt idx="3856">
                  <c:v>723.000000</c:v>
                </c:pt>
                <c:pt idx="3857">
                  <c:v>723.000000</c:v>
                </c:pt>
                <c:pt idx="3858">
                  <c:v>724.000000</c:v>
                </c:pt>
                <c:pt idx="3859">
                  <c:v>724.000000</c:v>
                </c:pt>
                <c:pt idx="3860">
                  <c:v>614.000000</c:v>
                </c:pt>
                <c:pt idx="3861">
                  <c:v>614.000000</c:v>
                </c:pt>
                <c:pt idx="3862">
                  <c:v>728.000000</c:v>
                </c:pt>
                <c:pt idx="3863">
                  <c:v>728.000000</c:v>
                </c:pt>
                <c:pt idx="3864">
                  <c:v>729.000000</c:v>
                </c:pt>
                <c:pt idx="3865">
                  <c:v>729.000000</c:v>
                </c:pt>
                <c:pt idx="3866">
                  <c:v>614.500000</c:v>
                </c:pt>
                <c:pt idx="3867">
                  <c:v>614.500000</c:v>
                </c:pt>
                <c:pt idx="3868">
                  <c:v>725.000000</c:v>
                </c:pt>
                <c:pt idx="3869">
                  <c:v>725.000000</c:v>
                </c:pt>
                <c:pt idx="3870">
                  <c:v>726.000000</c:v>
                </c:pt>
                <c:pt idx="3871">
                  <c:v>726.000000</c:v>
                </c:pt>
                <c:pt idx="3872">
                  <c:v>615.000000</c:v>
                </c:pt>
                <c:pt idx="3873">
                  <c:v>615.000000</c:v>
                </c:pt>
                <c:pt idx="3874">
                  <c:v>730.000000</c:v>
                </c:pt>
                <c:pt idx="3875">
                  <c:v>730.000000</c:v>
                </c:pt>
                <c:pt idx="3876">
                  <c:v>770.000000</c:v>
                </c:pt>
                <c:pt idx="3877">
                  <c:v>770.000000</c:v>
                </c:pt>
                <c:pt idx="3878">
                  <c:v>635.000000</c:v>
                </c:pt>
                <c:pt idx="3879">
                  <c:v>635.000000</c:v>
                </c:pt>
                <c:pt idx="3880">
                  <c:v>727.000000</c:v>
                </c:pt>
                <c:pt idx="3881">
                  <c:v>727.000000</c:v>
                </c:pt>
                <c:pt idx="3882">
                  <c:v>728.000000</c:v>
                </c:pt>
                <c:pt idx="3883">
                  <c:v>728.000000</c:v>
                </c:pt>
                <c:pt idx="3884">
                  <c:v>669.000000</c:v>
                </c:pt>
                <c:pt idx="3885">
                  <c:v>669.000000</c:v>
                </c:pt>
                <c:pt idx="3886">
                  <c:v>838.000000</c:v>
                </c:pt>
                <c:pt idx="3887">
                  <c:v>838.000000</c:v>
                </c:pt>
                <c:pt idx="3888">
                  <c:v>839.000000</c:v>
                </c:pt>
                <c:pt idx="3889">
                  <c:v>839.000000</c:v>
                </c:pt>
                <c:pt idx="3890">
                  <c:v>669.500000</c:v>
                </c:pt>
                <c:pt idx="3891">
                  <c:v>669.500000</c:v>
                </c:pt>
                <c:pt idx="3892">
                  <c:v>729.000000</c:v>
                </c:pt>
                <c:pt idx="3893">
                  <c:v>729.000000</c:v>
                </c:pt>
                <c:pt idx="3894">
                  <c:v>730.000000</c:v>
                </c:pt>
                <c:pt idx="3895">
                  <c:v>730.000000</c:v>
                </c:pt>
                <c:pt idx="3896">
                  <c:v>670.000000</c:v>
                </c:pt>
                <c:pt idx="3897">
                  <c:v>670.000000</c:v>
                </c:pt>
                <c:pt idx="3898">
                  <c:v>840.000000</c:v>
                </c:pt>
                <c:pt idx="3899">
                  <c:v>840.000000</c:v>
                </c:pt>
                <c:pt idx="3900">
                  <c:v>841.000000</c:v>
                </c:pt>
                <c:pt idx="3901">
                  <c:v>841.000000</c:v>
                </c:pt>
                <c:pt idx="3902">
                  <c:v>670.500000</c:v>
                </c:pt>
                <c:pt idx="3903">
                  <c:v>670.500000</c:v>
                </c:pt>
                <c:pt idx="3904">
                  <c:v>731.000000</c:v>
                </c:pt>
                <c:pt idx="3905">
                  <c:v>731.000000</c:v>
                </c:pt>
                <c:pt idx="3906">
                  <c:v>732.000000</c:v>
                </c:pt>
                <c:pt idx="3907">
                  <c:v>732.000000</c:v>
                </c:pt>
                <c:pt idx="3908">
                  <c:v>671.000000</c:v>
                </c:pt>
                <c:pt idx="3909">
                  <c:v>671.000000</c:v>
                </c:pt>
                <c:pt idx="3910">
                  <c:v>842.000000</c:v>
                </c:pt>
                <c:pt idx="3911">
                  <c:v>842.000000</c:v>
                </c:pt>
                <c:pt idx="3912">
                  <c:v>843.000000</c:v>
                </c:pt>
                <c:pt idx="3913">
                  <c:v>843.000000</c:v>
                </c:pt>
                <c:pt idx="3914">
                  <c:v>671.500000</c:v>
                </c:pt>
                <c:pt idx="3915">
                  <c:v>671.500000</c:v>
                </c:pt>
                <c:pt idx="3916">
                  <c:v>733.000000</c:v>
                </c:pt>
                <c:pt idx="3917">
                  <c:v>733.000000</c:v>
                </c:pt>
                <c:pt idx="3918">
                  <c:v>734.000000</c:v>
                </c:pt>
                <c:pt idx="3919">
                  <c:v>734.000000</c:v>
                </c:pt>
                <c:pt idx="3920">
                  <c:v>708.000000</c:v>
                </c:pt>
                <c:pt idx="3921">
                  <c:v>708.000000</c:v>
                </c:pt>
                <c:pt idx="3922">
                  <c:v>916.000000</c:v>
                </c:pt>
                <c:pt idx="3923">
                  <c:v>916.000000</c:v>
                </c:pt>
                <c:pt idx="3924">
                  <c:v>917.000000</c:v>
                </c:pt>
                <c:pt idx="3925">
                  <c:v>917.000000</c:v>
                </c:pt>
                <c:pt idx="3926">
                  <c:v>708.500000</c:v>
                </c:pt>
                <c:pt idx="3927">
                  <c:v>708.500000</c:v>
                </c:pt>
                <c:pt idx="3928">
                  <c:v>735.000000</c:v>
                </c:pt>
                <c:pt idx="3929">
                  <c:v>735.000000</c:v>
                </c:pt>
                <c:pt idx="3930">
                  <c:v>736.000000</c:v>
                </c:pt>
                <c:pt idx="3931">
                  <c:v>736.000000</c:v>
                </c:pt>
                <c:pt idx="3932">
                  <c:v>796.000000</c:v>
                </c:pt>
                <c:pt idx="3933">
                  <c:v>796.000000</c:v>
                </c:pt>
                <c:pt idx="3934">
                  <c:v>1092.000000</c:v>
                </c:pt>
                <c:pt idx="3935">
                  <c:v>1092.000000</c:v>
                </c:pt>
                <c:pt idx="3936">
                  <c:v>1093.000000</c:v>
                </c:pt>
                <c:pt idx="3937">
                  <c:v>1093.000000</c:v>
                </c:pt>
                <c:pt idx="3938">
                  <c:v>796.500000</c:v>
                </c:pt>
                <c:pt idx="3939">
                  <c:v>796.500000</c:v>
                </c:pt>
                <c:pt idx="3940">
                  <c:v>737.000000</c:v>
                </c:pt>
                <c:pt idx="3941">
                  <c:v>737.000000</c:v>
                </c:pt>
                <c:pt idx="3942">
                  <c:v>738.000000</c:v>
                </c:pt>
                <c:pt idx="3943">
                  <c:v>738.000000</c:v>
                </c:pt>
                <c:pt idx="3944">
                  <c:v>797.000000</c:v>
                </c:pt>
                <c:pt idx="3945">
                  <c:v>797.000000</c:v>
                </c:pt>
                <c:pt idx="3946">
                  <c:v>1094.000000</c:v>
                </c:pt>
                <c:pt idx="3947">
                  <c:v>1094.000000</c:v>
                </c:pt>
                <c:pt idx="3948">
                  <c:v>1095.000000</c:v>
                </c:pt>
                <c:pt idx="3949">
                  <c:v>1095.000000</c:v>
                </c:pt>
                <c:pt idx="3950">
                  <c:v>797.500000</c:v>
                </c:pt>
                <c:pt idx="3951">
                  <c:v>797.500000</c:v>
                </c:pt>
                <c:pt idx="3952">
                  <c:v>739.000000</c:v>
                </c:pt>
                <c:pt idx="3953">
                  <c:v>739.000000</c:v>
                </c:pt>
                <c:pt idx="3954">
                  <c:v>740.000000</c:v>
                </c:pt>
                <c:pt idx="3955">
                  <c:v>740.000000</c:v>
                </c:pt>
                <c:pt idx="3956">
                  <c:v>798.000000</c:v>
                </c:pt>
                <c:pt idx="3957">
                  <c:v>798.000000</c:v>
                </c:pt>
                <c:pt idx="3958">
                  <c:v>1096.000000</c:v>
                </c:pt>
                <c:pt idx="3959">
                  <c:v>1096.000000</c:v>
                </c:pt>
                <c:pt idx="3960">
                  <c:v>1097.000000</c:v>
                </c:pt>
                <c:pt idx="3961">
                  <c:v>1097.000000</c:v>
                </c:pt>
                <c:pt idx="3962">
                  <c:v>798.500000</c:v>
                </c:pt>
                <c:pt idx="3963">
                  <c:v>798.500000</c:v>
                </c:pt>
                <c:pt idx="3964">
                  <c:v>741.000000</c:v>
                </c:pt>
                <c:pt idx="3965">
                  <c:v>741.000000</c:v>
                </c:pt>
                <c:pt idx="3966">
                  <c:v>742.000000</c:v>
                </c:pt>
                <c:pt idx="3967">
                  <c:v>742.000000</c:v>
                </c:pt>
                <c:pt idx="3968">
                  <c:v>799.000000</c:v>
                </c:pt>
                <c:pt idx="3969">
                  <c:v>799.000000</c:v>
                </c:pt>
                <c:pt idx="3970">
                  <c:v>1098.000000</c:v>
                </c:pt>
                <c:pt idx="3971">
                  <c:v>1098.000000</c:v>
                </c:pt>
                <c:pt idx="3972">
                  <c:v>1099.000000</c:v>
                </c:pt>
                <c:pt idx="3973">
                  <c:v>1099.000000</c:v>
                </c:pt>
                <c:pt idx="3974">
                  <c:v>799.500000</c:v>
                </c:pt>
                <c:pt idx="3975">
                  <c:v>799.500000</c:v>
                </c:pt>
                <c:pt idx="3976">
                  <c:v>743.000000</c:v>
                </c:pt>
                <c:pt idx="3977">
                  <c:v>743.000000</c:v>
                </c:pt>
                <c:pt idx="3978">
                  <c:v>744.000000</c:v>
                </c:pt>
                <c:pt idx="3979">
                  <c:v>744.000000</c:v>
                </c:pt>
                <c:pt idx="3980">
                  <c:v>800.000000</c:v>
                </c:pt>
                <c:pt idx="3981">
                  <c:v>800.000000</c:v>
                </c:pt>
                <c:pt idx="3982">
                  <c:v>1100.000000</c:v>
                </c:pt>
                <c:pt idx="3983">
                  <c:v>1100.000000</c:v>
                </c:pt>
                <c:pt idx="3984">
                  <c:v>1101.000000</c:v>
                </c:pt>
                <c:pt idx="3985">
                  <c:v>1101.000000</c:v>
                </c:pt>
                <c:pt idx="3986">
                  <c:v>800.500000</c:v>
                </c:pt>
                <c:pt idx="3987">
                  <c:v>800.500000</c:v>
                </c:pt>
                <c:pt idx="3988">
                  <c:v>745.000000</c:v>
                </c:pt>
                <c:pt idx="3989">
                  <c:v>745.000000</c:v>
                </c:pt>
                <c:pt idx="3990">
                  <c:v>746.000000</c:v>
                </c:pt>
                <c:pt idx="3991">
                  <c:v>746.000000</c:v>
                </c:pt>
                <c:pt idx="3992">
                  <c:v>801.000000</c:v>
                </c:pt>
                <c:pt idx="3993">
                  <c:v>801.000000</c:v>
                </c:pt>
                <c:pt idx="3994">
                  <c:v>1102.000000</c:v>
                </c:pt>
                <c:pt idx="3995">
                  <c:v>1102.000000</c:v>
                </c:pt>
                <c:pt idx="3996">
                  <c:v>1103.000000</c:v>
                </c:pt>
                <c:pt idx="3997">
                  <c:v>1103.000000</c:v>
                </c:pt>
                <c:pt idx="3998">
                  <c:v>801.500000</c:v>
                </c:pt>
                <c:pt idx="3999">
                  <c:v>801.500000</c:v>
                </c:pt>
                <c:pt idx="4000">
                  <c:v>747.000000</c:v>
                </c:pt>
                <c:pt idx="4001">
                  <c:v>747.000000</c:v>
                </c:pt>
                <c:pt idx="4002">
                  <c:v>748.000000</c:v>
                </c:pt>
                <c:pt idx="4003">
                  <c:v>748.000000</c:v>
                </c:pt>
                <c:pt idx="4004">
                  <c:v>802.000000</c:v>
                </c:pt>
                <c:pt idx="4005">
                  <c:v>802.000000</c:v>
                </c:pt>
                <c:pt idx="4006">
                  <c:v>1104.000000</c:v>
                </c:pt>
                <c:pt idx="4007">
                  <c:v>1104.000000</c:v>
                </c:pt>
                <c:pt idx="4008">
                  <c:v>1105.000000</c:v>
                </c:pt>
                <c:pt idx="4009">
                  <c:v>1105.000000</c:v>
                </c:pt>
                <c:pt idx="4010">
                  <c:v>802.500000</c:v>
                </c:pt>
                <c:pt idx="4011">
                  <c:v>802.500000</c:v>
                </c:pt>
                <c:pt idx="4012">
                  <c:v>749.000000</c:v>
                </c:pt>
                <c:pt idx="4013">
                  <c:v>749.000000</c:v>
                </c:pt>
                <c:pt idx="4014">
                  <c:v>750.000000</c:v>
                </c:pt>
                <c:pt idx="4015">
                  <c:v>750.000000</c:v>
                </c:pt>
                <c:pt idx="4016">
                  <c:v>803.000000</c:v>
                </c:pt>
                <c:pt idx="4017">
                  <c:v>803.000000</c:v>
                </c:pt>
                <c:pt idx="4018">
                  <c:v>1106.000000</c:v>
                </c:pt>
                <c:pt idx="4019">
                  <c:v>1106.000000</c:v>
                </c:pt>
                <c:pt idx="4020">
                  <c:v>1107.000000</c:v>
                </c:pt>
                <c:pt idx="4021">
                  <c:v>1107.000000</c:v>
                </c:pt>
                <c:pt idx="4022">
                  <c:v>803.500000</c:v>
                </c:pt>
                <c:pt idx="4023">
                  <c:v>803.500000</c:v>
                </c:pt>
                <c:pt idx="4024">
                  <c:v>751.000000</c:v>
                </c:pt>
                <c:pt idx="4025">
                  <c:v>751.000000</c:v>
                </c:pt>
                <c:pt idx="4026">
                  <c:v>752.000000</c:v>
                </c:pt>
                <c:pt idx="4027">
                  <c:v>752.000000</c:v>
                </c:pt>
                <c:pt idx="4028">
                  <c:v>804.000000</c:v>
                </c:pt>
                <c:pt idx="4029">
                  <c:v>804.000000</c:v>
                </c:pt>
                <c:pt idx="4030">
                  <c:v>1108.000000</c:v>
                </c:pt>
                <c:pt idx="4031">
                  <c:v>1108.000000</c:v>
                </c:pt>
                <c:pt idx="4032">
                  <c:v>1109.000000</c:v>
                </c:pt>
                <c:pt idx="4033">
                  <c:v>1109.000000</c:v>
                </c:pt>
                <c:pt idx="4034">
                  <c:v>804.500000</c:v>
                </c:pt>
                <c:pt idx="4035">
                  <c:v>804.500000</c:v>
                </c:pt>
                <c:pt idx="4036">
                  <c:v>753.000000</c:v>
                </c:pt>
                <c:pt idx="4037">
                  <c:v>753.000000</c:v>
                </c:pt>
                <c:pt idx="4038">
                  <c:v>754.000000</c:v>
                </c:pt>
                <c:pt idx="4039">
                  <c:v>754.000000</c:v>
                </c:pt>
                <c:pt idx="4040">
                  <c:v>805.000000</c:v>
                </c:pt>
                <c:pt idx="4041">
                  <c:v>805.000000</c:v>
                </c:pt>
                <c:pt idx="4042">
                  <c:v>1110.000000</c:v>
                </c:pt>
                <c:pt idx="4043">
                  <c:v>1110.000000</c:v>
                </c:pt>
                <c:pt idx="4044">
                  <c:v>1111.000000</c:v>
                </c:pt>
                <c:pt idx="4045">
                  <c:v>1111.000000</c:v>
                </c:pt>
                <c:pt idx="4046">
                  <c:v>805.500000</c:v>
                </c:pt>
                <c:pt idx="4047">
                  <c:v>805.500000</c:v>
                </c:pt>
                <c:pt idx="4048">
                  <c:v>755.000000</c:v>
                </c:pt>
                <c:pt idx="4049">
                  <c:v>755.000000</c:v>
                </c:pt>
                <c:pt idx="4050">
                  <c:v>756.000000</c:v>
                </c:pt>
                <c:pt idx="4051">
                  <c:v>756.000000</c:v>
                </c:pt>
                <c:pt idx="4052">
                  <c:v>806.000000</c:v>
                </c:pt>
                <c:pt idx="4053">
                  <c:v>806.000000</c:v>
                </c:pt>
                <c:pt idx="4054">
                  <c:v>1112.000000</c:v>
                </c:pt>
                <c:pt idx="4055">
                  <c:v>1112.000000</c:v>
                </c:pt>
                <c:pt idx="4056">
                  <c:v>1113.000000</c:v>
                </c:pt>
                <c:pt idx="4057">
                  <c:v>1113.000000</c:v>
                </c:pt>
                <c:pt idx="4058">
                  <c:v>806.500000</c:v>
                </c:pt>
                <c:pt idx="4059">
                  <c:v>806.500000</c:v>
                </c:pt>
                <c:pt idx="4060">
                  <c:v>757.000000</c:v>
                </c:pt>
                <c:pt idx="4061">
                  <c:v>757.000000</c:v>
                </c:pt>
                <c:pt idx="4062">
                  <c:v>758.000000</c:v>
                </c:pt>
                <c:pt idx="4063">
                  <c:v>758.000000</c:v>
                </c:pt>
                <c:pt idx="4064">
                  <c:v>807.000000</c:v>
                </c:pt>
                <c:pt idx="4065">
                  <c:v>807.000000</c:v>
                </c:pt>
                <c:pt idx="4066">
                  <c:v>1114.000000</c:v>
                </c:pt>
                <c:pt idx="4067">
                  <c:v>1114.000000</c:v>
                </c:pt>
                <c:pt idx="4068">
                  <c:v>1115.000000</c:v>
                </c:pt>
                <c:pt idx="4069">
                  <c:v>1115.000000</c:v>
                </c:pt>
                <c:pt idx="4070">
                  <c:v>807.500000</c:v>
                </c:pt>
                <c:pt idx="4071">
                  <c:v>807.500000</c:v>
                </c:pt>
                <c:pt idx="4072">
                  <c:v>759.000000</c:v>
                </c:pt>
                <c:pt idx="4073">
                  <c:v>759.000000</c:v>
                </c:pt>
                <c:pt idx="4074">
                  <c:v>760.000000</c:v>
                </c:pt>
                <c:pt idx="4075">
                  <c:v>760.000000</c:v>
                </c:pt>
                <c:pt idx="4076">
                  <c:v>808.000000</c:v>
                </c:pt>
                <c:pt idx="4077">
                  <c:v>808.000000</c:v>
                </c:pt>
                <c:pt idx="4078">
                  <c:v>1116.000000</c:v>
                </c:pt>
                <c:pt idx="4079">
                  <c:v>1116.000000</c:v>
                </c:pt>
                <c:pt idx="4080">
                  <c:v>77.000000</c:v>
                </c:pt>
                <c:pt idx="4081">
                  <c:v>77.000000</c:v>
                </c:pt>
                <c:pt idx="4082">
                  <c:v>288.500000</c:v>
                </c:pt>
                <c:pt idx="4083">
                  <c:v>288.500000</c:v>
                </c:pt>
                <c:pt idx="4084">
                  <c:v>781.000000</c:v>
                </c:pt>
                <c:pt idx="4085">
                  <c:v>781.000000</c:v>
                </c:pt>
                <c:pt idx="4086">
                  <c:v>782.000000</c:v>
                </c:pt>
                <c:pt idx="4087">
                  <c:v>782.000000</c:v>
                </c:pt>
                <c:pt idx="4088">
                  <c:v>289.000000</c:v>
                </c:pt>
                <c:pt idx="4089">
                  <c:v>289.000000</c:v>
                </c:pt>
                <c:pt idx="4090">
                  <c:v>78.000000</c:v>
                </c:pt>
                <c:pt idx="4091">
                  <c:v>78.000000</c:v>
                </c:pt>
                <c:pt idx="4092">
                  <c:v>79.000000</c:v>
                </c:pt>
                <c:pt idx="4093">
                  <c:v>79.000000</c:v>
                </c:pt>
                <c:pt idx="4094">
                  <c:v>289.500000</c:v>
                </c:pt>
                <c:pt idx="4095">
                  <c:v>289.500000</c:v>
                </c:pt>
                <c:pt idx="4096">
                  <c:v>783.000000</c:v>
                </c:pt>
                <c:pt idx="4097">
                  <c:v>783.000000</c:v>
                </c:pt>
                <c:pt idx="4098">
                  <c:v>784.000000</c:v>
                </c:pt>
                <c:pt idx="4099">
                  <c:v>784.000000</c:v>
                </c:pt>
                <c:pt idx="4100">
                  <c:v>290.000000</c:v>
                </c:pt>
                <c:pt idx="4101">
                  <c:v>290.000000</c:v>
                </c:pt>
                <c:pt idx="4102">
                  <c:v>80.000000</c:v>
                </c:pt>
                <c:pt idx="4103">
                  <c:v>80.000000</c:v>
                </c:pt>
                <c:pt idx="4104">
                  <c:v>81.000000</c:v>
                </c:pt>
                <c:pt idx="4105">
                  <c:v>81.000000</c:v>
                </c:pt>
                <c:pt idx="4106">
                  <c:v>290.500000</c:v>
                </c:pt>
                <c:pt idx="4107">
                  <c:v>290.500000</c:v>
                </c:pt>
                <c:pt idx="4108">
                  <c:v>785.000000</c:v>
                </c:pt>
                <c:pt idx="4109">
                  <c:v>785.000000</c:v>
                </c:pt>
                <c:pt idx="4110">
                  <c:v>786.000000</c:v>
                </c:pt>
                <c:pt idx="4111">
                  <c:v>786.000000</c:v>
                </c:pt>
                <c:pt idx="4112">
                  <c:v>346.000000</c:v>
                </c:pt>
                <c:pt idx="4113">
                  <c:v>346.000000</c:v>
                </c:pt>
                <c:pt idx="4114">
                  <c:v>192.000000</c:v>
                </c:pt>
                <c:pt idx="4115">
                  <c:v>192.000000</c:v>
                </c:pt>
                <c:pt idx="4116">
                  <c:v>193.000000</c:v>
                </c:pt>
                <c:pt idx="4117">
                  <c:v>193.000000</c:v>
                </c:pt>
                <c:pt idx="4118">
                  <c:v>346.500000</c:v>
                </c:pt>
                <c:pt idx="4119">
                  <c:v>346.500000</c:v>
                </c:pt>
                <c:pt idx="4120">
                  <c:v>787.000000</c:v>
                </c:pt>
                <c:pt idx="4121">
                  <c:v>787.000000</c:v>
                </c:pt>
                <c:pt idx="4122">
                  <c:v>788.000000</c:v>
                </c:pt>
                <c:pt idx="4123">
                  <c:v>788.000000</c:v>
                </c:pt>
                <c:pt idx="4124">
                  <c:v>347.000000</c:v>
                </c:pt>
                <c:pt idx="4125">
                  <c:v>347.000000</c:v>
                </c:pt>
                <c:pt idx="4126">
                  <c:v>194.000000</c:v>
                </c:pt>
                <c:pt idx="4127">
                  <c:v>194.000000</c:v>
                </c:pt>
                <c:pt idx="4128">
                  <c:v>301.000000</c:v>
                </c:pt>
                <c:pt idx="4129">
                  <c:v>301.000000</c:v>
                </c:pt>
                <c:pt idx="4130">
                  <c:v>400.500000</c:v>
                </c:pt>
                <c:pt idx="4131">
                  <c:v>400.500000</c:v>
                </c:pt>
                <c:pt idx="4132">
                  <c:v>789.000000</c:v>
                </c:pt>
                <c:pt idx="4133">
                  <c:v>789.000000</c:v>
                </c:pt>
                <c:pt idx="4134">
                  <c:v>790.000000</c:v>
                </c:pt>
                <c:pt idx="4135">
                  <c:v>790.000000</c:v>
                </c:pt>
                <c:pt idx="4136">
                  <c:v>401.000000</c:v>
                </c:pt>
                <c:pt idx="4137">
                  <c:v>401.000000</c:v>
                </c:pt>
                <c:pt idx="4138">
                  <c:v>302.000000</c:v>
                </c:pt>
                <c:pt idx="4139">
                  <c:v>302.000000</c:v>
                </c:pt>
                <c:pt idx="4140">
                  <c:v>303.000000</c:v>
                </c:pt>
                <c:pt idx="4141">
                  <c:v>303.000000</c:v>
                </c:pt>
                <c:pt idx="4142">
                  <c:v>401.500000</c:v>
                </c:pt>
                <c:pt idx="4143">
                  <c:v>401.500000</c:v>
                </c:pt>
                <c:pt idx="4144">
                  <c:v>791.000000</c:v>
                </c:pt>
                <c:pt idx="4145">
                  <c:v>791.000000</c:v>
                </c:pt>
                <c:pt idx="4146">
                  <c:v>792.000000</c:v>
                </c:pt>
                <c:pt idx="4147">
                  <c:v>792.000000</c:v>
                </c:pt>
                <c:pt idx="4148">
                  <c:v>402.000000</c:v>
                </c:pt>
                <c:pt idx="4149">
                  <c:v>402.000000</c:v>
                </c:pt>
                <c:pt idx="4150">
                  <c:v>304.000000</c:v>
                </c:pt>
                <c:pt idx="4151">
                  <c:v>304.000000</c:v>
                </c:pt>
                <c:pt idx="4152">
                  <c:v>305.000000</c:v>
                </c:pt>
                <c:pt idx="4153">
                  <c:v>305.000000</c:v>
                </c:pt>
                <c:pt idx="4154">
                  <c:v>402.500000</c:v>
                </c:pt>
                <c:pt idx="4155">
                  <c:v>402.500000</c:v>
                </c:pt>
                <c:pt idx="4156">
                  <c:v>793.000000</c:v>
                </c:pt>
                <c:pt idx="4157">
                  <c:v>793.000000</c:v>
                </c:pt>
                <c:pt idx="4158">
                  <c:v>794.000000</c:v>
                </c:pt>
                <c:pt idx="4159">
                  <c:v>794.000000</c:v>
                </c:pt>
                <c:pt idx="4160">
                  <c:v>403.000000</c:v>
                </c:pt>
                <c:pt idx="4161">
                  <c:v>403.000000</c:v>
                </c:pt>
                <c:pt idx="4162">
                  <c:v>306.000000</c:v>
                </c:pt>
                <c:pt idx="4163">
                  <c:v>306.000000</c:v>
                </c:pt>
                <c:pt idx="4164">
                  <c:v>307.000000</c:v>
                </c:pt>
                <c:pt idx="4165">
                  <c:v>307.000000</c:v>
                </c:pt>
                <c:pt idx="4166">
                  <c:v>403.500000</c:v>
                </c:pt>
                <c:pt idx="4167">
                  <c:v>403.500000</c:v>
                </c:pt>
                <c:pt idx="4168">
                  <c:v>795.000000</c:v>
                </c:pt>
                <c:pt idx="4169">
                  <c:v>795.000000</c:v>
                </c:pt>
                <c:pt idx="4170">
                  <c:v>796.000000</c:v>
                </c:pt>
                <c:pt idx="4171">
                  <c:v>796.000000</c:v>
                </c:pt>
                <c:pt idx="4172">
                  <c:v>404.000000</c:v>
                </c:pt>
                <c:pt idx="4173">
                  <c:v>404.000000</c:v>
                </c:pt>
                <c:pt idx="4174">
                  <c:v>308.000000</c:v>
                </c:pt>
                <c:pt idx="4175">
                  <c:v>308.000000</c:v>
                </c:pt>
                <c:pt idx="4176">
                  <c:v>309.000000</c:v>
                </c:pt>
                <c:pt idx="4177">
                  <c:v>309.000000</c:v>
                </c:pt>
                <c:pt idx="4178">
                  <c:v>404.500000</c:v>
                </c:pt>
                <c:pt idx="4179">
                  <c:v>404.500000</c:v>
                </c:pt>
                <c:pt idx="4180">
                  <c:v>797.000000</c:v>
                </c:pt>
                <c:pt idx="4181">
                  <c:v>797.000000</c:v>
                </c:pt>
                <c:pt idx="4182">
                  <c:v>798.000000</c:v>
                </c:pt>
                <c:pt idx="4183">
                  <c:v>798.000000</c:v>
                </c:pt>
                <c:pt idx="4184">
                  <c:v>405.000000</c:v>
                </c:pt>
                <c:pt idx="4185">
                  <c:v>405.000000</c:v>
                </c:pt>
                <c:pt idx="4186">
                  <c:v>310.000000</c:v>
                </c:pt>
                <c:pt idx="4187">
                  <c:v>310.000000</c:v>
                </c:pt>
                <c:pt idx="4188">
                  <c:v>311.000000</c:v>
                </c:pt>
                <c:pt idx="4189">
                  <c:v>311.000000</c:v>
                </c:pt>
                <c:pt idx="4190">
                  <c:v>405.500000</c:v>
                </c:pt>
                <c:pt idx="4191">
                  <c:v>405.500000</c:v>
                </c:pt>
                <c:pt idx="4192">
                  <c:v>799.000000</c:v>
                </c:pt>
                <c:pt idx="4193">
                  <c:v>799.000000</c:v>
                </c:pt>
                <c:pt idx="4194">
                  <c:v>800.000000</c:v>
                </c:pt>
                <c:pt idx="4195">
                  <c:v>800.000000</c:v>
                </c:pt>
                <c:pt idx="4196">
                  <c:v>406.000000</c:v>
                </c:pt>
                <c:pt idx="4197">
                  <c:v>406.000000</c:v>
                </c:pt>
                <c:pt idx="4198">
                  <c:v>312.000000</c:v>
                </c:pt>
                <c:pt idx="4199">
                  <c:v>312.000000</c:v>
                </c:pt>
                <c:pt idx="4200">
                  <c:v>313.000000</c:v>
                </c:pt>
                <c:pt idx="4201">
                  <c:v>313.000000</c:v>
                </c:pt>
                <c:pt idx="4202">
                  <c:v>406.500000</c:v>
                </c:pt>
                <c:pt idx="4203">
                  <c:v>406.500000</c:v>
                </c:pt>
                <c:pt idx="4204">
                  <c:v>801.000000</c:v>
                </c:pt>
                <c:pt idx="4205">
                  <c:v>801.000000</c:v>
                </c:pt>
                <c:pt idx="4206">
                  <c:v>802.000000</c:v>
                </c:pt>
                <c:pt idx="4207">
                  <c:v>802.000000</c:v>
                </c:pt>
                <c:pt idx="4208">
                  <c:v>407.000000</c:v>
                </c:pt>
                <c:pt idx="4209">
                  <c:v>407.000000</c:v>
                </c:pt>
                <c:pt idx="4210">
                  <c:v>314.000000</c:v>
                </c:pt>
                <c:pt idx="4211">
                  <c:v>314.000000</c:v>
                </c:pt>
                <c:pt idx="4212">
                  <c:v>315.000000</c:v>
                </c:pt>
                <c:pt idx="4213">
                  <c:v>315.000000</c:v>
                </c:pt>
                <c:pt idx="4214">
                  <c:v>407.500000</c:v>
                </c:pt>
                <c:pt idx="4215">
                  <c:v>407.500000</c:v>
                </c:pt>
                <c:pt idx="4216">
                  <c:v>803.000000</c:v>
                </c:pt>
                <c:pt idx="4217">
                  <c:v>803.000000</c:v>
                </c:pt>
                <c:pt idx="4218">
                  <c:v>804.000000</c:v>
                </c:pt>
                <c:pt idx="4219">
                  <c:v>804.000000</c:v>
                </c:pt>
                <c:pt idx="4220">
                  <c:v>408.000000</c:v>
                </c:pt>
                <c:pt idx="4221">
                  <c:v>408.000000</c:v>
                </c:pt>
                <c:pt idx="4222">
                  <c:v>316.000000</c:v>
                </c:pt>
                <c:pt idx="4223">
                  <c:v>316.000000</c:v>
                </c:pt>
                <c:pt idx="4224">
                  <c:v>317.000000</c:v>
                </c:pt>
                <c:pt idx="4225">
                  <c:v>317.000000</c:v>
                </c:pt>
                <c:pt idx="4226">
                  <c:v>408.500000</c:v>
                </c:pt>
                <c:pt idx="4227">
                  <c:v>408.500000</c:v>
                </c:pt>
                <c:pt idx="4228">
                  <c:v>805.000000</c:v>
                </c:pt>
                <c:pt idx="4229">
                  <c:v>805.000000</c:v>
                </c:pt>
                <c:pt idx="4230">
                  <c:v>806.000000</c:v>
                </c:pt>
                <c:pt idx="4231">
                  <c:v>806.000000</c:v>
                </c:pt>
                <c:pt idx="4232">
                  <c:v>409.000000</c:v>
                </c:pt>
                <c:pt idx="4233">
                  <c:v>409.000000</c:v>
                </c:pt>
                <c:pt idx="4234">
                  <c:v>318.000000</c:v>
                </c:pt>
                <c:pt idx="4235">
                  <c:v>318.000000</c:v>
                </c:pt>
                <c:pt idx="4236">
                  <c:v>319.000000</c:v>
                </c:pt>
                <c:pt idx="4237">
                  <c:v>319.000000</c:v>
                </c:pt>
                <c:pt idx="4238">
                  <c:v>409.500000</c:v>
                </c:pt>
                <c:pt idx="4239">
                  <c:v>409.500000</c:v>
                </c:pt>
                <c:pt idx="4240">
                  <c:v>807.000000</c:v>
                </c:pt>
                <c:pt idx="4241">
                  <c:v>807.000000</c:v>
                </c:pt>
                <c:pt idx="4242">
                  <c:v>808.000000</c:v>
                </c:pt>
                <c:pt idx="4243">
                  <c:v>808.000000</c:v>
                </c:pt>
                <c:pt idx="4244">
                  <c:v>410.000000</c:v>
                </c:pt>
                <c:pt idx="4245">
                  <c:v>410.000000</c:v>
                </c:pt>
                <c:pt idx="4246">
                  <c:v>320.000000</c:v>
                </c:pt>
                <c:pt idx="4247">
                  <c:v>320.000000</c:v>
                </c:pt>
                <c:pt idx="4248">
                  <c:v>321.000000</c:v>
                </c:pt>
                <c:pt idx="4249">
                  <c:v>321.000000</c:v>
                </c:pt>
                <c:pt idx="4250">
                  <c:v>410.500000</c:v>
                </c:pt>
                <c:pt idx="4251">
                  <c:v>410.500000</c:v>
                </c:pt>
                <c:pt idx="4252">
                  <c:v>809.000000</c:v>
                </c:pt>
                <c:pt idx="4253">
                  <c:v>809.000000</c:v>
                </c:pt>
                <c:pt idx="4254">
                  <c:v>810.000000</c:v>
                </c:pt>
                <c:pt idx="4255">
                  <c:v>810.000000</c:v>
                </c:pt>
                <c:pt idx="4256">
                  <c:v>411.000000</c:v>
                </c:pt>
                <c:pt idx="4257">
                  <c:v>411.000000</c:v>
                </c:pt>
                <c:pt idx="4258">
                  <c:v>322.000000</c:v>
                </c:pt>
                <c:pt idx="4259">
                  <c:v>322.000000</c:v>
                </c:pt>
                <c:pt idx="4260">
                  <c:v>323.000000</c:v>
                </c:pt>
                <c:pt idx="4261">
                  <c:v>323.000000</c:v>
                </c:pt>
                <c:pt idx="4262">
                  <c:v>411.500000</c:v>
                </c:pt>
                <c:pt idx="4263">
                  <c:v>411.500000</c:v>
                </c:pt>
                <c:pt idx="4264">
                  <c:v>811.000000</c:v>
                </c:pt>
                <c:pt idx="4265">
                  <c:v>811.000000</c:v>
                </c:pt>
                <c:pt idx="4266">
                  <c:v>812.000000</c:v>
                </c:pt>
                <c:pt idx="4267">
                  <c:v>812.000000</c:v>
                </c:pt>
                <c:pt idx="4268">
                  <c:v>491.500000</c:v>
                </c:pt>
                <c:pt idx="4269">
                  <c:v>491.500000</c:v>
                </c:pt>
                <c:pt idx="4270">
                  <c:v>483.000000</c:v>
                </c:pt>
                <c:pt idx="4271">
                  <c:v>483.000000</c:v>
                </c:pt>
                <c:pt idx="4272">
                  <c:v>484.000000</c:v>
                </c:pt>
                <c:pt idx="4273">
                  <c:v>484.000000</c:v>
                </c:pt>
                <c:pt idx="4274">
                  <c:v>492.000000</c:v>
                </c:pt>
                <c:pt idx="4275">
                  <c:v>492.000000</c:v>
                </c:pt>
                <c:pt idx="4276">
                  <c:v>813.000000</c:v>
                </c:pt>
                <c:pt idx="4277">
                  <c:v>813.000000</c:v>
                </c:pt>
                <c:pt idx="4278">
                  <c:v>814.000000</c:v>
                </c:pt>
                <c:pt idx="4279">
                  <c:v>814.000000</c:v>
                </c:pt>
                <c:pt idx="4280">
                  <c:v>492.500000</c:v>
                </c:pt>
                <c:pt idx="4281">
                  <c:v>492.500000</c:v>
                </c:pt>
                <c:pt idx="4282">
                  <c:v>485.000000</c:v>
                </c:pt>
                <c:pt idx="4283">
                  <c:v>485.000000</c:v>
                </c:pt>
                <c:pt idx="4284">
                  <c:v>486.000000</c:v>
                </c:pt>
                <c:pt idx="4285">
                  <c:v>486.000000</c:v>
                </c:pt>
                <c:pt idx="4286">
                  <c:v>493.000000</c:v>
                </c:pt>
                <c:pt idx="4287">
                  <c:v>493.000000</c:v>
                </c:pt>
                <c:pt idx="4288">
                  <c:v>815.000000</c:v>
                </c:pt>
                <c:pt idx="4289">
                  <c:v>815.000000</c:v>
                </c:pt>
                <c:pt idx="4290">
                  <c:v>816.000000</c:v>
                </c:pt>
                <c:pt idx="4291">
                  <c:v>816.000000</c:v>
                </c:pt>
                <c:pt idx="4292">
                  <c:v>493.500000</c:v>
                </c:pt>
                <c:pt idx="4293">
                  <c:v>493.500000</c:v>
                </c:pt>
                <c:pt idx="4294">
                  <c:v>487.000000</c:v>
                </c:pt>
                <c:pt idx="4295">
                  <c:v>487.000000</c:v>
                </c:pt>
                <c:pt idx="4296">
                  <c:v>488.000000</c:v>
                </c:pt>
                <c:pt idx="4297">
                  <c:v>488.000000</c:v>
                </c:pt>
                <c:pt idx="4298">
                  <c:v>494.000000</c:v>
                </c:pt>
                <c:pt idx="4299">
                  <c:v>494.000000</c:v>
                </c:pt>
                <c:pt idx="4300">
                  <c:v>817.000000</c:v>
                </c:pt>
                <c:pt idx="4301">
                  <c:v>817.000000</c:v>
                </c:pt>
                <c:pt idx="4302">
                  <c:v>818.000000</c:v>
                </c:pt>
                <c:pt idx="4303">
                  <c:v>818.000000</c:v>
                </c:pt>
                <c:pt idx="4304">
                  <c:v>494.500000</c:v>
                </c:pt>
                <c:pt idx="4305">
                  <c:v>494.500000</c:v>
                </c:pt>
                <c:pt idx="4306">
                  <c:v>489.000000</c:v>
                </c:pt>
                <c:pt idx="4307">
                  <c:v>489.000000</c:v>
                </c:pt>
                <c:pt idx="4308">
                  <c:v>490.000000</c:v>
                </c:pt>
                <c:pt idx="4309">
                  <c:v>490.000000</c:v>
                </c:pt>
                <c:pt idx="4310">
                  <c:v>495.000000</c:v>
                </c:pt>
                <c:pt idx="4311">
                  <c:v>495.000000</c:v>
                </c:pt>
                <c:pt idx="4312">
                  <c:v>819.000000</c:v>
                </c:pt>
                <c:pt idx="4313">
                  <c:v>819.000000</c:v>
                </c:pt>
                <c:pt idx="4314">
                  <c:v>820.000000</c:v>
                </c:pt>
                <c:pt idx="4315">
                  <c:v>820.000000</c:v>
                </c:pt>
                <c:pt idx="4316">
                  <c:v>495.500000</c:v>
                </c:pt>
                <c:pt idx="4317">
                  <c:v>495.500000</c:v>
                </c:pt>
                <c:pt idx="4318">
                  <c:v>491.000000</c:v>
                </c:pt>
                <c:pt idx="4319">
                  <c:v>491.000000</c:v>
                </c:pt>
                <c:pt idx="4320">
                  <c:v>492.000000</c:v>
                </c:pt>
                <c:pt idx="4321">
                  <c:v>492.000000</c:v>
                </c:pt>
                <c:pt idx="4322">
                  <c:v>496.000000</c:v>
                </c:pt>
                <c:pt idx="4323">
                  <c:v>496.000000</c:v>
                </c:pt>
                <c:pt idx="4324">
                  <c:v>821.000000</c:v>
                </c:pt>
                <c:pt idx="4325">
                  <c:v>821.000000</c:v>
                </c:pt>
                <c:pt idx="4326">
                  <c:v>822.000000</c:v>
                </c:pt>
                <c:pt idx="4327">
                  <c:v>822.000000</c:v>
                </c:pt>
                <c:pt idx="4328">
                  <c:v>565.500000</c:v>
                </c:pt>
                <c:pt idx="4329">
                  <c:v>565.500000</c:v>
                </c:pt>
                <c:pt idx="4330">
                  <c:v>631.000000</c:v>
                </c:pt>
                <c:pt idx="4331">
                  <c:v>631.000000</c:v>
                </c:pt>
                <c:pt idx="4332">
                  <c:v>632.000000</c:v>
                </c:pt>
                <c:pt idx="4333">
                  <c:v>632.000000</c:v>
                </c:pt>
                <c:pt idx="4334">
                  <c:v>566.000000</c:v>
                </c:pt>
                <c:pt idx="4335">
                  <c:v>566.000000</c:v>
                </c:pt>
                <c:pt idx="4336">
                  <c:v>823.000000</c:v>
                </c:pt>
                <c:pt idx="4337">
                  <c:v>823.000000</c:v>
                </c:pt>
                <c:pt idx="4338">
                  <c:v>824.000000</c:v>
                </c:pt>
                <c:pt idx="4339">
                  <c:v>824.000000</c:v>
                </c:pt>
                <c:pt idx="4340">
                  <c:v>566.500000</c:v>
                </c:pt>
                <c:pt idx="4341">
                  <c:v>566.500000</c:v>
                </c:pt>
                <c:pt idx="4342">
                  <c:v>633.000000</c:v>
                </c:pt>
                <c:pt idx="4343">
                  <c:v>633.000000</c:v>
                </c:pt>
                <c:pt idx="4344">
                  <c:v>634.000000</c:v>
                </c:pt>
                <c:pt idx="4345">
                  <c:v>634.000000</c:v>
                </c:pt>
                <c:pt idx="4346">
                  <c:v>567.000000</c:v>
                </c:pt>
                <c:pt idx="4347">
                  <c:v>567.000000</c:v>
                </c:pt>
                <c:pt idx="4348">
                  <c:v>825.000000</c:v>
                </c:pt>
                <c:pt idx="4349">
                  <c:v>825.000000</c:v>
                </c:pt>
                <c:pt idx="4350">
                  <c:v>826.000000</c:v>
                </c:pt>
                <c:pt idx="4351">
                  <c:v>826.000000</c:v>
                </c:pt>
                <c:pt idx="4352">
                  <c:v>567.500000</c:v>
                </c:pt>
                <c:pt idx="4353">
                  <c:v>567.500000</c:v>
                </c:pt>
                <c:pt idx="4354">
                  <c:v>635.000000</c:v>
                </c:pt>
                <c:pt idx="4355">
                  <c:v>635.000000</c:v>
                </c:pt>
                <c:pt idx="4356">
                  <c:v>636.000000</c:v>
                </c:pt>
                <c:pt idx="4357">
                  <c:v>636.000000</c:v>
                </c:pt>
                <c:pt idx="4358">
                  <c:v>568.000000</c:v>
                </c:pt>
                <c:pt idx="4359">
                  <c:v>568.000000</c:v>
                </c:pt>
                <c:pt idx="4360">
                  <c:v>827.000000</c:v>
                </c:pt>
                <c:pt idx="4361">
                  <c:v>827.000000</c:v>
                </c:pt>
                <c:pt idx="4362">
                  <c:v>828.000000</c:v>
                </c:pt>
                <c:pt idx="4363">
                  <c:v>828.000000</c:v>
                </c:pt>
                <c:pt idx="4364">
                  <c:v>568.500000</c:v>
                </c:pt>
                <c:pt idx="4365">
                  <c:v>568.500000</c:v>
                </c:pt>
                <c:pt idx="4366">
                  <c:v>637.000000</c:v>
                </c:pt>
                <c:pt idx="4367">
                  <c:v>637.000000</c:v>
                </c:pt>
                <c:pt idx="4368">
                  <c:v>638.000000</c:v>
                </c:pt>
                <c:pt idx="4369">
                  <c:v>638.000000</c:v>
                </c:pt>
                <c:pt idx="4370">
                  <c:v>569.000000</c:v>
                </c:pt>
                <c:pt idx="4371">
                  <c:v>569.000000</c:v>
                </c:pt>
                <c:pt idx="4372">
                  <c:v>829.000000</c:v>
                </c:pt>
                <c:pt idx="4373">
                  <c:v>829.000000</c:v>
                </c:pt>
                <c:pt idx="4374">
                  <c:v>830.000000</c:v>
                </c:pt>
                <c:pt idx="4375">
                  <c:v>830.000000</c:v>
                </c:pt>
                <c:pt idx="4376">
                  <c:v>569.500000</c:v>
                </c:pt>
                <c:pt idx="4377">
                  <c:v>569.500000</c:v>
                </c:pt>
                <c:pt idx="4378">
                  <c:v>639.000000</c:v>
                </c:pt>
                <c:pt idx="4379">
                  <c:v>639.000000</c:v>
                </c:pt>
                <c:pt idx="4380">
                  <c:v>640.000000</c:v>
                </c:pt>
                <c:pt idx="4381">
                  <c:v>640.000000</c:v>
                </c:pt>
                <c:pt idx="4382">
                  <c:v>570.000000</c:v>
                </c:pt>
                <c:pt idx="4383">
                  <c:v>570.000000</c:v>
                </c:pt>
                <c:pt idx="4384">
                  <c:v>831.000000</c:v>
                </c:pt>
                <c:pt idx="4385">
                  <c:v>831.000000</c:v>
                </c:pt>
                <c:pt idx="4386">
                  <c:v>832.000000</c:v>
                </c:pt>
                <c:pt idx="4387">
                  <c:v>832.000000</c:v>
                </c:pt>
                <c:pt idx="4388">
                  <c:v>570.500000</c:v>
                </c:pt>
                <c:pt idx="4389">
                  <c:v>570.500000</c:v>
                </c:pt>
                <c:pt idx="4390">
                  <c:v>641.000000</c:v>
                </c:pt>
                <c:pt idx="4391">
                  <c:v>641.000000</c:v>
                </c:pt>
                <c:pt idx="4392">
                  <c:v>642.000000</c:v>
                </c:pt>
                <c:pt idx="4393">
                  <c:v>642.000000</c:v>
                </c:pt>
                <c:pt idx="4394">
                  <c:v>571.000000</c:v>
                </c:pt>
                <c:pt idx="4395">
                  <c:v>571.000000</c:v>
                </c:pt>
                <c:pt idx="4396">
                  <c:v>833.000000</c:v>
                </c:pt>
                <c:pt idx="4397">
                  <c:v>833.000000</c:v>
                </c:pt>
                <c:pt idx="4398">
                  <c:v>834.000000</c:v>
                </c:pt>
                <c:pt idx="4399">
                  <c:v>834.000000</c:v>
                </c:pt>
                <c:pt idx="4400">
                  <c:v>571.500000</c:v>
                </c:pt>
                <c:pt idx="4401">
                  <c:v>571.500000</c:v>
                </c:pt>
                <c:pt idx="4402">
                  <c:v>643.000000</c:v>
                </c:pt>
                <c:pt idx="4403">
                  <c:v>643.000000</c:v>
                </c:pt>
                <c:pt idx="4404">
                  <c:v>771.000000</c:v>
                </c:pt>
                <c:pt idx="4405">
                  <c:v>771.000000</c:v>
                </c:pt>
                <c:pt idx="4406">
                  <c:v>635.500000</c:v>
                </c:pt>
                <c:pt idx="4407">
                  <c:v>635.500000</c:v>
                </c:pt>
                <c:pt idx="4408">
                  <c:v>835.000000</c:v>
                </c:pt>
                <c:pt idx="4409">
                  <c:v>835.000000</c:v>
                </c:pt>
                <c:pt idx="4410">
                  <c:v>836.000000</c:v>
                </c:pt>
                <c:pt idx="4411">
                  <c:v>836.000000</c:v>
                </c:pt>
                <c:pt idx="4412">
                  <c:v>672.000000</c:v>
                </c:pt>
                <c:pt idx="4413">
                  <c:v>672.000000</c:v>
                </c:pt>
                <c:pt idx="4414">
                  <c:v>844.000000</c:v>
                </c:pt>
                <c:pt idx="4415">
                  <c:v>844.000000</c:v>
                </c:pt>
                <c:pt idx="4416">
                  <c:v>845.000000</c:v>
                </c:pt>
                <c:pt idx="4417">
                  <c:v>845.000000</c:v>
                </c:pt>
                <c:pt idx="4418">
                  <c:v>672.500000</c:v>
                </c:pt>
                <c:pt idx="4419">
                  <c:v>672.500000</c:v>
                </c:pt>
                <c:pt idx="4420">
                  <c:v>837.000000</c:v>
                </c:pt>
                <c:pt idx="4421">
                  <c:v>837.000000</c:v>
                </c:pt>
                <c:pt idx="4422">
                  <c:v>838.000000</c:v>
                </c:pt>
                <c:pt idx="4423">
                  <c:v>838.000000</c:v>
                </c:pt>
                <c:pt idx="4424">
                  <c:v>673.000000</c:v>
                </c:pt>
                <c:pt idx="4425">
                  <c:v>673.000000</c:v>
                </c:pt>
                <c:pt idx="4426">
                  <c:v>846.000000</c:v>
                </c:pt>
                <c:pt idx="4427">
                  <c:v>846.000000</c:v>
                </c:pt>
                <c:pt idx="4428">
                  <c:v>918.000000</c:v>
                </c:pt>
                <c:pt idx="4429">
                  <c:v>918.000000</c:v>
                </c:pt>
                <c:pt idx="4430">
                  <c:v>709.000000</c:v>
                </c:pt>
                <c:pt idx="4431">
                  <c:v>709.000000</c:v>
                </c:pt>
                <c:pt idx="4432">
                  <c:v>839.000000</c:v>
                </c:pt>
                <c:pt idx="4433">
                  <c:v>839.000000</c:v>
                </c:pt>
                <c:pt idx="4434">
                  <c:v>840.000000</c:v>
                </c:pt>
                <c:pt idx="4435">
                  <c:v>840.000000</c:v>
                </c:pt>
                <c:pt idx="4436">
                  <c:v>709.500000</c:v>
                </c:pt>
                <c:pt idx="4437">
                  <c:v>709.500000</c:v>
                </c:pt>
                <c:pt idx="4438">
                  <c:v>919.000000</c:v>
                </c:pt>
                <c:pt idx="4439">
                  <c:v>919.000000</c:v>
                </c:pt>
                <c:pt idx="4440">
                  <c:v>1117.000000</c:v>
                </c:pt>
                <c:pt idx="4441">
                  <c:v>1117.000000</c:v>
                </c:pt>
                <c:pt idx="4442">
                  <c:v>808.500000</c:v>
                </c:pt>
                <c:pt idx="4443">
                  <c:v>808.500000</c:v>
                </c:pt>
                <c:pt idx="4444">
                  <c:v>841.000000</c:v>
                </c:pt>
                <c:pt idx="4445">
                  <c:v>841.000000</c:v>
                </c:pt>
                <c:pt idx="4446">
                  <c:v>842.000000</c:v>
                </c:pt>
                <c:pt idx="4447">
                  <c:v>842.000000</c:v>
                </c:pt>
                <c:pt idx="4448">
                  <c:v>809.000000</c:v>
                </c:pt>
                <c:pt idx="4449">
                  <c:v>809.000000</c:v>
                </c:pt>
                <c:pt idx="4450">
                  <c:v>1118.000000</c:v>
                </c:pt>
                <c:pt idx="4451">
                  <c:v>1118.000000</c:v>
                </c:pt>
                <c:pt idx="4452">
                  <c:v>1119.000000</c:v>
                </c:pt>
                <c:pt idx="4453">
                  <c:v>1119.000000</c:v>
                </c:pt>
                <c:pt idx="4454">
                  <c:v>809.500000</c:v>
                </c:pt>
                <c:pt idx="4455">
                  <c:v>809.500000</c:v>
                </c:pt>
                <c:pt idx="4456">
                  <c:v>843.000000</c:v>
                </c:pt>
                <c:pt idx="4457">
                  <c:v>843.000000</c:v>
                </c:pt>
                <c:pt idx="4458">
                  <c:v>844.000000</c:v>
                </c:pt>
                <c:pt idx="4459">
                  <c:v>844.000000</c:v>
                </c:pt>
                <c:pt idx="4460">
                  <c:v>810.000000</c:v>
                </c:pt>
                <c:pt idx="4461">
                  <c:v>810.000000</c:v>
                </c:pt>
                <c:pt idx="4462">
                  <c:v>1120.000000</c:v>
                </c:pt>
                <c:pt idx="4463">
                  <c:v>1120.000000</c:v>
                </c:pt>
                <c:pt idx="4464">
                  <c:v>1121.000000</c:v>
                </c:pt>
                <c:pt idx="4465">
                  <c:v>1121.000000</c:v>
                </c:pt>
                <c:pt idx="4466">
                  <c:v>810.500000</c:v>
                </c:pt>
                <c:pt idx="4467">
                  <c:v>810.500000</c:v>
                </c:pt>
                <c:pt idx="4468">
                  <c:v>845.000000</c:v>
                </c:pt>
                <c:pt idx="4469">
                  <c:v>845.000000</c:v>
                </c:pt>
                <c:pt idx="4470">
                  <c:v>846.000000</c:v>
                </c:pt>
                <c:pt idx="4471">
                  <c:v>846.000000</c:v>
                </c:pt>
                <c:pt idx="4472">
                  <c:v>811.000000</c:v>
                </c:pt>
                <c:pt idx="4473">
                  <c:v>811.000000</c:v>
                </c:pt>
                <c:pt idx="4474">
                  <c:v>1122.000000</c:v>
                </c:pt>
                <c:pt idx="4475">
                  <c:v>1122.000000</c:v>
                </c:pt>
                <c:pt idx="4476">
                  <c:v>1123.000000</c:v>
                </c:pt>
                <c:pt idx="4477">
                  <c:v>1123.000000</c:v>
                </c:pt>
                <c:pt idx="4478">
                  <c:v>811.500000</c:v>
                </c:pt>
                <c:pt idx="4479">
                  <c:v>811.500000</c:v>
                </c:pt>
                <c:pt idx="4480">
                  <c:v>847.000000</c:v>
                </c:pt>
                <c:pt idx="4481">
                  <c:v>847.000000</c:v>
                </c:pt>
                <c:pt idx="4482">
                  <c:v>848.000000</c:v>
                </c:pt>
                <c:pt idx="4483">
                  <c:v>848.000000</c:v>
                </c:pt>
                <c:pt idx="4484">
                  <c:v>812.000000</c:v>
                </c:pt>
                <c:pt idx="4485">
                  <c:v>812.000000</c:v>
                </c:pt>
                <c:pt idx="4486">
                  <c:v>1124.000000</c:v>
                </c:pt>
                <c:pt idx="4487">
                  <c:v>1124.000000</c:v>
                </c:pt>
                <c:pt idx="4488">
                  <c:v>1125.000000</c:v>
                </c:pt>
                <c:pt idx="4489">
                  <c:v>1125.000000</c:v>
                </c:pt>
                <c:pt idx="4490">
                  <c:v>812.500000</c:v>
                </c:pt>
                <c:pt idx="4491">
                  <c:v>812.500000</c:v>
                </c:pt>
                <c:pt idx="4492">
                  <c:v>849.000000</c:v>
                </c:pt>
                <c:pt idx="4493">
                  <c:v>849.000000</c:v>
                </c:pt>
                <c:pt idx="4494">
                  <c:v>850.000000</c:v>
                </c:pt>
                <c:pt idx="4495">
                  <c:v>850.000000</c:v>
                </c:pt>
                <c:pt idx="4496">
                  <c:v>813.000000</c:v>
                </c:pt>
                <c:pt idx="4497">
                  <c:v>813.000000</c:v>
                </c:pt>
                <c:pt idx="4498">
                  <c:v>1126.000000</c:v>
                </c:pt>
                <c:pt idx="4499">
                  <c:v>1126.000000</c:v>
                </c:pt>
                <c:pt idx="4500">
                  <c:v>1127.000000</c:v>
                </c:pt>
                <c:pt idx="4501">
                  <c:v>1127.000000</c:v>
                </c:pt>
                <c:pt idx="4502">
                  <c:v>813.500000</c:v>
                </c:pt>
                <c:pt idx="4503">
                  <c:v>813.500000</c:v>
                </c:pt>
                <c:pt idx="4504">
                  <c:v>851.000000</c:v>
                </c:pt>
                <c:pt idx="4505">
                  <c:v>851.000000</c:v>
                </c:pt>
                <c:pt idx="4506">
                  <c:v>852.000000</c:v>
                </c:pt>
                <c:pt idx="4507">
                  <c:v>852.000000</c:v>
                </c:pt>
                <c:pt idx="4508">
                  <c:v>814.000000</c:v>
                </c:pt>
                <c:pt idx="4509">
                  <c:v>814.000000</c:v>
                </c:pt>
                <c:pt idx="4510">
                  <c:v>1128.000000</c:v>
                </c:pt>
                <c:pt idx="4511">
                  <c:v>1128.000000</c:v>
                </c:pt>
                <c:pt idx="4512">
                  <c:v>1129.000000</c:v>
                </c:pt>
                <c:pt idx="4513">
                  <c:v>1129.000000</c:v>
                </c:pt>
                <c:pt idx="4514">
                  <c:v>814.500000</c:v>
                </c:pt>
                <c:pt idx="4515">
                  <c:v>814.500000</c:v>
                </c:pt>
                <c:pt idx="4516">
                  <c:v>853.000000</c:v>
                </c:pt>
                <c:pt idx="4517">
                  <c:v>853.000000</c:v>
                </c:pt>
                <c:pt idx="4518">
                  <c:v>854.000000</c:v>
                </c:pt>
                <c:pt idx="4519">
                  <c:v>854.000000</c:v>
                </c:pt>
                <c:pt idx="4520">
                  <c:v>815.000000</c:v>
                </c:pt>
                <c:pt idx="4521">
                  <c:v>815.000000</c:v>
                </c:pt>
                <c:pt idx="4522">
                  <c:v>1130.000000</c:v>
                </c:pt>
                <c:pt idx="4523">
                  <c:v>1130.000000</c:v>
                </c:pt>
                <c:pt idx="4524">
                  <c:v>1131.000000</c:v>
                </c:pt>
                <c:pt idx="4525">
                  <c:v>1131.000000</c:v>
                </c:pt>
                <c:pt idx="4526">
                  <c:v>815.500000</c:v>
                </c:pt>
                <c:pt idx="4527">
                  <c:v>815.500000</c:v>
                </c:pt>
                <c:pt idx="4528">
                  <c:v>855.000000</c:v>
                </c:pt>
                <c:pt idx="4529">
                  <c:v>855.000000</c:v>
                </c:pt>
                <c:pt idx="4530">
                  <c:v>856.000000</c:v>
                </c:pt>
                <c:pt idx="4531">
                  <c:v>856.000000</c:v>
                </c:pt>
                <c:pt idx="4532">
                  <c:v>816.000000</c:v>
                </c:pt>
                <c:pt idx="4533">
                  <c:v>816.000000</c:v>
                </c:pt>
                <c:pt idx="4534">
                  <c:v>1132.000000</c:v>
                </c:pt>
                <c:pt idx="4535">
                  <c:v>1132.000000</c:v>
                </c:pt>
                <c:pt idx="4536">
                  <c:v>1133.000000</c:v>
                </c:pt>
                <c:pt idx="4537">
                  <c:v>1133.000000</c:v>
                </c:pt>
                <c:pt idx="4538">
                  <c:v>816.500000</c:v>
                </c:pt>
                <c:pt idx="4539">
                  <c:v>816.500000</c:v>
                </c:pt>
                <c:pt idx="4540">
                  <c:v>857.000000</c:v>
                </c:pt>
                <c:pt idx="4541">
                  <c:v>857.000000</c:v>
                </c:pt>
                <c:pt idx="4542">
                  <c:v>878.000000</c:v>
                </c:pt>
                <c:pt idx="4543">
                  <c:v>878.000000</c:v>
                </c:pt>
                <c:pt idx="4544">
                  <c:v>291.000000</c:v>
                </c:pt>
                <c:pt idx="4545">
                  <c:v>291.000000</c:v>
                </c:pt>
                <c:pt idx="4546">
                  <c:v>82.000000</c:v>
                </c:pt>
                <c:pt idx="4547">
                  <c:v>82.000000</c:v>
                </c:pt>
                <c:pt idx="4548">
                  <c:v>83.000000</c:v>
                </c:pt>
                <c:pt idx="4549">
                  <c:v>83.000000</c:v>
                </c:pt>
                <c:pt idx="4550">
                  <c:v>291.500000</c:v>
                </c:pt>
                <c:pt idx="4551">
                  <c:v>291.500000</c:v>
                </c:pt>
                <c:pt idx="4552">
                  <c:v>879.000000</c:v>
                </c:pt>
                <c:pt idx="4553">
                  <c:v>879.000000</c:v>
                </c:pt>
                <c:pt idx="4554">
                  <c:v>880.000000</c:v>
                </c:pt>
                <c:pt idx="4555">
                  <c:v>880.000000</c:v>
                </c:pt>
                <c:pt idx="4556">
                  <c:v>347.500000</c:v>
                </c:pt>
                <c:pt idx="4557">
                  <c:v>347.500000</c:v>
                </c:pt>
                <c:pt idx="4558">
                  <c:v>195.000000</c:v>
                </c:pt>
                <c:pt idx="4559">
                  <c:v>195.000000</c:v>
                </c:pt>
                <c:pt idx="4560">
                  <c:v>196.000000</c:v>
                </c:pt>
                <c:pt idx="4561">
                  <c:v>196.000000</c:v>
                </c:pt>
                <c:pt idx="4562">
                  <c:v>348.000000</c:v>
                </c:pt>
                <c:pt idx="4563">
                  <c:v>348.000000</c:v>
                </c:pt>
                <c:pt idx="4564">
                  <c:v>881.000000</c:v>
                </c:pt>
                <c:pt idx="4565">
                  <c:v>881.000000</c:v>
                </c:pt>
                <c:pt idx="4566">
                  <c:v>882.000000</c:v>
                </c:pt>
                <c:pt idx="4567">
                  <c:v>882.000000</c:v>
                </c:pt>
                <c:pt idx="4568">
                  <c:v>348.500000</c:v>
                </c:pt>
                <c:pt idx="4569">
                  <c:v>348.500000</c:v>
                </c:pt>
                <c:pt idx="4570">
                  <c:v>197.000000</c:v>
                </c:pt>
                <c:pt idx="4571">
                  <c:v>197.000000</c:v>
                </c:pt>
                <c:pt idx="4572">
                  <c:v>324.000000</c:v>
                </c:pt>
                <c:pt idx="4573">
                  <c:v>324.000000</c:v>
                </c:pt>
                <c:pt idx="4574">
                  <c:v>412.000000</c:v>
                </c:pt>
                <c:pt idx="4575">
                  <c:v>412.000000</c:v>
                </c:pt>
                <c:pt idx="4576">
                  <c:v>883.000000</c:v>
                </c:pt>
                <c:pt idx="4577">
                  <c:v>883.000000</c:v>
                </c:pt>
                <c:pt idx="4578">
                  <c:v>884.000000</c:v>
                </c:pt>
                <c:pt idx="4579">
                  <c:v>884.000000</c:v>
                </c:pt>
                <c:pt idx="4580">
                  <c:v>412.500000</c:v>
                </c:pt>
                <c:pt idx="4581">
                  <c:v>412.500000</c:v>
                </c:pt>
                <c:pt idx="4582">
                  <c:v>325.000000</c:v>
                </c:pt>
                <c:pt idx="4583">
                  <c:v>325.000000</c:v>
                </c:pt>
                <c:pt idx="4584">
                  <c:v>326.000000</c:v>
                </c:pt>
                <c:pt idx="4585">
                  <c:v>326.000000</c:v>
                </c:pt>
                <c:pt idx="4586">
                  <c:v>413.000000</c:v>
                </c:pt>
                <c:pt idx="4587">
                  <c:v>413.000000</c:v>
                </c:pt>
                <c:pt idx="4588">
                  <c:v>885.000000</c:v>
                </c:pt>
                <c:pt idx="4589">
                  <c:v>885.000000</c:v>
                </c:pt>
                <c:pt idx="4590">
                  <c:v>886.000000</c:v>
                </c:pt>
                <c:pt idx="4591">
                  <c:v>886.000000</c:v>
                </c:pt>
                <c:pt idx="4592">
                  <c:v>496.500000</c:v>
                </c:pt>
                <c:pt idx="4593">
                  <c:v>496.500000</c:v>
                </c:pt>
                <c:pt idx="4594">
                  <c:v>493.000000</c:v>
                </c:pt>
                <c:pt idx="4595">
                  <c:v>493.000000</c:v>
                </c:pt>
                <c:pt idx="4596">
                  <c:v>494.000000</c:v>
                </c:pt>
                <c:pt idx="4597">
                  <c:v>494.000000</c:v>
                </c:pt>
                <c:pt idx="4598">
                  <c:v>497.000000</c:v>
                </c:pt>
                <c:pt idx="4599">
                  <c:v>497.000000</c:v>
                </c:pt>
                <c:pt idx="4600">
                  <c:v>887.000000</c:v>
                </c:pt>
                <c:pt idx="4601">
                  <c:v>887.000000</c:v>
                </c:pt>
                <c:pt idx="4602">
                  <c:v>888.000000</c:v>
                </c:pt>
                <c:pt idx="4603">
                  <c:v>888.000000</c:v>
                </c:pt>
                <c:pt idx="4604">
                  <c:v>572.000000</c:v>
                </c:pt>
                <c:pt idx="4605">
                  <c:v>572.000000</c:v>
                </c:pt>
                <c:pt idx="4606">
                  <c:v>644.000000</c:v>
                </c:pt>
                <c:pt idx="4607">
                  <c:v>644.000000</c:v>
                </c:pt>
                <c:pt idx="4608">
                  <c:v>731.000000</c:v>
                </c:pt>
                <c:pt idx="4609">
                  <c:v>731.000000</c:v>
                </c:pt>
                <c:pt idx="4610">
                  <c:v>615.500000</c:v>
                </c:pt>
                <c:pt idx="4611">
                  <c:v>615.500000</c:v>
                </c:pt>
                <c:pt idx="4612">
                  <c:v>889.000000</c:v>
                </c:pt>
                <c:pt idx="4613">
                  <c:v>889.000000</c:v>
                </c:pt>
                <c:pt idx="4614">
                  <c:v>890.000000</c:v>
                </c:pt>
                <c:pt idx="4615">
                  <c:v>890.000000</c:v>
                </c:pt>
                <c:pt idx="4616">
                  <c:v>673.500000</c:v>
                </c:pt>
                <c:pt idx="4617">
                  <c:v>673.500000</c:v>
                </c:pt>
                <c:pt idx="4618">
                  <c:v>847.000000</c:v>
                </c:pt>
                <c:pt idx="4619">
                  <c:v>847.000000</c:v>
                </c:pt>
                <c:pt idx="4620">
                  <c:v>848.000000</c:v>
                </c:pt>
                <c:pt idx="4621">
                  <c:v>848.000000</c:v>
                </c:pt>
                <c:pt idx="4622">
                  <c:v>674.000000</c:v>
                </c:pt>
                <c:pt idx="4623">
                  <c:v>674.000000</c:v>
                </c:pt>
                <c:pt idx="4624">
                  <c:v>891.000000</c:v>
                </c:pt>
                <c:pt idx="4625">
                  <c:v>891.000000</c:v>
                </c:pt>
                <c:pt idx="4626">
                  <c:v>892.000000</c:v>
                </c:pt>
                <c:pt idx="4627">
                  <c:v>892.000000</c:v>
                </c:pt>
                <c:pt idx="4628">
                  <c:v>674.500000</c:v>
                </c:pt>
                <c:pt idx="4629">
                  <c:v>674.500000</c:v>
                </c:pt>
                <c:pt idx="4630">
                  <c:v>849.000000</c:v>
                </c:pt>
                <c:pt idx="4631">
                  <c:v>849.000000</c:v>
                </c:pt>
                <c:pt idx="4632">
                  <c:v>850.000000</c:v>
                </c:pt>
                <c:pt idx="4633">
                  <c:v>850.000000</c:v>
                </c:pt>
                <c:pt idx="4634">
                  <c:v>675.000000</c:v>
                </c:pt>
                <c:pt idx="4635">
                  <c:v>675.000000</c:v>
                </c:pt>
                <c:pt idx="4636">
                  <c:v>893.000000</c:v>
                </c:pt>
                <c:pt idx="4637">
                  <c:v>893.000000</c:v>
                </c:pt>
                <c:pt idx="4638">
                  <c:v>894.000000</c:v>
                </c:pt>
                <c:pt idx="4639">
                  <c:v>894.000000</c:v>
                </c:pt>
                <c:pt idx="4640">
                  <c:v>675.500000</c:v>
                </c:pt>
                <c:pt idx="4641">
                  <c:v>675.500000</c:v>
                </c:pt>
                <c:pt idx="4642">
                  <c:v>851.000000</c:v>
                </c:pt>
                <c:pt idx="4643">
                  <c:v>851.000000</c:v>
                </c:pt>
                <c:pt idx="4644">
                  <c:v>852.000000</c:v>
                </c:pt>
                <c:pt idx="4645">
                  <c:v>852.000000</c:v>
                </c:pt>
                <c:pt idx="4646">
                  <c:v>676.000000</c:v>
                </c:pt>
                <c:pt idx="4647">
                  <c:v>676.000000</c:v>
                </c:pt>
                <c:pt idx="4648">
                  <c:v>895.000000</c:v>
                </c:pt>
                <c:pt idx="4649">
                  <c:v>895.000000</c:v>
                </c:pt>
                <c:pt idx="4650">
                  <c:v>896.000000</c:v>
                </c:pt>
                <c:pt idx="4651">
                  <c:v>896.000000</c:v>
                </c:pt>
                <c:pt idx="4652">
                  <c:v>676.500000</c:v>
                </c:pt>
                <c:pt idx="4653">
                  <c:v>676.500000</c:v>
                </c:pt>
                <c:pt idx="4654">
                  <c:v>853.000000</c:v>
                </c:pt>
                <c:pt idx="4655">
                  <c:v>853.000000</c:v>
                </c:pt>
                <c:pt idx="4656">
                  <c:v>920.000000</c:v>
                </c:pt>
                <c:pt idx="4657">
                  <c:v>920.000000</c:v>
                </c:pt>
                <c:pt idx="4658">
                  <c:v>710.000000</c:v>
                </c:pt>
                <c:pt idx="4659">
                  <c:v>710.000000</c:v>
                </c:pt>
                <c:pt idx="4660">
                  <c:v>897.000000</c:v>
                </c:pt>
                <c:pt idx="4661">
                  <c:v>897.000000</c:v>
                </c:pt>
                <c:pt idx="4662">
                  <c:v>898.000000</c:v>
                </c:pt>
                <c:pt idx="4663">
                  <c:v>898.000000</c:v>
                </c:pt>
                <c:pt idx="4664">
                  <c:v>710.500000</c:v>
                </c:pt>
                <c:pt idx="4665">
                  <c:v>710.500000</c:v>
                </c:pt>
                <c:pt idx="4666">
                  <c:v>921.000000</c:v>
                </c:pt>
                <c:pt idx="4667">
                  <c:v>921.000000</c:v>
                </c:pt>
                <c:pt idx="4668">
                  <c:v>922.000000</c:v>
                </c:pt>
                <c:pt idx="4669">
                  <c:v>922.000000</c:v>
                </c:pt>
                <c:pt idx="4670">
                  <c:v>711.000000</c:v>
                </c:pt>
                <c:pt idx="4671">
                  <c:v>711.000000</c:v>
                </c:pt>
                <c:pt idx="4672">
                  <c:v>899.000000</c:v>
                </c:pt>
                <c:pt idx="4673">
                  <c:v>899.000000</c:v>
                </c:pt>
                <c:pt idx="4674">
                  <c:v>900.000000</c:v>
                </c:pt>
                <c:pt idx="4675">
                  <c:v>900.000000</c:v>
                </c:pt>
                <c:pt idx="4676">
                  <c:v>711.500000</c:v>
                </c:pt>
                <c:pt idx="4677">
                  <c:v>711.500000</c:v>
                </c:pt>
                <c:pt idx="4678">
                  <c:v>923.000000</c:v>
                </c:pt>
                <c:pt idx="4679">
                  <c:v>923.000000</c:v>
                </c:pt>
                <c:pt idx="4680">
                  <c:v>1134.000000</c:v>
                </c:pt>
                <c:pt idx="4681">
                  <c:v>1134.000000</c:v>
                </c:pt>
                <c:pt idx="4682">
                  <c:v>817.000000</c:v>
                </c:pt>
                <c:pt idx="4683">
                  <c:v>817.000000</c:v>
                </c:pt>
                <c:pt idx="4684">
                  <c:v>901.000000</c:v>
                </c:pt>
                <c:pt idx="4685">
                  <c:v>901.000000</c:v>
                </c:pt>
                <c:pt idx="4686">
                  <c:v>902.000000</c:v>
                </c:pt>
                <c:pt idx="4687">
                  <c:v>902.000000</c:v>
                </c:pt>
                <c:pt idx="4688">
                  <c:v>817.500000</c:v>
                </c:pt>
                <c:pt idx="4689">
                  <c:v>817.500000</c:v>
                </c:pt>
                <c:pt idx="4690">
                  <c:v>1135.000000</c:v>
                </c:pt>
                <c:pt idx="4691">
                  <c:v>1135.000000</c:v>
                </c:pt>
                <c:pt idx="4692">
                  <c:v>84.000000</c:v>
                </c:pt>
                <c:pt idx="4693">
                  <c:v>84.000000</c:v>
                </c:pt>
                <c:pt idx="4694">
                  <c:v>292.000000</c:v>
                </c:pt>
                <c:pt idx="4695">
                  <c:v>292.000000</c:v>
                </c:pt>
                <c:pt idx="4696">
                  <c:v>923.000000</c:v>
                </c:pt>
                <c:pt idx="4697">
                  <c:v>923.000000</c:v>
                </c:pt>
                <c:pt idx="4698">
                  <c:v>924.000000</c:v>
                </c:pt>
                <c:pt idx="4699">
                  <c:v>924.000000</c:v>
                </c:pt>
                <c:pt idx="4700">
                  <c:v>292.500000</c:v>
                </c:pt>
                <c:pt idx="4701">
                  <c:v>292.500000</c:v>
                </c:pt>
                <c:pt idx="4702">
                  <c:v>85.000000</c:v>
                </c:pt>
                <c:pt idx="4703">
                  <c:v>85.000000</c:v>
                </c:pt>
                <c:pt idx="4704">
                  <c:v>86.000000</c:v>
                </c:pt>
                <c:pt idx="4705">
                  <c:v>86.000000</c:v>
                </c:pt>
                <c:pt idx="4706">
                  <c:v>293.000000</c:v>
                </c:pt>
                <c:pt idx="4707">
                  <c:v>293.000000</c:v>
                </c:pt>
                <c:pt idx="4708">
                  <c:v>925.000000</c:v>
                </c:pt>
                <c:pt idx="4709">
                  <c:v>925.000000</c:v>
                </c:pt>
                <c:pt idx="4710">
                  <c:v>926.000000</c:v>
                </c:pt>
                <c:pt idx="4711">
                  <c:v>926.000000</c:v>
                </c:pt>
                <c:pt idx="4712">
                  <c:v>293.500000</c:v>
                </c:pt>
                <c:pt idx="4713">
                  <c:v>293.500000</c:v>
                </c:pt>
                <c:pt idx="4714">
                  <c:v>87.000000</c:v>
                </c:pt>
                <c:pt idx="4715">
                  <c:v>87.000000</c:v>
                </c:pt>
                <c:pt idx="4716">
                  <c:v>88.000000</c:v>
                </c:pt>
                <c:pt idx="4717">
                  <c:v>88.000000</c:v>
                </c:pt>
                <c:pt idx="4718">
                  <c:v>294.000000</c:v>
                </c:pt>
                <c:pt idx="4719">
                  <c:v>294.000000</c:v>
                </c:pt>
                <c:pt idx="4720">
                  <c:v>927.000000</c:v>
                </c:pt>
                <c:pt idx="4721">
                  <c:v>927.000000</c:v>
                </c:pt>
                <c:pt idx="4722">
                  <c:v>928.000000</c:v>
                </c:pt>
                <c:pt idx="4723">
                  <c:v>928.000000</c:v>
                </c:pt>
                <c:pt idx="4724">
                  <c:v>294.500000</c:v>
                </c:pt>
                <c:pt idx="4725">
                  <c:v>294.500000</c:v>
                </c:pt>
                <c:pt idx="4726">
                  <c:v>89.000000</c:v>
                </c:pt>
                <c:pt idx="4727">
                  <c:v>89.000000</c:v>
                </c:pt>
                <c:pt idx="4728">
                  <c:v>90.000000</c:v>
                </c:pt>
                <c:pt idx="4729">
                  <c:v>90.000000</c:v>
                </c:pt>
                <c:pt idx="4730">
                  <c:v>295.000000</c:v>
                </c:pt>
                <c:pt idx="4731">
                  <c:v>295.000000</c:v>
                </c:pt>
                <c:pt idx="4732">
                  <c:v>929.000000</c:v>
                </c:pt>
                <c:pt idx="4733">
                  <c:v>929.000000</c:v>
                </c:pt>
                <c:pt idx="4734">
                  <c:v>930.000000</c:v>
                </c:pt>
                <c:pt idx="4735">
                  <c:v>930.000000</c:v>
                </c:pt>
                <c:pt idx="4736">
                  <c:v>295.500000</c:v>
                </c:pt>
                <c:pt idx="4737">
                  <c:v>295.500000</c:v>
                </c:pt>
                <c:pt idx="4738">
                  <c:v>91.000000</c:v>
                </c:pt>
                <c:pt idx="4739">
                  <c:v>91.000000</c:v>
                </c:pt>
                <c:pt idx="4740">
                  <c:v>92.000000</c:v>
                </c:pt>
                <c:pt idx="4741">
                  <c:v>92.000000</c:v>
                </c:pt>
                <c:pt idx="4742">
                  <c:v>296.000000</c:v>
                </c:pt>
                <c:pt idx="4743">
                  <c:v>296.000000</c:v>
                </c:pt>
                <c:pt idx="4744">
                  <c:v>931.000000</c:v>
                </c:pt>
                <c:pt idx="4745">
                  <c:v>931.000000</c:v>
                </c:pt>
                <c:pt idx="4746">
                  <c:v>932.000000</c:v>
                </c:pt>
                <c:pt idx="4747">
                  <c:v>932.000000</c:v>
                </c:pt>
                <c:pt idx="4748">
                  <c:v>296.500000</c:v>
                </c:pt>
                <c:pt idx="4749">
                  <c:v>296.500000</c:v>
                </c:pt>
                <c:pt idx="4750">
                  <c:v>93.000000</c:v>
                </c:pt>
                <c:pt idx="4751">
                  <c:v>93.000000</c:v>
                </c:pt>
                <c:pt idx="4752">
                  <c:v>198.000000</c:v>
                </c:pt>
                <c:pt idx="4753">
                  <c:v>198.000000</c:v>
                </c:pt>
                <c:pt idx="4754">
                  <c:v>349.000000</c:v>
                </c:pt>
                <c:pt idx="4755">
                  <c:v>349.000000</c:v>
                </c:pt>
                <c:pt idx="4756">
                  <c:v>933.000000</c:v>
                </c:pt>
                <c:pt idx="4757">
                  <c:v>933.000000</c:v>
                </c:pt>
                <c:pt idx="4758">
                  <c:v>934.000000</c:v>
                </c:pt>
                <c:pt idx="4759">
                  <c:v>934.000000</c:v>
                </c:pt>
                <c:pt idx="4760">
                  <c:v>349.500000</c:v>
                </c:pt>
                <c:pt idx="4761">
                  <c:v>349.500000</c:v>
                </c:pt>
                <c:pt idx="4762">
                  <c:v>199.000000</c:v>
                </c:pt>
                <c:pt idx="4763">
                  <c:v>199.000000</c:v>
                </c:pt>
                <c:pt idx="4764">
                  <c:v>200.000000</c:v>
                </c:pt>
                <c:pt idx="4765">
                  <c:v>200.000000</c:v>
                </c:pt>
                <c:pt idx="4766">
                  <c:v>350.000000</c:v>
                </c:pt>
                <c:pt idx="4767">
                  <c:v>350.000000</c:v>
                </c:pt>
                <c:pt idx="4768">
                  <c:v>935.000000</c:v>
                </c:pt>
                <c:pt idx="4769">
                  <c:v>935.000000</c:v>
                </c:pt>
                <c:pt idx="4770">
                  <c:v>936.000000</c:v>
                </c:pt>
                <c:pt idx="4771">
                  <c:v>936.000000</c:v>
                </c:pt>
                <c:pt idx="4772">
                  <c:v>350.500000</c:v>
                </c:pt>
                <c:pt idx="4773">
                  <c:v>350.500000</c:v>
                </c:pt>
                <c:pt idx="4774">
                  <c:v>201.000000</c:v>
                </c:pt>
                <c:pt idx="4775">
                  <c:v>201.000000</c:v>
                </c:pt>
                <c:pt idx="4776">
                  <c:v>202.000000</c:v>
                </c:pt>
                <c:pt idx="4777">
                  <c:v>202.000000</c:v>
                </c:pt>
                <c:pt idx="4778">
                  <c:v>351.000000</c:v>
                </c:pt>
                <c:pt idx="4779">
                  <c:v>351.000000</c:v>
                </c:pt>
                <c:pt idx="4780">
                  <c:v>937.000000</c:v>
                </c:pt>
                <c:pt idx="4781">
                  <c:v>937.000000</c:v>
                </c:pt>
                <c:pt idx="4782">
                  <c:v>938.000000</c:v>
                </c:pt>
                <c:pt idx="4783">
                  <c:v>938.000000</c:v>
                </c:pt>
                <c:pt idx="4784">
                  <c:v>351.500000</c:v>
                </c:pt>
                <c:pt idx="4785">
                  <c:v>351.500000</c:v>
                </c:pt>
                <c:pt idx="4786">
                  <c:v>203.000000</c:v>
                </c:pt>
                <c:pt idx="4787">
                  <c:v>203.000000</c:v>
                </c:pt>
                <c:pt idx="4788">
                  <c:v>204.000000</c:v>
                </c:pt>
                <c:pt idx="4789">
                  <c:v>204.000000</c:v>
                </c:pt>
                <c:pt idx="4790">
                  <c:v>352.000000</c:v>
                </c:pt>
                <c:pt idx="4791">
                  <c:v>352.000000</c:v>
                </c:pt>
                <c:pt idx="4792">
                  <c:v>939.000000</c:v>
                </c:pt>
                <c:pt idx="4793">
                  <c:v>939.000000</c:v>
                </c:pt>
                <c:pt idx="4794">
                  <c:v>940.000000</c:v>
                </c:pt>
                <c:pt idx="4795">
                  <c:v>940.000000</c:v>
                </c:pt>
                <c:pt idx="4796">
                  <c:v>413.500000</c:v>
                </c:pt>
                <c:pt idx="4797">
                  <c:v>413.500000</c:v>
                </c:pt>
                <c:pt idx="4798">
                  <c:v>327.000000</c:v>
                </c:pt>
                <c:pt idx="4799">
                  <c:v>327.000000</c:v>
                </c:pt>
                <c:pt idx="4800">
                  <c:v>328.000000</c:v>
                </c:pt>
                <c:pt idx="4801">
                  <c:v>328.000000</c:v>
                </c:pt>
                <c:pt idx="4802">
                  <c:v>414.000000</c:v>
                </c:pt>
                <c:pt idx="4803">
                  <c:v>414.000000</c:v>
                </c:pt>
                <c:pt idx="4804">
                  <c:v>941.000000</c:v>
                </c:pt>
                <c:pt idx="4805">
                  <c:v>941.000000</c:v>
                </c:pt>
                <c:pt idx="4806">
                  <c:v>942.000000</c:v>
                </c:pt>
                <c:pt idx="4807">
                  <c:v>942.000000</c:v>
                </c:pt>
                <c:pt idx="4808">
                  <c:v>414.500000</c:v>
                </c:pt>
                <c:pt idx="4809">
                  <c:v>414.500000</c:v>
                </c:pt>
                <c:pt idx="4810">
                  <c:v>329.000000</c:v>
                </c:pt>
                <c:pt idx="4811">
                  <c:v>329.000000</c:v>
                </c:pt>
                <c:pt idx="4812">
                  <c:v>330.000000</c:v>
                </c:pt>
                <c:pt idx="4813">
                  <c:v>330.000000</c:v>
                </c:pt>
                <c:pt idx="4814">
                  <c:v>415.000000</c:v>
                </c:pt>
                <c:pt idx="4815">
                  <c:v>415.000000</c:v>
                </c:pt>
                <c:pt idx="4816">
                  <c:v>943.000000</c:v>
                </c:pt>
                <c:pt idx="4817">
                  <c:v>943.000000</c:v>
                </c:pt>
                <c:pt idx="4818">
                  <c:v>944.000000</c:v>
                </c:pt>
                <c:pt idx="4819">
                  <c:v>944.000000</c:v>
                </c:pt>
                <c:pt idx="4820">
                  <c:v>415.500000</c:v>
                </c:pt>
                <c:pt idx="4821">
                  <c:v>415.500000</c:v>
                </c:pt>
                <c:pt idx="4822">
                  <c:v>331.000000</c:v>
                </c:pt>
                <c:pt idx="4823">
                  <c:v>331.000000</c:v>
                </c:pt>
                <c:pt idx="4824">
                  <c:v>332.000000</c:v>
                </c:pt>
                <c:pt idx="4825">
                  <c:v>332.000000</c:v>
                </c:pt>
                <c:pt idx="4826">
                  <c:v>416.000000</c:v>
                </c:pt>
                <c:pt idx="4827">
                  <c:v>416.000000</c:v>
                </c:pt>
                <c:pt idx="4828">
                  <c:v>945.000000</c:v>
                </c:pt>
                <c:pt idx="4829">
                  <c:v>945.000000</c:v>
                </c:pt>
                <c:pt idx="4830">
                  <c:v>946.000000</c:v>
                </c:pt>
                <c:pt idx="4831">
                  <c:v>946.000000</c:v>
                </c:pt>
                <c:pt idx="4832">
                  <c:v>416.500000</c:v>
                </c:pt>
                <c:pt idx="4833">
                  <c:v>416.500000</c:v>
                </c:pt>
                <c:pt idx="4834">
                  <c:v>333.000000</c:v>
                </c:pt>
                <c:pt idx="4835">
                  <c:v>333.000000</c:v>
                </c:pt>
                <c:pt idx="4836">
                  <c:v>334.000000</c:v>
                </c:pt>
                <c:pt idx="4837">
                  <c:v>334.000000</c:v>
                </c:pt>
                <c:pt idx="4838">
                  <c:v>417.000000</c:v>
                </c:pt>
                <c:pt idx="4839">
                  <c:v>417.000000</c:v>
                </c:pt>
                <c:pt idx="4840">
                  <c:v>947.000000</c:v>
                </c:pt>
                <c:pt idx="4841">
                  <c:v>947.000000</c:v>
                </c:pt>
                <c:pt idx="4842">
                  <c:v>948.000000</c:v>
                </c:pt>
                <c:pt idx="4843">
                  <c:v>948.000000</c:v>
                </c:pt>
                <c:pt idx="4844">
                  <c:v>417.500000</c:v>
                </c:pt>
                <c:pt idx="4845">
                  <c:v>417.500000</c:v>
                </c:pt>
                <c:pt idx="4846">
                  <c:v>335.000000</c:v>
                </c:pt>
                <c:pt idx="4847">
                  <c:v>335.000000</c:v>
                </c:pt>
                <c:pt idx="4848">
                  <c:v>336.000000</c:v>
                </c:pt>
                <c:pt idx="4849">
                  <c:v>336.000000</c:v>
                </c:pt>
                <c:pt idx="4850">
                  <c:v>418.000000</c:v>
                </c:pt>
                <c:pt idx="4851">
                  <c:v>418.000000</c:v>
                </c:pt>
                <c:pt idx="4852">
                  <c:v>949.000000</c:v>
                </c:pt>
                <c:pt idx="4853">
                  <c:v>949.000000</c:v>
                </c:pt>
                <c:pt idx="4854">
                  <c:v>950.000000</c:v>
                </c:pt>
                <c:pt idx="4855">
                  <c:v>950.000000</c:v>
                </c:pt>
                <c:pt idx="4856">
                  <c:v>418.500000</c:v>
                </c:pt>
                <c:pt idx="4857">
                  <c:v>418.500000</c:v>
                </c:pt>
                <c:pt idx="4858">
                  <c:v>337.000000</c:v>
                </c:pt>
                <c:pt idx="4859">
                  <c:v>337.000000</c:v>
                </c:pt>
                <c:pt idx="4860">
                  <c:v>338.000000</c:v>
                </c:pt>
                <c:pt idx="4861">
                  <c:v>338.000000</c:v>
                </c:pt>
                <c:pt idx="4862">
                  <c:v>419.000000</c:v>
                </c:pt>
                <c:pt idx="4863">
                  <c:v>419.000000</c:v>
                </c:pt>
                <c:pt idx="4864">
                  <c:v>951.000000</c:v>
                </c:pt>
                <c:pt idx="4865">
                  <c:v>951.000000</c:v>
                </c:pt>
                <c:pt idx="4866">
                  <c:v>952.000000</c:v>
                </c:pt>
                <c:pt idx="4867">
                  <c:v>952.000000</c:v>
                </c:pt>
                <c:pt idx="4868">
                  <c:v>419.500000</c:v>
                </c:pt>
                <c:pt idx="4869">
                  <c:v>419.500000</c:v>
                </c:pt>
                <c:pt idx="4870">
                  <c:v>339.000000</c:v>
                </c:pt>
                <c:pt idx="4871">
                  <c:v>339.000000</c:v>
                </c:pt>
                <c:pt idx="4872">
                  <c:v>340.000000</c:v>
                </c:pt>
                <c:pt idx="4873">
                  <c:v>340.000000</c:v>
                </c:pt>
                <c:pt idx="4874">
                  <c:v>420.000000</c:v>
                </c:pt>
                <c:pt idx="4875">
                  <c:v>420.000000</c:v>
                </c:pt>
                <c:pt idx="4876">
                  <c:v>953.000000</c:v>
                </c:pt>
                <c:pt idx="4877">
                  <c:v>953.000000</c:v>
                </c:pt>
                <c:pt idx="4878">
                  <c:v>954.000000</c:v>
                </c:pt>
                <c:pt idx="4879">
                  <c:v>954.000000</c:v>
                </c:pt>
                <c:pt idx="4880">
                  <c:v>420.500000</c:v>
                </c:pt>
                <c:pt idx="4881">
                  <c:v>420.500000</c:v>
                </c:pt>
                <c:pt idx="4882">
                  <c:v>341.000000</c:v>
                </c:pt>
                <c:pt idx="4883">
                  <c:v>341.000000</c:v>
                </c:pt>
                <c:pt idx="4884">
                  <c:v>342.000000</c:v>
                </c:pt>
                <c:pt idx="4885">
                  <c:v>342.000000</c:v>
                </c:pt>
                <c:pt idx="4886">
                  <c:v>421.000000</c:v>
                </c:pt>
                <c:pt idx="4887">
                  <c:v>421.000000</c:v>
                </c:pt>
                <c:pt idx="4888">
                  <c:v>955.000000</c:v>
                </c:pt>
                <c:pt idx="4889">
                  <c:v>955.000000</c:v>
                </c:pt>
                <c:pt idx="4890">
                  <c:v>956.000000</c:v>
                </c:pt>
                <c:pt idx="4891">
                  <c:v>956.000000</c:v>
                </c:pt>
                <c:pt idx="4892">
                  <c:v>421.500000</c:v>
                </c:pt>
                <c:pt idx="4893">
                  <c:v>421.500000</c:v>
                </c:pt>
                <c:pt idx="4894">
                  <c:v>343.000000</c:v>
                </c:pt>
                <c:pt idx="4895">
                  <c:v>343.000000</c:v>
                </c:pt>
                <c:pt idx="4896">
                  <c:v>344.000000</c:v>
                </c:pt>
                <c:pt idx="4897">
                  <c:v>344.000000</c:v>
                </c:pt>
                <c:pt idx="4898">
                  <c:v>422.000000</c:v>
                </c:pt>
                <c:pt idx="4899">
                  <c:v>422.000000</c:v>
                </c:pt>
                <c:pt idx="4900">
                  <c:v>957.000000</c:v>
                </c:pt>
                <c:pt idx="4901">
                  <c:v>957.000000</c:v>
                </c:pt>
                <c:pt idx="4902">
                  <c:v>958.000000</c:v>
                </c:pt>
                <c:pt idx="4903">
                  <c:v>958.000000</c:v>
                </c:pt>
                <c:pt idx="4904">
                  <c:v>422.500000</c:v>
                </c:pt>
                <c:pt idx="4905">
                  <c:v>422.500000</c:v>
                </c:pt>
                <c:pt idx="4906">
                  <c:v>345.000000</c:v>
                </c:pt>
                <c:pt idx="4907">
                  <c:v>345.000000</c:v>
                </c:pt>
                <c:pt idx="4908">
                  <c:v>346.000000</c:v>
                </c:pt>
                <c:pt idx="4909">
                  <c:v>346.000000</c:v>
                </c:pt>
                <c:pt idx="4910">
                  <c:v>423.000000</c:v>
                </c:pt>
                <c:pt idx="4911">
                  <c:v>423.000000</c:v>
                </c:pt>
                <c:pt idx="4912">
                  <c:v>959.000000</c:v>
                </c:pt>
                <c:pt idx="4913">
                  <c:v>959.000000</c:v>
                </c:pt>
                <c:pt idx="4914">
                  <c:v>960.000000</c:v>
                </c:pt>
                <c:pt idx="4915">
                  <c:v>960.000000</c:v>
                </c:pt>
                <c:pt idx="4916">
                  <c:v>423.500000</c:v>
                </c:pt>
                <c:pt idx="4917">
                  <c:v>423.500000</c:v>
                </c:pt>
                <c:pt idx="4918">
                  <c:v>347.000000</c:v>
                </c:pt>
                <c:pt idx="4919">
                  <c:v>347.000000</c:v>
                </c:pt>
                <c:pt idx="4920">
                  <c:v>348.000000</c:v>
                </c:pt>
                <c:pt idx="4921">
                  <c:v>348.000000</c:v>
                </c:pt>
                <c:pt idx="4922">
                  <c:v>424.000000</c:v>
                </c:pt>
                <c:pt idx="4923">
                  <c:v>424.000000</c:v>
                </c:pt>
                <c:pt idx="4924">
                  <c:v>961.000000</c:v>
                </c:pt>
                <c:pt idx="4925">
                  <c:v>961.000000</c:v>
                </c:pt>
                <c:pt idx="4926">
                  <c:v>962.000000</c:v>
                </c:pt>
                <c:pt idx="4927">
                  <c:v>962.000000</c:v>
                </c:pt>
                <c:pt idx="4928">
                  <c:v>424.500000</c:v>
                </c:pt>
                <c:pt idx="4929">
                  <c:v>424.500000</c:v>
                </c:pt>
                <c:pt idx="4930">
                  <c:v>349.000000</c:v>
                </c:pt>
                <c:pt idx="4931">
                  <c:v>349.000000</c:v>
                </c:pt>
                <c:pt idx="4932">
                  <c:v>350.000000</c:v>
                </c:pt>
                <c:pt idx="4933">
                  <c:v>350.000000</c:v>
                </c:pt>
                <c:pt idx="4934">
                  <c:v>425.000000</c:v>
                </c:pt>
                <c:pt idx="4935">
                  <c:v>425.000000</c:v>
                </c:pt>
                <c:pt idx="4936">
                  <c:v>963.000000</c:v>
                </c:pt>
                <c:pt idx="4937">
                  <c:v>963.000000</c:v>
                </c:pt>
                <c:pt idx="4938">
                  <c:v>964.000000</c:v>
                </c:pt>
                <c:pt idx="4939">
                  <c:v>964.000000</c:v>
                </c:pt>
                <c:pt idx="4940">
                  <c:v>425.500000</c:v>
                </c:pt>
                <c:pt idx="4941">
                  <c:v>425.500000</c:v>
                </c:pt>
                <c:pt idx="4942">
                  <c:v>351.000000</c:v>
                </c:pt>
                <c:pt idx="4943">
                  <c:v>351.000000</c:v>
                </c:pt>
                <c:pt idx="4944">
                  <c:v>352.000000</c:v>
                </c:pt>
                <c:pt idx="4945">
                  <c:v>352.000000</c:v>
                </c:pt>
                <c:pt idx="4946">
                  <c:v>426.000000</c:v>
                </c:pt>
                <c:pt idx="4947">
                  <c:v>426.000000</c:v>
                </c:pt>
                <c:pt idx="4948">
                  <c:v>965.000000</c:v>
                </c:pt>
                <c:pt idx="4949">
                  <c:v>965.000000</c:v>
                </c:pt>
                <c:pt idx="4950">
                  <c:v>966.000000</c:v>
                </c:pt>
                <c:pt idx="4951">
                  <c:v>966.000000</c:v>
                </c:pt>
                <c:pt idx="4952">
                  <c:v>426.500000</c:v>
                </c:pt>
                <c:pt idx="4953">
                  <c:v>426.500000</c:v>
                </c:pt>
                <c:pt idx="4954">
                  <c:v>353.000000</c:v>
                </c:pt>
                <c:pt idx="4955">
                  <c:v>353.000000</c:v>
                </c:pt>
                <c:pt idx="4956">
                  <c:v>354.000000</c:v>
                </c:pt>
                <c:pt idx="4957">
                  <c:v>354.000000</c:v>
                </c:pt>
                <c:pt idx="4958">
                  <c:v>427.000000</c:v>
                </c:pt>
                <c:pt idx="4959">
                  <c:v>427.000000</c:v>
                </c:pt>
                <c:pt idx="4960">
                  <c:v>967.000000</c:v>
                </c:pt>
                <c:pt idx="4961">
                  <c:v>967.000000</c:v>
                </c:pt>
                <c:pt idx="4962">
                  <c:v>968.000000</c:v>
                </c:pt>
                <c:pt idx="4963">
                  <c:v>968.000000</c:v>
                </c:pt>
                <c:pt idx="4964">
                  <c:v>427.500000</c:v>
                </c:pt>
                <c:pt idx="4965">
                  <c:v>427.500000</c:v>
                </c:pt>
                <c:pt idx="4966">
                  <c:v>355.000000</c:v>
                </c:pt>
                <c:pt idx="4967">
                  <c:v>355.000000</c:v>
                </c:pt>
                <c:pt idx="4968">
                  <c:v>356.000000</c:v>
                </c:pt>
                <c:pt idx="4969">
                  <c:v>356.000000</c:v>
                </c:pt>
                <c:pt idx="4970">
                  <c:v>428.000000</c:v>
                </c:pt>
                <c:pt idx="4971">
                  <c:v>428.000000</c:v>
                </c:pt>
                <c:pt idx="4972">
                  <c:v>969.000000</c:v>
                </c:pt>
                <c:pt idx="4973">
                  <c:v>969.000000</c:v>
                </c:pt>
                <c:pt idx="4974">
                  <c:v>970.000000</c:v>
                </c:pt>
                <c:pt idx="4975">
                  <c:v>970.000000</c:v>
                </c:pt>
                <c:pt idx="4976">
                  <c:v>428.500000</c:v>
                </c:pt>
                <c:pt idx="4977">
                  <c:v>428.500000</c:v>
                </c:pt>
                <c:pt idx="4978">
                  <c:v>357.000000</c:v>
                </c:pt>
                <c:pt idx="4979">
                  <c:v>357.000000</c:v>
                </c:pt>
                <c:pt idx="4980">
                  <c:v>495.000000</c:v>
                </c:pt>
                <c:pt idx="4981">
                  <c:v>495.000000</c:v>
                </c:pt>
                <c:pt idx="4982">
                  <c:v>497.500000</c:v>
                </c:pt>
                <c:pt idx="4983">
                  <c:v>497.500000</c:v>
                </c:pt>
                <c:pt idx="4984">
                  <c:v>971.000000</c:v>
                </c:pt>
                <c:pt idx="4985">
                  <c:v>971.000000</c:v>
                </c:pt>
                <c:pt idx="4986">
                  <c:v>972.000000</c:v>
                </c:pt>
                <c:pt idx="4987">
                  <c:v>972.000000</c:v>
                </c:pt>
                <c:pt idx="4988">
                  <c:v>498.000000</c:v>
                </c:pt>
                <c:pt idx="4989">
                  <c:v>498.000000</c:v>
                </c:pt>
                <c:pt idx="4990">
                  <c:v>496.000000</c:v>
                </c:pt>
                <c:pt idx="4991">
                  <c:v>496.000000</c:v>
                </c:pt>
                <c:pt idx="4992">
                  <c:v>497.000000</c:v>
                </c:pt>
                <c:pt idx="4993">
                  <c:v>497.000000</c:v>
                </c:pt>
                <c:pt idx="4994">
                  <c:v>498.500000</c:v>
                </c:pt>
                <c:pt idx="4995">
                  <c:v>498.500000</c:v>
                </c:pt>
                <c:pt idx="4996">
                  <c:v>973.000000</c:v>
                </c:pt>
                <c:pt idx="4997">
                  <c:v>973.000000</c:v>
                </c:pt>
                <c:pt idx="4998">
                  <c:v>974.000000</c:v>
                </c:pt>
                <c:pt idx="4999">
                  <c:v>974.000000</c:v>
                </c:pt>
                <c:pt idx="5000">
                  <c:v>572.500000</c:v>
                </c:pt>
                <c:pt idx="5001">
                  <c:v>572.500000</c:v>
                </c:pt>
                <c:pt idx="5002">
                  <c:v>645.000000</c:v>
                </c:pt>
                <c:pt idx="5003">
                  <c:v>645.000000</c:v>
                </c:pt>
                <c:pt idx="5004">
                  <c:v>646.000000</c:v>
                </c:pt>
                <c:pt idx="5005">
                  <c:v>646.000000</c:v>
                </c:pt>
                <c:pt idx="5006">
                  <c:v>573.000000</c:v>
                </c:pt>
                <c:pt idx="5007">
                  <c:v>573.000000</c:v>
                </c:pt>
                <c:pt idx="5008">
                  <c:v>975.000000</c:v>
                </c:pt>
                <c:pt idx="5009">
                  <c:v>975.000000</c:v>
                </c:pt>
                <c:pt idx="5010">
                  <c:v>976.000000</c:v>
                </c:pt>
                <c:pt idx="5011">
                  <c:v>976.000000</c:v>
                </c:pt>
                <c:pt idx="5012">
                  <c:v>573.500000</c:v>
                </c:pt>
                <c:pt idx="5013">
                  <c:v>573.500000</c:v>
                </c:pt>
                <c:pt idx="5014">
                  <c:v>647.000000</c:v>
                </c:pt>
                <c:pt idx="5015">
                  <c:v>647.000000</c:v>
                </c:pt>
                <c:pt idx="5016">
                  <c:v>648.000000</c:v>
                </c:pt>
                <c:pt idx="5017">
                  <c:v>648.000000</c:v>
                </c:pt>
                <c:pt idx="5018">
                  <c:v>574.000000</c:v>
                </c:pt>
                <c:pt idx="5019">
                  <c:v>574.000000</c:v>
                </c:pt>
                <c:pt idx="5020">
                  <c:v>977.000000</c:v>
                </c:pt>
                <c:pt idx="5021">
                  <c:v>977.000000</c:v>
                </c:pt>
                <c:pt idx="5022">
                  <c:v>978.000000</c:v>
                </c:pt>
                <c:pt idx="5023">
                  <c:v>978.000000</c:v>
                </c:pt>
                <c:pt idx="5024">
                  <c:v>574.500000</c:v>
                </c:pt>
                <c:pt idx="5025">
                  <c:v>574.500000</c:v>
                </c:pt>
                <c:pt idx="5026">
                  <c:v>649.000000</c:v>
                </c:pt>
                <c:pt idx="5027">
                  <c:v>649.000000</c:v>
                </c:pt>
                <c:pt idx="5028">
                  <c:v>650.000000</c:v>
                </c:pt>
                <c:pt idx="5029">
                  <c:v>650.000000</c:v>
                </c:pt>
                <c:pt idx="5030">
                  <c:v>575.000000</c:v>
                </c:pt>
                <c:pt idx="5031">
                  <c:v>575.000000</c:v>
                </c:pt>
                <c:pt idx="5032">
                  <c:v>979.000000</c:v>
                </c:pt>
                <c:pt idx="5033">
                  <c:v>979.000000</c:v>
                </c:pt>
                <c:pt idx="5034">
                  <c:v>980.000000</c:v>
                </c:pt>
                <c:pt idx="5035">
                  <c:v>980.000000</c:v>
                </c:pt>
                <c:pt idx="5036">
                  <c:v>575.500000</c:v>
                </c:pt>
                <c:pt idx="5037">
                  <c:v>575.500000</c:v>
                </c:pt>
                <c:pt idx="5038">
                  <c:v>651.000000</c:v>
                </c:pt>
                <c:pt idx="5039">
                  <c:v>651.000000</c:v>
                </c:pt>
                <c:pt idx="5040">
                  <c:v>652.000000</c:v>
                </c:pt>
                <c:pt idx="5041">
                  <c:v>652.000000</c:v>
                </c:pt>
                <c:pt idx="5042">
                  <c:v>576.000000</c:v>
                </c:pt>
                <c:pt idx="5043">
                  <c:v>576.000000</c:v>
                </c:pt>
                <c:pt idx="5044">
                  <c:v>981.000000</c:v>
                </c:pt>
                <c:pt idx="5045">
                  <c:v>981.000000</c:v>
                </c:pt>
                <c:pt idx="5046">
                  <c:v>982.000000</c:v>
                </c:pt>
                <c:pt idx="5047">
                  <c:v>982.000000</c:v>
                </c:pt>
                <c:pt idx="5048">
                  <c:v>576.500000</c:v>
                </c:pt>
                <c:pt idx="5049">
                  <c:v>576.500000</c:v>
                </c:pt>
                <c:pt idx="5050">
                  <c:v>653.000000</c:v>
                </c:pt>
                <c:pt idx="5051">
                  <c:v>653.000000</c:v>
                </c:pt>
                <c:pt idx="5052">
                  <c:v>732.000000</c:v>
                </c:pt>
                <c:pt idx="5053">
                  <c:v>732.000000</c:v>
                </c:pt>
                <c:pt idx="5054">
                  <c:v>616.000000</c:v>
                </c:pt>
                <c:pt idx="5055">
                  <c:v>616.000000</c:v>
                </c:pt>
                <c:pt idx="5056">
                  <c:v>983.000000</c:v>
                </c:pt>
                <c:pt idx="5057">
                  <c:v>983.000000</c:v>
                </c:pt>
                <c:pt idx="5058">
                  <c:v>984.000000</c:v>
                </c:pt>
                <c:pt idx="5059">
                  <c:v>984.000000</c:v>
                </c:pt>
                <c:pt idx="5060">
                  <c:v>616.500000</c:v>
                </c:pt>
                <c:pt idx="5061">
                  <c:v>616.500000</c:v>
                </c:pt>
                <c:pt idx="5062">
                  <c:v>733.000000</c:v>
                </c:pt>
                <c:pt idx="5063">
                  <c:v>733.000000</c:v>
                </c:pt>
                <c:pt idx="5064">
                  <c:v>734.000000</c:v>
                </c:pt>
                <c:pt idx="5065">
                  <c:v>734.000000</c:v>
                </c:pt>
                <c:pt idx="5066">
                  <c:v>617.000000</c:v>
                </c:pt>
                <c:pt idx="5067">
                  <c:v>617.000000</c:v>
                </c:pt>
                <c:pt idx="5068">
                  <c:v>985.000000</c:v>
                </c:pt>
                <c:pt idx="5069">
                  <c:v>985.000000</c:v>
                </c:pt>
                <c:pt idx="5070">
                  <c:v>986.000000</c:v>
                </c:pt>
                <c:pt idx="5071">
                  <c:v>986.000000</c:v>
                </c:pt>
                <c:pt idx="5072">
                  <c:v>617.500000</c:v>
                </c:pt>
                <c:pt idx="5073">
                  <c:v>617.500000</c:v>
                </c:pt>
                <c:pt idx="5074">
                  <c:v>735.000000</c:v>
                </c:pt>
                <c:pt idx="5075">
                  <c:v>735.000000</c:v>
                </c:pt>
                <c:pt idx="5076">
                  <c:v>772.000000</c:v>
                </c:pt>
                <c:pt idx="5077">
                  <c:v>772.000000</c:v>
                </c:pt>
                <c:pt idx="5078">
                  <c:v>636.000000</c:v>
                </c:pt>
                <c:pt idx="5079">
                  <c:v>636.000000</c:v>
                </c:pt>
                <c:pt idx="5080">
                  <c:v>987.000000</c:v>
                </c:pt>
                <c:pt idx="5081">
                  <c:v>987.000000</c:v>
                </c:pt>
                <c:pt idx="5082">
                  <c:v>988.000000</c:v>
                </c:pt>
                <c:pt idx="5083">
                  <c:v>988.000000</c:v>
                </c:pt>
                <c:pt idx="5084">
                  <c:v>636.500000</c:v>
                </c:pt>
                <c:pt idx="5085">
                  <c:v>636.500000</c:v>
                </c:pt>
                <c:pt idx="5086">
                  <c:v>773.000000</c:v>
                </c:pt>
                <c:pt idx="5087">
                  <c:v>773.000000</c:v>
                </c:pt>
                <c:pt idx="5088">
                  <c:v>774.000000</c:v>
                </c:pt>
                <c:pt idx="5089">
                  <c:v>774.000000</c:v>
                </c:pt>
                <c:pt idx="5090">
                  <c:v>637.000000</c:v>
                </c:pt>
                <c:pt idx="5091">
                  <c:v>637.000000</c:v>
                </c:pt>
                <c:pt idx="5092">
                  <c:v>989.000000</c:v>
                </c:pt>
                <c:pt idx="5093">
                  <c:v>989.000000</c:v>
                </c:pt>
                <c:pt idx="5094">
                  <c:v>990.000000</c:v>
                </c:pt>
                <c:pt idx="5095">
                  <c:v>990.000000</c:v>
                </c:pt>
                <c:pt idx="5096">
                  <c:v>637.500000</c:v>
                </c:pt>
                <c:pt idx="5097">
                  <c:v>637.500000</c:v>
                </c:pt>
                <c:pt idx="5098">
                  <c:v>775.000000</c:v>
                </c:pt>
                <c:pt idx="5099">
                  <c:v>775.000000</c:v>
                </c:pt>
                <c:pt idx="5100">
                  <c:v>924.000000</c:v>
                </c:pt>
                <c:pt idx="5101">
                  <c:v>924.000000</c:v>
                </c:pt>
                <c:pt idx="5102">
                  <c:v>712.000000</c:v>
                </c:pt>
                <c:pt idx="5103">
                  <c:v>712.000000</c:v>
                </c:pt>
                <c:pt idx="5104">
                  <c:v>991.000000</c:v>
                </c:pt>
                <c:pt idx="5105">
                  <c:v>991.000000</c:v>
                </c:pt>
                <c:pt idx="5106">
                  <c:v>992.000000</c:v>
                </c:pt>
                <c:pt idx="5107">
                  <c:v>992.000000</c:v>
                </c:pt>
                <c:pt idx="5108">
                  <c:v>712.500000</c:v>
                </c:pt>
                <c:pt idx="5109">
                  <c:v>712.500000</c:v>
                </c:pt>
                <c:pt idx="5110">
                  <c:v>925.000000</c:v>
                </c:pt>
                <c:pt idx="5111">
                  <c:v>925.000000</c:v>
                </c:pt>
                <c:pt idx="5112">
                  <c:v>1136.000000</c:v>
                </c:pt>
                <c:pt idx="5113">
                  <c:v>1136.000000</c:v>
                </c:pt>
                <c:pt idx="5114">
                  <c:v>818.000000</c:v>
                </c:pt>
                <c:pt idx="5115">
                  <c:v>818.000000</c:v>
                </c:pt>
                <c:pt idx="5116">
                  <c:v>993.000000</c:v>
                </c:pt>
                <c:pt idx="5117">
                  <c:v>993.000000</c:v>
                </c:pt>
                <c:pt idx="5118">
                  <c:v>994.000000</c:v>
                </c:pt>
                <c:pt idx="5119">
                  <c:v>994.000000</c:v>
                </c:pt>
                <c:pt idx="5120">
                  <c:v>818.500000</c:v>
                </c:pt>
                <c:pt idx="5121">
                  <c:v>818.500000</c:v>
                </c:pt>
                <c:pt idx="5122">
                  <c:v>1137.000000</c:v>
                </c:pt>
                <c:pt idx="5123">
                  <c:v>1137.000000</c:v>
                </c:pt>
                <c:pt idx="5124">
                  <c:v>1138.000000</c:v>
                </c:pt>
                <c:pt idx="5125">
                  <c:v>1138.000000</c:v>
                </c:pt>
                <c:pt idx="5126">
                  <c:v>819.000000</c:v>
                </c:pt>
                <c:pt idx="5127">
                  <c:v>819.000000</c:v>
                </c:pt>
                <c:pt idx="5128">
                  <c:v>995.000000</c:v>
                </c:pt>
                <c:pt idx="5129">
                  <c:v>995.000000</c:v>
                </c:pt>
                <c:pt idx="5130">
                  <c:v>996.000000</c:v>
                </c:pt>
                <c:pt idx="5131">
                  <c:v>996.000000</c:v>
                </c:pt>
                <c:pt idx="5132">
                  <c:v>819.500000</c:v>
                </c:pt>
                <c:pt idx="5133">
                  <c:v>819.500000</c:v>
                </c:pt>
                <c:pt idx="5134">
                  <c:v>1139.000000</c:v>
                </c:pt>
                <c:pt idx="5135">
                  <c:v>1139.000000</c:v>
                </c:pt>
                <c:pt idx="5136">
                  <c:v>1140.000000</c:v>
                </c:pt>
                <c:pt idx="5137">
                  <c:v>1140.000000</c:v>
                </c:pt>
                <c:pt idx="5138">
                  <c:v>820.000000</c:v>
                </c:pt>
                <c:pt idx="5139">
                  <c:v>820.000000</c:v>
                </c:pt>
                <c:pt idx="5140">
                  <c:v>997.000000</c:v>
                </c:pt>
                <c:pt idx="5141">
                  <c:v>997.000000</c:v>
                </c:pt>
                <c:pt idx="5142">
                  <c:v>998.000000</c:v>
                </c:pt>
                <c:pt idx="5143">
                  <c:v>998.000000</c:v>
                </c:pt>
                <c:pt idx="5144">
                  <c:v>820.500000</c:v>
                </c:pt>
                <c:pt idx="5145">
                  <c:v>820.500000</c:v>
                </c:pt>
                <c:pt idx="5146">
                  <c:v>1141.000000</c:v>
                </c:pt>
                <c:pt idx="5147">
                  <c:v>1141.000000</c:v>
                </c:pt>
                <c:pt idx="5148">
                  <c:v>1142.000000</c:v>
                </c:pt>
                <c:pt idx="5149">
                  <c:v>1142.000000</c:v>
                </c:pt>
                <c:pt idx="5150">
                  <c:v>821.000000</c:v>
                </c:pt>
                <c:pt idx="5151">
                  <c:v>821.000000</c:v>
                </c:pt>
                <c:pt idx="5152">
                  <c:v>999.000000</c:v>
                </c:pt>
                <c:pt idx="5153">
                  <c:v>999.000000</c:v>
                </c:pt>
                <c:pt idx="5154">
                  <c:v>1000.000000</c:v>
                </c:pt>
                <c:pt idx="5155">
                  <c:v>1000.000000</c:v>
                </c:pt>
                <c:pt idx="5156">
                  <c:v>821.500000</c:v>
                </c:pt>
                <c:pt idx="5157">
                  <c:v>821.500000</c:v>
                </c:pt>
                <c:pt idx="5158">
                  <c:v>1143.000000</c:v>
                </c:pt>
                <c:pt idx="5159">
                  <c:v>1143.000000</c:v>
                </c:pt>
                <c:pt idx="5160">
                  <c:v>1144.000000</c:v>
                </c:pt>
                <c:pt idx="5161">
                  <c:v>1144.000000</c:v>
                </c:pt>
                <c:pt idx="5162">
                  <c:v>822.000000</c:v>
                </c:pt>
                <c:pt idx="5163">
                  <c:v>822.000000</c:v>
                </c:pt>
                <c:pt idx="5164">
                  <c:v>1001.000000</c:v>
                </c:pt>
                <c:pt idx="5165">
                  <c:v>1001.000000</c:v>
                </c:pt>
                <c:pt idx="5166">
                  <c:v>1002.000000</c:v>
                </c:pt>
                <c:pt idx="5167">
                  <c:v>1002.000000</c:v>
                </c:pt>
                <c:pt idx="5168">
                  <c:v>822.500000</c:v>
                </c:pt>
                <c:pt idx="5169">
                  <c:v>822.500000</c:v>
                </c:pt>
                <c:pt idx="5170">
                  <c:v>1145.000000</c:v>
                </c:pt>
                <c:pt idx="5171">
                  <c:v>1145.000000</c:v>
                </c:pt>
                <c:pt idx="5172">
                  <c:v>1146.000000</c:v>
                </c:pt>
                <c:pt idx="5173">
                  <c:v>1146.000000</c:v>
                </c:pt>
                <c:pt idx="5174">
                  <c:v>823.000000</c:v>
                </c:pt>
                <c:pt idx="5175">
                  <c:v>823.000000</c:v>
                </c:pt>
                <c:pt idx="5176">
                  <c:v>1003.000000</c:v>
                </c:pt>
                <c:pt idx="5177">
                  <c:v>1003.000000</c:v>
                </c:pt>
                <c:pt idx="5178">
                  <c:v>1004.000000</c:v>
                </c:pt>
                <c:pt idx="5179">
                  <c:v>1004.000000</c:v>
                </c:pt>
                <c:pt idx="5180">
                  <c:v>823.500000</c:v>
                </c:pt>
                <c:pt idx="5181">
                  <c:v>823.500000</c:v>
                </c:pt>
                <c:pt idx="5182">
                  <c:v>1147.000000</c:v>
                </c:pt>
                <c:pt idx="5183">
                  <c:v>1147.000000</c:v>
                </c:pt>
                <c:pt idx="5184">
                  <c:v>1148.000000</c:v>
                </c:pt>
                <c:pt idx="5185">
                  <c:v>1148.000000</c:v>
                </c:pt>
                <c:pt idx="5186">
                  <c:v>824.000000</c:v>
                </c:pt>
                <c:pt idx="5187">
                  <c:v>824.000000</c:v>
                </c:pt>
                <c:pt idx="5188">
                  <c:v>1005.000000</c:v>
                </c:pt>
                <c:pt idx="5189">
                  <c:v>1005.000000</c:v>
                </c:pt>
                <c:pt idx="5190">
                  <c:v>1006.000000</c:v>
                </c:pt>
                <c:pt idx="5191">
                  <c:v>1006.000000</c:v>
                </c:pt>
                <c:pt idx="5192">
                  <c:v>824.500000</c:v>
                </c:pt>
                <c:pt idx="5193">
                  <c:v>824.500000</c:v>
                </c:pt>
                <c:pt idx="5194">
                  <c:v>1149.000000</c:v>
                </c:pt>
                <c:pt idx="5195">
                  <c:v>1149.000000</c:v>
                </c:pt>
                <c:pt idx="5196">
                  <c:v>1150.000000</c:v>
                </c:pt>
                <c:pt idx="5197">
                  <c:v>1150.000000</c:v>
                </c:pt>
                <c:pt idx="5198">
                  <c:v>825.000000</c:v>
                </c:pt>
                <c:pt idx="5199">
                  <c:v>825.000000</c:v>
                </c:pt>
                <c:pt idx="5200">
                  <c:v>1007.000000</c:v>
                </c:pt>
                <c:pt idx="5201">
                  <c:v>1007.000000</c:v>
                </c:pt>
                <c:pt idx="5202">
                  <c:v>1008.000000</c:v>
                </c:pt>
                <c:pt idx="5203">
                  <c:v>1008.000000</c:v>
                </c:pt>
                <c:pt idx="5204">
                  <c:v>825.500000</c:v>
                </c:pt>
                <c:pt idx="5205">
                  <c:v>825.500000</c:v>
                </c:pt>
                <c:pt idx="5206">
                  <c:v>1151.000000</c:v>
                </c:pt>
                <c:pt idx="5207">
                  <c:v>1151.000000</c:v>
                </c:pt>
                <c:pt idx="5208">
                  <c:v>1152.000000</c:v>
                </c:pt>
                <c:pt idx="5209">
                  <c:v>1152.000000</c:v>
                </c:pt>
                <c:pt idx="5210">
                  <c:v>826.000000</c:v>
                </c:pt>
                <c:pt idx="5211">
                  <c:v>826.000000</c:v>
                </c:pt>
                <c:pt idx="5212">
                  <c:v>1009.000000</c:v>
                </c:pt>
                <c:pt idx="5213">
                  <c:v>1009.000000</c:v>
                </c:pt>
                <c:pt idx="5214">
                  <c:v>1010.000000</c:v>
                </c:pt>
                <c:pt idx="5215">
                  <c:v>1010.000000</c:v>
                </c:pt>
                <c:pt idx="5216">
                  <c:v>826.500000</c:v>
                </c:pt>
                <c:pt idx="5217">
                  <c:v>826.500000</c:v>
                </c:pt>
                <c:pt idx="5218">
                  <c:v>1153.000000</c:v>
                </c:pt>
                <c:pt idx="5219">
                  <c:v>1153.000000</c:v>
                </c:pt>
                <c:pt idx="5220">
                  <c:v>94.000000</c:v>
                </c:pt>
                <c:pt idx="5221">
                  <c:v>94.000000</c:v>
                </c:pt>
                <c:pt idx="5222">
                  <c:v>297.000000</c:v>
                </c:pt>
                <c:pt idx="5223">
                  <c:v>297.000000</c:v>
                </c:pt>
                <c:pt idx="5224">
                  <c:v>1031.000000</c:v>
                </c:pt>
                <c:pt idx="5225">
                  <c:v>1031.000000</c:v>
                </c:pt>
                <c:pt idx="5226">
                  <c:v>1032.000000</c:v>
                </c:pt>
                <c:pt idx="5227">
                  <c:v>1032.000000</c:v>
                </c:pt>
                <c:pt idx="5228">
                  <c:v>297.500000</c:v>
                </c:pt>
                <c:pt idx="5229">
                  <c:v>297.500000</c:v>
                </c:pt>
                <c:pt idx="5230">
                  <c:v>95.000000</c:v>
                </c:pt>
                <c:pt idx="5231">
                  <c:v>95.000000</c:v>
                </c:pt>
                <c:pt idx="5232">
                  <c:v>96.000000</c:v>
                </c:pt>
                <c:pt idx="5233">
                  <c:v>96.000000</c:v>
                </c:pt>
                <c:pt idx="5234">
                  <c:v>298.000000</c:v>
                </c:pt>
                <c:pt idx="5235">
                  <c:v>298.000000</c:v>
                </c:pt>
                <c:pt idx="5236">
                  <c:v>1033.000000</c:v>
                </c:pt>
                <c:pt idx="5237">
                  <c:v>1033.000000</c:v>
                </c:pt>
                <c:pt idx="5238">
                  <c:v>1034.000000</c:v>
                </c:pt>
                <c:pt idx="5239">
                  <c:v>1034.000000</c:v>
                </c:pt>
                <c:pt idx="5240">
                  <c:v>298.500000</c:v>
                </c:pt>
                <c:pt idx="5241">
                  <c:v>298.500000</c:v>
                </c:pt>
                <c:pt idx="5242">
                  <c:v>97.000000</c:v>
                </c:pt>
                <c:pt idx="5243">
                  <c:v>97.000000</c:v>
                </c:pt>
                <c:pt idx="5244">
                  <c:v>98.000000</c:v>
                </c:pt>
                <c:pt idx="5245">
                  <c:v>98.000000</c:v>
                </c:pt>
                <c:pt idx="5246">
                  <c:v>299.000000</c:v>
                </c:pt>
                <c:pt idx="5247">
                  <c:v>299.000000</c:v>
                </c:pt>
                <c:pt idx="5248">
                  <c:v>1035.000000</c:v>
                </c:pt>
                <c:pt idx="5249">
                  <c:v>1035.000000</c:v>
                </c:pt>
                <c:pt idx="5250">
                  <c:v>1036.000000</c:v>
                </c:pt>
                <c:pt idx="5251">
                  <c:v>1036.000000</c:v>
                </c:pt>
                <c:pt idx="5252">
                  <c:v>299.500000</c:v>
                </c:pt>
                <c:pt idx="5253">
                  <c:v>299.500000</c:v>
                </c:pt>
                <c:pt idx="5254">
                  <c:v>99.000000</c:v>
                </c:pt>
                <c:pt idx="5255">
                  <c:v>99.000000</c:v>
                </c:pt>
                <c:pt idx="5256">
                  <c:v>100.000000</c:v>
                </c:pt>
                <c:pt idx="5257">
                  <c:v>100.000000</c:v>
                </c:pt>
                <c:pt idx="5258">
                  <c:v>300.000000</c:v>
                </c:pt>
                <c:pt idx="5259">
                  <c:v>300.000000</c:v>
                </c:pt>
                <c:pt idx="5260">
                  <c:v>1037.000000</c:v>
                </c:pt>
                <c:pt idx="5261">
                  <c:v>1037.000000</c:v>
                </c:pt>
                <c:pt idx="5262">
                  <c:v>1038.000000</c:v>
                </c:pt>
                <c:pt idx="5263">
                  <c:v>1038.000000</c:v>
                </c:pt>
                <c:pt idx="5264">
                  <c:v>300.500000</c:v>
                </c:pt>
                <c:pt idx="5265">
                  <c:v>300.500000</c:v>
                </c:pt>
                <c:pt idx="5266">
                  <c:v>101.000000</c:v>
                </c:pt>
                <c:pt idx="5267">
                  <c:v>101.000000</c:v>
                </c:pt>
                <c:pt idx="5268">
                  <c:v>102.000000</c:v>
                </c:pt>
                <c:pt idx="5269">
                  <c:v>102.000000</c:v>
                </c:pt>
                <c:pt idx="5270">
                  <c:v>301.000000</c:v>
                </c:pt>
                <c:pt idx="5271">
                  <c:v>301.000000</c:v>
                </c:pt>
                <c:pt idx="5272">
                  <c:v>1039.000000</c:v>
                </c:pt>
                <c:pt idx="5273">
                  <c:v>1039.000000</c:v>
                </c:pt>
                <c:pt idx="5274">
                  <c:v>1040.000000</c:v>
                </c:pt>
                <c:pt idx="5275">
                  <c:v>1040.000000</c:v>
                </c:pt>
                <c:pt idx="5276">
                  <c:v>301.500000</c:v>
                </c:pt>
                <c:pt idx="5277">
                  <c:v>301.500000</c:v>
                </c:pt>
                <c:pt idx="5278">
                  <c:v>103.000000</c:v>
                </c:pt>
                <c:pt idx="5279">
                  <c:v>103.000000</c:v>
                </c:pt>
                <c:pt idx="5280">
                  <c:v>104.000000</c:v>
                </c:pt>
                <c:pt idx="5281">
                  <c:v>104.000000</c:v>
                </c:pt>
                <c:pt idx="5282">
                  <c:v>302.000000</c:v>
                </c:pt>
                <c:pt idx="5283">
                  <c:v>302.000000</c:v>
                </c:pt>
                <c:pt idx="5284">
                  <c:v>1041.000000</c:v>
                </c:pt>
                <c:pt idx="5285">
                  <c:v>1041.000000</c:v>
                </c:pt>
                <c:pt idx="5286">
                  <c:v>1042.000000</c:v>
                </c:pt>
                <c:pt idx="5287">
                  <c:v>1042.000000</c:v>
                </c:pt>
                <c:pt idx="5288">
                  <c:v>302.500000</c:v>
                </c:pt>
                <c:pt idx="5289">
                  <c:v>302.500000</c:v>
                </c:pt>
                <c:pt idx="5290">
                  <c:v>105.000000</c:v>
                </c:pt>
                <c:pt idx="5291">
                  <c:v>105.000000</c:v>
                </c:pt>
                <c:pt idx="5292">
                  <c:v>106.000000</c:v>
                </c:pt>
                <c:pt idx="5293">
                  <c:v>106.000000</c:v>
                </c:pt>
                <c:pt idx="5294">
                  <c:v>303.000000</c:v>
                </c:pt>
                <c:pt idx="5295">
                  <c:v>303.000000</c:v>
                </c:pt>
                <c:pt idx="5296">
                  <c:v>1043.000000</c:v>
                </c:pt>
                <c:pt idx="5297">
                  <c:v>1043.000000</c:v>
                </c:pt>
                <c:pt idx="5298">
                  <c:v>1044.000000</c:v>
                </c:pt>
                <c:pt idx="5299">
                  <c:v>1044.000000</c:v>
                </c:pt>
                <c:pt idx="5300">
                  <c:v>303.500000</c:v>
                </c:pt>
                <c:pt idx="5301">
                  <c:v>303.500000</c:v>
                </c:pt>
                <c:pt idx="5302">
                  <c:v>107.000000</c:v>
                </c:pt>
                <c:pt idx="5303">
                  <c:v>107.000000</c:v>
                </c:pt>
                <c:pt idx="5304">
                  <c:v>108.000000</c:v>
                </c:pt>
                <c:pt idx="5305">
                  <c:v>108.000000</c:v>
                </c:pt>
                <c:pt idx="5306">
                  <c:v>304.000000</c:v>
                </c:pt>
                <c:pt idx="5307">
                  <c:v>304.000000</c:v>
                </c:pt>
                <c:pt idx="5308">
                  <c:v>1045.000000</c:v>
                </c:pt>
                <c:pt idx="5309">
                  <c:v>1045.000000</c:v>
                </c:pt>
                <c:pt idx="5310">
                  <c:v>1046.000000</c:v>
                </c:pt>
                <c:pt idx="5311">
                  <c:v>1046.000000</c:v>
                </c:pt>
                <c:pt idx="5312">
                  <c:v>304.500000</c:v>
                </c:pt>
                <c:pt idx="5313">
                  <c:v>304.500000</c:v>
                </c:pt>
                <c:pt idx="5314">
                  <c:v>109.000000</c:v>
                </c:pt>
                <c:pt idx="5315">
                  <c:v>109.000000</c:v>
                </c:pt>
                <c:pt idx="5316">
                  <c:v>110.000000</c:v>
                </c:pt>
                <c:pt idx="5317">
                  <c:v>110.000000</c:v>
                </c:pt>
                <c:pt idx="5318">
                  <c:v>305.000000</c:v>
                </c:pt>
                <c:pt idx="5319">
                  <c:v>305.000000</c:v>
                </c:pt>
                <c:pt idx="5320">
                  <c:v>1047.000000</c:v>
                </c:pt>
                <c:pt idx="5321">
                  <c:v>1047.000000</c:v>
                </c:pt>
                <c:pt idx="5322">
                  <c:v>1048.000000</c:v>
                </c:pt>
                <c:pt idx="5323">
                  <c:v>1048.000000</c:v>
                </c:pt>
                <c:pt idx="5324">
                  <c:v>305.500000</c:v>
                </c:pt>
                <c:pt idx="5325">
                  <c:v>305.500000</c:v>
                </c:pt>
                <c:pt idx="5326">
                  <c:v>111.000000</c:v>
                </c:pt>
                <c:pt idx="5327">
                  <c:v>111.000000</c:v>
                </c:pt>
                <c:pt idx="5328">
                  <c:v>112.000000</c:v>
                </c:pt>
                <c:pt idx="5329">
                  <c:v>112.000000</c:v>
                </c:pt>
                <c:pt idx="5330">
                  <c:v>306.000000</c:v>
                </c:pt>
                <c:pt idx="5331">
                  <c:v>306.000000</c:v>
                </c:pt>
                <c:pt idx="5332">
                  <c:v>1049.000000</c:v>
                </c:pt>
                <c:pt idx="5333">
                  <c:v>1049.000000</c:v>
                </c:pt>
                <c:pt idx="5334">
                  <c:v>1050.000000</c:v>
                </c:pt>
                <c:pt idx="5335">
                  <c:v>1050.000000</c:v>
                </c:pt>
                <c:pt idx="5336">
                  <c:v>306.500000</c:v>
                </c:pt>
                <c:pt idx="5337">
                  <c:v>306.500000</c:v>
                </c:pt>
                <c:pt idx="5338">
                  <c:v>113.000000</c:v>
                </c:pt>
                <c:pt idx="5339">
                  <c:v>113.000000</c:v>
                </c:pt>
                <c:pt idx="5340">
                  <c:v>114.000000</c:v>
                </c:pt>
                <c:pt idx="5341">
                  <c:v>114.000000</c:v>
                </c:pt>
                <c:pt idx="5342">
                  <c:v>307.000000</c:v>
                </c:pt>
                <c:pt idx="5343">
                  <c:v>307.000000</c:v>
                </c:pt>
                <c:pt idx="5344">
                  <c:v>1051.000000</c:v>
                </c:pt>
                <c:pt idx="5345">
                  <c:v>1051.000000</c:v>
                </c:pt>
                <c:pt idx="5346">
                  <c:v>1052.000000</c:v>
                </c:pt>
                <c:pt idx="5347">
                  <c:v>1052.000000</c:v>
                </c:pt>
                <c:pt idx="5348">
                  <c:v>307.500000</c:v>
                </c:pt>
                <c:pt idx="5349">
                  <c:v>307.500000</c:v>
                </c:pt>
                <c:pt idx="5350">
                  <c:v>115.000000</c:v>
                </c:pt>
                <c:pt idx="5351">
                  <c:v>115.000000</c:v>
                </c:pt>
                <c:pt idx="5352">
                  <c:v>116.000000</c:v>
                </c:pt>
                <c:pt idx="5353">
                  <c:v>116.000000</c:v>
                </c:pt>
                <c:pt idx="5354">
                  <c:v>308.000000</c:v>
                </c:pt>
                <c:pt idx="5355">
                  <c:v>308.000000</c:v>
                </c:pt>
                <c:pt idx="5356">
                  <c:v>1053.000000</c:v>
                </c:pt>
                <c:pt idx="5357">
                  <c:v>1053.000000</c:v>
                </c:pt>
                <c:pt idx="5358">
                  <c:v>1054.000000</c:v>
                </c:pt>
                <c:pt idx="5359">
                  <c:v>1054.000000</c:v>
                </c:pt>
                <c:pt idx="5360">
                  <c:v>308.500000</c:v>
                </c:pt>
                <c:pt idx="5361">
                  <c:v>308.500000</c:v>
                </c:pt>
                <c:pt idx="5362">
                  <c:v>117.000000</c:v>
                </c:pt>
                <c:pt idx="5363">
                  <c:v>117.000000</c:v>
                </c:pt>
                <c:pt idx="5364">
                  <c:v>118.000000</c:v>
                </c:pt>
                <c:pt idx="5365">
                  <c:v>118.000000</c:v>
                </c:pt>
                <c:pt idx="5366">
                  <c:v>309.000000</c:v>
                </c:pt>
                <c:pt idx="5367">
                  <c:v>309.000000</c:v>
                </c:pt>
                <c:pt idx="5368">
                  <c:v>1055.000000</c:v>
                </c:pt>
                <c:pt idx="5369">
                  <c:v>1055.000000</c:v>
                </c:pt>
                <c:pt idx="5370">
                  <c:v>1056.000000</c:v>
                </c:pt>
                <c:pt idx="5371">
                  <c:v>1056.000000</c:v>
                </c:pt>
                <c:pt idx="5372">
                  <c:v>309.500000</c:v>
                </c:pt>
                <c:pt idx="5373">
                  <c:v>309.500000</c:v>
                </c:pt>
                <c:pt idx="5374">
                  <c:v>119.000000</c:v>
                </c:pt>
                <c:pt idx="5375">
                  <c:v>119.000000</c:v>
                </c:pt>
                <c:pt idx="5376">
                  <c:v>120.000000</c:v>
                </c:pt>
                <c:pt idx="5377">
                  <c:v>120.000000</c:v>
                </c:pt>
                <c:pt idx="5378">
                  <c:v>310.000000</c:v>
                </c:pt>
                <c:pt idx="5379">
                  <c:v>310.000000</c:v>
                </c:pt>
                <c:pt idx="5380">
                  <c:v>1057.000000</c:v>
                </c:pt>
                <c:pt idx="5381">
                  <c:v>1057.000000</c:v>
                </c:pt>
                <c:pt idx="5382">
                  <c:v>1058.000000</c:v>
                </c:pt>
                <c:pt idx="5383">
                  <c:v>1058.000000</c:v>
                </c:pt>
                <c:pt idx="5384">
                  <c:v>310.500000</c:v>
                </c:pt>
                <c:pt idx="5385">
                  <c:v>310.500000</c:v>
                </c:pt>
                <c:pt idx="5386">
                  <c:v>121.000000</c:v>
                </c:pt>
                <c:pt idx="5387">
                  <c:v>121.000000</c:v>
                </c:pt>
                <c:pt idx="5388">
                  <c:v>122.000000</c:v>
                </c:pt>
                <c:pt idx="5389">
                  <c:v>122.000000</c:v>
                </c:pt>
                <c:pt idx="5390">
                  <c:v>311.000000</c:v>
                </c:pt>
                <c:pt idx="5391">
                  <c:v>311.000000</c:v>
                </c:pt>
                <c:pt idx="5392">
                  <c:v>1059.000000</c:v>
                </c:pt>
                <c:pt idx="5393">
                  <c:v>1059.000000</c:v>
                </c:pt>
                <c:pt idx="5394">
                  <c:v>1060.000000</c:v>
                </c:pt>
                <c:pt idx="5395">
                  <c:v>1060.000000</c:v>
                </c:pt>
                <c:pt idx="5396">
                  <c:v>311.500000</c:v>
                </c:pt>
                <c:pt idx="5397">
                  <c:v>311.500000</c:v>
                </c:pt>
                <c:pt idx="5398">
                  <c:v>123.000000</c:v>
                </c:pt>
                <c:pt idx="5399">
                  <c:v>123.000000</c:v>
                </c:pt>
                <c:pt idx="5400">
                  <c:v>124.000000</c:v>
                </c:pt>
                <c:pt idx="5401">
                  <c:v>124.000000</c:v>
                </c:pt>
                <c:pt idx="5402">
                  <c:v>312.000000</c:v>
                </c:pt>
                <c:pt idx="5403">
                  <c:v>312.000000</c:v>
                </c:pt>
                <c:pt idx="5404">
                  <c:v>1061.000000</c:v>
                </c:pt>
                <c:pt idx="5405">
                  <c:v>1061.000000</c:v>
                </c:pt>
                <c:pt idx="5406">
                  <c:v>1062.000000</c:v>
                </c:pt>
                <c:pt idx="5407">
                  <c:v>1062.000000</c:v>
                </c:pt>
                <c:pt idx="5408">
                  <c:v>312.500000</c:v>
                </c:pt>
                <c:pt idx="5409">
                  <c:v>312.500000</c:v>
                </c:pt>
                <c:pt idx="5410">
                  <c:v>125.000000</c:v>
                </c:pt>
                <c:pt idx="5411">
                  <c:v>125.000000</c:v>
                </c:pt>
                <c:pt idx="5412">
                  <c:v>126.000000</c:v>
                </c:pt>
                <c:pt idx="5413">
                  <c:v>126.000000</c:v>
                </c:pt>
                <c:pt idx="5414">
                  <c:v>313.000000</c:v>
                </c:pt>
                <c:pt idx="5415">
                  <c:v>313.000000</c:v>
                </c:pt>
                <c:pt idx="5416">
                  <c:v>1063.000000</c:v>
                </c:pt>
                <c:pt idx="5417">
                  <c:v>1063.000000</c:v>
                </c:pt>
                <c:pt idx="5418">
                  <c:v>1064.000000</c:v>
                </c:pt>
                <c:pt idx="5419">
                  <c:v>1064.000000</c:v>
                </c:pt>
                <c:pt idx="5420">
                  <c:v>313.500000</c:v>
                </c:pt>
                <c:pt idx="5421">
                  <c:v>313.500000</c:v>
                </c:pt>
                <c:pt idx="5422">
                  <c:v>127.000000</c:v>
                </c:pt>
                <c:pt idx="5423">
                  <c:v>127.000000</c:v>
                </c:pt>
                <c:pt idx="5424">
                  <c:v>128.000000</c:v>
                </c:pt>
                <c:pt idx="5425">
                  <c:v>128.000000</c:v>
                </c:pt>
                <c:pt idx="5426">
                  <c:v>314.000000</c:v>
                </c:pt>
                <c:pt idx="5427">
                  <c:v>314.000000</c:v>
                </c:pt>
                <c:pt idx="5428">
                  <c:v>1065.000000</c:v>
                </c:pt>
                <c:pt idx="5429">
                  <c:v>1065.000000</c:v>
                </c:pt>
                <c:pt idx="5430">
                  <c:v>1066.000000</c:v>
                </c:pt>
                <c:pt idx="5431">
                  <c:v>1066.000000</c:v>
                </c:pt>
                <c:pt idx="5432">
                  <c:v>314.500000</c:v>
                </c:pt>
                <c:pt idx="5433">
                  <c:v>314.500000</c:v>
                </c:pt>
                <c:pt idx="5434">
                  <c:v>129.000000</c:v>
                </c:pt>
                <c:pt idx="5435">
                  <c:v>129.000000</c:v>
                </c:pt>
                <c:pt idx="5436">
                  <c:v>130.000000</c:v>
                </c:pt>
                <c:pt idx="5437">
                  <c:v>130.000000</c:v>
                </c:pt>
                <c:pt idx="5438">
                  <c:v>315.000000</c:v>
                </c:pt>
                <c:pt idx="5439">
                  <c:v>315.000000</c:v>
                </c:pt>
                <c:pt idx="5440">
                  <c:v>1067.000000</c:v>
                </c:pt>
                <c:pt idx="5441">
                  <c:v>1067.000000</c:v>
                </c:pt>
                <c:pt idx="5442">
                  <c:v>1068.000000</c:v>
                </c:pt>
                <c:pt idx="5443">
                  <c:v>1068.000000</c:v>
                </c:pt>
                <c:pt idx="5444">
                  <c:v>315.500000</c:v>
                </c:pt>
                <c:pt idx="5445">
                  <c:v>315.500000</c:v>
                </c:pt>
                <c:pt idx="5446">
                  <c:v>131.000000</c:v>
                </c:pt>
                <c:pt idx="5447">
                  <c:v>131.000000</c:v>
                </c:pt>
                <c:pt idx="5448">
                  <c:v>132.000000</c:v>
                </c:pt>
                <c:pt idx="5449">
                  <c:v>132.000000</c:v>
                </c:pt>
                <c:pt idx="5450">
                  <c:v>316.000000</c:v>
                </c:pt>
                <c:pt idx="5451">
                  <c:v>316.000000</c:v>
                </c:pt>
                <c:pt idx="5452">
                  <c:v>1069.000000</c:v>
                </c:pt>
                <c:pt idx="5453">
                  <c:v>1069.000000</c:v>
                </c:pt>
                <c:pt idx="5454">
                  <c:v>1070.000000</c:v>
                </c:pt>
                <c:pt idx="5455">
                  <c:v>1070.000000</c:v>
                </c:pt>
                <c:pt idx="5456">
                  <c:v>316.500000</c:v>
                </c:pt>
                <c:pt idx="5457">
                  <c:v>316.500000</c:v>
                </c:pt>
                <c:pt idx="5458">
                  <c:v>133.000000</c:v>
                </c:pt>
                <c:pt idx="5459">
                  <c:v>133.000000</c:v>
                </c:pt>
                <c:pt idx="5460">
                  <c:v>134.000000</c:v>
                </c:pt>
                <c:pt idx="5461">
                  <c:v>134.000000</c:v>
                </c:pt>
                <c:pt idx="5462">
                  <c:v>317.000000</c:v>
                </c:pt>
                <c:pt idx="5463">
                  <c:v>317.000000</c:v>
                </c:pt>
                <c:pt idx="5464">
                  <c:v>1071.000000</c:v>
                </c:pt>
                <c:pt idx="5465">
                  <c:v>1071.000000</c:v>
                </c:pt>
                <c:pt idx="5466">
                  <c:v>1072.000000</c:v>
                </c:pt>
                <c:pt idx="5467">
                  <c:v>1072.000000</c:v>
                </c:pt>
                <c:pt idx="5468">
                  <c:v>317.500000</c:v>
                </c:pt>
                <c:pt idx="5469">
                  <c:v>317.500000</c:v>
                </c:pt>
                <c:pt idx="5470">
                  <c:v>135.000000</c:v>
                </c:pt>
                <c:pt idx="5471">
                  <c:v>135.000000</c:v>
                </c:pt>
                <c:pt idx="5472">
                  <c:v>136.000000</c:v>
                </c:pt>
                <c:pt idx="5473">
                  <c:v>136.000000</c:v>
                </c:pt>
                <c:pt idx="5474">
                  <c:v>318.000000</c:v>
                </c:pt>
                <c:pt idx="5475">
                  <c:v>318.000000</c:v>
                </c:pt>
                <c:pt idx="5476">
                  <c:v>1073.000000</c:v>
                </c:pt>
                <c:pt idx="5477">
                  <c:v>1073.000000</c:v>
                </c:pt>
                <c:pt idx="5478">
                  <c:v>1074.000000</c:v>
                </c:pt>
                <c:pt idx="5479">
                  <c:v>1074.000000</c:v>
                </c:pt>
                <c:pt idx="5480">
                  <c:v>318.500000</c:v>
                </c:pt>
                <c:pt idx="5481">
                  <c:v>318.500000</c:v>
                </c:pt>
                <c:pt idx="5482">
                  <c:v>137.000000</c:v>
                </c:pt>
                <c:pt idx="5483">
                  <c:v>137.000000</c:v>
                </c:pt>
                <c:pt idx="5484">
                  <c:v>138.000000</c:v>
                </c:pt>
                <c:pt idx="5485">
                  <c:v>138.000000</c:v>
                </c:pt>
                <c:pt idx="5486">
                  <c:v>319.000000</c:v>
                </c:pt>
                <c:pt idx="5487">
                  <c:v>319.000000</c:v>
                </c:pt>
                <c:pt idx="5488">
                  <c:v>1075.000000</c:v>
                </c:pt>
                <c:pt idx="5489">
                  <c:v>1075.000000</c:v>
                </c:pt>
                <c:pt idx="5490">
                  <c:v>1076.000000</c:v>
                </c:pt>
                <c:pt idx="5491">
                  <c:v>1076.000000</c:v>
                </c:pt>
                <c:pt idx="5492">
                  <c:v>319.500000</c:v>
                </c:pt>
                <c:pt idx="5493">
                  <c:v>319.500000</c:v>
                </c:pt>
                <c:pt idx="5494">
                  <c:v>139.000000</c:v>
                </c:pt>
                <c:pt idx="5495">
                  <c:v>139.000000</c:v>
                </c:pt>
                <c:pt idx="5496">
                  <c:v>140.000000</c:v>
                </c:pt>
                <c:pt idx="5497">
                  <c:v>140.000000</c:v>
                </c:pt>
                <c:pt idx="5498">
                  <c:v>320.000000</c:v>
                </c:pt>
                <c:pt idx="5499">
                  <c:v>320.000000</c:v>
                </c:pt>
                <c:pt idx="5500">
                  <c:v>1077.000000</c:v>
                </c:pt>
                <c:pt idx="5501">
                  <c:v>1077.000000</c:v>
                </c:pt>
                <c:pt idx="5502">
                  <c:v>1078.000000</c:v>
                </c:pt>
                <c:pt idx="5503">
                  <c:v>1078.000000</c:v>
                </c:pt>
                <c:pt idx="5504">
                  <c:v>320.500000</c:v>
                </c:pt>
                <c:pt idx="5505">
                  <c:v>320.500000</c:v>
                </c:pt>
                <c:pt idx="5506">
                  <c:v>141.000000</c:v>
                </c:pt>
                <c:pt idx="5507">
                  <c:v>141.000000</c:v>
                </c:pt>
                <c:pt idx="5508">
                  <c:v>142.000000</c:v>
                </c:pt>
                <c:pt idx="5509">
                  <c:v>142.000000</c:v>
                </c:pt>
                <c:pt idx="5510">
                  <c:v>321.000000</c:v>
                </c:pt>
                <c:pt idx="5511">
                  <c:v>321.000000</c:v>
                </c:pt>
                <c:pt idx="5512">
                  <c:v>1079.000000</c:v>
                </c:pt>
                <c:pt idx="5513">
                  <c:v>1079.000000</c:v>
                </c:pt>
                <c:pt idx="5514">
                  <c:v>1080.000000</c:v>
                </c:pt>
                <c:pt idx="5515">
                  <c:v>1080.000000</c:v>
                </c:pt>
                <c:pt idx="5516">
                  <c:v>352.500000</c:v>
                </c:pt>
                <c:pt idx="5517">
                  <c:v>352.500000</c:v>
                </c:pt>
                <c:pt idx="5518">
                  <c:v>205.000000</c:v>
                </c:pt>
                <c:pt idx="5519">
                  <c:v>205.000000</c:v>
                </c:pt>
                <c:pt idx="5520">
                  <c:v>206.000000</c:v>
                </c:pt>
                <c:pt idx="5521">
                  <c:v>206.000000</c:v>
                </c:pt>
                <c:pt idx="5522">
                  <c:v>353.000000</c:v>
                </c:pt>
                <c:pt idx="5523">
                  <c:v>353.000000</c:v>
                </c:pt>
                <c:pt idx="5524">
                  <c:v>1081.000000</c:v>
                </c:pt>
                <c:pt idx="5525">
                  <c:v>1081.000000</c:v>
                </c:pt>
                <c:pt idx="5526">
                  <c:v>1082.000000</c:v>
                </c:pt>
                <c:pt idx="5527">
                  <c:v>1082.000000</c:v>
                </c:pt>
                <c:pt idx="5528">
                  <c:v>353.500000</c:v>
                </c:pt>
                <c:pt idx="5529">
                  <c:v>353.500000</c:v>
                </c:pt>
                <c:pt idx="5530">
                  <c:v>207.000000</c:v>
                </c:pt>
                <c:pt idx="5531">
                  <c:v>207.000000</c:v>
                </c:pt>
                <c:pt idx="5532">
                  <c:v>358.000000</c:v>
                </c:pt>
                <c:pt idx="5533">
                  <c:v>358.000000</c:v>
                </c:pt>
                <c:pt idx="5534">
                  <c:v>429.000000</c:v>
                </c:pt>
                <c:pt idx="5535">
                  <c:v>429.000000</c:v>
                </c:pt>
                <c:pt idx="5536">
                  <c:v>1083.000000</c:v>
                </c:pt>
                <c:pt idx="5537">
                  <c:v>1083.000000</c:v>
                </c:pt>
                <c:pt idx="5538">
                  <c:v>1084.000000</c:v>
                </c:pt>
                <c:pt idx="5539">
                  <c:v>1084.000000</c:v>
                </c:pt>
                <c:pt idx="5540">
                  <c:v>429.500000</c:v>
                </c:pt>
                <c:pt idx="5541">
                  <c:v>429.500000</c:v>
                </c:pt>
                <c:pt idx="5542">
                  <c:v>359.000000</c:v>
                </c:pt>
                <c:pt idx="5543">
                  <c:v>359.000000</c:v>
                </c:pt>
                <c:pt idx="5544">
                  <c:v>360.000000</c:v>
                </c:pt>
                <c:pt idx="5545">
                  <c:v>360.000000</c:v>
                </c:pt>
                <c:pt idx="5546">
                  <c:v>430.000000</c:v>
                </c:pt>
                <c:pt idx="5547">
                  <c:v>430.000000</c:v>
                </c:pt>
                <c:pt idx="5548">
                  <c:v>1085.000000</c:v>
                </c:pt>
                <c:pt idx="5549">
                  <c:v>1085.000000</c:v>
                </c:pt>
                <c:pt idx="5550">
                  <c:v>1086.000000</c:v>
                </c:pt>
                <c:pt idx="5551">
                  <c:v>1086.000000</c:v>
                </c:pt>
                <c:pt idx="5552">
                  <c:v>430.500000</c:v>
                </c:pt>
                <c:pt idx="5553">
                  <c:v>430.500000</c:v>
                </c:pt>
                <c:pt idx="5554">
                  <c:v>361.000000</c:v>
                </c:pt>
                <c:pt idx="5555">
                  <c:v>361.000000</c:v>
                </c:pt>
                <c:pt idx="5556">
                  <c:v>362.000000</c:v>
                </c:pt>
                <c:pt idx="5557">
                  <c:v>362.000000</c:v>
                </c:pt>
                <c:pt idx="5558">
                  <c:v>431.000000</c:v>
                </c:pt>
                <c:pt idx="5559">
                  <c:v>431.000000</c:v>
                </c:pt>
                <c:pt idx="5560">
                  <c:v>1087.000000</c:v>
                </c:pt>
                <c:pt idx="5561">
                  <c:v>1087.000000</c:v>
                </c:pt>
                <c:pt idx="5562">
                  <c:v>1088.000000</c:v>
                </c:pt>
                <c:pt idx="5563">
                  <c:v>1088.000000</c:v>
                </c:pt>
                <c:pt idx="5564">
                  <c:v>431.500000</c:v>
                </c:pt>
                <c:pt idx="5565">
                  <c:v>431.500000</c:v>
                </c:pt>
                <c:pt idx="5566">
                  <c:v>363.000000</c:v>
                </c:pt>
                <c:pt idx="5567">
                  <c:v>363.000000</c:v>
                </c:pt>
                <c:pt idx="5568">
                  <c:v>364.000000</c:v>
                </c:pt>
                <c:pt idx="5569">
                  <c:v>364.000000</c:v>
                </c:pt>
                <c:pt idx="5570">
                  <c:v>432.000000</c:v>
                </c:pt>
                <c:pt idx="5571">
                  <c:v>432.000000</c:v>
                </c:pt>
                <c:pt idx="5572">
                  <c:v>1089.000000</c:v>
                </c:pt>
                <c:pt idx="5573">
                  <c:v>1089.000000</c:v>
                </c:pt>
                <c:pt idx="5574">
                  <c:v>1090.000000</c:v>
                </c:pt>
                <c:pt idx="5575">
                  <c:v>1090.000000</c:v>
                </c:pt>
                <c:pt idx="5576">
                  <c:v>432.500000</c:v>
                </c:pt>
                <c:pt idx="5577">
                  <c:v>432.500000</c:v>
                </c:pt>
                <c:pt idx="5578">
                  <c:v>365.000000</c:v>
                </c:pt>
                <c:pt idx="5579">
                  <c:v>365.000000</c:v>
                </c:pt>
                <c:pt idx="5580">
                  <c:v>366.000000</c:v>
                </c:pt>
                <c:pt idx="5581">
                  <c:v>366.000000</c:v>
                </c:pt>
                <c:pt idx="5582">
                  <c:v>433.000000</c:v>
                </c:pt>
                <c:pt idx="5583">
                  <c:v>433.000000</c:v>
                </c:pt>
                <c:pt idx="5584">
                  <c:v>1091.000000</c:v>
                </c:pt>
                <c:pt idx="5585">
                  <c:v>1091.000000</c:v>
                </c:pt>
                <c:pt idx="5586">
                  <c:v>1092.000000</c:v>
                </c:pt>
                <c:pt idx="5587">
                  <c:v>1092.000000</c:v>
                </c:pt>
                <c:pt idx="5588">
                  <c:v>433.500000</c:v>
                </c:pt>
                <c:pt idx="5589">
                  <c:v>433.500000</c:v>
                </c:pt>
                <c:pt idx="5590">
                  <c:v>367.000000</c:v>
                </c:pt>
                <c:pt idx="5591">
                  <c:v>367.000000</c:v>
                </c:pt>
                <c:pt idx="5592">
                  <c:v>368.000000</c:v>
                </c:pt>
                <c:pt idx="5593">
                  <c:v>368.000000</c:v>
                </c:pt>
                <c:pt idx="5594">
                  <c:v>434.000000</c:v>
                </c:pt>
                <c:pt idx="5595">
                  <c:v>434.000000</c:v>
                </c:pt>
                <c:pt idx="5596">
                  <c:v>1093.000000</c:v>
                </c:pt>
                <c:pt idx="5597">
                  <c:v>1093.000000</c:v>
                </c:pt>
                <c:pt idx="5598">
                  <c:v>1094.000000</c:v>
                </c:pt>
                <c:pt idx="5599">
                  <c:v>1094.000000</c:v>
                </c:pt>
                <c:pt idx="5600">
                  <c:v>434.500000</c:v>
                </c:pt>
                <c:pt idx="5601">
                  <c:v>434.500000</c:v>
                </c:pt>
                <c:pt idx="5602">
                  <c:v>369.000000</c:v>
                </c:pt>
                <c:pt idx="5603">
                  <c:v>369.000000</c:v>
                </c:pt>
                <c:pt idx="5604">
                  <c:v>370.000000</c:v>
                </c:pt>
                <c:pt idx="5605">
                  <c:v>370.000000</c:v>
                </c:pt>
                <c:pt idx="5606">
                  <c:v>435.000000</c:v>
                </c:pt>
                <c:pt idx="5607">
                  <c:v>435.000000</c:v>
                </c:pt>
                <c:pt idx="5608">
                  <c:v>1095.000000</c:v>
                </c:pt>
                <c:pt idx="5609">
                  <c:v>1095.000000</c:v>
                </c:pt>
                <c:pt idx="5610">
                  <c:v>1096.000000</c:v>
                </c:pt>
                <c:pt idx="5611">
                  <c:v>1096.000000</c:v>
                </c:pt>
                <c:pt idx="5612">
                  <c:v>435.500000</c:v>
                </c:pt>
                <c:pt idx="5613">
                  <c:v>435.500000</c:v>
                </c:pt>
                <c:pt idx="5614">
                  <c:v>371.000000</c:v>
                </c:pt>
                <c:pt idx="5615">
                  <c:v>371.000000</c:v>
                </c:pt>
                <c:pt idx="5616">
                  <c:v>372.000000</c:v>
                </c:pt>
                <c:pt idx="5617">
                  <c:v>372.000000</c:v>
                </c:pt>
                <c:pt idx="5618">
                  <c:v>436.000000</c:v>
                </c:pt>
                <c:pt idx="5619">
                  <c:v>436.000000</c:v>
                </c:pt>
                <c:pt idx="5620">
                  <c:v>1097.000000</c:v>
                </c:pt>
                <c:pt idx="5621">
                  <c:v>1097.000000</c:v>
                </c:pt>
                <c:pt idx="5622">
                  <c:v>1098.000000</c:v>
                </c:pt>
                <c:pt idx="5623">
                  <c:v>1098.000000</c:v>
                </c:pt>
                <c:pt idx="5624">
                  <c:v>436.500000</c:v>
                </c:pt>
                <c:pt idx="5625">
                  <c:v>436.500000</c:v>
                </c:pt>
                <c:pt idx="5626">
                  <c:v>373.000000</c:v>
                </c:pt>
                <c:pt idx="5627">
                  <c:v>373.000000</c:v>
                </c:pt>
                <c:pt idx="5628">
                  <c:v>374.000000</c:v>
                </c:pt>
                <c:pt idx="5629">
                  <c:v>374.000000</c:v>
                </c:pt>
                <c:pt idx="5630">
                  <c:v>437.000000</c:v>
                </c:pt>
                <c:pt idx="5631">
                  <c:v>437.000000</c:v>
                </c:pt>
                <c:pt idx="5632">
                  <c:v>1099.000000</c:v>
                </c:pt>
                <c:pt idx="5633">
                  <c:v>1099.000000</c:v>
                </c:pt>
                <c:pt idx="5634">
                  <c:v>1100.000000</c:v>
                </c:pt>
                <c:pt idx="5635">
                  <c:v>1100.000000</c:v>
                </c:pt>
                <c:pt idx="5636">
                  <c:v>437.500000</c:v>
                </c:pt>
                <c:pt idx="5637">
                  <c:v>437.500000</c:v>
                </c:pt>
                <c:pt idx="5638">
                  <c:v>375.000000</c:v>
                </c:pt>
                <c:pt idx="5639">
                  <c:v>375.000000</c:v>
                </c:pt>
                <c:pt idx="5640">
                  <c:v>376.000000</c:v>
                </c:pt>
                <c:pt idx="5641">
                  <c:v>376.000000</c:v>
                </c:pt>
                <c:pt idx="5642">
                  <c:v>438.000000</c:v>
                </c:pt>
                <c:pt idx="5643">
                  <c:v>438.000000</c:v>
                </c:pt>
                <c:pt idx="5644">
                  <c:v>1101.000000</c:v>
                </c:pt>
                <c:pt idx="5645">
                  <c:v>1101.000000</c:v>
                </c:pt>
                <c:pt idx="5646">
                  <c:v>1102.000000</c:v>
                </c:pt>
                <c:pt idx="5647">
                  <c:v>1102.000000</c:v>
                </c:pt>
                <c:pt idx="5648">
                  <c:v>438.500000</c:v>
                </c:pt>
                <c:pt idx="5649">
                  <c:v>438.500000</c:v>
                </c:pt>
                <c:pt idx="5650">
                  <c:v>377.000000</c:v>
                </c:pt>
                <c:pt idx="5651">
                  <c:v>377.000000</c:v>
                </c:pt>
                <c:pt idx="5652">
                  <c:v>378.000000</c:v>
                </c:pt>
                <c:pt idx="5653">
                  <c:v>378.000000</c:v>
                </c:pt>
                <c:pt idx="5654">
                  <c:v>439.000000</c:v>
                </c:pt>
                <c:pt idx="5655">
                  <c:v>439.000000</c:v>
                </c:pt>
                <c:pt idx="5656">
                  <c:v>1103.000000</c:v>
                </c:pt>
                <c:pt idx="5657">
                  <c:v>1103.000000</c:v>
                </c:pt>
                <c:pt idx="5658">
                  <c:v>1104.000000</c:v>
                </c:pt>
                <c:pt idx="5659">
                  <c:v>1104.000000</c:v>
                </c:pt>
                <c:pt idx="5660">
                  <c:v>439.500000</c:v>
                </c:pt>
                <c:pt idx="5661">
                  <c:v>439.500000</c:v>
                </c:pt>
                <c:pt idx="5662">
                  <c:v>379.000000</c:v>
                </c:pt>
                <c:pt idx="5663">
                  <c:v>379.000000</c:v>
                </c:pt>
                <c:pt idx="5664">
                  <c:v>380.000000</c:v>
                </c:pt>
                <c:pt idx="5665">
                  <c:v>380.000000</c:v>
                </c:pt>
                <c:pt idx="5666">
                  <c:v>440.000000</c:v>
                </c:pt>
                <c:pt idx="5667">
                  <c:v>440.000000</c:v>
                </c:pt>
                <c:pt idx="5668">
                  <c:v>1105.000000</c:v>
                </c:pt>
                <c:pt idx="5669">
                  <c:v>1105.000000</c:v>
                </c:pt>
                <c:pt idx="5670">
                  <c:v>1106.000000</c:v>
                </c:pt>
                <c:pt idx="5671">
                  <c:v>1106.000000</c:v>
                </c:pt>
                <c:pt idx="5672">
                  <c:v>440.500000</c:v>
                </c:pt>
                <c:pt idx="5673">
                  <c:v>440.500000</c:v>
                </c:pt>
                <c:pt idx="5674">
                  <c:v>381.000000</c:v>
                </c:pt>
                <c:pt idx="5675">
                  <c:v>381.000000</c:v>
                </c:pt>
                <c:pt idx="5676">
                  <c:v>382.000000</c:v>
                </c:pt>
                <c:pt idx="5677">
                  <c:v>382.000000</c:v>
                </c:pt>
                <c:pt idx="5678">
                  <c:v>441.000000</c:v>
                </c:pt>
                <c:pt idx="5679">
                  <c:v>441.000000</c:v>
                </c:pt>
                <c:pt idx="5680">
                  <c:v>1107.000000</c:v>
                </c:pt>
                <c:pt idx="5681">
                  <c:v>1107.000000</c:v>
                </c:pt>
                <c:pt idx="5682">
                  <c:v>1108.000000</c:v>
                </c:pt>
                <c:pt idx="5683">
                  <c:v>1108.000000</c:v>
                </c:pt>
                <c:pt idx="5684">
                  <c:v>441.500000</c:v>
                </c:pt>
                <c:pt idx="5685">
                  <c:v>441.500000</c:v>
                </c:pt>
                <c:pt idx="5686">
                  <c:v>383.000000</c:v>
                </c:pt>
                <c:pt idx="5687">
                  <c:v>383.000000</c:v>
                </c:pt>
                <c:pt idx="5688">
                  <c:v>384.000000</c:v>
                </c:pt>
                <c:pt idx="5689">
                  <c:v>384.000000</c:v>
                </c:pt>
                <c:pt idx="5690">
                  <c:v>442.000000</c:v>
                </c:pt>
                <c:pt idx="5691">
                  <c:v>442.000000</c:v>
                </c:pt>
                <c:pt idx="5692">
                  <c:v>1109.000000</c:v>
                </c:pt>
                <c:pt idx="5693">
                  <c:v>1109.000000</c:v>
                </c:pt>
                <c:pt idx="5694">
                  <c:v>1110.000000</c:v>
                </c:pt>
                <c:pt idx="5695">
                  <c:v>1110.000000</c:v>
                </c:pt>
                <c:pt idx="5696">
                  <c:v>499.000000</c:v>
                </c:pt>
                <c:pt idx="5697">
                  <c:v>499.000000</c:v>
                </c:pt>
                <c:pt idx="5698">
                  <c:v>498.000000</c:v>
                </c:pt>
                <c:pt idx="5699">
                  <c:v>498.000000</c:v>
                </c:pt>
                <c:pt idx="5700">
                  <c:v>499.000000</c:v>
                </c:pt>
                <c:pt idx="5701">
                  <c:v>499.000000</c:v>
                </c:pt>
                <c:pt idx="5702">
                  <c:v>499.500000</c:v>
                </c:pt>
                <c:pt idx="5703">
                  <c:v>499.500000</c:v>
                </c:pt>
                <c:pt idx="5704">
                  <c:v>1111.000000</c:v>
                </c:pt>
                <c:pt idx="5705">
                  <c:v>1111.000000</c:v>
                </c:pt>
                <c:pt idx="5706">
                  <c:v>1112.000000</c:v>
                </c:pt>
                <c:pt idx="5707">
                  <c:v>1112.000000</c:v>
                </c:pt>
                <c:pt idx="5708">
                  <c:v>500.000000</c:v>
                </c:pt>
                <c:pt idx="5709">
                  <c:v>500.000000</c:v>
                </c:pt>
                <c:pt idx="5710">
                  <c:v>500.000000</c:v>
                </c:pt>
                <c:pt idx="5711">
                  <c:v>500.000000</c:v>
                </c:pt>
                <c:pt idx="5712">
                  <c:v>501.000000</c:v>
                </c:pt>
                <c:pt idx="5713">
                  <c:v>501.000000</c:v>
                </c:pt>
                <c:pt idx="5714">
                  <c:v>500.500000</c:v>
                </c:pt>
                <c:pt idx="5715">
                  <c:v>500.500000</c:v>
                </c:pt>
                <c:pt idx="5716">
                  <c:v>1113.000000</c:v>
                </c:pt>
                <c:pt idx="5717">
                  <c:v>1113.000000</c:v>
                </c:pt>
                <c:pt idx="5718">
                  <c:v>1114.000000</c:v>
                </c:pt>
                <c:pt idx="5719">
                  <c:v>1114.000000</c:v>
                </c:pt>
                <c:pt idx="5720">
                  <c:v>501.000000</c:v>
                </c:pt>
                <c:pt idx="5721">
                  <c:v>501.000000</c:v>
                </c:pt>
                <c:pt idx="5722">
                  <c:v>502.000000</c:v>
                </c:pt>
                <c:pt idx="5723">
                  <c:v>502.000000</c:v>
                </c:pt>
                <c:pt idx="5724">
                  <c:v>503.000000</c:v>
                </c:pt>
                <c:pt idx="5725">
                  <c:v>503.000000</c:v>
                </c:pt>
                <c:pt idx="5726">
                  <c:v>501.500000</c:v>
                </c:pt>
                <c:pt idx="5727">
                  <c:v>501.500000</c:v>
                </c:pt>
                <c:pt idx="5728">
                  <c:v>1115.000000</c:v>
                </c:pt>
                <c:pt idx="5729">
                  <c:v>1115.000000</c:v>
                </c:pt>
                <c:pt idx="5730">
                  <c:v>1116.000000</c:v>
                </c:pt>
                <c:pt idx="5731">
                  <c:v>1116.000000</c:v>
                </c:pt>
                <c:pt idx="5732">
                  <c:v>502.000000</c:v>
                </c:pt>
                <c:pt idx="5733">
                  <c:v>502.000000</c:v>
                </c:pt>
                <c:pt idx="5734">
                  <c:v>504.000000</c:v>
                </c:pt>
                <c:pt idx="5735">
                  <c:v>504.000000</c:v>
                </c:pt>
                <c:pt idx="5736">
                  <c:v>505.000000</c:v>
                </c:pt>
                <c:pt idx="5737">
                  <c:v>505.000000</c:v>
                </c:pt>
                <c:pt idx="5738">
                  <c:v>502.500000</c:v>
                </c:pt>
                <c:pt idx="5739">
                  <c:v>502.500000</c:v>
                </c:pt>
                <c:pt idx="5740">
                  <c:v>1117.000000</c:v>
                </c:pt>
                <c:pt idx="5741">
                  <c:v>1117.000000</c:v>
                </c:pt>
                <c:pt idx="5742">
                  <c:v>1118.000000</c:v>
                </c:pt>
                <c:pt idx="5743">
                  <c:v>1118.000000</c:v>
                </c:pt>
                <c:pt idx="5744">
                  <c:v>503.000000</c:v>
                </c:pt>
                <c:pt idx="5745">
                  <c:v>503.000000</c:v>
                </c:pt>
                <c:pt idx="5746">
                  <c:v>506.000000</c:v>
                </c:pt>
                <c:pt idx="5747">
                  <c:v>506.000000</c:v>
                </c:pt>
                <c:pt idx="5748">
                  <c:v>507.000000</c:v>
                </c:pt>
                <c:pt idx="5749">
                  <c:v>507.000000</c:v>
                </c:pt>
                <c:pt idx="5750">
                  <c:v>503.500000</c:v>
                </c:pt>
                <c:pt idx="5751">
                  <c:v>503.500000</c:v>
                </c:pt>
                <c:pt idx="5752">
                  <c:v>1119.000000</c:v>
                </c:pt>
                <c:pt idx="5753">
                  <c:v>1119.000000</c:v>
                </c:pt>
                <c:pt idx="5754">
                  <c:v>1120.000000</c:v>
                </c:pt>
                <c:pt idx="5755">
                  <c:v>1120.000000</c:v>
                </c:pt>
                <c:pt idx="5756">
                  <c:v>577.000000</c:v>
                </c:pt>
                <c:pt idx="5757">
                  <c:v>577.000000</c:v>
                </c:pt>
                <c:pt idx="5758">
                  <c:v>654.000000</c:v>
                </c:pt>
                <c:pt idx="5759">
                  <c:v>654.000000</c:v>
                </c:pt>
                <c:pt idx="5760">
                  <c:v>655.000000</c:v>
                </c:pt>
                <c:pt idx="5761">
                  <c:v>655.000000</c:v>
                </c:pt>
                <c:pt idx="5762">
                  <c:v>577.500000</c:v>
                </c:pt>
                <c:pt idx="5763">
                  <c:v>577.500000</c:v>
                </c:pt>
                <c:pt idx="5764">
                  <c:v>1121.000000</c:v>
                </c:pt>
                <c:pt idx="5765">
                  <c:v>1121.000000</c:v>
                </c:pt>
                <c:pt idx="5766">
                  <c:v>1122.000000</c:v>
                </c:pt>
                <c:pt idx="5767">
                  <c:v>1122.000000</c:v>
                </c:pt>
                <c:pt idx="5768">
                  <c:v>578.000000</c:v>
                </c:pt>
                <c:pt idx="5769">
                  <c:v>578.000000</c:v>
                </c:pt>
                <c:pt idx="5770">
                  <c:v>656.000000</c:v>
                </c:pt>
                <c:pt idx="5771">
                  <c:v>656.000000</c:v>
                </c:pt>
                <c:pt idx="5772">
                  <c:v>736.000000</c:v>
                </c:pt>
                <c:pt idx="5773">
                  <c:v>736.000000</c:v>
                </c:pt>
                <c:pt idx="5774">
                  <c:v>618.000000</c:v>
                </c:pt>
                <c:pt idx="5775">
                  <c:v>618.000000</c:v>
                </c:pt>
                <c:pt idx="5776">
                  <c:v>1123.000000</c:v>
                </c:pt>
                <c:pt idx="5777">
                  <c:v>1123.000000</c:v>
                </c:pt>
                <c:pt idx="5778">
                  <c:v>1124.000000</c:v>
                </c:pt>
                <c:pt idx="5779">
                  <c:v>1124.000000</c:v>
                </c:pt>
                <c:pt idx="5780">
                  <c:v>618.500000</c:v>
                </c:pt>
                <c:pt idx="5781">
                  <c:v>618.500000</c:v>
                </c:pt>
                <c:pt idx="5782">
                  <c:v>737.000000</c:v>
                </c:pt>
                <c:pt idx="5783">
                  <c:v>737.000000</c:v>
                </c:pt>
                <c:pt idx="5784">
                  <c:v>738.000000</c:v>
                </c:pt>
                <c:pt idx="5785">
                  <c:v>738.000000</c:v>
                </c:pt>
                <c:pt idx="5786">
                  <c:v>619.000000</c:v>
                </c:pt>
                <c:pt idx="5787">
                  <c:v>619.000000</c:v>
                </c:pt>
                <c:pt idx="5788">
                  <c:v>1125.000000</c:v>
                </c:pt>
                <c:pt idx="5789">
                  <c:v>1125.000000</c:v>
                </c:pt>
                <c:pt idx="5790">
                  <c:v>1126.000000</c:v>
                </c:pt>
                <c:pt idx="5791">
                  <c:v>1126.000000</c:v>
                </c:pt>
                <c:pt idx="5792">
                  <c:v>638.000000</c:v>
                </c:pt>
                <c:pt idx="5793">
                  <c:v>638.000000</c:v>
                </c:pt>
                <c:pt idx="5794">
                  <c:v>776.000000</c:v>
                </c:pt>
                <c:pt idx="5795">
                  <c:v>776.000000</c:v>
                </c:pt>
                <c:pt idx="5796">
                  <c:v>777.000000</c:v>
                </c:pt>
                <c:pt idx="5797">
                  <c:v>777.000000</c:v>
                </c:pt>
                <c:pt idx="5798">
                  <c:v>638.500000</c:v>
                </c:pt>
                <c:pt idx="5799">
                  <c:v>638.500000</c:v>
                </c:pt>
                <c:pt idx="5800">
                  <c:v>1127.000000</c:v>
                </c:pt>
                <c:pt idx="5801">
                  <c:v>1127.000000</c:v>
                </c:pt>
                <c:pt idx="5802">
                  <c:v>1128.000000</c:v>
                </c:pt>
                <c:pt idx="5803">
                  <c:v>1128.000000</c:v>
                </c:pt>
                <c:pt idx="5804">
                  <c:v>639.000000</c:v>
                </c:pt>
                <c:pt idx="5805">
                  <c:v>639.000000</c:v>
                </c:pt>
                <c:pt idx="5806">
                  <c:v>778.000000</c:v>
                </c:pt>
                <c:pt idx="5807">
                  <c:v>778.000000</c:v>
                </c:pt>
                <c:pt idx="5808">
                  <c:v>779.000000</c:v>
                </c:pt>
                <c:pt idx="5809">
                  <c:v>779.000000</c:v>
                </c:pt>
                <c:pt idx="5810">
                  <c:v>639.500000</c:v>
                </c:pt>
                <c:pt idx="5811">
                  <c:v>639.500000</c:v>
                </c:pt>
                <c:pt idx="5812">
                  <c:v>1129.000000</c:v>
                </c:pt>
                <c:pt idx="5813">
                  <c:v>1129.000000</c:v>
                </c:pt>
                <c:pt idx="5814">
                  <c:v>1130.000000</c:v>
                </c:pt>
                <c:pt idx="5815">
                  <c:v>1130.000000</c:v>
                </c:pt>
                <c:pt idx="5816">
                  <c:v>640.000000</c:v>
                </c:pt>
                <c:pt idx="5817">
                  <c:v>640.000000</c:v>
                </c:pt>
                <c:pt idx="5818">
                  <c:v>780.000000</c:v>
                </c:pt>
                <c:pt idx="5819">
                  <c:v>780.000000</c:v>
                </c:pt>
                <c:pt idx="5820">
                  <c:v>854.000000</c:v>
                </c:pt>
                <c:pt idx="5821">
                  <c:v>854.000000</c:v>
                </c:pt>
                <c:pt idx="5822">
                  <c:v>677.000000</c:v>
                </c:pt>
                <c:pt idx="5823">
                  <c:v>677.000000</c:v>
                </c:pt>
                <c:pt idx="5824">
                  <c:v>1131.000000</c:v>
                </c:pt>
                <c:pt idx="5825">
                  <c:v>1131.000000</c:v>
                </c:pt>
                <c:pt idx="5826">
                  <c:v>1132.000000</c:v>
                </c:pt>
                <c:pt idx="5827">
                  <c:v>1132.000000</c:v>
                </c:pt>
                <c:pt idx="5828">
                  <c:v>677.500000</c:v>
                </c:pt>
                <c:pt idx="5829">
                  <c:v>677.500000</c:v>
                </c:pt>
                <c:pt idx="5830">
                  <c:v>855.000000</c:v>
                </c:pt>
                <c:pt idx="5831">
                  <c:v>855.000000</c:v>
                </c:pt>
                <c:pt idx="5832">
                  <c:v>856.000000</c:v>
                </c:pt>
                <c:pt idx="5833">
                  <c:v>856.000000</c:v>
                </c:pt>
                <c:pt idx="5834">
                  <c:v>678.000000</c:v>
                </c:pt>
                <c:pt idx="5835">
                  <c:v>678.000000</c:v>
                </c:pt>
                <c:pt idx="5836">
                  <c:v>1133.000000</c:v>
                </c:pt>
                <c:pt idx="5837">
                  <c:v>1133.000000</c:v>
                </c:pt>
                <c:pt idx="5838">
                  <c:v>1134.000000</c:v>
                </c:pt>
                <c:pt idx="5839">
                  <c:v>1134.000000</c:v>
                </c:pt>
                <c:pt idx="5840">
                  <c:v>827.000000</c:v>
                </c:pt>
                <c:pt idx="5841">
                  <c:v>827.000000</c:v>
                </c:pt>
                <c:pt idx="5842">
                  <c:v>1154.000000</c:v>
                </c:pt>
                <c:pt idx="5843">
                  <c:v>1154.000000</c:v>
                </c:pt>
                <c:pt idx="5844">
                  <c:v>1155.000000</c:v>
                </c:pt>
                <c:pt idx="5845">
                  <c:v>1155.000000</c:v>
                </c:pt>
                <c:pt idx="5846">
                  <c:v>827.500000</c:v>
                </c:pt>
                <c:pt idx="5847">
                  <c:v>827.500000</c:v>
                </c:pt>
                <c:pt idx="5848">
                  <c:v>1135.000000</c:v>
                </c:pt>
                <c:pt idx="5849">
                  <c:v>1135.000000</c:v>
                </c:pt>
                <c:pt idx="5850">
                  <c:v>1136.000000</c:v>
                </c:pt>
                <c:pt idx="5851">
                  <c:v>1136.000000</c:v>
                </c:pt>
                <c:pt idx="5852">
                  <c:v>828.000000</c:v>
                </c:pt>
                <c:pt idx="5853">
                  <c:v>828.000000</c:v>
                </c:pt>
                <c:pt idx="5854">
                  <c:v>1156.000000</c:v>
                </c:pt>
                <c:pt idx="5855">
                  <c:v>1156.000000</c:v>
                </c:pt>
                <c:pt idx="5856">
                  <c:v>1157.000000</c:v>
                </c:pt>
                <c:pt idx="5857">
                  <c:v>1157.000000</c:v>
                </c:pt>
                <c:pt idx="5858">
                  <c:v>828.500000</c:v>
                </c:pt>
                <c:pt idx="5859">
                  <c:v>828.500000</c:v>
                </c:pt>
                <c:pt idx="5860">
                  <c:v>1137.000000</c:v>
                </c:pt>
                <c:pt idx="5861">
                  <c:v>1137.000000</c:v>
                </c:pt>
                <c:pt idx="5862">
                  <c:v>1138.000000</c:v>
                </c:pt>
                <c:pt idx="5863">
                  <c:v>1138.000000</c:v>
                </c:pt>
                <c:pt idx="5864">
                  <c:v>829.000000</c:v>
                </c:pt>
                <c:pt idx="5865">
                  <c:v>829.000000</c:v>
                </c:pt>
                <c:pt idx="5866">
                  <c:v>1158.000000</c:v>
                </c:pt>
                <c:pt idx="5867">
                  <c:v>1158.000000</c:v>
                </c:pt>
                <c:pt idx="5868">
                  <c:v>1159.000000</c:v>
                </c:pt>
                <c:pt idx="5869">
                  <c:v>1159.000000</c:v>
                </c:pt>
                <c:pt idx="5870">
                  <c:v>829.500000</c:v>
                </c:pt>
                <c:pt idx="5871">
                  <c:v>829.500000</c:v>
                </c:pt>
                <c:pt idx="5872">
                  <c:v>1139.000000</c:v>
                </c:pt>
                <c:pt idx="5873">
                  <c:v>1139.000000</c:v>
                </c:pt>
                <c:pt idx="5874">
                  <c:v>1140.000000</c:v>
                </c:pt>
                <c:pt idx="5875">
                  <c:v>1140.000000</c:v>
                </c:pt>
                <c:pt idx="5876">
                  <c:v>830.000000</c:v>
                </c:pt>
                <c:pt idx="5877">
                  <c:v>830.000000</c:v>
                </c:pt>
                <c:pt idx="5878">
                  <c:v>1160.000000</c:v>
                </c:pt>
                <c:pt idx="5879">
                  <c:v>1160.000000</c:v>
                </c:pt>
                <c:pt idx="5880">
                  <c:v>1161.000000</c:v>
                </c:pt>
                <c:pt idx="5881">
                  <c:v>1161.000000</c:v>
                </c:pt>
                <c:pt idx="5882">
                  <c:v>830.500000</c:v>
                </c:pt>
                <c:pt idx="5883">
                  <c:v>830.500000</c:v>
                </c:pt>
                <c:pt idx="5884">
                  <c:v>1141.000000</c:v>
                </c:pt>
                <c:pt idx="5885">
                  <c:v>1141.000000</c:v>
                </c:pt>
                <c:pt idx="5886">
                  <c:v>1142.000000</c:v>
                </c:pt>
                <c:pt idx="5887">
                  <c:v>1142.000000</c:v>
                </c:pt>
                <c:pt idx="5888">
                  <c:v>831.000000</c:v>
                </c:pt>
                <c:pt idx="5889">
                  <c:v>831.000000</c:v>
                </c:pt>
                <c:pt idx="5890">
                  <c:v>1162.000000</c:v>
                </c:pt>
                <c:pt idx="5891">
                  <c:v>1162.000000</c:v>
                </c:pt>
                <c:pt idx="5892">
                  <c:v>1163.000000</c:v>
                </c:pt>
                <c:pt idx="5893">
                  <c:v>1163.000000</c:v>
                </c:pt>
                <c:pt idx="5894">
                  <c:v>831.500000</c:v>
                </c:pt>
                <c:pt idx="5895">
                  <c:v>831.500000</c:v>
                </c:pt>
                <c:pt idx="5896">
                  <c:v>1143.000000</c:v>
                </c:pt>
                <c:pt idx="5897">
                  <c:v>1143.000000</c:v>
                </c:pt>
                <c:pt idx="5898">
                  <c:v>1144.000000</c:v>
                </c:pt>
                <c:pt idx="5899">
                  <c:v>1144.000000</c:v>
                </c:pt>
                <c:pt idx="5900">
                  <c:v>832.000000</c:v>
                </c:pt>
                <c:pt idx="5901">
                  <c:v>832.000000</c:v>
                </c:pt>
                <c:pt idx="5902">
                  <c:v>1164.000000</c:v>
                </c:pt>
                <c:pt idx="5903">
                  <c:v>1164.000000</c:v>
                </c:pt>
                <c:pt idx="5904">
                  <c:v>1165.000000</c:v>
                </c:pt>
                <c:pt idx="5905">
                  <c:v>1165.000000</c:v>
                </c:pt>
                <c:pt idx="5906">
                  <c:v>832.500000</c:v>
                </c:pt>
                <c:pt idx="5907">
                  <c:v>832.500000</c:v>
                </c:pt>
                <c:pt idx="5908">
                  <c:v>1145.000000</c:v>
                </c:pt>
                <c:pt idx="5909">
                  <c:v>1145.000000</c:v>
                </c:pt>
                <c:pt idx="5910">
                  <c:v>1146.000000</c:v>
                </c:pt>
                <c:pt idx="5911">
                  <c:v>1146.000000</c:v>
                </c:pt>
                <c:pt idx="5912">
                  <c:v>833.000000</c:v>
                </c:pt>
                <c:pt idx="5913">
                  <c:v>833.000000</c:v>
                </c:pt>
                <c:pt idx="5914">
                  <c:v>1166.000000</c:v>
                </c:pt>
                <c:pt idx="5915">
                  <c:v>1166.000000</c:v>
                </c:pt>
                <c:pt idx="5916">
                  <c:v>1167.000000</c:v>
                </c:pt>
                <c:pt idx="5917">
                  <c:v>1167.000000</c:v>
                </c:pt>
                <c:pt idx="5918">
                  <c:v>833.500000</c:v>
                </c:pt>
                <c:pt idx="5919">
                  <c:v>833.500000</c:v>
                </c:pt>
                <c:pt idx="5920">
                  <c:v>1147.000000</c:v>
                </c:pt>
                <c:pt idx="5921">
                  <c:v>1147.000000</c:v>
                </c:pt>
                <c:pt idx="5922">
                  <c:v>1148.000000</c:v>
                </c:pt>
                <c:pt idx="5923">
                  <c:v>1148.000000</c:v>
                </c:pt>
                <c:pt idx="5924">
                  <c:v>834.000000</c:v>
                </c:pt>
                <c:pt idx="5925">
                  <c:v>834.000000</c:v>
                </c:pt>
                <c:pt idx="5926">
                  <c:v>1168.000000</c:v>
                </c:pt>
                <c:pt idx="5927">
                  <c:v>1168.000000</c:v>
                </c:pt>
                <c:pt idx="5928">
                  <c:v>1169.000000</c:v>
                </c:pt>
                <c:pt idx="5929">
                  <c:v>1169.000000</c:v>
                </c:pt>
                <c:pt idx="5930">
                  <c:v>834.500000</c:v>
                </c:pt>
                <c:pt idx="5931">
                  <c:v>834.500000</c:v>
                </c:pt>
                <c:pt idx="5932">
                  <c:v>1149.000000</c:v>
                </c:pt>
                <c:pt idx="5933">
                  <c:v>1149.000000</c:v>
                </c:pt>
                <c:pt idx="5934">
                  <c:v>1150.000000</c:v>
                </c:pt>
                <c:pt idx="5935">
                  <c:v>1150.000000</c:v>
                </c:pt>
                <c:pt idx="5936">
                  <c:v>835.000000</c:v>
                </c:pt>
                <c:pt idx="5937">
                  <c:v>835.000000</c:v>
                </c:pt>
                <c:pt idx="5938">
                  <c:v>1170.000000</c:v>
                </c:pt>
                <c:pt idx="5939">
                  <c:v>1170.000000</c:v>
                </c:pt>
                <c:pt idx="5940">
                  <c:v>1171.000000</c:v>
                </c:pt>
                <c:pt idx="5941">
                  <c:v>1171.000000</c:v>
                </c:pt>
                <c:pt idx="5942">
                  <c:v>835.500000</c:v>
                </c:pt>
                <c:pt idx="5943">
                  <c:v>835.500000</c:v>
                </c:pt>
                <c:pt idx="5944">
                  <c:v>1151.000000</c:v>
                </c:pt>
                <c:pt idx="5945">
                  <c:v>1151.000000</c:v>
                </c:pt>
                <c:pt idx="5946">
                  <c:v>1152.000000</c:v>
                </c:pt>
                <c:pt idx="5947">
                  <c:v>1152.000000</c:v>
                </c:pt>
                <c:pt idx="5948">
                  <c:v>836.000000</c:v>
                </c:pt>
                <c:pt idx="5949">
                  <c:v>836.000000</c:v>
                </c:pt>
                <c:pt idx="5950">
                  <c:v>1172.000000</c:v>
                </c:pt>
                <c:pt idx="5951">
                  <c:v>1172.000000</c:v>
                </c:pt>
                <c:pt idx="5952">
                  <c:v>1173.000000</c:v>
                </c:pt>
                <c:pt idx="5953">
                  <c:v>1173.000000</c:v>
                </c:pt>
                <c:pt idx="5954">
                  <c:v>836.500000</c:v>
                </c:pt>
                <c:pt idx="5955">
                  <c:v>836.500000</c:v>
                </c:pt>
                <c:pt idx="5956">
                  <c:v>1153.000000</c:v>
                </c:pt>
                <c:pt idx="5957">
                  <c:v>1153.000000</c:v>
                </c:pt>
                <c:pt idx="5958">
                  <c:v>1154.000000</c:v>
                </c:pt>
                <c:pt idx="5959">
                  <c:v>1154.000000</c:v>
                </c:pt>
                <c:pt idx="5960">
                  <c:v>837.000000</c:v>
                </c:pt>
                <c:pt idx="5961">
                  <c:v>837.000000</c:v>
                </c:pt>
                <c:pt idx="5962">
                  <c:v>1174.000000</c:v>
                </c:pt>
                <c:pt idx="5963">
                  <c:v>1174.000000</c:v>
                </c:pt>
                <c:pt idx="5964">
                  <c:v>1175.000000</c:v>
                </c:pt>
                <c:pt idx="5965">
                  <c:v>1175.000000</c:v>
                </c:pt>
                <c:pt idx="5966">
                  <c:v>837.500000</c:v>
                </c:pt>
                <c:pt idx="5967">
                  <c:v>837.500000</c:v>
                </c:pt>
                <c:pt idx="5968">
                  <c:v>1155.000000</c:v>
                </c:pt>
                <c:pt idx="5969">
                  <c:v>1155.000000</c:v>
                </c:pt>
                <c:pt idx="5970">
                  <c:v>1156.000000</c:v>
                </c:pt>
                <c:pt idx="5971">
                  <c:v>1156.000000</c:v>
                </c:pt>
                <c:pt idx="5972">
                  <c:v>838.000000</c:v>
                </c:pt>
                <c:pt idx="5973">
                  <c:v>838.000000</c:v>
                </c:pt>
                <c:pt idx="5974">
                  <c:v>1176.000000</c:v>
                </c:pt>
                <c:pt idx="5975">
                  <c:v>1176.000000</c:v>
                </c:pt>
                <c:pt idx="5976">
                  <c:v>1177.000000</c:v>
                </c:pt>
                <c:pt idx="5977">
                  <c:v>1177.000000</c:v>
                </c:pt>
                <c:pt idx="5978">
                  <c:v>838.500000</c:v>
                </c:pt>
                <c:pt idx="5979">
                  <c:v>838.500000</c:v>
                </c:pt>
                <c:pt idx="5980">
                  <c:v>1157.000000</c:v>
                </c:pt>
                <c:pt idx="5981">
                  <c:v>1157.000000</c:v>
                </c:pt>
                <c:pt idx="5982">
                  <c:v>1158.000000</c:v>
                </c:pt>
                <c:pt idx="5983">
                  <c:v>1158.000000</c:v>
                </c:pt>
                <c:pt idx="5984">
                  <c:v>839.000000</c:v>
                </c:pt>
                <c:pt idx="5985">
                  <c:v>839.000000</c:v>
                </c:pt>
                <c:pt idx="5986">
                  <c:v>1178.000000</c:v>
                </c:pt>
                <c:pt idx="5987">
                  <c:v>1178.000000</c:v>
                </c:pt>
                <c:pt idx="5988">
                  <c:v>1179.000000</c:v>
                </c:pt>
                <c:pt idx="5989">
                  <c:v>1179.000000</c:v>
                </c:pt>
                <c:pt idx="5990">
                  <c:v>839.500000</c:v>
                </c:pt>
                <c:pt idx="5991">
                  <c:v>839.500000</c:v>
                </c:pt>
                <c:pt idx="5992">
                  <c:v>1159.000000</c:v>
                </c:pt>
                <c:pt idx="5993">
                  <c:v>1159.000000</c:v>
                </c:pt>
                <c:pt idx="5994">
                  <c:v>1160.000000</c:v>
                </c:pt>
                <c:pt idx="5995">
                  <c:v>1160.000000</c:v>
                </c:pt>
                <c:pt idx="5996">
                  <c:v>840.000000</c:v>
                </c:pt>
                <c:pt idx="5997">
                  <c:v>840.000000</c:v>
                </c:pt>
                <c:pt idx="5998">
                  <c:v>1180.000000</c:v>
                </c:pt>
                <c:pt idx="5999">
                  <c:v>1180.000000</c:v>
                </c:pt>
              </c:numCache>
            </c:numRef>
          </c:yVal>
          <c:smooth val="1"/>
        </c:ser>
        <c:ser>
          <c:idx val="3"/>
          <c:order val="3"/>
          <c:tx>
            <c:strRef>
              <c:f>Sheet1!$A$5</c:f>
              <c:strCache>
                <c:ptCount val="1"/>
                <c:pt idx="0">
                  <c:v>my_selection</c:v>
                </c:pt>
              </c:strCache>
            </c:strRef>
          </c:tx>
          <c:spPr>
            <a:noFill/>
            <a:ln w="3175" cap="flat">
              <a:solidFill>
                <a:srgbClr val="9E0059"/>
              </a:solidFill>
              <a:prstDash val="solid"/>
              <a:round/>
            </a:ln>
            <a:effectLst/>
          </c:spPr>
          <c:marker>
            <c:symbol val="none"/>
            <c:size val="2"/>
            <c:spPr>
              <a:solidFill>
                <a:srgbClr val="000000">
                  <a:alpha val="0"/>
                </a:srgbClr>
              </a:solidFill>
              <a:ln w="3175" cap="flat">
                <a:solidFill>
                  <a:srgbClr val="9E0059"/>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Sheet1!$B$8:$HVU$8</c:f>
              <c:numCache>
                <c:ptCount val="2598"/>
                <c:pt idx="0">
                  <c:v>101000.000000</c:v>
                </c:pt>
                <c:pt idx="1">
                  <c:v>75000.000000</c:v>
                </c:pt>
                <c:pt idx="2">
                  <c:v>62500.000000</c:v>
                </c:pt>
                <c:pt idx="3">
                  <c:v>37500.000000</c:v>
                </c:pt>
                <c:pt idx="4">
                  <c:v>25000.000000</c:v>
                </c:pt>
                <c:pt idx="5">
                  <c:v>-1000.000000</c:v>
                </c:pt>
                <c:pt idx="6">
                  <c:v>-1000.000000</c:v>
                </c:pt>
                <c:pt idx="7">
                  <c:v>25000.000000</c:v>
                </c:pt>
                <c:pt idx="8">
                  <c:v>37500.000000</c:v>
                </c:pt>
                <c:pt idx="9">
                  <c:v>62500.000000</c:v>
                </c:pt>
                <c:pt idx="10">
                  <c:v>75000.000000</c:v>
                </c:pt>
                <c:pt idx="11">
                  <c:v>101000.000000</c:v>
                </c:pt>
                <c:pt idx="12">
                  <c:v>101000.000000</c:v>
                </c:pt>
                <c:pt idx="13">
                  <c:v>75000.000000</c:v>
                </c:pt>
                <c:pt idx="14">
                  <c:v>62500.000000</c:v>
                </c:pt>
                <c:pt idx="15">
                  <c:v>37500.000000</c:v>
                </c:pt>
                <c:pt idx="16">
                  <c:v>25000.000000</c:v>
                </c:pt>
                <c:pt idx="17">
                  <c:v>-1000.000000</c:v>
                </c:pt>
                <c:pt idx="18">
                  <c:v>-1000.000000</c:v>
                </c:pt>
                <c:pt idx="19">
                  <c:v>25000.000000</c:v>
                </c:pt>
                <c:pt idx="20">
                  <c:v>37500.000000</c:v>
                </c:pt>
                <c:pt idx="21">
                  <c:v>62500.000000</c:v>
                </c:pt>
                <c:pt idx="22">
                  <c:v>75000.000000</c:v>
                </c:pt>
                <c:pt idx="23">
                  <c:v>101000.000000</c:v>
                </c:pt>
                <c:pt idx="24">
                  <c:v>101000.000000</c:v>
                </c:pt>
                <c:pt idx="25">
                  <c:v>75000.000000</c:v>
                </c:pt>
                <c:pt idx="26">
                  <c:v>62500.000000</c:v>
                </c:pt>
                <c:pt idx="27">
                  <c:v>37500.000000</c:v>
                </c:pt>
                <c:pt idx="28">
                  <c:v>25000.000000</c:v>
                </c:pt>
                <c:pt idx="29">
                  <c:v>-1000.000000</c:v>
                </c:pt>
                <c:pt idx="30">
                  <c:v>-1000.000000</c:v>
                </c:pt>
                <c:pt idx="31">
                  <c:v>25000.000000</c:v>
                </c:pt>
                <c:pt idx="32">
                  <c:v>37500.000000</c:v>
                </c:pt>
                <c:pt idx="33">
                  <c:v>62500.000000</c:v>
                </c:pt>
                <c:pt idx="34">
                  <c:v>75000.000000</c:v>
                </c:pt>
                <c:pt idx="35">
                  <c:v>101000.000000</c:v>
                </c:pt>
                <c:pt idx="36">
                  <c:v>101000.000000</c:v>
                </c:pt>
                <c:pt idx="37">
                  <c:v>75000.000000</c:v>
                </c:pt>
                <c:pt idx="38">
                  <c:v>62500.000000</c:v>
                </c:pt>
                <c:pt idx="39">
                  <c:v>37500.000000</c:v>
                </c:pt>
                <c:pt idx="40">
                  <c:v>25000.000000</c:v>
                </c:pt>
                <c:pt idx="41">
                  <c:v>-1000.000000</c:v>
                </c:pt>
                <c:pt idx="42">
                  <c:v>-1000.000000</c:v>
                </c:pt>
                <c:pt idx="43">
                  <c:v>25000.000000</c:v>
                </c:pt>
                <c:pt idx="44">
                  <c:v>37500.000000</c:v>
                </c:pt>
                <c:pt idx="45">
                  <c:v>62500.000000</c:v>
                </c:pt>
                <c:pt idx="46">
                  <c:v>75000.000000</c:v>
                </c:pt>
                <c:pt idx="47">
                  <c:v>101000.000000</c:v>
                </c:pt>
                <c:pt idx="48">
                  <c:v>101000.000000</c:v>
                </c:pt>
                <c:pt idx="49">
                  <c:v>75000.000000</c:v>
                </c:pt>
                <c:pt idx="50">
                  <c:v>62500.000000</c:v>
                </c:pt>
                <c:pt idx="51">
                  <c:v>37500.000000</c:v>
                </c:pt>
                <c:pt idx="52">
                  <c:v>25000.000000</c:v>
                </c:pt>
                <c:pt idx="53">
                  <c:v>-1000.000000</c:v>
                </c:pt>
                <c:pt idx="54">
                  <c:v>-1000.000000</c:v>
                </c:pt>
                <c:pt idx="55">
                  <c:v>25000.000000</c:v>
                </c:pt>
                <c:pt idx="56">
                  <c:v>37500.000000</c:v>
                </c:pt>
                <c:pt idx="57">
                  <c:v>62500.000000</c:v>
                </c:pt>
                <c:pt idx="58">
                  <c:v>75000.000000</c:v>
                </c:pt>
                <c:pt idx="59">
                  <c:v>101000.000000</c:v>
                </c:pt>
                <c:pt idx="60">
                  <c:v>101000.000000</c:v>
                </c:pt>
                <c:pt idx="61">
                  <c:v>75000.000000</c:v>
                </c:pt>
                <c:pt idx="62">
                  <c:v>62500.000000</c:v>
                </c:pt>
                <c:pt idx="63">
                  <c:v>37500.000000</c:v>
                </c:pt>
                <c:pt idx="64">
                  <c:v>25000.000000</c:v>
                </c:pt>
                <c:pt idx="65">
                  <c:v>-1000.000000</c:v>
                </c:pt>
                <c:pt idx="66">
                  <c:v>-1000.000000</c:v>
                </c:pt>
                <c:pt idx="67">
                  <c:v>25000.000000</c:v>
                </c:pt>
                <c:pt idx="68">
                  <c:v>37500.000000</c:v>
                </c:pt>
                <c:pt idx="69">
                  <c:v>62500.000000</c:v>
                </c:pt>
                <c:pt idx="70">
                  <c:v>75000.000000</c:v>
                </c:pt>
                <c:pt idx="71">
                  <c:v>101000.000000</c:v>
                </c:pt>
                <c:pt idx="72">
                  <c:v>101000.000000</c:v>
                </c:pt>
                <c:pt idx="73">
                  <c:v>75000.000000</c:v>
                </c:pt>
                <c:pt idx="74">
                  <c:v>62500.000000</c:v>
                </c:pt>
                <c:pt idx="75">
                  <c:v>37500.000000</c:v>
                </c:pt>
                <c:pt idx="76">
                  <c:v>25000.000000</c:v>
                </c:pt>
                <c:pt idx="77">
                  <c:v>-1000.000000</c:v>
                </c:pt>
                <c:pt idx="78">
                  <c:v>-1000.000000</c:v>
                </c:pt>
                <c:pt idx="79">
                  <c:v>25000.000000</c:v>
                </c:pt>
                <c:pt idx="80">
                  <c:v>37500.000000</c:v>
                </c:pt>
                <c:pt idx="81">
                  <c:v>62500.000000</c:v>
                </c:pt>
                <c:pt idx="82">
                  <c:v>75000.000000</c:v>
                </c:pt>
                <c:pt idx="83">
                  <c:v>101000.000000</c:v>
                </c:pt>
                <c:pt idx="84">
                  <c:v>101000.000000</c:v>
                </c:pt>
                <c:pt idx="85">
                  <c:v>75000.000000</c:v>
                </c:pt>
                <c:pt idx="86">
                  <c:v>62500.000000</c:v>
                </c:pt>
                <c:pt idx="87">
                  <c:v>37500.000000</c:v>
                </c:pt>
                <c:pt idx="88">
                  <c:v>25000.000000</c:v>
                </c:pt>
                <c:pt idx="89">
                  <c:v>-1000.000000</c:v>
                </c:pt>
                <c:pt idx="90">
                  <c:v>-1000.000000</c:v>
                </c:pt>
                <c:pt idx="91">
                  <c:v>25000.000000</c:v>
                </c:pt>
                <c:pt idx="92">
                  <c:v>37500.000000</c:v>
                </c:pt>
                <c:pt idx="93">
                  <c:v>62500.000000</c:v>
                </c:pt>
                <c:pt idx="94">
                  <c:v>75000.000000</c:v>
                </c:pt>
                <c:pt idx="95">
                  <c:v>101000.000000</c:v>
                </c:pt>
                <c:pt idx="96">
                  <c:v>101000.000000</c:v>
                </c:pt>
                <c:pt idx="97">
                  <c:v>75000.000000</c:v>
                </c:pt>
                <c:pt idx="98">
                  <c:v>62500.000000</c:v>
                </c:pt>
                <c:pt idx="99">
                  <c:v>37500.000000</c:v>
                </c:pt>
                <c:pt idx="100">
                  <c:v>25000.000000</c:v>
                </c:pt>
                <c:pt idx="101">
                  <c:v>-1000.000000</c:v>
                </c:pt>
                <c:pt idx="102">
                  <c:v>-1000.000000</c:v>
                </c:pt>
                <c:pt idx="103">
                  <c:v>25000.000000</c:v>
                </c:pt>
                <c:pt idx="104">
                  <c:v>37500.000000</c:v>
                </c:pt>
                <c:pt idx="105">
                  <c:v>62500.000000</c:v>
                </c:pt>
                <c:pt idx="106">
                  <c:v>75000.000000</c:v>
                </c:pt>
                <c:pt idx="107">
                  <c:v>101000.000000</c:v>
                </c:pt>
                <c:pt idx="108">
                  <c:v>101000.000000</c:v>
                </c:pt>
                <c:pt idx="109">
                  <c:v>75000.000000</c:v>
                </c:pt>
                <c:pt idx="110">
                  <c:v>62500.000000</c:v>
                </c:pt>
                <c:pt idx="111">
                  <c:v>37500.000000</c:v>
                </c:pt>
                <c:pt idx="112">
                  <c:v>25000.000000</c:v>
                </c:pt>
                <c:pt idx="113">
                  <c:v>-1000.000000</c:v>
                </c:pt>
                <c:pt idx="114">
                  <c:v>-1000.000000</c:v>
                </c:pt>
                <c:pt idx="115">
                  <c:v>25000.000000</c:v>
                </c:pt>
                <c:pt idx="116">
                  <c:v>37500.000000</c:v>
                </c:pt>
                <c:pt idx="117">
                  <c:v>62500.000000</c:v>
                </c:pt>
                <c:pt idx="118">
                  <c:v>75000.000000</c:v>
                </c:pt>
                <c:pt idx="119">
                  <c:v>101000.000000</c:v>
                </c:pt>
                <c:pt idx="120">
                  <c:v>101000.000000</c:v>
                </c:pt>
                <c:pt idx="121">
                  <c:v>75000.000000</c:v>
                </c:pt>
                <c:pt idx="122">
                  <c:v>62500.000000</c:v>
                </c:pt>
                <c:pt idx="123">
                  <c:v>37500.000000</c:v>
                </c:pt>
                <c:pt idx="124">
                  <c:v>25000.000000</c:v>
                </c:pt>
                <c:pt idx="125">
                  <c:v>-1000.000000</c:v>
                </c:pt>
                <c:pt idx="126">
                  <c:v>-1000.000000</c:v>
                </c:pt>
                <c:pt idx="127">
                  <c:v>25000.000000</c:v>
                </c:pt>
                <c:pt idx="128">
                  <c:v>37500.000000</c:v>
                </c:pt>
                <c:pt idx="129">
                  <c:v>62500.000000</c:v>
                </c:pt>
                <c:pt idx="130">
                  <c:v>75000.000000</c:v>
                </c:pt>
                <c:pt idx="131">
                  <c:v>101000.000000</c:v>
                </c:pt>
                <c:pt idx="132">
                  <c:v>101000.000000</c:v>
                </c:pt>
                <c:pt idx="133">
                  <c:v>75000.000000</c:v>
                </c:pt>
                <c:pt idx="134">
                  <c:v>62500.000000</c:v>
                </c:pt>
                <c:pt idx="135">
                  <c:v>37500.000000</c:v>
                </c:pt>
                <c:pt idx="136">
                  <c:v>25000.000000</c:v>
                </c:pt>
                <c:pt idx="137">
                  <c:v>-1000.000000</c:v>
                </c:pt>
                <c:pt idx="138">
                  <c:v>-1000.000000</c:v>
                </c:pt>
                <c:pt idx="139">
                  <c:v>25000.000000</c:v>
                </c:pt>
                <c:pt idx="140">
                  <c:v>37500.000000</c:v>
                </c:pt>
                <c:pt idx="141">
                  <c:v>62500.000000</c:v>
                </c:pt>
                <c:pt idx="142">
                  <c:v>75000.000000</c:v>
                </c:pt>
                <c:pt idx="143">
                  <c:v>101000.000000</c:v>
                </c:pt>
                <c:pt idx="144">
                  <c:v>101000.000000</c:v>
                </c:pt>
                <c:pt idx="145">
                  <c:v>75000.000000</c:v>
                </c:pt>
                <c:pt idx="146">
                  <c:v>62500.000000</c:v>
                </c:pt>
                <c:pt idx="147">
                  <c:v>37500.000000</c:v>
                </c:pt>
                <c:pt idx="148">
                  <c:v>25000.000000</c:v>
                </c:pt>
                <c:pt idx="149">
                  <c:v>-1000.000000</c:v>
                </c:pt>
                <c:pt idx="150">
                  <c:v>-1000.000000</c:v>
                </c:pt>
                <c:pt idx="151">
                  <c:v>25000.000000</c:v>
                </c:pt>
                <c:pt idx="152">
                  <c:v>37500.000000</c:v>
                </c:pt>
                <c:pt idx="153">
                  <c:v>62500.000000</c:v>
                </c:pt>
                <c:pt idx="154">
                  <c:v>75000.000000</c:v>
                </c:pt>
                <c:pt idx="155">
                  <c:v>101000.000000</c:v>
                </c:pt>
                <c:pt idx="156">
                  <c:v>101000.000000</c:v>
                </c:pt>
                <c:pt idx="157">
                  <c:v>75000.000000</c:v>
                </c:pt>
                <c:pt idx="158">
                  <c:v>62500.000000</c:v>
                </c:pt>
                <c:pt idx="159">
                  <c:v>37500.000000</c:v>
                </c:pt>
                <c:pt idx="160">
                  <c:v>25000.000000</c:v>
                </c:pt>
                <c:pt idx="161">
                  <c:v>-1000.000000</c:v>
                </c:pt>
                <c:pt idx="162">
                  <c:v>-1000.000000</c:v>
                </c:pt>
                <c:pt idx="163">
                  <c:v>25000.000000</c:v>
                </c:pt>
                <c:pt idx="164">
                  <c:v>37500.000000</c:v>
                </c:pt>
                <c:pt idx="165">
                  <c:v>62500.000000</c:v>
                </c:pt>
                <c:pt idx="166">
                  <c:v>75000.000000</c:v>
                </c:pt>
                <c:pt idx="167">
                  <c:v>101000.000000</c:v>
                </c:pt>
                <c:pt idx="168">
                  <c:v>101000.000000</c:v>
                </c:pt>
                <c:pt idx="169">
                  <c:v>75000.000000</c:v>
                </c:pt>
                <c:pt idx="170">
                  <c:v>62500.000000</c:v>
                </c:pt>
                <c:pt idx="171">
                  <c:v>37500.000000</c:v>
                </c:pt>
                <c:pt idx="172">
                  <c:v>25000.000000</c:v>
                </c:pt>
                <c:pt idx="173">
                  <c:v>-1000.000000</c:v>
                </c:pt>
                <c:pt idx="174">
                  <c:v>-1000.000000</c:v>
                </c:pt>
                <c:pt idx="175">
                  <c:v>25000.000000</c:v>
                </c:pt>
                <c:pt idx="176">
                  <c:v>37500.000000</c:v>
                </c:pt>
                <c:pt idx="177">
                  <c:v>62500.000000</c:v>
                </c:pt>
                <c:pt idx="178">
                  <c:v>75000.000000</c:v>
                </c:pt>
                <c:pt idx="179">
                  <c:v>101000.000000</c:v>
                </c:pt>
                <c:pt idx="180">
                  <c:v>101000.000000</c:v>
                </c:pt>
                <c:pt idx="181">
                  <c:v>75000.000000</c:v>
                </c:pt>
                <c:pt idx="182">
                  <c:v>62500.000000</c:v>
                </c:pt>
                <c:pt idx="183">
                  <c:v>37500.000000</c:v>
                </c:pt>
                <c:pt idx="184">
                  <c:v>25000.000000</c:v>
                </c:pt>
                <c:pt idx="185">
                  <c:v>-1000.000000</c:v>
                </c:pt>
                <c:pt idx="186">
                  <c:v>-1000.000000</c:v>
                </c:pt>
                <c:pt idx="187">
                  <c:v>25000.000000</c:v>
                </c:pt>
                <c:pt idx="188">
                  <c:v>37500.000000</c:v>
                </c:pt>
                <c:pt idx="189">
                  <c:v>62500.000000</c:v>
                </c:pt>
                <c:pt idx="190">
                  <c:v>75000.000000</c:v>
                </c:pt>
                <c:pt idx="191">
                  <c:v>101000.000000</c:v>
                </c:pt>
                <c:pt idx="192">
                  <c:v>101000.000000</c:v>
                </c:pt>
                <c:pt idx="193">
                  <c:v>75000.000000</c:v>
                </c:pt>
                <c:pt idx="194">
                  <c:v>62500.000000</c:v>
                </c:pt>
                <c:pt idx="195">
                  <c:v>37500.000000</c:v>
                </c:pt>
                <c:pt idx="196">
                  <c:v>25000.000000</c:v>
                </c:pt>
                <c:pt idx="197">
                  <c:v>-1000.000000</c:v>
                </c:pt>
                <c:pt idx="198">
                  <c:v>-1000.000000</c:v>
                </c:pt>
                <c:pt idx="199">
                  <c:v>25000.000000</c:v>
                </c:pt>
                <c:pt idx="200">
                  <c:v>37500.000000</c:v>
                </c:pt>
                <c:pt idx="201">
                  <c:v>62500.000000</c:v>
                </c:pt>
                <c:pt idx="202">
                  <c:v>75000.000000</c:v>
                </c:pt>
                <c:pt idx="203">
                  <c:v>101000.000000</c:v>
                </c:pt>
                <c:pt idx="204">
                  <c:v>101000.000000</c:v>
                </c:pt>
                <c:pt idx="205">
                  <c:v>75000.000000</c:v>
                </c:pt>
                <c:pt idx="206">
                  <c:v>62500.000000</c:v>
                </c:pt>
                <c:pt idx="207">
                  <c:v>37500.000000</c:v>
                </c:pt>
                <c:pt idx="208">
                  <c:v>25000.000000</c:v>
                </c:pt>
                <c:pt idx="209">
                  <c:v>-1000.000000</c:v>
                </c:pt>
                <c:pt idx="210">
                  <c:v>-1000.000000</c:v>
                </c:pt>
                <c:pt idx="211">
                  <c:v>25000.000000</c:v>
                </c:pt>
                <c:pt idx="212">
                  <c:v>37500.000000</c:v>
                </c:pt>
                <c:pt idx="213">
                  <c:v>62500.000000</c:v>
                </c:pt>
                <c:pt idx="214">
                  <c:v>75000.000000</c:v>
                </c:pt>
                <c:pt idx="215">
                  <c:v>101000.000000</c:v>
                </c:pt>
                <c:pt idx="216">
                  <c:v>101000.000000</c:v>
                </c:pt>
                <c:pt idx="217">
                  <c:v>75000.000000</c:v>
                </c:pt>
                <c:pt idx="218">
                  <c:v>62500.000000</c:v>
                </c:pt>
                <c:pt idx="219">
                  <c:v>37500.000000</c:v>
                </c:pt>
                <c:pt idx="220">
                  <c:v>25000.000000</c:v>
                </c:pt>
                <c:pt idx="221">
                  <c:v>-1000.000000</c:v>
                </c:pt>
                <c:pt idx="222">
                  <c:v>-1000.000000</c:v>
                </c:pt>
                <c:pt idx="223">
                  <c:v>25000.000000</c:v>
                </c:pt>
                <c:pt idx="224">
                  <c:v>37500.000000</c:v>
                </c:pt>
                <c:pt idx="225">
                  <c:v>62500.000000</c:v>
                </c:pt>
                <c:pt idx="226">
                  <c:v>75000.000000</c:v>
                </c:pt>
                <c:pt idx="227">
                  <c:v>101000.000000</c:v>
                </c:pt>
                <c:pt idx="228">
                  <c:v>101000.000000</c:v>
                </c:pt>
                <c:pt idx="229">
                  <c:v>75000.000000</c:v>
                </c:pt>
                <c:pt idx="230">
                  <c:v>62500.000000</c:v>
                </c:pt>
                <c:pt idx="231">
                  <c:v>37500.000000</c:v>
                </c:pt>
                <c:pt idx="232">
                  <c:v>25000.000000</c:v>
                </c:pt>
                <c:pt idx="233">
                  <c:v>-1000.000000</c:v>
                </c:pt>
                <c:pt idx="234">
                  <c:v>-1000.000000</c:v>
                </c:pt>
                <c:pt idx="235">
                  <c:v>25000.000000</c:v>
                </c:pt>
                <c:pt idx="236">
                  <c:v>37500.000000</c:v>
                </c:pt>
                <c:pt idx="237">
                  <c:v>62500.000000</c:v>
                </c:pt>
                <c:pt idx="238">
                  <c:v>75000.000000</c:v>
                </c:pt>
                <c:pt idx="239">
                  <c:v>101000.000000</c:v>
                </c:pt>
                <c:pt idx="240">
                  <c:v>101000.000000</c:v>
                </c:pt>
                <c:pt idx="241">
                  <c:v>75000.000000</c:v>
                </c:pt>
                <c:pt idx="242">
                  <c:v>62500.000000</c:v>
                </c:pt>
                <c:pt idx="243">
                  <c:v>37500.000000</c:v>
                </c:pt>
                <c:pt idx="244">
                  <c:v>25000.000000</c:v>
                </c:pt>
                <c:pt idx="245">
                  <c:v>-1000.000000</c:v>
                </c:pt>
                <c:pt idx="246">
                  <c:v>-1000.000000</c:v>
                </c:pt>
                <c:pt idx="247">
                  <c:v>25000.000000</c:v>
                </c:pt>
                <c:pt idx="248">
                  <c:v>37500.000000</c:v>
                </c:pt>
                <c:pt idx="249">
                  <c:v>62500.000000</c:v>
                </c:pt>
                <c:pt idx="250">
                  <c:v>75000.000000</c:v>
                </c:pt>
                <c:pt idx="251">
                  <c:v>101000.000000</c:v>
                </c:pt>
                <c:pt idx="252">
                  <c:v>101000.000000</c:v>
                </c:pt>
                <c:pt idx="253">
                  <c:v>75000.000000</c:v>
                </c:pt>
                <c:pt idx="254">
                  <c:v>62500.000000</c:v>
                </c:pt>
                <c:pt idx="255">
                  <c:v>37500.000000</c:v>
                </c:pt>
                <c:pt idx="256">
                  <c:v>25000.000000</c:v>
                </c:pt>
                <c:pt idx="257">
                  <c:v>-1000.000000</c:v>
                </c:pt>
                <c:pt idx="258">
                  <c:v>-1000.000000</c:v>
                </c:pt>
                <c:pt idx="259">
                  <c:v>25000.000000</c:v>
                </c:pt>
                <c:pt idx="260">
                  <c:v>37500.000000</c:v>
                </c:pt>
                <c:pt idx="261">
                  <c:v>62500.000000</c:v>
                </c:pt>
                <c:pt idx="262">
                  <c:v>75000.000000</c:v>
                </c:pt>
                <c:pt idx="263">
                  <c:v>101000.000000</c:v>
                </c:pt>
                <c:pt idx="264">
                  <c:v>101000.000000</c:v>
                </c:pt>
                <c:pt idx="265">
                  <c:v>75000.000000</c:v>
                </c:pt>
                <c:pt idx="266">
                  <c:v>62500.000000</c:v>
                </c:pt>
                <c:pt idx="267">
                  <c:v>37500.000000</c:v>
                </c:pt>
                <c:pt idx="268">
                  <c:v>25000.000000</c:v>
                </c:pt>
                <c:pt idx="269">
                  <c:v>-1000.000000</c:v>
                </c:pt>
                <c:pt idx="270">
                  <c:v>-1000.000000</c:v>
                </c:pt>
                <c:pt idx="271">
                  <c:v>25000.000000</c:v>
                </c:pt>
                <c:pt idx="272">
                  <c:v>37500.000000</c:v>
                </c:pt>
                <c:pt idx="273">
                  <c:v>62500.000000</c:v>
                </c:pt>
                <c:pt idx="274">
                  <c:v>75000.000000</c:v>
                </c:pt>
                <c:pt idx="275">
                  <c:v>101000.000000</c:v>
                </c:pt>
                <c:pt idx="276">
                  <c:v>101000.000000</c:v>
                </c:pt>
                <c:pt idx="277">
                  <c:v>75000.000000</c:v>
                </c:pt>
                <c:pt idx="278">
                  <c:v>62500.000000</c:v>
                </c:pt>
                <c:pt idx="279">
                  <c:v>37500.000000</c:v>
                </c:pt>
                <c:pt idx="280">
                  <c:v>25000.000000</c:v>
                </c:pt>
                <c:pt idx="281">
                  <c:v>-1000.000000</c:v>
                </c:pt>
                <c:pt idx="282">
                  <c:v>-1000.000000</c:v>
                </c:pt>
                <c:pt idx="283">
                  <c:v>25000.000000</c:v>
                </c:pt>
                <c:pt idx="284">
                  <c:v>37500.000000</c:v>
                </c:pt>
                <c:pt idx="285">
                  <c:v>62500.000000</c:v>
                </c:pt>
                <c:pt idx="286">
                  <c:v>75000.000000</c:v>
                </c:pt>
                <c:pt idx="287">
                  <c:v>101000.000000</c:v>
                </c:pt>
                <c:pt idx="288">
                  <c:v>101000.000000</c:v>
                </c:pt>
                <c:pt idx="289">
                  <c:v>75000.000000</c:v>
                </c:pt>
                <c:pt idx="290">
                  <c:v>62500.000000</c:v>
                </c:pt>
                <c:pt idx="291">
                  <c:v>37500.000000</c:v>
                </c:pt>
                <c:pt idx="292">
                  <c:v>25000.000000</c:v>
                </c:pt>
                <c:pt idx="293">
                  <c:v>-1000.000000</c:v>
                </c:pt>
                <c:pt idx="294">
                  <c:v>-1000.000000</c:v>
                </c:pt>
                <c:pt idx="295">
                  <c:v>25000.000000</c:v>
                </c:pt>
                <c:pt idx="296">
                  <c:v>37500.000000</c:v>
                </c:pt>
                <c:pt idx="297">
                  <c:v>62500.000000</c:v>
                </c:pt>
                <c:pt idx="298">
                  <c:v>75000.000000</c:v>
                </c:pt>
                <c:pt idx="299">
                  <c:v>101000.000000</c:v>
                </c:pt>
                <c:pt idx="300">
                  <c:v>101000.000000</c:v>
                </c:pt>
                <c:pt idx="301">
                  <c:v>75000.000000</c:v>
                </c:pt>
                <c:pt idx="302">
                  <c:v>62500.000000</c:v>
                </c:pt>
                <c:pt idx="303">
                  <c:v>37500.000000</c:v>
                </c:pt>
                <c:pt idx="304">
                  <c:v>25000.000000</c:v>
                </c:pt>
                <c:pt idx="305">
                  <c:v>-1000.000000</c:v>
                </c:pt>
                <c:pt idx="306">
                  <c:v>-1000.000000</c:v>
                </c:pt>
                <c:pt idx="307">
                  <c:v>25000.000000</c:v>
                </c:pt>
                <c:pt idx="308">
                  <c:v>37500.000000</c:v>
                </c:pt>
                <c:pt idx="309">
                  <c:v>62500.000000</c:v>
                </c:pt>
                <c:pt idx="310">
                  <c:v>75000.000000</c:v>
                </c:pt>
                <c:pt idx="311">
                  <c:v>101000.000000</c:v>
                </c:pt>
                <c:pt idx="312">
                  <c:v>101000.000000</c:v>
                </c:pt>
                <c:pt idx="313">
                  <c:v>75000.000000</c:v>
                </c:pt>
                <c:pt idx="314">
                  <c:v>62500.000000</c:v>
                </c:pt>
                <c:pt idx="315">
                  <c:v>37500.000000</c:v>
                </c:pt>
                <c:pt idx="316">
                  <c:v>25000.000000</c:v>
                </c:pt>
                <c:pt idx="317">
                  <c:v>-1000.000000</c:v>
                </c:pt>
                <c:pt idx="318">
                  <c:v>-1000.000000</c:v>
                </c:pt>
                <c:pt idx="319">
                  <c:v>25000.000000</c:v>
                </c:pt>
                <c:pt idx="320">
                  <c:v>37500.000000</c:v>
                </c:pt>
                <c:pt idx="321">
                  <c:v>62500.000000</c:v>
                </c:pt>
                <c:pt idx="322">
                  <c:v>75000.000000</c:v>
                </c:pt>
                <c:pt idx="323">
                  <c:v>101000.000000</c:v>
                </c:pt>
                <c:pt idx="324">
                  <c:v>101000.000000</c:v>
                </c:pt>
                <c:pt idx="325">
                  <c:v>75000.000000</c:v>
                </c:pt>
                <c:pt idx="326">
                  <c:v>62500.000000</c:v>
                </c:pt>
                <c:pt idx="327">
                  <c:v>37500.000000</c:v>
                </c:pt>
                <c:pt idx="328">
                  <c:v>25000.000000</c:v>
                </c:pt>
                <c:pt idx="329">
                  <c:v>-1000.000000</c:v>
                </c:pt>
                <c:pt idx="330">
                  <c:v>-1000.000000</c:v>
                </c:pt>
                <c:pt idx="331">
                  <c:v>25000.000000</c:v>
                </c:pt>
                <c:pt idx="332">
                  <c:v>37500.000000</c:v>
                </c:pt>
                <c:pt idx="333">
                  <c:v>62500.000000</c:v>
                </c:pt>
                <c:pt idx="334">
                  <c:v>75000.000000</c:v>
                </c:pt>
                <c:pt idx="335">
                  <c:v>101000.000000</c:v>
                </c:pt>
                <c:pt idx="336">
                  <c:v>101000.000000</c:v>
                </c:pt>
                <c:pt idx="337">
                  <c:v>75000.000000</c:v>
                </c:pt>
                <c:pt idx="338">
                  <c:v>62500.000000</c:v>
                </c:pt>
                <c:pt idx="339">
                  <c:v>37500.000000</c:v>
                </c:pt>
                <c:pt idx="340">
                  <c:v>25000.000000</c:v>
                </c:pt>
                <c:pt idx="341">
                  <c:v>-1000.000000</c:v>
                </c:pt>
                <c:pt idx="342">
                  <c:v>-1000.000000</c:v>
                </c:pt>
                <c:pt idx="343">
                  <c:v>25000.000000</c:v>
                </c:pt>
                <c:pt idx="344">
                  <c:v>37500.000000</c:v>
                </c:pt>
                <c:pt idx="345">
                  <c:v>62500.000000</c:v>
                </c:pt>
                <c:pt idx="346">
                  <c:v>75000.000000</c:v>
                </c:pt>
                <c:pt idx="347">
                  <c:v>101000.000000</c:v>
                </c:pt>
                <c:pt idx="348">
                  <c:v>101000.000000</c:v>
                </c:pt>
                <c:pt idx="349">
                  <c:v>75000.000000</c:v>
                </c:pt>
                <c:pt idx="350">
                  <c:v>62500.000000</c:v>
                </c:pt>
                <c:pt idx="351">
                  <c:v>37500.000000</c:v>
                </c:pt>
                <c:pt idx="352">
                  <c:v>25000.000000</c:v>
                </c:pt>
                <c:pt idx="353">
                  <c:v>-1000.000000</c:v>
                </c:pt>
                <c:pt idx="354">
                  <c:v>-1000.000000</c:v>
                </c:pt>
                <c:pt idx="355">
                  <c:v>25000.000000</c:v>
                </c:pt>
                <c:pt idx="356">
                  <c:v>37500.000000</c:v>
                </c:pt>
                <c:pt idx="357">
                  <c:v>62500.000000</c:v>
                </c:pt>
                <c:pt idx="358">
                  <c:v>75000.000000</c:v>
                </c:pt>
                <c:pt idx="359">
                  <c:v>101000.000000</c:v>
                </c:pt>
                <c:pt idx="360">
                  <c:v>101000.000000</c:v>
                </c:pt>
                <c:pt idx="361">
                  <c:v>75000.000000</c:v>
                </c:pt>
                <c:pt idx="362">
                  <c:v>62500.000000</c:v>
                </c:pt>
                <c:pt idx="363">
                  <c:v>37500.000000</c:v>
                </c:pt>
                <c:pt idx="364">
                  <c:v>25000.000000</c:v>
                </c:pt>
                <c:pt idx="365">
                  <c:v>-1000.000000</c:v>
                </c:pt>
                <c:pt idx="366">
                  <c:v>-1000.000000</c:v>
                </c:pt>
                <c:pt idx="367">
                  <c:v>25000.000000</c:v>
                </c:pt>
                <c:pt idx="368">
                  <c:v>37500.000000</c:v>
                </c:pt>
                <c:pt idx="369">
                  <c:v>62500.000000</c:v>
                </c:pt>
                <c:pt idx="370">
                  <c:v>75000.000000</c:v>
                </c:pt>
                <c:pt idx="371">
                  <c:v>101000.000000</c:v>
                </c:pt>
                <c:pt idx="372">
                  <c:v>101000.000000</c:v>
                </c:pt>
                <c:pt idx="373">
                  <c:v>75000.000000</c:v>
                </c:pt>
                <c:pt idx="374">
                  <c:v>62500.000000</c:v>
                </c:pt>
                <c:pt idx="375">
                  <c:v>37500.000000</c:v>
                </c:pt>
                <c:pt idx="376">
                  <c:v>25000.000000</c:v>
                </c:pt>
                <c:pt idx="377">
                  <c:v>-1000.000000</c:v>
                </c:pt>
                <c:pt idx="378">
                  <c:v>-1000.000000</c:v>
                </c:pt>
                <c:pt idx="379">
                  <c:v>25000.000000</c:v>
                </c:pt>
                <c:pt idx="380">
                  <c:v>37500.000000</c:v>
                </c:pt>
                <c:pt idx="381">
                  <c:v>62500.000000</c:v>
                </c:pt>
                <c:pt idx="382">
                  <c:v>75000.000000</c:v>
                </c:pt>
                <c:pt idx="383">
                  <c:v>101000.000000</c:v>
                </c:pt>
                <c:pt idx="384">
                  <c:v>101000.000000</c:v>
                </c:pt>
                <c:pt idx="385">
                  <c:v>75000.000000</c:v>
                </c:pt>
                <c:pt idx="386">
                  <c:v>62500.000000</c:v>
                </c:pt>
                <c:pt idx="387">
                  <c:v>37500.000000</c:v>
                </c:pt>
                <c:pt idx="388">
                  <c:v>25000.000000</c:v>
                </c:pt>
                <c:pt idx="389">
                  <c:v>-1000.000000</c:v>
                </c:pt>
                <c:pt idx="390">
                  <c:v>-1000.000000</c:v>
                </c:pt>
                <c:pt idx="391">
                  <c:v>25000.000000</c:v>
                </c:pt>
                <c:pt idx="392">
                  <c:v>37500.000000</c:v>
                </c:pt>
                <c:pt idx="393">
                  <c:v>62500.000000</c:v>
                </c:pt>
                <c:pt idx="394">
                  <c:v>75000.000000</c:v>
                </c:pt>
                <c:pt idx="395">
                  <c:v>101000.000000</c:v>
                </c:pt>
                <c:pt idx="396">
                  <c:v>101000.000000</c:v>
                </c:pt>
                <c:pt idx="397">
                  <c:v>75000.000000</c:v>
                </c:pt>
                <c:pt idx="398">
                  <c:v>62500.000000</c:v>
                </c:pt>
                <c:pt idx="399">
                  <c:v>37500.000000</c:v>
                </c:pt>
                <c:pt idx="400">
                  <c:v>25000.000000</c:v>
                </c:pt>
                <c:pt idx="401">
                  <c:v>-1000.000000</c:v>
                </c:pt>
                <c:pt idx="402">
                  <c:v>-1000.000000</c:v>
                </c:pt>
                <c:pt idx="403">
                  <c:v>25000.000000</c:v>
                </c:pt>
                <c:pt idx="404">
                  <c:v>37500.000000</c:v>
                </c:pt>
                <c:pt idx="405">
                  <c:v>62500.000000</c:v>
                </c:pt>
                <c:pt idx="406">
                  <c:v>75000.000000</c:v>
                </c:pt>
                <c:pt idx="407">
                  <c:v>101000.000000</c:v>
                </c:pt>
                <c:pt idx="408">
                  <c:v>101000.000000</c:v>
                </c:pt>
                <c:pt idx="409">
                  <c:v>75000.000000</c:v>
                </c:pt>
                <c:pt idx="410">
                  <c:v>62500.000000</c:v>
                </c:pt>
                <c:pt idx="411">
                  <c:v>37500.000000</c:v>
                </c:pt>
                <c:pt idx="412">
                  <c:v>25000.000000</c:v>
                </c:pt>
                <c:pt idx="413">
                  <c:v>-1000.000000</c:v>
                </c:pt>
                <c:pt idx="414">
                  <c:v>-1000.000000</c:v>
                </c:pt>
                <c:pt idx="415">
                  <c:v>25000.000000</c:v>
                </c:pt>
                <c:pt idx="416">
                  <c:v>37500.000000</c:v>
                </c:pt>
                <c:pt idx="417">
                  <c:v>62500.000000</c:v>
                </c:pt>
                <c:pt idx="418">
                  <c:v>75000.000000</c:v>
                </c:pt>
                <c:pt idx="419">
                  <c:v>101000.000000</c:v>
                </c:pt>
                <c:pt idx="420">
                  <c:v>101000.000000</c:v>
                </c:pt>
                <c:pt idx="421">
                  <c:v>75000.000000</c:v>
                </c:pt>
                <c:pt idx="422">
                  <c:v>62500.000000</c:v>
                </c:pt>
                <c:pt idx="423">
                  <c:v>37500.000000</c:v>
                </c:pt>
                <c:pt idx="424">
                  <c:v>25000.000000</c:v>
                </c:pt>
                <c:pt idx="425">
                  <c:v>-1000.000000</c:v>
                </c:pt>
                <c:pt idx="426">
                  <c:v>-1000.000000</c:v>
                </c:pt>
                <c:pt idx="427">
                  <c:v>25000.000000</c:v>
                </c:pt>
                <c:pt idx="428">
                  <c:v>37500.000000</c:v>
                </c:pt>
                <c:pt idx="429">
                  <c:v>62500.000000</c:v>
                </c:pt>
                <c:pt idx="430">
                  <c:v>75000.000000</c:v>
                </c:pt>
                <c:pt idx="431">
                  <c:v>101000.000000</c:v>
                </c:pt>
                <c:pt idx="432">
                  <c:v>101000.000000</c:v>
                </c:pt>
                <c:pt idx="433">
                  <c:v>75000.000000</c:v>
                </c:pt>
                <c:pt idx="434">
                  <c:v>62500.000000</c:v>
                </c:pt>
                <c:pt idx="435">
                  <c:v>37500.000000</c:v>
                </c:pt>
                <c:pt idx="436">
                  <c:v>25000.000000</c:v>
                </c:pt>
                <c:pt idx="437">
                  <c:v>-1000.000000</c:v>
                </c:pt>
                <c:pt idx="438">
                  <c:v>-1000.000000</c:v>
                </c:pt>
                <c:pt idx="439">
                  <c:v>25000.000000</c:v>
                </c:pt>
                <c:pt idx="440">
                  <c:v>37500.000000</c:v>
                </c:pt>
                <c:pt idx="441">
                  <c:v>62500.000000</c:v>
                </c:pt>
                <c:pt idx="442">
                  <c:v>75000.000000</c:v>
                </c:pt>
                <c:pt idx="443">
                  <c:v>101000.000000</c:v>
                </c:pt>
                <c:pt idx="444">
                  <c:v>101000.000000</c:v>
                </c:pt>
                <c:pt idx="445">
                  <c:v>75000.000000</c:v>
                </c:pt>
                <c:pt idx="446">
                  <c:v>62500.000000</c:v>
                </c:pt>
                <c:pt idx="447">
                  <c:v>37500.000000</c:v>
                </c:pt>
                <c:pt idx="448">
                  <c:v>25000.000000</c:v>
                </c:pt>
                <c:pt idx="449">
                  <c:v>-1000.000000</c:v>
                </c:pt>
                <c:pt idx="450">
                  <c:v>-1000.000000</c:v>
                </c:pt>
                <c:pt idx="451">
                  <c:v>25000.000000</c:v>
                </c:pt>
                <c:pt idx="452">
                  <c:v>37500.000000</c:v>
                </c:pt>
                <c:pt idx="453">
                  <c:v>62500.000000</c:v>
                </c:pt>
                <c:pt idx="454">
                  <c:v>75000.000000</c:v>
                </c:pt>
                <c:pt idx="455">
                  <c:v>101000.000000</c:v>
                </c:pt>
                <c:pt idx="456">
                  <c:v>101000.000000</c:v>
                </c:pt>
                <c:pt idx="457">
                  <c:v>75000.000000</c:v>
                </c:pt>
                <c:pt idx="458">
                  <c:v>62500.000000</c:v>
                </c:pt>
                <c:pt idx="459">
                  <c:v>37500.000000</c:v>
                </c:pt>
                <c:pt idx="460">
                  <c:v>25000.000000</c:v>
                </c:pt>
                <c:pt idx="461">
                  <c:v>-1000.000000</c:v>
                </c:pt>
                <c:pt idx="462">
                  <c:v>-1000.000000</c:v>
                </c:pt>
                <c:pt idx="463">
                  <c:v>25000.000000</c:v>
                </c:pt>
                <c:pt idx="464">
                  <c:v>37500.000000</c:v>
                </c:pt>
                <c:pt idx="465">
                  <c:v>62500.000000</c:v>
                </c:pt>
                <c:pt idx="466">
                  <c:v>75000.000000</c:v>
                </c:pt>
                <c:pt idx="467">
                  <c:v>101000.000000</c:v>
                </c:pt>
                <c:pt idx="468">
                  <c:v>101000.000000</c:v>
                </c:pt>
                <c:pt idx="469">
                  <c:v>75000.000000</c:v>
                </c:pt>
                <c:pt idx="470">
                  <c:v>62500.000000</c:v>
                </c:pt>
                <c:pt idx="471">
                  <c:v>37500.000000</c:v>
                </c:pt>
                <c:pt idx="472">
                  <c:v>25000.000000</c:v>
                </c:pt>
                <c:pt idx="473">
                  <c:v>-1000.000000</c:v>
                </c:pt>
                <c:pt idx="474">
                  <c:v>-1000.000000</c:v>
                </c:pt>
                <c:pt idx="475">
                  <c:v>25000.000000</c:v>
                </c:pt>
                <c:pt idx="476">
                  <c:v>37500.000000</c:v>
                </c:pt>
                <c:pt idx="477">
                  <c:v>62500.000000</c:v>
                </c:pt>
                <c:pt idx="478">
                  <c:v>75000.000000</c:v>
                </c:pt>
                <c:pt idx="479">
                  <c:v>101000.000000</c:v>
                </c:pt>
                <c:pt idx="480">
                  <c:v>101000.000000</c:v>
                </c:pt>
                <c:pt idx="481">
                  <c:v>75000.000000</c:v>
                </c:pt>
                <c:pt idx="482">
                  <c:v>62500.000000</c:v>
                </c:pt>
                <c:pt idx="483">
                  <c:v>37500.000000</c:v>
                </c:pt>
                <c:pt idx="484">
                  <c:v>25000.000000</c:v>
                </c:pt>
                <c:pt idx="485">
                  <c:v>-1000.000000</c:v>
                </c:pt>
                <c:pt idx="486">
                  <c:v>-1000.000000</c:v>
                </c:pt>
                <c:pt idx="487">
                  <c:v>25000.000000</c:v>
                </c:pt>
                <c:pt idx="488">
                  <c:v>37500.000000</c:v>
                </c:pt>
                <c:pt idx="489">
                  <c:v>62500.000000</c:v>
                </c:pt>
                <c:pt idx="490">
                  <c:v>75000.000000</c:v>
                </c:pt>
                <c:pt idx="491">
                  <c:v>101000.000000</c:v>
                </c:pt>
                <c:pt idx="492">
                  <c:v>101000.000000</c:v>
                </c:pt>
                <c:pt idx="493">
                  <c:v>75000.000000</c:v>
                </c:pt>
                <c:pt idx="494">
                  <c:v>62500.000000</c:v>
                </c:pt>
                <c:pt idx="495">
                  <c:v>37500.000000</c:v>
                </c:pt>
                <c:pt idx="496">
                  <c:v>25000.000000</c:v>
                </c:pt>
                <c:pt idx="497">
                  <c:v>-1000.000000</c:v>
                </c:pt>
                <c:pt idx="498">
                  <c:v>-1000.000000</c:v>
                </c:pt>
                <c:pt idx="499">
                  <c:v>25000.000000</c:v>
                </c:pt>
                <c:pt idx="500">
                  <c:v>37500.000000</c:v>
                </c:pt>
                <c:pt idx="501">
                  <c:v>62500.000000</c:v>
                </c:pt>
                <c:pt idx="502">
                  <c:v>75000.000000</c:v>
                </c:pt>
                <c:pt idx="503">
                  <c:v>101000.000000</c:v>
                </c:pt>
                <c:pt idx="504">
                  <c:v>101000.000000</c:v>
                </c:pt>
                <c:pt idx="505">
                  <c:v>75000.000000</c:v>
                </c:pt>
                <c:pt idx="506">
                  <c:v>62500.000000</c:v>
                </c:pt>
                <c:pt idx="507">
                  <c:v>37500.000000</c:v>
                </c:pt>
                <c:pt idx="508">
                  <c:v>25000.000000</c:v>
                </c:pt>
                <c:pt idx="509">
                  <c:v>-1000.000000</c:v>
                </c:pt>
                <c:pt idx="510">
                  <c:v>-1000.000000</c:v>
                </c:pt>
                <c:pt idx="511">
                  <c:v>25000.000000</c:v>
                </c:pt>
                <c:pt idx="512">
                  <c:v>37500.000000</c:v>
                </c:pt>
                <c:pt idx="513">
                  <c:v>62500.000000</c:v>
                </c:pt>
                <c:pt idx="514">
                  <c:v>75000.000000</c:v>
                </c:pt>
                <c:pt idx="515">
                  <c:v>101000.000000</c:v>
                </c:pt>
                <c:pt idx="516">
                  <c:v>101000.000000</c:v>
                </c:pt>
                <c:pt idx="517">
                  <c:v>75000.000000</c:v>
                </c:pt>
                <c:pt idx="518">
                  <c:v>62500.000000</c:v>
                </c:pt>
                <c:pt idx="519">
                  <c:v>37500.000000</c:v>
                </c:pt>
                <c:pt idx="520">
                  <c:v>25000.000000</c:v>
                </c:pt>
                <c:pt idx="521">
                  <c:v>-1000.000000</c:v>
                </c:pt>
                <c:pt idx="522">
                  <c:v>-1000.000000</c:v>
                </c:pt>
                <c:pt idx="523">
                  <c:v>25000.000000</c:v>
                </c:pt>
                <c:pt idx="524">
                  <c:v>37500.000000</c:v>
                </c:pt>
                <c:pt idx="525">
                  <c:v>62500.000000</c:v>
                </c:pt>
                <c:pt idx="526">
                  <c:v>75000.000000</c:v>
                </c:pt>
                <c:pt idx="527">
                  <c:v>101000.000000</c:v>
                </c:pt>
                <c:pt idx="528">
                  <c:v>101000.000000</c:v>
                </c:pt>
                <c:pt idx="529">
                  <c:v>75000.000000</c:v>
                </c:pt>
                <c:pt idx="530">
                  <c:v>62500.000000</c:v>
                </c:pt>
                <c:pt idx="531">
                  <c:v>37500.000000</c:v>
                </c:pt>
                <c:pt idx="532">
                  <c:v>25000.000000</c:v>
                </c:pt>
                <c:pt idx="533">
                  <c:v>-1000.000000</c:v>
                </c:pt>
                <c:pt idx="534">
                  <c:v>-1000.000000</c:v>
                </c:pt>
                <c:pt idx="535">
                  <c:v>25000.000000</c:v>
                </c:pt>
                <c:pt idx="536">
                  <c:v>37500.000000</c:v>
                </c:pt>
                <c:pt idx="537">
                  <c:v>62500.000000</c:v>
                </c:pt>
                <c:pt idx="538">
                  <c:v>75000.000000</c:v>
                </c:pt>
                <c:pt idx="539">
                  <c:v>101000.000000</c:v>
                </c:pt>
                <c:pt idx="540">
                  <c:v>101000.000000</c:v>
                </c:pt>
                <c:pt idx="541">
                  <c:v>75000.000000</c:v>
                </c:pt>
                <c:pt idx="542">
                  <c:v>62500.000000</c:v>
                </c:pt>
                <c:pt idx="543">
                  <c:v>37500.000000</c:v>
                </c:pt>
                <c:pt idx="544">
                  <c:v>25000.000000</c:v>
                </c:pt>
                <c:pt idx="545">
                  <c:v>-1000.000000</c:v>
                </c:pt>
                <c:pt idx="546">
                  <c:v>-1000.000000</c:v>
                </c:pt>
                <c:pt idx="547">
                  <c:v>25000.000000</c:v>
                </c:pt>
                <c:pt idx="548">
                  <c:v>37500.000000</c:v>
                </c:pt>
                <c:pt idx="549">
                  <c:v>62500.000000</c:v>
                </c:pt>
                <c:pt idx="550">
                  <c:v>75000.000000</c:v>
                </c:pt>
                <c:pt idx="551">
                  <c:v>101000.000000</c:v>
                </c:pt>
                <c:pt idx="552">
                  <c:v>101000.000000</c:v>
                </c:pt>
                <c:pt idx="553">
                  <c:v>75000.000000</c:v>
                </c:pt>
                <c:pt idx="554">
                  <c:v>62500.000000</c:v>
                </c:pt>
                <c:pt idx="555">
                  <c:v>37500.000000</c:v>
                </c:pt>
                <c:pt idx="556">
                  <c:v>25000.000000</c:v>
                </c:pt>
                <c:pt idx="557">
                  <c:v>-1000.000000</c:v>
                </c:pt>
                <c:pt idx="558">
                  <c:v>-1000.000000</c:v>
                </c:pt>
                <c:pt idx="559">
                  <c:v>25000.000000</c:v>
                </c:pt>
                <c:pt idx="560">
                  <c:v>37500.000000</c:v>
                </c:pt>
                <c:pt idx="561">
                  <c:v>62500.000000</c:v>
                </c:pt>
                <c:pt idx="562">
                  <c:v>75000.000000</c:v>
                </c:pt>
                <c:pt idx="563">
                  <c:v>101000.000000</c:v>
                </c:pt>
                <c:pt idx="564">
                  <c:v>101000.000000</c:v>
                </c:pt>
                <c:pt idx="565">
                  <c:v>75000.000000</c:v>
                </c:pt>
                <c:pt idx="566">
                  <c:v>62500.000000</c:v>
                </c:pt>
                <c:pt idx="567">
                  <c:v>37500.000000</c:v>
                </c:pt>
                <c:pt idx="568">
                  <c:v>25000.000000</c:v>
                </c:pt>
                <c:pt idx="569">
                  <c:v>-1000.000000</c:v>
                </c:pt>
                <c:pt idx="570">
                  <c:v>-1000.000000</c:v>
                </c:pt>
                <c:pt idx="571">
                  <c:v>25000.000000</c:v>
                </c:pt>
                <c:pt idx="572">
                  <c:v>37500.000000</c:v>
                </c:pt>
                <c:pt idx="573">
                  <c:v>62500.000000</c:v>
                </c:pt>
                <c:pt idx="574">
                  <c:v>75000.000000</c:v>
                </c:pt>
                <c:pt idx="575">
                  <c:v>101000.000000</c:v>
                </c:pt>
                <c:pt idx="576">
                  <c:v>101000.000000</c:v>
                </c:pt>
                <c:pt idx="577">
                  <c:v>75000.000000</c:v>
                </c:pt>
                <c:pt idx="578">
                  <c:v>62500.000000</c:v>
                </c:pt>
                <c:pt idx="579">
                  <c:v>37500.000000</c:v>
                </c:pt>
                <c:pt idx="580">
                  <c:v>25000.000000</c:v>
                </c:pt>
                <c:pt idx="581">
                  <c:v>-1000.000000</c:v>
                </c:pt>
                <c:pt idx="582">
                  <c:v>-1000.000000</c:v>
                </c:pt>
                <c:pt idx="583">
                  <c:v>25000.000000</c:v>
                </c:pt>
                <c:pt idx="584">
                  <c:v>37500.000000</c:v>
                </c:pt>
                <c:pt idx="585">
                  <c:v>62500.000000</c:v>
                </c:pt>
                <c:pt idx="586">
                  <c:v>75000.000000</c:v>
                </c:pt>
                <c:pt idx="587">
                  <c:v>101000.000000</c:v>
                </c:pt>
                <c:pt idx="588">
                  <c:v>101000.000000</c:v>
                </c:pt>
                <c:pt idx="589">
                  <c:v>75000.000000</c:v>
                </c:pt>
                <c:pt idx="590">
                  <c:v>62500.000000</c:v>
                </c:pt>
                <c:pt idx="591">
                  <c:v>37500.000000</c:v>
                </c:pt>
                <c:pt idx="592">
                  <c:v>25000.000000</c:v>
                </c:pt>
                <c:pt idx="593">
                  <c:v>-1000.000000</c:v>
                </c:pt>
                <c:pt idx="594">
                  <c:v>-1000.000000</c:v>
                </c:pt>
                <c:pt idx="595">
                  <c:v>25000.000000</c:v>
                </c:pt>
                <c:pt idx="596">
                  <c:v>37500.000000</c:v>
                </c:pt>
                <c:pt idx="597">
                  <c:v>62500.000000</c:v>
                </c:pt>
                <c:pt idx="598">
                  <c:v>75000.000000</c:v>
                </c:pt>
                <c:pt idx="599">
                  <c:v>101000.000000</c:v>
                </c:pt>
                <c:pt idx="600">
                  <c:v>101000.000000</c:v>
                </c:pt>
                <c:pt idx="601">
                  <c:v>75000.000000</c:v>
                </c:pt>
                <c:pt idx="602">
                  <c:v>62500.000000</c:v>
                </c:pt>
                <c:pt idx="603">
                  <c:v>37500.000000</c:v>
                </c:pt>
                <c:pt idx="604">
                  <c:v>25000.000000</c:v>
                </c:pt>
                <c:pt idx="605">
                  <c:v>-1000.000000</c:v>
                </c:pt>
                <c:pt idx="606">
                  <c:v>-1000.000000</c:v>
                </c:pt>
                <c:pt idx="607">
                  <c:v>25000.000000</c:v>
                </c:pt>
                <c:pt idx="608">
                  <c:v>37500.000000</c:v>
                </c:pt>
                <c:pt idx="609">
                  <c:v>62500.000000</c:v>
                </c:pt>
                <c:pt idx="610">
                  <c:v>75000.000000</c:v>
                </c:pt>
                <c:pt idx="611">
                  <c:v>101000.000000</c:v>
                </c:pt>
                <c:pt idx="612">
                  <c:v>101000.000000</c:v>
                </c:pt>
                <c:pt idx="613">
                  <c:v>75000.000000</c:v>
                </c:pt>
                <c:pt idx="614">
                  <c:v>62500.000000</c:v>
                </c:pt>
                <c:pt idx="615">
                  <c:v>37500.000000</c:v>
                </c:pt>
                <c:pt idx="616">
                  <c:v>25000.000000</c:v>
                </c:pt>
                <c:pt idx="617">
                  <c:v>-1000.000000</c:v>
                </c:pt>
                <c:pt idx="618">
                  <c:v>-1000.000000</c:v>
                </c:pt>
                <c:pt idx="619">
                  <c:v>25000.000000</c:v>
                </c:pt>
                <c:pt idx="620">
                  <c:v>37500.000000</c:v>
                </c:pt>
                <c:pt idx="621">
                  <c:v>62500.000000</c:v>
                </c:pt>
                <c:pt idx="622">
                  <c:v>75000.000000</c:v>
                </c:pt>
                <c:pt idx="623">
                  <c:v>101000.000000</c:v>
                </c:pt>
                <c:pt idx="624">
                  <c:v>101000.000000</c:v>
                </c:pt>
                <c:pt idx="625">
                  <c:v>75000.000000</c:v>
                </c:pt>
                <c:pt idx="626">
                  <c:v>62500.000000</c:v>
                </c:pt>
                <c:pt idx="627">
                  <c:v>37500.000000</c:v>
                </c:pt>
                <c:pt idx="628">
                  <c:v>25000.000000</c:v>
                </c:pt>
                <c:pt idx="629">
                  <c:v>-1000.000000</c:v>
                </c:pt>
                <c:pt idx="630">
                  <c:v>-1000.000000</c:v>
                </c:pt>
                <c:pt idx="631">
                  <c:v>25000.000000</c:v>
                </c:pt>
                <c:pt idx="632">
                  <c:v>37500.000000</c:v>
                </c:pt>
                <c:pt idx="633">
                  <c:v>62500.000000</c:v>
                </c:pt>
                <c:pt idx="634">
                  <c:v>75000.000000</c:v>
                </c:pt>
                <c:pt idx="635">
                  <c:v>101000.000000</c:v>
                </c:pt>
                <c:pt idx="636">
                  <c:v>101000.000000</c:v>
                </c:pt>
                <c:pt idx="637">
                  <c:v>75000.000000</c:v>
                </c:pt>
                <c:pt idx="638">
                  <c:v>62500.000000</c:v>
                </c:pt>
                <c:pt idx="639">
                  <c:v>37500.000000</c:v>
                </c:pt>
                <c:pt idx="640">
                  <c:v>25000.000000</c:v>
                </c:pt>
                <c:pt idx="641">
                  <c:v>-1000.000000</c:v>
                </c:pt>
                <c:pt idx="642">
                  <c:v>-1000.000000</c:v>
                </c:pt>
                <c:pt idx="643">
                  <c:v>25000.000000</c:v>
                </c:pt>
                <c:pt idx="644">
                  <c:v>37500.000000</c:v>
                </c:pt>
                <c:pt idx="645">
                  <c:v>62500.000000</c:v>
                </c:pt>
                <c:pt idx="646">
                  <c:v>75000.000000</c:v>
                </c:pt>
                <c:pt idx="647">
                  <c:v>101000.000000</c:v>
                </c:pt>
                <c:pt idx="648">
                  <c:v>101000.000000</c:v>
                </c:pt>
                <c:pt idx="649">
                  <c:v>75000.000000</c:v>
                </c:pt>
                <c:pt idx="650">
                  <c:v>62500.000000</c:v>
                </c:pt>
                <c:pt idx="651">
                  <c:v>37500.000000</c:v>
                </c:pt>
                <c:pt idx="652">
                  <c:v>25000.000000</c:v>
                </c:pt>
                <c:pt idx="653">
                  <c:v>-1000.000000</c:v>
                </c:pt>
                <c:pt idx="654">
                  <c:v>-1000.000000</c:v>
                </c:pt>
                <c:pt idx="655">
                  <c:v>25000.000000</c:v>
                </c:pt>
                <c:pt idx="656">
                  <c:v>37500.000000</c:v>
                </c:pt>
                <c:pt idx="657">
                  <c:v>62500.000000</c:v>
                </c:pt>
                <c:pt idx="658">
                  <c:v>75000.000000</c:v>
                </c:pt>
                <c:pt idx="659">
                  <c:v>101000.000000</c:v>
                </c:pt>
                <c:pt idx="660">
                  <c:v>101000.000000</c:v>
                </c:pt>
                <c:pt idx="661">
                  <c:v>75000.000000</c:v>
                </c:pt>
                <c:pt idx="662">
                  <c:v>62500.000000</c:v>
                </c:pt>
                <c:pt idx="663">
                  <c:v>37500.000000</c:v>
                </c:pt>
                <c:pt idx="664">
                  <c:v>25000.000000</c:v>
                </c:pt>
                <c:pt idx="665">
                  <c:v>-1000.000000</c:v>
                </c:pt>
                <c:pt idx="666">
                  <c:v>-1000.000000</c:v>
                </c:pt>
                <c:pt idx="667">
                  <c:v>25000.000000</c:v>
                </c:pt>
                <c:pt idx="668">
                  <c:v>37500.000000</c:v>
                </c:pt>
                <c:pt idx="669">
                  <c:v>62500.000000</c:v>
                </c:pt>
                <c:pt idx="670">
                  <c:v>75000.000000</c:v>
                </c:pt>
                <c:pt idx="671">
                  <c:v>101000.000000</c:v>
                </c:pt>
                <c:pt idx="672">
                  <c:v>101000.000000</c:v>
                </c:pt>
                <c:pt idx="673">
                  <c:v>75000.000000</c:v>
                </c:pt>
                <c:pt idx="674">
                  <c:v>62500.000000</c:v>
                </c:pt>
                <c:pt idx="675">
                  <c:v>37500.000000</c:v>
                </c:pt>
                <c:pt idx="676">
                  <c:v>25000.000000</c:v>
                </c:pt>
                <c:pt idx="677">
                  <c:v>-1000.000000</c:v>
                </c:pt>
                <c:pt idx="678">
                  <c:v>-1000.000000</c:v>
                </c:pt>
                <c:pt idx="679">
                  <c:v>25000.000000</c:v>
                </c:pt>
                <c:pt idx="680">
                  <c:v>37500.000000</c:v>
                </c:pt>
                <c:pt idx="681">
                  <c:v>62500.000000</c:v>
                </c:pt>
                <c:pt idx="682">
                  <c:v>75000.000000</c:v>
                </c:pt>
                <c:pt idx="683">
                  <c:v>101000.000000</c:v>
                </c:pt>
                <c:pt idx="684">
                  <c:v>101000.000000</c:v>
                </c:pt>
                <c:pt idx="685">
                  <c:v>75000.000000</c:v>
                </c:pt>
                <c:pt idx="686">
                  <c:v>62500.000000</c:v>
                </c:pt>
                <c:pt idx="687">
                  <c:v>37500.000000</c:v>
                </c:pt>
                <c:pt idx="688">
                  <c:v>25000.000000</c:v>
                </c:pt>
                <c:pt idx="689">
                  <c:v>-1000.000000</c:v>
                </c:pt>
                <c:pt idx="690">
                  <c:v>-1000.000000</c:v>
                </c:pt>
                <c:pt idx="691">
                  <c:v>25000.000000</c:v>
                </c:pt>
                <c:pt idx="692">
                  <c:v>37500.000000</c:v>
                </c:pt>
                <c:pt idx="693">
                  <c:v>62500.000000</c:v>
                </c:pt>
                <c:pt idx="694">
                  <c:v>75000.000000</c:v>
                </c:pt>
                <c:pt idx="695">
                  <c:v>101000.000000</c:v>
                </c:pt>
                <c:pt idx="696">
                  <c:v>101000.000000</c:v>
                </c:pt>
                <c:pt idx="697">
                  <c:v>75000.000000</c:v>
                </c:pt>
                <c:pt idx="698">
                  <c:v>62500.000000</c:v>
                </c:pt>
                <c:pt idx="699">
                  <c:v>37500.000000</c:v>
                </c:pt>
                <c:pt idx="700">
                  <c:v>25000.000000</c:v>
                </c:pt>
                <c:pt idx="701">
                  <c:v>-1000.000000</c:v>
                </c:pt>
                <c:pt idx="702">
                  <c:v>-1000.000000</c:v>
                </c:pt>
                <c:pt idx="703">
                  <c:v>25000.000000</c:v>
                </c:pt>
                <c:pt idx="704">
                  <c:v>37500.000000</c:v>
                </c:pt>
                <c:pt idx="705">
                  <c:v>62500.000000</c:v>
                </c:pt>
                <c:pt idx="706">
                  <c:v>75000.000000</c:v>
                </c:pt>
                <c:pt idx="707">
                  <c:v>101000.000000</c:v>
                </c:pt>
                <c:pt idx="708">
                  <c:v>101000.000000</c:v>
                </c:pt>
                <c:pt idx="709">
                  <c:v>75000.000000</c:v>
                </c:pt>
                <c:pt idx="710">
                  <c:v>62500.000000</c:v>
                </c:pt>
                <c:pt idx="711">
                  <c:v>37500.000000</c:v>
                </c:pt>
                <c:pt idx="712">
                  <c:v>25000.000000</c:v>
                </c:pt>
                <c:pt idx="713">
                  <c:v>-1000.000000</c:v>
                </c:pt>
                <c:pt idx="714">
                  <c:v>-1000.000000</c:v>
                </c:pt>
                <c:pt idx="715">
                  <c:v>25000.000000</c:v>
                </c:pt>
                <c:pt idx="716">
                  <c:v>37500.000000</c:v>
                </c:pt>
                <c:pt idx="717">
                  <c:v>62500.000000</c:v>
                </c:pt>
                <c:pt idx="718">
                  <c:v>75000.000000</c:v>
                </c:pt>
                <c:pt idx="719">
                  <c:v>101000.000000</c:v>
                </c:pt>
                <c:pt idx="720">
                  <c:v>101000.000000</c:v>
                </c:pt>
                <c:pt idx="721">
                  <c:v>75000.000000</c:v>
                </c:pt>
                <c:pt idx="722">
                  <c:v>62500.000000</c:v>
                </c:pt>
                <c:pt idx="723">
                  <c:v>37500.000000</c:v>
                </c:pt>
                <c:pt idx="724">
                  <c:v>25000.000000</c:v>
                </c:pt>
                <c:pt idx="725">
                  <c:v>-1000.000000</c:v>
                </c:pt>
                <c:pt idx="726">
                  <c:v>-1000.000000</c:v>
                </c:pt>
                <c:pt idx="727">
                  <c:v>25000.000000</c:v>
                </c:pt>
                <c:pt idx="728">
                  <c:v>37500.000000</c:v>
                </c:pt>
                <c:pt idx="729">
                  <c:v>62500.000000</c:v>
                </c:pt>
                <c:pt idx="730">
                  <c:v>75000.000000</c:v>
                </c:pt>
                <c:pt idx="731">
                  <c:v>101000.000000</c:v>
                </c:pt>
                <c:pt idx="732">
                  <c:v>101000.000000</c:v>
                </c:pt>
                <c:pt idx="733">
                  <c:v>75000.000000</c:v>
                </c:pt>
                <c:pt idx="734">
                  <c:v>62500.000000</c:v>
                </c:pt>
                <c:pt idx="735">
                  <c:v>37500.000000</c:v>
                </c:pt>
                <c:pt idx="736">
                  <c:v>25000.000000</c:v>
                </c:pt>
                <c:pt idx="737">
                  <c:v>-1000.000000</c:v>
                </c:pt>
                <c:pt idx="738">
                  <c:v>-1000.000000</c:v>
                </c:pt>
                <c:pt idx="739">
                  <c:v>25000.000000</c:v>
                </c:pt>
                <c:pt idx="740">
                  <c:v>37500.000000</c:v>
                </c:pt>
                <c:pt idx="741">
                  <c:v>62500.000000</c:v>
                </c:pt>
                <c:pt idx="742">
                  <c:v>75000.000000</c:v>
                </c:pt>
                <c:pt idx="743">
                  <c:v>101000.000000</c:v>
                </c:pt>
                <c:pt idx="744">
                  <c:v>101000.000000</c:v>
                </c:pt>
                <c:pt idx="745">
                  <c:v>75000.000000</c:v>
                </c:pt>
                <c:pt idx="746">
                  <c:v>62500.000000</c:v>
                </c:pt>
                <c:pt idx="747">
                  <c:v>37500.000000</c:v>
                </c:pt>
                <c:pt idx="748">
                  <c:v>25000.000000</c:v>
                </c:pt>
                <c:pt idx="749">
                  <c:v>-1000.000000</c:v>
                </c:pt>
                <c:pt idx="750">
                  <c:v>-1000.000000</c:v>
                </c:pt>
                <c:pt idx="751">
                  <c:v>25000.000000</c:v>
                </c:pt>
                <c:pt idx="752">
                  <c:v>37500.000000</c:v>
                </c:pt>
                <c:pt idx="753">
                  <c:v>62500.000000</c:v>
                </c:pt>
                <c:pt idx="754">
                  <c:v>75000.000000</c:v>
                </c:pt>
                <c:pt idx="755">
                  <c:v>101000.000000</c:v>
                </c:pt>
                <c:pt idx="756">
                  <c:v>101000.000000</c:v>
                </c:pt>
                <c:pt idx="757">
                  <c:v>75000.000000</c:v>
                </c:pt>
                <c:pt idx="758">
                  <c:v>62500.000000</c:v>
                </c:pt>
                <c:pt idx="759">
                  <c:v>37500.000000</c:v>
                </c:pt>
                <c:pt idx="760">
                  <c:v>25000.000000</c:v>
                </c:pt>
                <c:pt idx="761">
                  <c:v>-1000.000000</c:v>
                </c:pt>
                <c:pt idx="762">
                  <c:v>-1000.000000</c:v>
                </c:pt>
                <c:pt idx="763">
                  <c:v>25000.000000</c:v>
                </c:pt>
                <c:pt idx="764">
                  <c:v>37500.000000</c:v>
                </c:pt>
                <c:pt idx="765">
                  <c:v>62500.000000</c:v>
                </c:pt>
                <c:pt idx="766">
                  <c:v>75000.000000</c:v>
                </c:pt>
                <c:pt idx="767">
                  <c:v>101000.000000</c:v>
                </c:pt>
                <c:pt idx="768">
                  <c:v>101000.000000</c:v>
                </c:pt>
                <c:pt idx="769">
                  <c:v>75000.000000</c:v>
                </c:pt>
                <c:pt idx="770">
                  <c:v>62500.000000</c:v>
                </c:pt>
                <c:pt idx="771">
                  <c:v>37500.000000</c:v>
                </c:pt>
                <c:pt idx="772">
                  <c:v>25000.000000</c:v>
                </c:pt>
                <c:pt idx="773">
                  <c:v>-1000.000000</c:v>
                </c:pt>
                <c:pt idx="774">
                  <c:v>-1000.000000</c:v>
                </c:pt>
                <c:pt idx="775">
                  <c:v>25000.000000</c:v>
                </c:pt>
                <c:pt idx="776">
                  <c:v>37500.000000</c:v>
                </c:pt>
                <c:pt idx="777">
                  <c:v>62500.000000</c:v>
                </c:pt>
                <c:pt idx="778">
                  <c:v>75000.000000</c:v>
                </c:pt>
                <c:pt idx="779">
                  <c:v>101000.000000</c:v>
                </c:pt>
                <c:pt idx="780">
                  <c:v>101000.000000</c:v>
                </c:pt>
                <c:pt idx="781">
                  <c:v>75000.000000</c:v>
                </c:pt>
                <c:pt idx="782">
                  <c:v>62500.000000</c:v>
                </c:pt>
                <c:pt idx="783">
                  <c:v>37500.000000</c:v>
                </c:pt>
                <c:pt idx="784">
                  <c:v>25000.000000</c:v>
                </c:pt>
                <c:pt idx="785">
                  <c:v>-1000.000000</c:v>
                </c:pt>
                <c:pt idx="786">
                  <c:v>-1000.000000</c:v>
                </c:pt>
                <c:pt idx="787">
                  <c:v>25000.000000</c:v>
                </c:pt>
                <c:pt idx="788">
                  <c:v>37500.000000</c:v>
                </c:pt>
                <c:pt idx="789">
                  <c:v>62500.000000</c:v>
                </c:pt>
                <c:pt idx="790">
                  <c:v>75000.000000</c:v>
                </c:pt>
                <c:pt idx="791">
                  <c:v>101000.000000</c:v>
                </c:pt>
                <c:pt idx="792">
                  <c:v>101000.000000</c:v>
                </c:pt>
                <c:pt idx="793">
                  <c:v>75000.000000</c:v>
                </c:pt>
                <c:pt idx="794">
                  <c:v>62500.000000</c:v>
                </c:pt>
                <c:pt idx="795">
                  <c:v>37500.000000</c:v>
                </c:pt>
                <c:pt idx="796">
                  <c:v>25000.000000</c:v>
                </c:pt>
                <c:pt idx="797">
                  <c:v>-1000.000000</c:v>
                </c:pt>
                <c:pt idx="798">
                  <c:v>-1000.000000</c:v>
                </c:pt>
                <c:pt idx="799">
                  <c:v>25000.000000</c:v>
                </c:pt>
                <c:pt idx="800">
                  <c:v>37500.000000</c:v>
                </c:pt>
                <c:pt idx="801">
                  <c:v>62500.000000</c:v>
                </c:pt>
                <c:pt idx="802">
                  <c:v>75000.000000</c:v>
                </c:pt>
                <c:pt idx="803">
                  <c:v>101000.000000</c:v>
                </c:pt>
                <c:pt idx="804">
                  <c:v>101000.000000</c:v>
                </c:pt>
                <c:pt idx="805">
                  <c:v>75000.000000</c:v>
                </c:pt>
                <c:pt idx="806">
                  <c:v>62500.000000</c:v>
                </c:pt>
                <c:pt idx="807">
                  <c:v>37500.000000</c:v>
                </c:pt>
                <c:pt idx="808">
                  <c:v>25000.000000</c:v>
                </c:pt>
                <c:pt idx="809">
                  <c:v>-1000.000000</c:v>
                </c:pt>
                <c:pt idx="810">
                  <c:v>-1000.000000</c:v>
                </c:pt>
                <c:pt idx="811">
                  <c:v>25000.000000</c:v>
                </c:pt>
                <c:pt idx="812">
                  <c:v>37500.000000</c:v>
                </c:pt>
                <c:pt idx="813">
                  <c:v>62500.000000</c:v>
                </c:pt>
                <c:pt idx="814">
                  <c:v>75000.000000</c:v>
                </c:pt>
                <c:pt idx="815">
                  <c:v>101000.000000</c:v>
                </c:pt>
                <c:pt idx="816">
                  <c:v>101000.000000</c:v>
                </c:pt>
                <c:pt idx="817">
                  <c:v>75000.000000</c:v>
                </c:pt>
                <c:pt idx="818">
                  <c:v>62500.000000</c:v>
                </c:pt>
                <c:pt idx="819">
                  <c:v>37500.000000</c:v>
                </c:pt>
                <c:pt idx="820">
                  <c:v>25000.000000</c:v>
                </c:pt>
                <c:pt idx="821">
                  <c:v>-1000.000000</c:v>
                </c:pt>
                <c:pt idx="822">
                  <c:v>-1000.000000</c:v>
                </c:pt>
                <c:pt idx="823">
                  <c:v>25000.000000</c:v>
                </c:pt>
                <c:pt idx="824">
                  <c:v>37500.000000</c:v>
                </c:pt>
                <c:pt idx="825">
                  <c:v>62500.000000</c:v>
                </c:pt>
                <c:pt idx="826">
                  <c:v>75000.000000</c:v>
                </c:pt>
                <c:pt idx="827">
                  <c:v>101000.000000</c:v>
                </c:pt>
                <c:pt idx="828">
                  <c:v>101000.000000</c:v>
                </c:pt>
                <c:pt idx="829">
                  <c:v>75000.000000</c:v>
                </c:pt>
                <c:pt idx="830">
                  <c:v>62500.000000</c:v>
                </c:pt>
                <c:pt idx="831">
                  <c:v>37500.000000</c:v>
                </c:pt>
                <c:pt idx="832">
                  <c:v>25000.000000</c:v>
                </c:pt>
                <c:pt idx="833">
                  <c:v>-1000.000000</c:v>
                </c:pt>
                <c:pt idx="834">
                  <c:v>-1000.000000</c:v>
                </c:pt>
                <c:pt idx="835">
                  <c:v>25000.000000</c:v>
                </c:pt>
                <c:pt idx="836">
                  <c:v>37500.000000</c:v>
                </c:pt>
                <c:pt idx="837">
                  <c:v>62500.000000</c:v>
                </c:pt>
                <c:pt idx="838">
                  <c:v>75000.000000</c:v>
                </c:pt>
                <c:pt idx="839">
                  <c:v>101000.000000</c:v>
                </c:pt>
                <c:pt idx="840">
                  <c:v>101000.000000</c:v>
                </c:pt>
                <c:pt idx="841">
                  <c:v>75000.000000</c:v>
                </c:pt>
                <c:pt idx="842">
                  <c:v>62500.000000</c:v>
                </c:pt>
                <c:pt idx="843">
                  <c:v>37500.000000</c:v>
                </c:pt>
                <c:pt idx="844">
                  <c:v>25000.000000</c:v>
                </c:pt>
                <c:pt idx="845">
                  <c:v>-1000.000000</c:v>
                </c:pt>
                <c:pt idx="846">
                  <c:v>-1000.000000</c:v>
                </c:pt>
                <c:pt idx="847">
                  <c:v>25000.000000</c:v>
                </c:pt>
                <c:pt idx="848">
                  <c:v>37500.000000</c:v>
                </c:pt>
                <c:pt idx="849">
                  <c:v>62500.000000</c:v>
                </c:pt>
                <c:pt idx="850">
                  <c:v>75000.000000</c:v>
                </c:pt>
                <c:pt idx="851">
                  <c:v>101000.000000</c:v>
                </c:pt>
                <c:pt idx="852">
                  <c:v>101000.000000</c:v>
                </c:pt>
                <c:pt idx="853">
                  <c:v>75000.000000</c:v>
                </c:pt>
                <c:pt idx="854">
                  <c:v>62500.000000</c:v>
                </c:pt>
                <c:pt idx="855">
                  <c:v>37500.000000</c:v>
                </c:pt>
                <c:pt idx="856">
                  <c:v>25000.000000</c:v>
                </c:pt>
                <c:pt idx="857">
                  <c:v>-1000.000000</c:v>
                </c:pt>
                <c:pt idx="858">
                  <c:v>-1000.000000</c:v>
                </c:pt>
                <c:pt idx="859">
                  <c:v>25000.000000</c:v>
                </c:pt>
                <c:pt idx="860">
                  <c:v>37500.000000</c:v>
                </c:pt>
                <c:pt idx="861">
                  <c:v>62500.000000</c:v>
                </c:pt>
                <c:pt idx="862">
                  <c:v>75000.000000</c:v>
                </c:pt>
                <c:pt idx="863">
                  <c:v>101000.000000</c:v>
                </c:pt>
                <c:pt idx="864">
                  <c:v>101000.000000</c:v>
                </c:pt>
                <c:pt idx="865">
                  <c:v>75000.000000</c:v>
                </c:pt>
                <c:pt idx="866">
                  <c:v>62500.000000</c:v>
                </c:pt>
                <c:pt idx="867">
                  <c:v>37500.000000</c:v>
                </c:pt>
                <c:pt idx="868">
                  <c:v>25000.000000</c:v>
                </c:pt>
                <c:pt idx="869">
                  <c:v>-1000.000000</c:v>
                </c:pt>
                <c:pt idx="870">
                  <c:v>-1000.000000</c:v>
                </c:pt>
                <c:pt idx="871">
                  <c:v>25000.000000</c:v>
                </c:pt>
                <c:pt idx="872">
                  <c:v>37500.000000</c:v>
                </c:pt>
                <c:pt idx="873">
                  <c:v>62500.000000</c:v>
                </c:pt>
                <c:pt idx="874">
                  <c:v>75000.000000</c:v>
                </c:pt>
                <c:pt idx="875">
                  <c:v>101000.000000</c:v>
                </c:pt>
                <c:pt idx="876">
                  <c:v>101000.000000</c:v>
                </c:pt>
                <c:pt idx="877">
                  <c:v>75000.000000</c:v>
                </c:pt>
                <c:pt idx="878">
                  <c:v>62500.000000</c:v>
                </c:pt>
                <c:pt idx="879">
                  <c:v>37500.000000</c:v>
                </c:pt>
                <c:pt idx="880">
                  <c:v>25000.000000</c:v>
                </c:pt>
                <c:pt idx="881">
                  <c:v>-1000.000000</c:v>
                </c:pt>
                <c:pt idx="882">
                  <c:v>-1000.000000</c:v>
                </c:pt>
                <c:pt idx="883">
                  <c:v>25000.000000</c:v>
                </c:pt>
                <c:pt idx="884">
                  <c:v>37500.000000</c:v>
                </c:pt>
                <c:pt idx="885">
                  <c:v>62500.000000</c:v>
                </c:pt>
                <c:pt idx="886">
                  <c:v>75000.000000</c:v>
                </c:pt>
                <c:pt idx="887">
                  <c:v>101000.000000</c:v>
                </c:pt>
                <c:pt idx="888">
                  <c:v>101000.000000</c:v>
                </c:pt>
                <c:pt idx="889">
                  <c:v>75000.000000</c:v>
                </c:pt>
                <c:pt idx="890">
                  <c:v>62500.000000</c:v>
                </c:pt>
                <c:pt idx="891">
                  <c:v>37500.000000</c:v>
                </c:pt>
                <c:pt idx="892">
                  <c:v>25000.000000</c:v>
                </c:pt>
                <c:pt idx="893">
                  <c:v>-1000.000000</c:v>
                </c:pt>
                <c:pt idx="894">
                  <c:v>-1000.000000</c:v>
                </c:pt>
                <c:pt idx="895">
                  <c:v>25000.000000</c:v>
                </c:pt>
                <c:pt idx="896">
                  <c:v>37500.000000</c:v>
                </c:pt>
                <c:pt idx="897">
                  <c:v>62500.000000</c:v>
                </c:pt>
                <c:pt idx="898">
                  <c:v>75000.000000</c:v>
                </c:pt>
                <c:pt idx="899">
                  <c:v>101000.000000</c:v>
                </c:pt>
                <c:pt idx="900">
                  <c:v>101000.000000</c:v>
                </c:pt>
                <c:pt idx="901">
                  <c:v>75000.000000</c:v>
                </c:pt>
                <c:pt idx="902">
                  <c:v>62500.000000</c:v>
                </c:pt>
                <c:pt idx="903">
                  <c:v>37500.000000</c:v>
                </c:pt>
                <c:pt idx="904">
                  <c:v>25000.000000</c:v>
                </c:pt>
                <c:pt idx="905">
                  <c:v>-1000.000000</c:v>
                </c:pt>
                <c:pt idx="906">
                  <c:v>-1000.000000</c:v>
                </c:pt>
                <c:pt idx="907">
                  <c:v>25000.000000</c:v>
                </c:pt>
                <c:pt idx="908">
                  <c:v>37500.000000</c:v>
                </c:pt>
                <c:pt idx="909">
                  <c:v>62500.000000</c:v>
                </c:pt>
                <c:pt idx="910">
                  <c:v>75000.000000</c:v>
                </c:pt>
                <c:pt idx="911">
                  <c:v>101000.000000</c:v>
                </c:pt>
                <c:pt idx="912">
                  <c:v>101000.000000</c:v>
                </c:pt>
                <c:pt idx="913">
                  <c:v>75000.000000</c:v>
                </c:pt>
                <c:pt idx="914">
                  <c:v>62500.000000</c:v>
                </c:pt>
                <c:pt idx="915">
                  <c:v>37500.000000</c:v>
                </c:pt>
                <c:pt idx="916">
                  <c:v>25000.000000</c:v>
                </c:pt>
                <c:pt idx="917">
                  <c:v>-1000.000000</c:v>
                </c:pt>
                <c:pt idx="918">
                  <c:v>-1000.000000</c:v>
                </c:pt>
                <c:pt idx="919">
                  <c:v>25000.000000</c:v>
                </c:pt>
                <c:pt idx="920">
                  <c:v>37500.000000</c:v>
                </c:pt>
                <c:pt idx="921">
                  <c:v>62500.000000</c:v>
                </c:pt>
                <c:pt idx="922">
                  <c:v>75000.000000</c:v>
                </c:pt>
                <c:pt idx="923">
                  <c:v>101000.000000</c:v>
                </c:pt>
                <c:pt idx="924">
                  <c:v>101000.000000</c:v>
                </c:pt>
                <c:pt idx="925">
                  <c:v>75000.000000</c:v>
                </c:pt>
                <c:pt idx="926">
                  <c:v>62500.000000</c:v>
                </c:pt>
                <c:pt idx="927">
                  <c:v>37500.000000</c:v>
                </c:pt>
                <c:pt idx="928">
                  <c:v>25000.000000</c:v>
                </c:pt>
                <c:pt idx="929">
                  <c:v>-1000.000000</c:v>
                </c:pt>
                <c:pt idx="930">
                  <c:v>-1000.000000</c:v>
                </c:pt>
                <c:pt idx="931">
                  <c:v>25000.000000</c:v>
                </c:pt>
                <c:pt idx="932">
                  <c:v>37500.000000</c:v>
                </c:pt>
                <c:pt idx="933">
                  <c:v>62500.000000</c:v>
                </c:pt>
                <c:pt idx="934">
                  <c:v>75000.000000</c:v>
                </c:pt>
                <c:pt idx="935">
                  <c:v>101000.000000</c:v>
                </c:pt>
                <c:pt idx="936">
                  <c:v>101000.000000</c:v>
                </c:pt>
                <c:pt idx="937">
                  <c:v>75000.000000</c:v>
                </c:pt>
                <c:pt idx="938">
                  <c:v>62500.000000</c:v>
                </c:pt>
                <c:pt idx="939">
                  <c:v>37500.000000</c:v>
                </c:pt>
                <c:pt idx="940">
                  <c:v>25000.000000</c:v>
                </c:pt>
                <c:pt idx="941">
                  <c:v>-1000.000000</c:v>
                </c:pt>
                <c:pt idx="942">
                  <c:v>-1000.000000</c:v>
                </c:pt>
                <c:pt idx="943">
                  <c:v>25000.000000</c:v>
                </c:pt>
                <c:pt idx="944">
                  <c:v>37500.000000</c:v>
                </c:pt>
                <c:pt idx="945">
                  <c:v>62500.000000</c:v>
                </c:pt>
                <c:pt idx="946">
                  <c:v>75000.000000</c:v>
                </c:pt>
                <c:pt idx="947">
                  <c:v>101000.000000</c:v>
                </c:pt>
                <c:pt idx="948">
                  <c:v>101000.000000</c:v>
                </c:pt>
                <c:pt idx="949">
                  <c:v>75000.000000</c:v>
                </c:pt>
                <c:pt idx="950">
                  <c:v>62500.000000</c:v>
                </c:pt>
                <c:pt idx="951">
                  <c:v>37500.000000</c:v>
                </c:pt>
                <c:pt idx="952">
                  <c:v>25000.000000</c:v>
                </c:pt>
                <c:pt idx="953">
                  <c:v>-1000.000000</c:v>
                </c:pt>
                <c:pt idx="954">
                  <c:v>-1000.000000</c:v>
                </c:pt>
                <c:pt idx="955">
                  <c:v>25000.000000</c:v>
                </c:pt>
                <c:pt idx="956">
                  <c:v>37500.000000</c:v>
                </c:pt>
                <c:pt idx="957">
                  <c:v>62500.000000</c:v>
                </c:pt>
                <c:pt idx="958">
                  <c:v>75000.000000</c:v>
                </c:pt>
                <c:pt idx="959">
                  <c:v>101000.000000</c:v>
                </c:pt>
                <c:pt idx="960">
                  <c:v>101000.000000</c:v>
                </c:pt>
                <c:pt idx="961">
                  <c:v>75000.000000</c:v>
                </c:pt>
                <c:pt idx="962">
                  <c:v>62500.000000</c:v>
                </c:pt>
                <c:pt idx="963">
                  <c:v>37500.000000</c:v>
                </c:pt>
                <c:pt idx="964">
                  <c:v>25000.000000</c:v>
                </c:pt>
                <c:pt idx="965">
                  <c:v>-1000.000000</c:v>
                </c:pt>
                <c:pt idx="966">
                  <c:v>-1000.000000</c:v>
                </c:pt>
                <c:pt idx="967">
                  <c:v>25000.000000</c:v>
                </c:pt>
                <c:pt idx="968">
                  <c:v>37500.000000</c:v>
                </c:pt>
                <c:pt idx="969">
                  <c:v>62500.000000</c:v>
                </c:pt>
                <c:pt idx="970">
                  <c:v>75000.000000</c:v>
                </c:pt>
                <c:pt idx="971">
                  <c:v>101000.000000</c:v>
                </c:pt>
                <c:pt idx="972">
                  <c:v>101000.000000</c:v>
                </c:pt>
                <c:pt idx="973">
                  <c:v>75000.000000</c:v>
                </c:pt>
                <c:pt idx="974">
                  <c:v>62500.000000</c:v>
                </c:pt>
                <c:pt idx="975">
                  <c:v>37500.000000</c:v>
                </c:pt>
                <c:pt idx="976">
                  <c:v>25000.000000</c:v>
                </c:pt>
                <c:pt idx="977">
                  <c:v>-1000.000000</c:v>
                </c:pt>
                <c:pt idx="978">
                  <c:v>-1000.000000</c:v>
                </c:pt>
                <c:pt idx="979">
                  <c:v>25000.000000</c:v>
                </c:pt>
                <c:pt idx="980">
                  <c:v>37500.000000</c:v>
                </c:pt>
                <c:pt idx="981">
                  <c:v>62500.000000</c:v>
                </c:pt>
                <c:pt idx="982">
                  <c:v>75000.000000</c:v>
                </c:pt>
                <c:pt idx="983">
                  <c:v>101000.000000</c:v>
                </c:pt>
                <c:pt idx="984">
                  <c:v>101000.000000</c:v>
                </c:pt>
                <c:pt idx="985">
                  <c:v>75000.000000</c:v>
                </c:pt>
                <c:pt idx="986">
                  <c:v>62500.000000</c:v>
                </c:pt>
                <c:pt idx="987">
                  <c:v>37500.000000</c:v>
                </c:pt>
                <c:pt idx="988">
                  <c:v>25000.000000</c:v>
                </c:pt>
                <c:pt idx="989">
                  <c:v>-1000.000000</c:v>
                </c:pt>
                <c:pt idx="990">
                  <c:v>-1000.000000</c:v>
                </c:pt>
                <c:pt idx="991">
                  <c:v>25000.000000</c:v>
                </c:pt>
                <c:pt idx="992">
                  <c:v>37500.000000</c:v>
                </c:pt>
                <c:pt idx="993">
                  <c:v>62500.000000</c:v>
                </c:pt>
                <c:pt idx="994">
                  <c:v>75000.000000</c:v>
                </c:pt>
                <c:pt idx="995">
                  <c:v>101000.000000</c:v>
                </c:pt>
                <c:pt idx="996">
                  <c:v>101000.000000</c:v>
                </c:pt>
                <c:pt idx="997">
                  <c:v>75000.000000</c:v>
                </c:pt>
                <c:pt idx="998">
                  <c:v>62500.000000</c:v>
                </c:pt>
                <c:pt idx="999">
                  <c:v>37500.000000</c:v>
                </c:pt>
                <c:pt idx="1000">
                  <c:v>25000.000000</c:v>
                </c:pt>
                <c:pt idx="1001">
                  <c:v>-1000.000000</c:v>
                </c:pt>
                <c:pt idx="1002">
                  <c:v>-1000.000000</c:v>
                </c:pt>
                <c:pt idx="1003">
                  <c:v>25000.000000</c:v>
                </c:pt>
                <c:pt idx="1004">
                  <c:v>37500.000000</c:v>
                </c:pt>
                <c:pt idx="1005">
                  <c:v>62500.000000</c:v>
                </c:pt>
                <c:pt idx="1006">
                  <c:v>75000.000000</c:v>
                </c:pt>
                <c:pt idx="1007">
                  <c:v>101000.000000</c:v>
                </c:pt>
                <c:pt idx="1008">
                  <c:v>101000.000000</c:v>
                </c:pt>
                <c:pt idx="1009">
                  <c:v>75000.000000</c:v>
                </c:pt>
                <c:pt idx="1010">
                  <c:v>62500.000000</c:v>
                </c:pt>
                <c:pt idx="1011">
                  <c:v>37500.000000</c:v>
                </c:pt>
                <c:pt idx="1012">
                  <c:v>25000.000000</c:v>
                </c:pt>
                <c:pt idx="1013">
                  <c:v>-1000.000000</c:v>
                </c:pt>
                <c:pt idx="1014">
                  <c:v>-1000.000000</c:v>
                </c:pt>
                <c:pt idx="1015">
                  <c:v>25000.000000</c:v>
                </c:pt>
                <c:pt idx="1016">
                  <c:v>37500.000000</c:v>
                </c:pt>
                <c:pt idx="1017">
                  <c:v>62500.000000</c:v>
                </c:pt>
                <c:pt idx="1018">
                  <c:v>75000.000000</c:v>
                </c:pt>
                <c:pt idx="1019">
                  <c:v>101000.000000</c:v>
                </c:pt>
                <c:pt idx="1020">
                  <c:v>101000.000000</c:v>
                </c:pt>
                <c:pt idx="1021">
                  <c:v>75000.000000</c:v>
                </c:pt>
                <c:pt idx="1022">
                  <c:v>62500.000000</c:v>
                </c:pt>
                <c:pt idx="1023">
                  <c:v>37500.000000</c:v>
                </c:pt>
                <c:pt idx="1024">
                  <c:v>25000.000000</c:v>
                </c:pt>
                <c:pt idx="1025">
                  <c:v>-1000.000000</c:v>
                </c:pt>
                <c:pt idx="1026">
                  <c:v>-1000.000000</c:v>
                </c:pt>
                <c:pt idx="1027">
                  <c:v>25000.000000</c:v>
                </c:pt>
                <c:pt idx="1028">
                  <c:v>37500.000000</c:v>
                </c:pt>
                <c:pt idx="1029">
                  <c:v>62500.000000</c:v>
                </c:pt>
                <c:pt idx="1030">
                  <c:v>75000.000000</c:v>
                </c:pt>
                <c:pt idx="1031">
                  <c:v>101000.000000</c:v>
                </c:pt>
                <c:pt idx="1032">
                  <c:v>101000.000000</c:v>
                </c:pt>
                <c:pt idx="1033">
                  <c:v>75000.000000</c:v>
                </c:pt>
                <c:pt idx="1034">
                  <c:v>62500.000000</c:v>
                </c:pt>
                <c:pt idx="1035">
                  <c:v>37500.000000</c:v>
                </c:pt>
                <c:pt idx="1036">
                  <c:v>25000.000000</c:v>
                </c:pt>
                <c:pt idx="1037">
                  <c:v>-1000.000000</c:v>
                </c:pt>
                <c:pt idx="1038">
                  <c:v>-1000.000000</c:v>
                </c:pt>
                <c:pt idx="1039">
                  <c:v>25000.000000</c:v>
                </c:pt>
                <c:pt idx="1040">
                  <c:v>37500.000000</c:v>
                </c:pt>
                <c:pt idx="1041">
                  <c:v>62500.000000</c:v>
                </c:pt>
                <c:pt idx="1042">
                  <c:v>75000.000000</c:v>
                </c:pt>
                <c:pt idx="1043">
                  <c:v>101000.000000</c:v>
                </c:pt>
                <c:pt idx="1044">
                  <c:v>101000.000000</c:v>
                </c:pt>
                <c:pt idx="1045">
                  <c:v>75000.000000</c:v>
                </c:pt>
                <c:pt idx="1046">
                  <c:v>62500.000000</c:v>
                </c:pt>
                <c:pt idx="1047">
                  <c:v>37500.000000</c:v>
                </c:pt>
                <c:pt idx="1048">
                  <c:v>25000.000000</c:v>
                </c:pt>
                <c:pt idx="1049">
                  <c:v>-1000.000000</c:v>
                </c:pt>
                <c:pt idx="1050">
                  <c:v>-1000.000000</c:v>
                </c:pt>
                <c:pt idx="1051">
                  <c:v>25000.000000</c:v>
                </c:pt>
                <c:pt idx="1052">
                  <c:v>37500.000000</c:v>
                </c:pt>
                <c:pt idx="1053">
                  <c:v>62500.000000</c:v>
                </c:pt>
                <c:pt idx="1054">
                  <c:v>75000.000000</c:v>
                </c:pt>
                <c:pt idx="1055">
                  <c:v>101000.000000</c:v>
                </c:pt>
                <c:pt idx="1056">
                  <c:v>101000.000000</c:v>
                </c:pt>
                <c:pt idx="1057">
                  <c:v>75000.000000</c:v>
                </c:pt>
                <c:pt idx="1058">
                  <c:v>62500.000000</c:v>
                </c:pt>
                <c:pt idx="1059">
                  <c:v>37500.000000</c:v>
                </c:pt>
                <c:pt idx="1060">
                  <c:v>25000.000000</c:v>
                </c:pt>
                <c:pt idx="1061">
                  <c:v>-1000.000000</c:v>
                </c:pt>
                <c:pt idx="1062">
                  <c:v>-1000.000000</c:v>
                </c:pt>
                <c:pt idx="1063">
                  <c:v>25000.000000</c:v>
                </c:pt>
                <c:pt idx="1064">
                  <c:v>37500.000000</c:v>
                </c:pt>
                <c:pt idx="1065">
                  <c:v>62500.000000</c:v>
                </c:pt>
                <c:pt idx="1066">
                  <c:v>75000.000000</c:v>
                </c:pt>
                <c:pt idx="1067">
                  <c:v>101000.000000</c:v>
                </c:pt>
                <c:pt idx="1068">
                  <c:v>101000.000000</c:v>
                </c:pt>
                <c:pt idx="1069">
                  <c:v>75000.000000</c:v>
                </c:pt>
                <c:pt idx="1070">
                  <c:v>62500.000000</c:v>
                </c:pt>
                <c:pt idx="1071">
                  <c:v>37500.000000</c:v>
                </c:pt>
                <c:pt idx="1072">
                  <c:v>25000.000000</c:v>
                </c:pt>
                <c:pt idx="1073">
                  <c:v>-1000.000000</c:v>
                </c:pt>
                <c:pt idx="1074">
                  <c:v>-1000.000000</c:v>
                </c:pt>
                <c:pt idx="1075">
                  <c:v>25000.000000</c:v>
                </c:pt>
                <c:pt idx="1076">
                  <c:v>37500.000000</c:v>
                </c:pt>
                <c:pt idx="1077">
                  <c:v>62500.000000</c:v>
                </c:pt>
                <c:pt idx="1078">
                  <c:v>75000.000000</c:v>
                </c:pt>
                <c:pt idx="1079">
                  <c:v>101000.000000</c:v>
                </c:pt>
                <c:pt idx="1080">
                  <c:v>101000.000000</c:v>
                </c:pt>
                <c:pt idx="1081">
                  <c:v>75000.000000</c:v>
                </c:pt>
                <c:pt idx="1082">
                  <c:v>62500.000000</c:v>
                </c:pt>
                <c:pt idx="1083">
                  <c:v>37500.000000</c:v>
                </c:pt>
                <c:pt idx="1084">
                  <c:v>25000.000000</c:v>
                </c:pt>
                <c:pt idx="1085">
                  <c:v>-1000.000000</c:v>
                </c:pt>
                <c:pt idx="1086">
                  <c:v>-1000.000000</c:v>
                </c:pt>
                <c:pt idx="1087">
                  <c:v>25000.000000</c:v>
                </c:pt>
                <c:pt idx="1088">
                  <c:v>37500.000000</c:v>
                </c:pt>
                <c:pt idx="1089">
                  <c:v>62500.000000</c:v>
                </c:pt>
                <c:pt idx="1090">
                  <c:v>75000.000000</c:v>
                </c:pt>
                <c:pt idx="1091">
                  <c:v>101000.000000</c:v>
                </c:pt>
                <c:pt idx="1092">
                  <c:v>101000.000000</c:v>
                </c:pt>
                <c:pt idx="1093">
                  <c:v>75000.000000</c:v>
                </c:pt>
                <c:pt idx="1094">
                  <c:v>62500.000000</c:v>
                </c:pt>
                <c:pt idx="1095">
                  <c:v>37500.000000</c:v>
                </c:pt>
                <c:pt idx="1096">
                  <c:v>25000.000000</c:v>
                </c:pt>
                <c:pt idx="1097">
                  <c:v>-1000.000000</c:v>
                </c:pt>
                <c:pt idx="1098">
                  <c:v>-1000.000000</c:v>
                </c:pt>
                <c:pt idx="1099">
                  <c:v>25000.000000</c:v>
                </c:pt>
                <c:pt idx="1100">
                  <c:v>37500.000000</c:v>
                </c:pt>
                <c:pt idx="1101">
                  <c:v>62500.000000</c:v>
                </c:pt>
                <c:pt idx="1102">
                  <c:v>75000.000000</c:v>
                </c:pt>
                <c:pt idx="1103">
                  <c:v>101000.000000</c:v>
                </c:pt>
                <c:pt idx="1104">
                  <c:v>101000.000000</c:v>
                </c:pt>
                <c:pt idx="1105">
                  <c:v>75000.000000</c:v>
                </c:pt>
                <c:pt idx="1106">
                  <c:v>62500.000000</c:v>
                </c:pt>
                <c:pt idx="1107">
                  <c:v>37500.000000</c:v>
                </c:pt>
                <c:pt idx="1108">
                  <c:v>25000.000000</c:v>
                </c:pt>
                <c:pt idx="1109">
                  <c:v>-1000.000000</c:v>
                </c:pt>
                <c:pt idx="1110">
                  <c:v>-1000.000000</c:v>
                </c:pt>
                <c:pt idx="1111">
                  <c:v>25000.000000</c:v>
                </c:pt>
                <c:pt idx="1112">
                  <c:v>37500.000000</c:v>
                </c:pt>
                <c:pt idx="1113">
                  <c:v>62500.000000</c:v>
                </c:pt>
                <c:pt idx="1114">
                  <c:v>75000.000000</c:v>
                </c:pt>
                <c:pt idx="1115">
                  <c:v>101000.000000</c:v>
                </c:pt>
                <c:pt idx="1116">
                  <c:v>101000.000000</c:v>
                </c:pt>
                <c:pt idx="1117">
                  <c:v>75000.000000</c:v>
                </c:pt>
                <c:pt idx="1118">
                  <c:v>62500.000000</c:v>
                </c:pt>
                <c:pt idx="1119">
                  <c:v>37500.000000</c:v>
                </c:pt>
                <c:pt idx="1120">
                  <c:v>25000.000000</c:v>
                </c:pt>
                <c:pt idx="1121">
                  <c:v>-1000.000000</c:v>
                </c:pt>
                <c:pt idx="1122">
                  <c:v>-1000.000000</c:v>
                </c:pt>
                <c:pt idx="1123">
                  <c:v>25000.000000</c:v>
                </c:pt>
                <c:pt idx="1124">
                  <c:v>37500.000000</c:v>
                </c:pt>
                <c:pt idx="1125">
                  <c:v>62500.000000</c:v>
                </c:pt>
                <c:pt idx="1126">
                  <c:v>75000.000000</c:v>
                </c:pt>
                <c:pt idx="1127">
                  <c:v>101000.000000</c:v>
                </c:pt>
                <c:pt idx="1128">
                  <c:v>101000.000000</c:v>
                </c:pt>
                <c:pt idx="1129">
                  <c:v>75000.000000</c:v>
                </c:pt>
                <c:pt idx="1130">
                  <c:v>62500.000000</c:v>
                </c:pt>
                <c:pt idx="1131">
                  <c:v>37500.000000</c:v>
                </c:pt>
                <c:pt idx="1132">
                  <c:v>25000.000000</c:v>
                </c:pt>
                <c:pt idx="1133">
                  <c:v>-1000.000000</c:v>
                </c:pt>
                <c:pt idx="1134">
                  <c:v>-1000.000000</c:v>
                </c:pt>
                <c:pt idx="1135">
                  <c:v>25000.000000</c:v>
                </c:pt>
                <c:pt idx="1136">
                  <c:v>37500.000000</c:v>
                </c:pt>
                <c:pt idx="1137">
                  <c:v>62500.000000</c:v>
                </c:pt>
                <c:pt idx="1138">
                  <c:v>75000.000000</c:v>
                </c:pt>
                <c:pt idx="1139">
                  <c:v>101000.000000</c:v>
                </c:pt>
                <c:pt idx="1140">
                  <c:v>101000.000000</c:v>
                </c:pt>
                <c:pt idx="1141">
                  <c:v>75000.000000</c:v>
                </c:pt>
                <c:pt idx="1142">
                  <c:v>62500.000000</c:v>
                </c:pt>
                <c:pt idx="1143">
                  <c:v>37500.000000</c:v>
                </c:pt>
                <c:pt idx="1144">
                  <c:v>25000.000000</c:v>
                </c:pt>
                <c:pt idx="1145">
                  <c:v>-1000.000000</c:v>
                </c:pt>
                <c:pt idx="1146">
                  <c:v>-1000.000000</c:v>
                </c:pt>
                <c:pt idx="1147">
                  <c:v>25000.000000</c:v>
                </c:pt>
                <c:pt idx="1148">
                  <c:v>37500.000000</c:v>
                </c:pt>
                <c:pt idx="1149">
                  <c:v>62500.000000</c:v>
                </c:pt>
                <c:pt idx="1150">
                  <c:v>75000.000000</c:v>
                </c:pt>
                <c:pt idx="1151">
                  <c:v>101000.000000</c:v>
                </c:pt>
                <c:pt idx="1152">
                  <c:v>101000.000000</c:v>
                </c:pt>
                <c:pt idx="1153">
                  <c:v>75000.000000</c:v>
                </c:pt>
                <c:pt idx="1154">
                  <c:v>62500.000000</c:v>
                </c:pt>
                <c:pt idx="1155">
                  <c:v>37500.000000</c:v>
                </c:pt>
                <c:pt idx="1156">
                  <c:v>25000.000000</c:v>
                </c:pt>
                <c:pt idx="1157">
                  <c:v>-1000.000000</c:v>
                </c:pt>
                <c:pt idx="1158">
                  <c:v>-1000.000000</c:v>
                </c:pt>
                <c:pt idx="1159">
                  <c:v>25000.000000</c:v>
                </c:pt>
                <c:pt idx="1160">
                  <c:v>37500.000000</c:v>
                </c:pt>
                <c:pt idx="1161">
                  <c:v>62500.000000</c:v>
                </c:pt>
                <c:pt idx="1162">
                  <c:v>75000.000000</c:v>
                </c:pt>
                <c:pt idx="1163">
                  <c:v>101000.000000</c:v>
                </c:pt>
                <c:pt idx="1164">
                  <c:v>101000.000000</c:v>
                </c:pt>
                <c:pt idx="1165">
                  <c:v>75000.000000</c:v>
                </c:pt>
                <c:pt idx="1166">
                  <c:v>62500.000000</c:v>
                </c:pt>
                <c:pt idx="1167">
                  <c:v>37500.000000</c:v>
                </c:pt>
                <c:pt idx="1168">
                  <c:v>25000.000000</c:v>
                </c:pt>
                <c:pt idx="1169">
                  <c:v>-1000.000000</c:v>
                </c:pt>
                <c:pt idx="1170">
                  <c:v>-1000.000000</c:v>
                </c:pt>
                <c:pt idx="1171">
                  <c:v>25000.000000</c:v>
                </c:pt>
                <c:pt idx="1172">
                  <c:v>37500.000000</c:v>
                </c:pt>
                <c:pt idx="1173">
                  <c:v>62500.000000</c:v>
                </c:pt>
                <c:pt idx="1174">
                  <c:v>75000.000000</c:v>
                </c:pt>
                <c:pt idx="1175">
                  <c:v>101000.000000</c:v>
                </c:pt>
                <c:pt idx="1176">
                  <c:v>101000.000000</c:v>
                </c:pt>
                <c:pt idx="1177">
                  <c:v>75000.000000</c:v>
                </c:pt>
                <c:pt idx="1178">
                  <c:v>62500.000000</c:v>
                </c:pt>
                <c:pt idx="1179">
                  <c:v>37500.000000</c:v>
                </c:pt>
                <c:pt idx="1180">
                  <c:v>25000.000000</c:v>
                </c:pt>
                <c:pt idx="1181">
                  <c:v>-1000.000000</c:v>
                </c:pt>
                <c:pt idx="1182">
                  <c:v>-1000.000000</c:v>
                </c:pt>
                <c:pt idx="1183">
                  <c:v>25000.000000</c:v>
                </c:pt>
                <c:pt idx="1184">
                  <c:v>37500.000000</c:v>
                </c:pt>
                <c:pt idx="1185">
                  <c:v>62500.000000</c:v>
                </c:pt>
                <c:pt idx="1186">
                  <c:v>75000.000000</c:v>
                </c:pt>
                <c:pt idx="1187">
                  <c:v>101000.000000</c:v>
                </c:pt>
                <c:pt idx="1188">
                  <c:v>101000.000000</c:v>
                </c:pt>
                <c:pt idx="1189">
                  <c:v>75000.000000</c:v>
                </c:pt>
                <c:pt idx="1190">
                  <c:v>62500.000000</c:v>
                </c:pt>
                <c:pt idx="1191">
                  <c:v>37500.000000</c:v>
                </c:pt>
                <c:pt idx="1192">
                  <c:v>25000.000000</c:v>
                </c:pt>
                <c:pt idx="1193">
                  <c:v>-1000.000000</c:v>
                </c:pt>
                <c:pt idx="1194">
                  <c:v>-1000.000000</c:v>
                </c:pt>
                <c:pt idx="1195">
                  <c:v>25000.000000</c:v>
                </c:pt>
                <c:pt idx="1196">
                  <c:v>37500.000000</c:v>
                </c:pt>
                <c:pt idx="1197">
                  <c:v>62500.000000</c:v>
                </c:pt>
                <c:pt idx="1198">
                  <c:v>75000.000000</c:v>
                </c:pt>
                <c:pt idx="1199">
                  <c:v>101000.000000</c:v>
                </c:pt>
                <c:pt idx="1200">
                  <c:v>101000.000000</c:v>
                </c:pt>
                <c:pt idx="1201">
                  <c:v>75000.000000</c:v>
                </c:pt>
                <c:pt idx="1202">
                  <c:v>62500.000000</c:v>
                </c:pt>
                <c:pt idx="1203">
                  <c:v>37500.000000</c:v>
                </c:pt>
                <c:pt idx="1204">
                  <c:v>25000.000000</c:v>
                </c:pt>
                <c:pt idx="1205">
                  <c:v>-1000.000000</c:v>
                </c:pt>
                <c:pt idx="1206">
                  <c:v>-1000.000000</c:v>
                </c:pt>
                <c:pt idx="1207">
                  <c:v>25000.000000</c:v>
                </c:pt>
                <c:pt idx="1208">
                  <c:v>37500.000000</c:v>
                </c:pt>
                <c:pt idx="1209">
                  <c:v>62500.000000</c:v>
                </c:pt>
                <c:pt idx="1210">
                  <c:v>75000.000000</c:v>
                </c:pt>
                <c:pt idx="1211">
                  <c:v>101000.000000</c:v>
                </c:pt>
                <c:pt idx="1212">
                  <c:v>101000.000000</c:v>
                </c:pt>
                <c:pt idx="1213">
                  <c:v>75000.000000</c:v>
                </c:pt>
                <c:pt idx="1214">
                  <c:v>62500.000000</c:v>
                </c:pt>
                <c:pt idx="1215">
                  <c:v>37500.000000</c:v>
                </c:pt>
                <c:pt idx="1216">
                  <c:v>25000.000000</c:v>
                </c:pt>
                <c:pt idx="1217">
                  <c:v>-1000.000000</c:v>
                </c:pt>
                <c:pt idx="1218">
                  <c:v>-1000.000000</c:v>
                </c:pt>
                <c:pt idx="1219">
                  <c:v>25000.000000</c:v>
                </c:pt>
                <c:pt idx="1220">
                  <c:v>37500.000000</c:v>
                </c:pt>
                <c:pt idx="1221">
                  <c:v>62500.000000</c:v>
                </c:pt>
                <c:pt idx="1222">
                  <c:v>75000.000000</c:v>
                </c:pt>
                <c:pt idx="1223">
                  <c:v>101000.000000</c:v>
                </c:pt>
                <c:pt idx="1224">
                  <c:v>101000.000000</c:v>
                </c:pt>
                <c:pt idx="1225">
                  <c:v>75000.000000</c:v>
                </c:pt>
                <c:pt idx="1226">
                  <c:v>62500.000000</c:v>
                </c:pt>
                <c:pt idx="1227">
                  <c:v>37500.000000</c:v>
                </c:pt>
                <c:pt idx="1228">
                  <c:v>25000.000000</c:v>
                </c:pt>
                <c:pt idx="1229">
                  <c:v>-1000.000000</c:v>
                </c:pt>
                <c:pt idx="1230">
                  <c:v>-1000.000000</c:v>
                </c:pt>
                <c:pt idx="1231">
                  <c:v>25000.000000</c:v>
                </c:pt>
                <c:pt idx="1232">
                  <c:v>37500.000000</c:v>
                </c:pt>
                <c:pt idx="1233">
                  <c:v>62500.000000</c:v>
                </c:pt>
                <c:pt idx="1234">
                  <c:v>75000.000000</c:v>
                </c:pt>
                <c:pt idx="1235">
                  <c:v>101000.000000</c:v>
                </c:pt>
                <c:pt idx="1236">
                  <c:v>101000.000000</c:v>
                </c:pt>
                <c:pt idx="1237">
                  <c:v>75000.000000</c:v>
                </c:pt>
                <c:pt idx="1238">
                  <c:v>62500.000000</c:v>
                </c:pt>
                <c:pt idx="1239">
                  <c:v>37500.000000</c:v>
                </c:pt>
                <c:pt idx="1240">
                  <c:v>25000.000000</c:v>
                </c:pt>
                <c:pt idx="1241">
                  <c:v>-1000.000000</c:v>
                </c:pt>
                <c:pt idx="1242">
                  <c:v>-1000.000000</c:v>
                </c:pt>
                <c:pt idx="1243">
                  <c:v>25000.000000</c:v>
                </c:pt>
                <c:pt idx="1244">
                  <c:v>37500.000000</c:v>
                </c:pt>
                <c:pt idx="1245">
                  <c:v>62500.000000</c:v>
                </c:pt>
                <c:pt idx="1246">
                  <c:v>75000.000000</c:v>
                </c:pt>
                <c:pt idx="1247">
                  <c:v>101000.000000</c:v>
                </c:pt>
                <c:pt idx="1248">
                  <c:v>101000.000000</c:v>
                </c:pt>
                <c:pt idx="1249">
                  <c:v>75000.000000</c:v>
                </c:pt>
                <c:pt idx="1250">
                  <c:v>62500.000000</c:v>
                </c:pt>
                <c:pt idx="1251">
                  <c:v>37500.000000</c:v>
                </c:pt>
                <c:pt idx="1252">
                  <c:v>25000.000000</c:v>
                </c:pt>
                <c:pt idx="1253">
                  <c:v>-1000.000000</c:v>
                </c:pt>
                <c:pt idx="1254">
                  <c:v>-1000.000000</c:v>
                </c:pt>
                <c:pt idx="1255">
                  <c:v>25000.000000</c:v>
                </c:pt>
                <c:pt idx="1256">
                  <c:v>37500.000000</c:v>
                </c:pt>
                <c:pt idx="1257">
                  <c:v>62500.000000</c:v>
                </c:pt>
                <c:pt idx="1258">
                  <c:v>75000.000000</c:v>
                </c:pt>
                <c:pt idx="1259">
                  <c:v>101000.000000</c:v>
                </c:pt>
                <c:pt idx="1260">
                  <c:v>101000.000000</c:v>
                </c:pt>
                <c:pt idx="1261">
                  <c:v>75000.000000</c:v>
                </c:pt>
                <c:pt idx="1262">
                  <c:v>62500.000000</c:v>
                </c:pt>
                <c:pt idx="1263">
                  <c:v>37500.000000</c:v>
                </c:pt>
                <c:pt idx="1264">
                  <c:v>25000.000000</c:v>
                </c:pt>
                <c:pt idx="1265">
                  <c:v>-1000.000000</c:v>
                </c:pt>
                <c:pt idx="1266">
                  <c:v>-1000.000000</c:v>
                </c:pt>
                <c:pt idx="1267">
                  <c:v>25000.000000</c:v>
                </c:pt>
                <c:pt idx="1268">
                  <c:v>37500.000000</c:v>
                </c:pt>
                <c:pt idx="1269">
                  <c:v>62500.000000</c:v>
                </c:pt>
                <c:pt idx="1270">
                  <c:v>75000.000000</c:v>
                </c:pt>
                <c:pt idx="1271">
                  <c:v>101000.000000</c:v>
                </c:pt>
                <c:pt idx="1272">
                  <c:v>101000.000000</c:v>
                </c:pt>
                <c:pt idx="1273">
                  <c:v>75000.000000</c:v>
                </c:pt>
                <c:pt idx="1274">
                  <c:v>62500.000000</c:v>
                </c:pt>
                <c:pt idx="1275">
                  <c:v>37500.000000</c:v>
                </c:pt>
                <c:pt idx="1276">
                  <c:v>25000.000000</c:v>
                </c:pt>
                <c:pt idx="1277">
                  <c:v>-1000.000000</c:v>
                </c:pt>
                <c:pt idx="1278">
                  <c:v>-1000.000000</c:v>
                </c:pt>
                <c:pt idx="1279">
                  <c:v>25000.000000</c:v>
                </c:pt>
                <c:pt idx="1280">
                  <c:v>37500.000000</c:v>
                </c:pt>
                <c:pt idx="1281">
                  <c:v>62500.000000</c:v>
                </c:pt>
                <c:pt idx="1282">
                  <c:v>75000.000000</c:v>
                </c:pt>
                <c:pt idx="1283">
                  <c:v>101000.000000</c:v>
                </c:pt>
                <c:pt idx="1284">
                  <c:v>101000.000000</c:v>
                </c:pt>
                <c:pt idx="1285">
                  <c:v>75000.000000</c:v>
                </c:pt>
                <c:pt idx="1286">
                  <c:v>62500.000000</c:v>
                </c:pt>
                <c:pt idx="1287">
                  <c:v>37500.000000</c:v>
                </c:pt>
                <c:pt idx="1288">
                  <c:v>25000.000000</c:v>
                </c:pt>
                <c:pt idx="1289">
                  <c:v>-1000.000000</c:v>
                </c:pt>
                <c:pt idx="1290">
                  <c:v>-1000.000000</c:v>
                </c:pt>
                <c:pt idx="1291">
                  <c:v>25000.000000</c:v>
                </c:pt>
                <c:pt idx="1292">
                  <c:v>37500.000000</c:v>
                </c:pt>
                <c:pt idx="1293">
                  <c:v>62500.000000</c:v>
                </c:pt>
                <c:pt idx="1294">
                  <c:v>75000.000000</c:v>
                </c:pt>
                <c:pt idx="1295">
                  <c:v>101000.000000</c:v>
                </c:pt>
                <c:pt idx="1296">
                  <c:v>101000.000000</c:v>
                </c:pt>
                <c:pt idx="1297">
                  <c:v>75000.000000</c:v>
                </c:pt>
                <c:pt idx="1298">
                  <c:v>62500.000000</c:v>
                </c:pt>
                <c:pt idx="1299">
                  <c:v>37500.000000</c:v>
                </c:pt>
                <c:pt idx="1300">
                  <c:v>25000.000000</c:v>
                </c:pt>
                <c:pt idx="1301">
                  <c:v>-1000.000000</c:v>
                </c:pt>
                <c:pt idx="1302">
                  <c:v>-1000.000000</c:v>
                </c:pt>
                <c:pt idx="1303">
                  <c:v>25000.000000</c:v>
                </c:pt>
                <c:pt idx="1304">
                  <c:v>37500.000000</c:v>
                </c:pt>
                <c:pt idx="1305">
                  <c:v>62500.000000</c:v>
                </c:pt>
                <c:pt idx="1306">
                  <c:v>75000.000000</c:v>
                </c:pt>
                <c:pt idx="1307">
                  <c:v>101000.000000</c:v>
                </c:pt>
                <c:pt idx="1308">
                  <c:v>101000.000000</c:v>
                </c:pt>
                <c:pt idx="1309">
                  <c:v>75000.000000</c:v>
                </c:pt>
                <c:pt idx="1310">
                  <c:v>62500.000000</c:v>
                </c:pt>
                <c:pt idx="1311">
                  <c:v>37500.000000</c:v>
                </c:pt>
                <c:pt idx="1312">
                  <c:v>25000.000000</c:v>
                </c:pt>
                <c:pt idx="1313">
                  <c:v>-1000.000000</c:v>
                </c:pt>
                <c:pt idx="1314">
                  <c:v>-1000.000000</c:v>
                </c:pt>
                <c:pt idx="1315">
                  <c:v>25000.000000</c:v>
                </c:pt>
                <c:pt idx="1316">
                  <c:v>37500.000000</c:v>
                </c:pt>
                <c:pt idx="1317">
                  <c:v>62500.000000</c:v>
                </c:pt>
                <c:pt idx="1318">
                  <c:v>75000.000000</c:v>
                </c:pt>
                <c:pt idx="1319">
                  <c:v>101000.000000</c:v>
                </c:pt>
                <c:pt idx="1320">
                  <c:v>101000.000000</c:v>
                </c:pt>
                <c:pt idx="1321">
                  <c:v>75000.000000</c:v>
                </c:pt>
                <c:pt idx="1322">
                  <c:v>62500.000000</c:v>
                </c:pt>
                <c:pt idx="1323">
                  <c:v>37500.000000</c:v>
                </c:pt>
                <c:pt idx="1324">
                  <c:v>25000.000000</c:v>
                </c:pt>
                <c:pt idx="1325">
                  <c:v>-1000.000000</c:v>
                </c:pt>
                <c:pt idx="1326">
                  <c:v>-1000.000000</c:v>
                </c:pt>
                <c:pt idx="1327">
                  <c:v>25000.000000</c:v>
                </c:pt>
                <c:pt idx="1328">
                  <c:v>37500.000000</c:v>
                </c:pt>
                <c:pt idx="1329">
                  <c:v>62500.000000</c:v>
                </c:pt>
                <c:pt idx="1330">
                  <c:v>75000.000000</c:v>
                </c:pt>
                <c:pt idx="1331">
                  <c:v>101000.000000</c:v>
                </c:pt>
                <c:pt idx="1332">
                  <c:v>101000.000000</c:v>
                </c:pt>
                <c:pt idx="1333">
                  <c:v>75000.000000</c:v>
                </c:pt>
                <c:pt idx="1334">
                  <c:v>62500.000000</c:v>
                </c:pt>
                <c:pt idx="1335">
                  <c:v>37500.000000</c:v>
                </c:pt>
                <c:pt idx="1336">
                  <c:v>25000.000000</c:v>
                </c:pt>
                <c:pt idx="1337">
                  <c:v>-1000.000000</c:v>
                </c:pt>
                <c:pt idx="1338">
                  <c:v>-1000.000000</c:v>
                </c:pt>
                <c:pt idx="1339">
                  <c:v>25000.000000</c:v>
                </c:pt>
                <c:pt idx="1340">
                  <c:v>37500.000000</c:v>
                </c:pt>
                <c:pt idx="1341">
                  <c:v>62500.000000</c:v>
                </c:pt>
                <c:pt idx="1342">
                  <c:v>75000.000000</c:v>
                </c:pt>
                <c:pt idx="1343">
                  <c:v>101000.000000</c:v>
                </c:pt>
                <c:pt idx="1344">
                  <c:v>101000.000000</c:v>
                </c:pt>
                <c:pt idx="1345">
                  <c:v>75000.000000</c:v>
                </c:pt>
                <c:pt idx="1346">
                  <c:v>62500.000000</c:v>
                </c:pt>
                <c:pt idx="1347">
                  <c:v>37500.000000</c:v>
                </c:pt>
                <c:pt idx="1348">
                  <c:v>25000.000000</c:v>
                </c:pt>
                <c:pt idx="1349">
                  <c:v>-1000.000000</c:v>
                </c:pt>
                <c:pt idx="1350">
                  <c:v>-1000.000000</c:v>
                </c:pt>
                <c:pt idx="1351">
                  <c:v>25000.000000</c:v>
                </c:pt>
                <c:pt idx="1352">
                  <c:v>37500.000000</c:v>
                </c:pt>
                <c:pt idx="1353">
                  <c:v>62500.000000</c:v>
                </c:pt>
                <c:pt idx="1354">
                  <c:v>75000.000000</c:v>
                </c:pt>
                <c:pt idx="1355">
                  <c:v>101000.000000</c:v>
                </c:pt>
                <c:pt idx="1356">
                  <c:v>101000.000000</c:v>
                </c:pt>
                <c:pt idx="1357">
                  <c:v>75000.000000</c:v>
                </c:pt>
                <c:pt idx="1358">
                  <c:v>62500.000000</c:v>
                </c:pt>
                <c:pt idx="1359">
                  <c:v>37500.000000</c:v>
                </c:pt>
                <c:pt idx="1360">
                  <c:v>25000.000000</c:v>
                </c:pt>
                <c:pt idx="1361">
                  <c:v>-1000.000000</c:v>
                </c:pt>
                <c:pt idx="1362">
                  <c:v>-1000.000000</c:v>
                </c:pt>
                <c:pt idx="1363">
                  <c:v>25000.000000</c:v>
                </c:pt>
                <c:pt idx="1364">
                  <c:v>37500.000000</c:v>
                </c:pt>
                <c:pt idx="1365">
                  <c:v>62500.000000</c:v>
                </c:pt>
                <c:pt idx="1366">
                  <c:v>75000.000000</c:v>
                </c:pt>
                <c:pt idx="1367">
                  <c:v>101000.000000</c:v>
                </c:pt>
                <c:pt idx="1368">
                  <c:v>101000.000000</c:v>
                </c:pt>
                <c:pt idx="1369">
                  <c:v>75000.000000</c:v>
                </c:pt>
                <c:pt idx="1370">
                  <c:v>62500.000000</c:v>
                </c:pt>
                <c:pt idx="1371">
                  <c:v>37500.000000</c:v>
                </c:pt>
                <c:pt idx="1372">
                  <c:v>25000.000000</c:v>
                </c:pt>
                <c:pt idx="1373">
                  <c:v>-1000.000000</c:v>
                </c:pt>
                <c:pt idx="1374">
                  <c:v>-1000.000000</c:v>
                </c:pt>
                <c:pt idx="1375">
                  <c:v>25000.000000</c:v>
                </c:pt>
                <c:pt idx="1376">
                  <c:v>37500.000000</c:v>
                </c:pt>
                <c:pt idx="1377">
                  <c:v>62500.000000</c:v>
                </c:pt>
                <c:pt idx="1378">
                  <c:v>75000.000000</c:v>
                </c:pt>
                <c:pt idx="1379">
                  <c:v>101000.000000</c:v>
                </c:pt>
                <c:pt idx="1380">
                  <c:v>101000.000000</c:v>
                </c:pt>
                <c:pt idx="1381">
                  <c:v>75000.000000</c:v>
                </c:pt>
                <c:pt idx="1382">
                  <c:v>62500.000000</c:v>
                </c:pt>
                <c:pt idx="1383">
                  <c:v>37500.000000</c:v>
                </c:pt>
                <c:pt idx="1384">
                  <c:v>25000.000000</c:v>
                </c:pt>
                <c:pt idx="1385">
                  <c:v>-1000.000000</c:v>
                </c:pt>
                <c:pt idx="1386">
                  <c:v>-1000.000000</c:v>
                </c:pt>
                <c:pt idx="1387">
                  <c:v>25000.000000</c:v>
                </c:pt>
                <c:pt idx="1388">
                  <c:v>37500.000000</c:v>
                </c:pt>
                <c:pt idx="1389">
                  <c:v>62500.000000</c:v>
                </c:pt>
                <c:pt idx="1390">
                  <c:v>75000.000000</c:v>
                </c:pt>
                <c:pt idx="1391">
                  <c:v>101000.000000</c:v>
                </c:pt>
                <c:pt idx="1392">
                  <c:v>101000.000000</c:v>
                </c:pt>
                <c:pt idx="1393">
                  <c:v>75000.000000</c:v>
                </c:pt>
                <c:pt idx="1394">
                  <c:v>62500.000000</c:v>
                </c:pt>
                <c:pt idx="1395">
                  <c:v>37500.000000</c:v>
                </c:pt>
                <c:pt idx="1396">
                  <c:v>25000.000000</c:v>
                </c:pt>
                <c:pt idx="1397">
                  <c:v>-1000.000000</c:v>
                </c:pt>
                <c:pt idx="1398">
                  <c:v>-1000.000000</c:v>
                </c:pt>
                <c:pt idx="1399">
                  <c:v>25000.000000</c:v>
                </c:pt>
                <c:pt idx="1400">
                  <c:v>37500.000000</c:v>
                </c:pt>
                <c:pt idx="1401">
                  <c:v>62500.000000</c:v>
                </c:pt>
                <c:pt idx="1402">
                  <c:v>75000.000000</c:v>
                </c:pt>
                <c:pt idx="1403">
                  <c:v>101000.000000</c:v>
                </c:pt>
                <c:pt idx="1404">
                  <c:v>101000.000000</c:v>
                </c:pt>
                <c:pt idx="1405">
                  <c:v>75000.000000</c:v>
                </c:pt>
                <c:pt idx="1406">
                  <c:v>62500.000000</c:v>
                </c:pt>
                <c:pt idx="1407">
                  <c:v>37500.000000</c:v>
                </c:pt>
                <c:pt idx="1408">
                  <c:v>25000.000000</c:v>
                </c:pt>
                <c:pt idx="1409">
                  <c:v>-1000.000000</c:v>
                </c:pt>
                <c:pt idx="1410">
                  <c:v>-1000.000000</c:v>
                </c:pt>
                <c:pt idx="1411">
                  <c:v>25000.000000</c:v>
                </c:pt>
                <c:pt idx="1412">
                  <c:v>37500.000000</c:v>
                </c:pt>
                <c:pt idx="1413">
                  <c:v>62500.000000</c:v>
                </c:pt>
                <c:pt idx="1414">
                  <c:v>75000.000000</c:v>
                </c:pt>
                <c:pt idx="1415">
                  <c:v>101000.000000</c:v>
                </c:pt>
                <c:pt idx="1416">
                  <c:v>101000.000000</c:v>
                </c:pt>
                <c:pt idx="1417">
                  <c:v>75000.000000</c:v>
                </c:pt>
                <c:pt idx="1418">
                  <c:v>62500.000000</c:v>
                </c:pt>
                <c:pt idx="1419">
                  <c:v>37500.000000</c:v>
                </c:pt>
                <c:pt idx="1420">
                  <c:v>25000.000000</c:v>
                </c:pt>
                <c:pt idx="1421">
                  <c:v>-1000.000000</c:v>
                </c:pt>
                <c:pt idx="1422">
                  <c:v>-1000.000000</c:v>
                </c:pt>
                <c:pt idx="1423">
                  <c:v>25000.000000</c:v>
                </c:pt>
                <c:pt idx="1424">
                  <c:v>37500.000000</c:v>
                </c:pt>
                <c:pt idx="1425">
                  <c:v>62500.000000</c:v>
                </c:pt>
                <c:pt idx="1426">
                  <c:v>75000.000000</c:v>
                </c:pt>
                <c:pt idx="1427">
                  <c:v>101000.000000</c:v>
                </c:pt>
                <c:pt idx="1428">
                  <c:v>101000.000000</c:v>
                </c:pt>
                <c:pt idx="1429">
                  <c:v>75000.000000</c:v>
                </c:pt>
                <c:pt idx="1430">
                  <c:v>62500.000000</c:v>
                </c:pt>
                <c:pt idx="1431">
                  <c:v>37500.000000</c:v>
                </c:pt>
                <c:pt idx="1432">
                  <c:v>25000.000000</c:v>
                </c:pt>
                <c:pt idx="1433">
                  <c:v>-1000.000000</c:v>
                </c:pt>
                <c:pt idx="1434">
                  <c:v>-1000.000000</c:v>
                </c:pt>
                <c:pt idx="1435">
                  <c:v>25000.000000</c:v>
                </c:pt>
                <c:pt idx="1436">
                  <c:v>37500.000000</c:v>
                </c:pt>
                <c:pt idx="1437">
                  <c:v>62500.000000</c:v>
                </c:pt>
                <c:pt idx="1438">
                  <c:v>75000.000000</c:v>
                </c:pt>
                <c:pt idx="1439">
                  <c:v>101000.000000</c:v>
                </c:pt>
                <c:pt idx="1440">
                  <c:v>101000.000000</c:v>
                </c:pt>
                <c:pt idx="1441">
                  <c:v>75000.000000</c:v>
                </c:pt>
                <c:pt idx="1442">
                  <c:v>62500.000000</c:v>
                </c:pt>
                <c:pt idx="1443">
                  <c:v>37500.000000</c:v>
                </c:pt>
                <c:pt idx="1444">
                  <c:v>25000.000000</c:v>
                </c:pt>
                <c:pt idx="1445">
                  <c:v>-1000.000000</c:v>
                </c:pt>
                <c:pt idx="1446">
                  <c:v>-1000.000000</c:v>
                </c:pt>
                <c:pt idx="1447">
                  <c:v>25000.000000</c:v>
                </c:pt>
                <c:pt idx="1448">
                  <c:v>37500.000000</c:v>
                </c:pt>
                <c:pt idx="1449">
                  <c:v>62500.000000</c:v>
                </c:pt>
                <c:pt idx="1450">
                  <c:v>75000.000000</c:v>
                </c:pt>
                <c:pt idx="1451">
                  <c:v>101000.000000</c:v>
                </c:pt>
                <c:pt idx="1452">
                  <c:v>101000.000000</c:v>
                </c:pt>
                <c:pt idx="1453">
                  <c:v>75000.000000</c:v>
                </c:pt>
                <c:pt idx="1454">
                  <c:v>62500.000000</c:v>
                </c:pt>
                <c:pt idx="1455">
                  <c:v>37500.000000</c:v>
                </c:pt>
                <c:pt idx="1456">
                  <c:v>25000.000000</c:v>
                </c:pt>
                <c:pt idx="1457">
                  <c:v>-1000.000000</c:v>
                </c:pt>
                <c:pt idx="1458">
                  <c:v>-1000.000000</c:v>
                </c:pt>
                <c:pt idx="1459">
                  <c:v>25000.000000</c:v>
                </c:pt>
                <c:pt idx="1460">
                  <c:v>37500.000000</c:v>
                </c:pt>
                <c:pt idx="1461">
                  <c:v>62500.000000</c:v>
                </c:pt>
                <c:pt idx="1462">
                  <c:v>75000.000000</c:v>
                </c:pt>
                <c:pt idx="1463">
                  <c:v>101000.000000</c:v>
                </c:pt>
                <c:pt idx="1464">
                  <c:v>101000.000000</c:v>
                </c:pt>
                <c:pt idx="1465">
                  <c:v>75000.000000</c:v>
                </c:pt>
                <c:pt idx="1466">
                  <c:v>62500.000000</c:v>
                </c:pt>
                <c:pt idx="1467">
                  <c:v>37500.000000</c:v>
                </c:pt>
                <c:pt idx="1468">
                  <c:v>25000.000000</c:v>
                </c:pt>
                <c:pt idx="1469">
                  <c:v>-1000.000000</c:v>
                </c:pt>
                <c:pt idx="1470">
                  <c:v>-1000.000000</c:v>
                </c:pt>
                <c:pt idx="1471">
                  <c:v>25000.000000</c:v>
                </c:pt>
                <c:pt idx="1472">
                  <c:v>37500.000000</c:v>
                </c:pt>
                <c:pt idx="1473">
                  <c:v>62500.000000</c:v>
                </c:pt>
                <c:pt idx="1474">
                  <c:v>75000.000000</c:v>
                </c:pt>
                <c:pt idx="1475">
                  <c:v>101000.000000</c:v>
                </c:pt>
                <c:pt idx="1476">
                  <c:v>101000.000000</c:v>
                </c:pt>
                <c:pt idx="1477">
                  <c:v>75000.000000</c:v>
                </c:pt>
                <c:pt idx="1478">
                  <c:v>62500.000000</c:v>
                </c:pt>
                <c:pt idx="1479">
                  <c:v>37500.000000</c:v>
                </c:pt>
                <c:pt idx="1480">
                  <c:v>25000.000000</c:v>
                </c:pt>
                <c:pt idx="1481">
                  <c:v>-1000.000000</c:v>
                </c:pt>
                <c:pt idx="1482">
                  <c:v>-1000.000000</c:v>
                </c:pt>
                <c:pt idx="1483">
                  <c:v>25000.000000</c:v>
                </c:pt>
                <c:pt idx="1484">
                  <c:v>37500.000000</c:v>
                </c:pt>
                <c:pt idx="1485">
                  <c:v>62500.000000</c:v>
                </c:pt>
                <c:pt idx="1486">
                  <c:v>75000.000000</c:v>
                </c:pt>
                <c:pt idx="1487">
                  <c:v>101000.000000</c:v>
                </c:pt>
                <c:pt idx="1488">
                  <c:v>101000.000000</c:v>
                </c:pt>
                <c:pt idx="1489">
                  <c:v>75000.000000</c:v>
                </c:pt>
                <c:pt idx="1490">
                  <c:v>62500.000000</c:v>
                </c:pt>
                <c:pt idx="1491">
                  <c:v>37500.000000</c:v>
                </c:pt>
                <c:pt idx="1492">
                  <c:v>25000.000000</c:v>
                </c:pt>
                <c:pt idx="1493">
                  <c:v>-1000.000000</c:v>
                </c:pt>
                <c:pt idx="1494">
                  <c:v>-1000.000000</c:v>
                </c:pt>
                <c:pt idx="1495">
                  <c:v>25000.000000</c:v>
                </c:pt>
                <c:pt idx="1496">
                  <c:v>37500.000000</c:v>
                </c:pt>
                <c:pt idx="1497">
                  <c:v>62500.000000</c:v>
                </c:pt>
                <c:pt idx="1498">
                  <c:v>75000.000000</c:v>
                </c:pt>
                <c:pt idx="1499">
                  <c:v>101000.000000</c:v>
                </c:pt>
                <c:pt idx="1500">
                  <c:v>101000.000000</c:v>
                </c:pt>
                <c:pt idx="1501">
                  <c:v>75000.000000</c:v>
                </c:pt>
                <c:pt idx="1502">
                  <c:v>62500.000000</c:v>
                </c:pt>
                <c:pt idx="1503">
                  <c:v>37500.000000</c:v>
                </c:pt>
                <c:pt idx="1504">
                  <c:v>25000.000000</c:v>
                </c:pt>
                <c:pt idx="1505">
                  <c:v>-1000.000000</c:v>
                </c:pt>
                <c:pt idx="1506">
                  <c:v>-1000.000000</c:v>
                </c:pt>
                <c:pt idx="1507">
                  <c:v>25000.000000</c:v>
                </c:pt>
                <c:pt idx="1508">
                  <c:v>37500.000000</c:v>
                </c:pt>
                <c:pt idx="1509">
                  <c:v>62500.000000</c:v>
                </c:pt>
                <c:pt idx="1510">
                  <c:v>75000.000000</c:v>
                </c:pt>
                <c:pt idx="1511">
                  <c:v>101000.000000</c:v>
                </c:pt>
                <c:pt idx="1512">
                  <c:v>101000.000000</c:v>
                </c:pt>
                <c:pt idx="1513">
                  <c:v>75000.000000</c:v>
                </c:pt>
                <c:pt idx="1514">
                  <c:v>62500.000000</c:v>
                </c:pt>
                <c:pt idx="1515">
                  <c:v>37500.000000</c:v>
                </c:pt>
                <c:pt idx="1516">
                  <c:v>25000.000000</c:v>
                </c:pt>
                <c:pt idx="1517">
                  <c:v>-1000.000000</c:v>
                </c:pt>
                <c:pt idx="1518">
                  <c:v>-1000.000000</c:v>
                </c:pt>
                <c:pt idx="1519">
                  <c:v>25000.000000</c:v>
                </c:pt>
                <c:pt idx="1520">
                  <c:v>37500.000000</c:v>
                </c:pt>
                <c:pt idx="1521">
                  <c:v>62500.000000</c:v>
                </c:pt>
                <c:pt idx="1522">
                  <c:v>75000.000000</c:v>
                </c:pt>
                <c:pt idx="1523">
                  <c:v>101000.000000</c:v>
                </c:pt>
                <c:pt idx="1524">
                  <c:v>101000.000000</c:v>
                </c:pt>
                <c:pt idx="1525">
                  <c:v>75000.000000</c:v>
                </c:pt>
                <c:pt idx="1526">
                  <c:v>62500.000000</c:v>
                </c:pt>
                <c:pt idx="1527">
                  <c:v>37500.000000</c:v>
                </c:pt>
                <c:pt idx="1528">
                  <c:v>25000.000000</c:v>
                </c:pt>
                <c:pt idx="1529">
                  <c:v>-1000.000000</c:v>
                </c:pt>
                <c:pt idx="1530">
                  <c:v>-1000.000000</c:v>
                </c:pt>
                <c:pt idx="1531">
                  <c:v>25000.000000</c:v>
                </c:pt>
                <c:pt idx="1532">
                  <c:v>37500.000000</c:v>
                </c:pt>
                <c:pt idx="1533">
                  <c:v>62500.000000</c:v>
                </c:pt>
                <c:pt idx="1534">
                  <c:v>75000.000000</c:v>
                </c:pt>
                <c:pt idx="1535">
                  <c:v>101000.000000</c:v>
                </c:pt>
                <c:pt idx="1536">
                  <c:v>101000.000000</c:v>
                </c:pt>
                <c:pt idx="1537">
                  <c:v>75000.000000</c:v>
                </c:pt>
                <c:pt idx="1538">
                  <c:v>62500.000000</c:v>
                </c:pt>
                <c:pt idx="1539">
                  <c:v>37500.000000</c:v>
                </c:pt>
                <c:pt idx="1540">
                  <c:v>25000.000000</c:v>
                </c:pt>
                <c:pt idx="1541">
                  <c:v>-1000.000000</c:v>
                </c:pt>
                <c:pt idx="1542">
                  <c:v>-1000.000000</c:v>
                </c:pt>
                <c:pt idx="1543">
                  <c:v>25000.000000</c:v>
                </c:pt>
                <c:pt idx="1544">
                  <c:v>37500.000000</c:v>
                </c:pt>
                <c:pt idx="1545">
                  <c:v>62500.000000</c:v>
                </c:pt>
                <c:pt idx="1546">
                  <c:v>75000.000000</c:v>
                </c:pt>
                <c:pt idx="1547">
                  <c:v>101000.000000</c:v>
                </c:pt>
                <c:pt idx="1548">
                  <c:v>101000.000000</c:v>
                </c:pt>
                <c:pt idx="1549">
                  <c:v>75000.000000</c:v>
                </c:pt>
                <c:pt idx="1550">
                  <c:v>62500.000000</c:v>
                </c:pt>
                <c:pt idx="1551">
                  <c:v>37500.000000</c:v>
                </c:pt>
                <c:pt idx="1552">
                  <c:v>25000.000000</c:v>
                </c:pt>
                <c:pt idx="1553">
                  <c:v>-1000.000000</c:v>
                </c:pt>
                <c:pt idx="1554">
                  <c:v>-1000.000000</c:v>
                </c:pt>
                <c:pt idx="1555">
                  <c:v>25000.000000</c:v>
                </c:pt>
                <c:pt idx="1556">
                  <c:v>37500.000000</c:v>
                </c:pt>
                <c:pt idx="1557">
                  <c:v>62500.000000</c:v>
                </c:pt>
                <c:pt idx="1558">
                  <c:v>75000.000000</c:v>
                </c:pt>
                <c:pt idx="1559">
                  <c:v>101000.000000</c:v>
                </c:pt>
                <c:pt idx="1560">
                  <c:v>101000.000000</c:v>
                </c:pt>
                <c:pt idx="1561">
                  <c:v>75000.000000</c:v>
                </c:pt>
                <c:pt idx="1562">
                  <c:v>62500.000000</c:v>
                </c:pt>
                <c:pt idx="1563">
                  <c:v>37500.000000</c:v>
                </c:pt>
                <c:pt idx="1564">
                  <c:v>25000.000000</c:v>
                </c:pt>
                <c:pt idx="1565">
                  <c:v>-1000.000000</c:v>
                </c:pt>
                <c:pt idx="1566">
                  <c:v>-1000.000000</c:v>
                </c:pt>
                <c:pt idx="1567">
                  <c:v>25000.000000</c:v>
                </c:pt>
                <c:pt idx="1568">
                  <c:v>37500.000000</c:v>
                </c:pt>
                <c:pt idx="1569">
                  <c:v>62500.000000</c:v>
                </c:pt>
                <c:pt idx="1570">
                  <c:v>75000.000000</c:v>
                </c:pt>
                <c:pt idx="1571">
                  <c:v>101000.000000</c:v>
                </c:pt>
                <c:pt idx="1572">
                  <c:v>101000.000000</c:v>
                </c:pt>
                <c:pt idx="1573">
                  <c:v>75000.000000</c:v>
                </c:pt>
                <c:pt idx="1574">
                  <c:v>62500.000000</c:v>
                </c:pt>
                <c:pt idx="1575">
                  <c:v>37500.000000</c:v>
                </c:pt>
                <c:pt idx="1576">
                  <c:v>25000.000000</c:v>
                </c:pt>
                <c:pt idx="1577">
                  <c:v>-1000.000000</c:v>
                </c:pt>
                <c:pt idx="1578">
                  <c:v>-1000.000000</c:v>
                </c:pt>
                <c:pt idx="1579">
                  <c:v>25000.000000</c:v>
                </c:pt>
                <c:pt idx="1580">
                  <c:v>37500.000000</c:v>
                </c:pt>
                <c:pt idx="1581">
                  <c:v>62500.000000</c:v>
                </c:pt>
                <c:pt idx="1582">
                  <c:v>75000.000000</c:v>
                </c:pt>
                <c:pt idx="1583">
                  <c:v>101000.000000</c:v>
                </c:pt>
                <c:pt idx="1584">
                  <c:v>101000.000000</c:v>
                </c:pt>
                <c:pt idx="1585">
                  <c:v>75000.000000</c:v>
                </c:pt>
                <c:pt idx="1586">
                  <c:v>62500.000000</c:v>
                </c:pt>
                <c:pt idx="1587">
                  <c:v>37500.000000</c:v>
                </c:pt>
                <c:pt idx="1588">
                  <c:v>25000.000000</c:v>
                </c:pt>
                <c:pt idx="1589">
                  <c:v>-1000.000000</c:v>
                </c:pt>
                <c:pt idx="1590">
                  <c:v>-1000.000000</c:v>
                </c:pt>
                <c:pt idx="1591">
                  <c:v>25000.000000</c:v>
                </c:pt>
                <c:pt idx="1592">
                  <c:v>37500.000000</c:v>
                </c:pt>
                <c:pt idx="1593">
                  <c:v>62500.000000</c:v>
                </c:pt>
                <c:pt idx="1594">
                  <c:v>75000.000000</c:v>
                </c:pt>
                <c:pt idx="1595">
                  <c:v>101000.000000</c:v>
                </c:pt>
                <c:pt idx="1596">
                  <c:v>101000.000000</c:v>
                </c:pt>
                <c:pt idx="1597">
                  <c:v>75000.000000</c:v>
                </c:pt>
                <c:pt idx="1598">
                  <c:v>62500.000000</c:v>
                </c:pt>
                <c:pt idx="1599">
                  <c:v>37500.000000</c:v>
                </c:pt>
                <c:pt idx="1600">
                  <c:v>25000.000000</c:v>
                </c:pt>
                <c:pt idx="1601">
                  <c:v>-1000.000000</c:v>
                </c:pt>
                <c:pt idx="1602">
                  <c:v>-1000.000000</c:v>
                </c:pt>
                <c:pt idx="1603">
                  <c:v>25000.000000</c:v>
                </c:pt>
                <c:pt idx="1604">
                  <c:v>37500.000000</c:v>
                </c:pt>
                <c:pt idx="1605">
                  <c:v>62500.000000</c:v>
                </c:pt>
                <c:pt idx="1606">
                  <c:v>75000.000000</c:v>
                </c:pt>
                <c:pt idx="1607">
                  <c:v>101000.000000</c:v>
                </c:pt>
                <c:pt idx="1608">
                  <c:v>101000.000000</c:v>
                </c:pt>
                <c:pt idx="1609">
                  <c:v>75000.000000</c:v>
                </c:pt>
                <c:pt idx="1610">
                  <c:v>62500.000000</c:v>
                </c:pt>
                <c:pt idx="1611">
                  <c:v>37500.000000</c:v>
                </c:pt>
                <c:pt idx="1612">
                  <c:v>25000.000000</c:v>
                </c:pt>
                <c:pt idx="1613">
                  <c:v>-1000.000000</c:v>
                </c:pt>
                <c:pt idx="1614">
                  <c:v>-1000.000000</c:v>
                </c:pt>
                <c:pt idx="1615">
                  <c:v>25000.000000</c:v>
                </c:pt>
                <c:pt idx="1616">
                  <c:v>37500.000000</c:v>
                </c:pt>
                <c:pt idx="1617">
                  <c:v>62500.000000</c:v>
                </c:pt>
                <c:pt idx="1618">
                  <c:v>75000.000000</c:v>
                </c:pt>
                <c:pt idx="1619">
                  <c:v>101000.000000</c:v>
                </c:pt>
                <c:pt idx="1620">
                  <c:v>101000.000000</c:v>
                </c:pt>
                <c:pt idx="1621">
                  <c:v>75000.000000</c:v>
                </c:pt>
                <c:pt idx="1622">
                  <c:v>62500.000000</c:v>
                </c:pt>
                <c:pt idx="1623">
                  <c:v>37500.000000</c:v>
                </c:pt>
                <c:pt idx="1624">
                  <c:v>25000.000000</c:v>
                </c:pt>
                <c:pt idx="1625">
                  <c:v>-1000.000000</c:v>
                </c:pt>
                <c:pt idx="1626">
                  <c:v>-1000.000000</c:v>
                </c:pt>
                <c:pt idx="1627">
                  <c:v>25000.000000</c:v>
                </c:pt>
                <c:pt idx="1628">
                  <c:v>37500.000000</c:v>
                </c:pt>
                <c:pt idx="1629">
                  <c:v>62500.000000</c:v>
                </c:pt>
                <c:pt idx="1630">
                  <c:v>75000.000000</c:v>
                </c:pt>
                <c:pt idx="1631">
                  <c:v>101000.000000</c:v>
                </c:pt>
                <c:pt idx="1632">
                  <c:v>101000.000000</c:v>
                </c:pt>
                <c:pt idx="1633">
                  <c:v>75000.000000</c:v>
                </c:pt>
                <c:pt idx="1634">
                  <c:v>62500.000000</c:v>
                </c:pt>
                <c:pt idx="1635">
                  <c:v>37500.000000</c:v>
                </c:pt>
                <c:pt idx="1636">
                  <c:v>25000.000000</c:v>
                </c:pt>
                <c:pt idx="1637">
                  <c:v>-1000.000000</c:v>
                </c:pt>
                <c:pt idx="1638">
                  <c:v>-1000.000000</c:v>
                </c:pt>
                <c:pt idx="1639">
                  <c:v>25000.000000</c:v>
                </c:pt>
                <c:pt idx="1640">
                  <c:v>37500.000000</c:v>
                </c:pt>
                <c:pt idx="1641">
                  <c:v>62500.000000</c:v>
                </c:pt>
                <c:pt idx="1642">
                  <c:v>75000.000000</c:v>
                </c:pt>
                <c:pt idx="1643">
                  <c:v>101000.000000</c:v>
                </c:pt>
                <c:pt idx="1644">
                  <c:v>101000.000000</c:v>
                </c:pt>
                <c:pt idx="1645">
                  <c:v>75000.000000</c:v>
                </c:pt>
                <c:pt idx="1646">
                  <c:v>62500.000000</c:v>
                </c:pt>
                <c:pt idx="1647">
                  <c:v>37500.000000</c:v>
                </c:pt>
                <c:pt idx="1648">
                  <c:v>25000.000000</c:v>
                </c:pt>
                <c:pt idx="1649">
                  <c:v>-1000.000000</c:v>
                </c:pt>
                <c:pt idx="1650">
                  <c:v>-1000.000000</c:v>
                </c:pt>
                <c:pt idx="1651">
                  <c:v>25000.000000</c:v>
                </c:pt>
                <c:pt idx="1652">
                  <c:v>37500.000000</c:v>
                </c:pt>
                <c:pt idx="1653">
                  <c:v>62500.000000</c:v>
                </c:pt>
                <c:pt idx="1654">
                  <c:v>75000.000000</c:v>
                </c:pt>
                <c:pt idx="1655">
                  <c:v>101000.000000</c:v>
                </c:pt>
                <c:pt idx="1656">
                  <c:v>101000.000000</c:v>
                </c:pt>
                <c:pt idx="1657">
                  <c:v>75000.000000</c:v>
                </c:pt>
                <c:pt idx="1658">
                  <c:v>62500.000000</c:v>
                </c:pt>
                <c:pt idx="1659">
                  <c:v>37500.000000</c:v>
                </c:pt>
                <c:pt idx="1660">
                  <c:v>25000.000000</c:v>
                </c:pt>
                <c:pt idx="1661">
                  <c:v>-1000.000000</c:v>
                </c:pt>
                <c:pt idx="1662">
                  <c:v>-1000.000000</c:v>
                </c:pt>
                <c:pt idx="1663">
                  <c:v>25000.000000</c:v>
                </c:pt>
                <c:pt idx="1664">
                  <c:v>37500.000000</c:v>
                </c:pt>
                <c:pt idx="1665">
                  <c:v>62500.000000</c:v>
                </c:pt>
                <c:pt idx="1666">
                  <c:v>75000.000000</c:v>
                </c:pt>
                <c:pt idx="1667">
                  <c:v>101000.000000</c:v>
                </c:pt>
                <c:pt idx="1668">
                  <c:v>101000.000000</c:v>
                </c:pt>
                <c:pt idx="1669">
                  <c:v>75000.000000</c:v>
                </c:pt>
                <c:pt idx="1670">
                  <c:v>62500.000000</c:v>
                </c:pt>
                <c:pt idx="1671">
                  <c:v>37500.000000</c:v>
                </c:pt>
                <c:pt idx="1672">
                  <c:v>25000.000000</c:v>
                </c:pt>
                <c:pt idx="1673">
                  <c:v>-1000.000000</c:v>
                </c:pt>
                <c:pt idx="1674">
                  <c:v>-1000.000000</c:v>
                </c:pt>
                <c:pt idx="1675">
                  <c:v>25000.000000</c:v>
                </c:pt>
                <c:pt idx="1676">
                  <c:v>37500.000000</c:v>
                </c:pt>
                <c:pt idx="1677">
                  <c:v>62500.000000</c:v>
                </c:pt>
                <c:pt idx="1678">
                  <c:v>75000.000000</c:v>
                </c:pt>
                <c:pt idx="1679">
                  <c:v>101000.000000</c:v>
                </c:pt>
                <c:pt idx="1680">
                  <c:v>101000.000000</c:v>
                </c:pt>
                <c:pt idx="1681">
                  <c:v>75000.000000</c:v>
                </c:pt>
                <c:pt idx="1682">
                  <c:v>62500.000000</c:v>
                </c:pt>
                <c:pt idx="1683">
                  <c:v>37500.000000</c:v>
                </c:pt>
                <c:pt idx="1684">
                  <c:v>25000.000000</c:v>
                </c:pt>
                <c:pt idx="1685">
                  <c:v>-1000.000000</c:v>
                </c:pt>
                <c:pt idx="1686">
                  <c:v>-1000.000000</c:v>
                </c:pt>
                <c:pt idx="1687">
                  <c:v>25000.000000</c:v>
                </c:pt>
                <c:pt idx="1688">
                  <c:v>37500.000000</c:v>
                </c:pt>
                <c:pt idx="1689">
                  <c:v>62500.000000</c:v>
                </c:pt>
                <c:pt idx="1690">
                  <c:v>75000.000000</c:v>
                </c:pt>
                <c:pt idx="1691">
                  <c:v>101000.000000</c:v>
                </c:pt>
                <c:pt idx="1692">
                  <c:v>101000.000000</c:v>
                </c:pt>
                <c:pt idx="1693">
                  <c:v>75000.000000</c:v>
                </c:pt>
                <c:pt idx="1694">
                  <c:v>62500.000000</c:v>
                </c:pt>
                <c:pt idx="1695">
                  <c:v>37500.000000</c:v>
                </c:pt>
                <c:pt idx="1696">
                  <c:v>25000.000000</c:v>
                </c:pt>
                <c:pt idx="1697">
                  <c:v>-1000.000000</c:v>
                </c:pt>
                <c:pt idx="1698">
                  <c:v>-1000.000000</c:v>
                </c:pt>
                <c:pt idx="1699">
                  <c:v>25000.000000</c:v>
                </c:pt>
                <c:pt idx="1700">
                  <c:v>37500.000000</c:v>
                </c:pt>
                <c:pt idx="1701">
                  <c:v>62500.000000</c:v>
                </c:pt>
                <c:pt idx="1702">
                  <c:v>75000.000000</c:v>
                </c:pt>
                <c:pt idx="1703">
                  <c:v>101000.000000</c:v>
                </c:pt>
                <c:pt idx="1704">
                  <c:v>101000.000000</c:v>
                </c:pt>
                <c:pt idx="1705">
                  <c:v>75000.000000</c:v>
                </c:pt>
                <c:pt idx="1706">
                  <c:v>62500.000000</c:v>
                </c:pt>
                <c:pt idx="1707">
                  <c:v>37500.000000</c:v>
                </c:pt>
                <c:pt idx="1708">
                  <c:v>25000.000000</c:v>
                </c:pt>
                <c:pt idx="1709">
                  <c:v>-1000.000000</c:v>
                </c:pt>
                <c:pt idx="1710">
                  <c:v>-1000.000000</c:v>
                </c:pt>
                <c:pt idx="1711">
                  <c:v>25000.000000</c:v>
                </c:pt>
                <c:pt idx="1712">
                  <c:v>37500.000000</c:v>
                </c:pt>
                <c:pt idx="1713">
                  <c:v>62500.000000</c:v>
                </c:pt>
                <c:pt idx="1714">
                  <c:v>75000.000000</c:v>
                </c:pt>
                <c:pt idx="1715">
                  <c:v>101000.000000</c:v>
                </c:pt>
                <c:pt idx="1716">
                  <c:v>101000.000000</c:v>
                </c:pt>
                <c:pt idx="1717">
                  <c:v>75000.000000</c:v>
                </c:pt>
                <c:pt idx="1718">
                  <c:v>62500.000000</c:v>
                </c:pt>
                <c:pt idx="1719">
                  <c:v>37500.000000</c:v>
                </c:pt>
                <c:pt idx="1720">
                  <c:v>25000.000000</c:v>
                </c:pt>
                <c:pt idx="1721">
                  <c:v>-1000.000000</c:v>
                </c:pt>
                <c:pt idx="1722">
                  <c:v>-1000.000000</c:v>
                </c:pt>
                <c:pt idx="1723">
                  <c:v>25000.000000</c:v>
                </c:pt>
                <c:pt idx="1724">
                  <c:v>37500.000000</c:v>
                </c:pt>
                <c:pt idx="1725">
                  <c:v>62500.000000</c:v>
                </c:pt>
                <c:pt idx="1726">
                  <c:v>75000.000000</c:v>
                </c:pt>
                <c:pt idx="1727">
                  <c:v>101000.000000</c:v>
                </c:pt>
                <c:pt idx="1728">
                  <c:v>101000.000000</c:v>
                </c:pt>
                <c:pt idx="1729">
                  <c:v>75000.000000</c:v>
                </c:pt>
                <c:pt idx="1730">
                  <c:v>62500.000000</c:v>
                </c:pt>
                <c:pt idx="1731">
                  <c:v>37500.000000</c:v>
                </c:pt>
                <c:pt idx="1732">
                  <c:v>25000.000000</c:v>
                </c:pt>
                <c:pt idx="1733">
                  <c:v>-1000.000000</c:v>
                </c:pt>
                <c:pt idx="1734">
                  <c:v>-1000.000000</c:v>
                </c:pt>
                <c:pt idx="1735">
                  <c:v>25000.000000</c:v>
                </c:pt>
                <c:pt idx="1736">
                  <c:v>37500.000000</c:v>
                </c:pt>
                <c:pt idx="1737">
                  <c:v>62500.000000</c:v>
                </c:pt>
                <c:pt idx="1738">
                  <c:v>75000.000000</c:v>
                </c:pt>
                <c:pt idx="1739">
                  <c:v>101000.000000</c:v>
                </c:pt>
                <c:pt idx="1740">
                  <c:v>101000.000000</c:v>
                </c:pt>
                <c:pt idx="1741">
                  <c:v>75000.000000</c:v>
                </c:pt>
                <c:pt idx="1742">
                  <c:v>62500.000000</c:v>
                </c:pt>
                <c:pt idx="1743">
                  <c:v>37500.000000</c:v>
                </c:pt>
                <c:pt idx="1744">
                  <c:v>25000.000000</c:v>
                </c:pt>
                <c:pt idx="1745">
                  <c:v>-1000.000000</c:v>
                </c:pt>
                <c:pt idx="1746">
                  <c:v>-1000.000000</c:v>
                </c:pt>
                <c:pt idx="1747">
                  <c:v>25000.000000</c:v>
                </c:pt>
                <c:pt idx="1748">
                  <c:v>37500.000000</c:v>
                </c:pt>
                <c:pt idx="1749">
                  <c:v>62500.000000</c:v>
                </c:pt>
                <c:pt idx="1750">
                  <c:v>75000.000000</c:v>
                </c:pt>
                <c:pt idx="1751">
                  <c:v>101000.000000</c:v>
                </c:pt>
                <c:pt idx="1752">
                  <c:v>101000.000000</c:v>
                </c:pt>
                <c:pt idx="1753">
                  <c:v>75000.000000</c:v>
                </c:pt>
                <c:pt idx="1754">
                  <c:v>62500.000000</c:v>
                </c:pt>
                <c:pt idx="1755">
                  <c:v>37500.000000</c:v>
                </c:pt>
                <c:pt idx="1756">
                  <c:v>25000.000000</c:v>
                </c:pt>
                <c:pt idx="1757">
                  <c:v>-1000.000000</c:v>
                </c:pt>
                <c:pt idx="1758">
                  <c:v>-1000.000000</c:v>
                </c:pt>
                <c:pt idx="1759">
                  <c:v>25000.000000</c:v>
                </c:pt>
                <c:pt idx="1760">
                  <c:v>37500.000000</c:v>
                </c:pt>
                <c:pt idx="1761">
                  <c:v>62500.000000</c:v>
                </c:pt>
                <c:pt idx="1762">
                  <c:v>75000.000000</c:v>
                </c:pt>
                <c:pt idx="1763">
                  <c:v>101000.000000</c:v>
                </c:pt>
                <c:pt idx="1764">
                  <c:v>101000.000000</c:v>
                </c:pt>
                <c:pt idx="1765">
                  <c:v>75000.000000</c:v>
                </c:pt>
                <c:pt idx="1766">
                  <c:v>62500.000000</c:v>
                </c:pt>
                <c:pt idx="1767">
                  <c:v>37500.000000</c:v>
                </c:pt>
                <c:pt idx="1768">
                  <c:v>25000.000000</c:v>
                </c:pt>
                <c:pt idx="1769">
                  <c:v>-1000.000000</c:v>
                </c:pt>
                <c:pt idx="1770">
                  <c:v>-1000.000000</c:v>
                </c:pt>
                <c:pt idx="1771">
                  <c:v>25000.000000</c:v>
                </c:pt>
                <c:pt idx="1772">
                  <c:v>37500.000000</c:v>
                </c:pt>
                <c:pt idx="1773">
                  <c:v>62500.000000</c:v>
                </c:pt>
                <c:pt idx="1774">
                  <c:v>75000.000000</c:v>
                </c:pt>
                <c:pt idx="1775">
                  <c:v>101000.000000</c:v>
                </c:pt>
                <c:pt idx="1776">
                  <c:v>101000.000000</c:v>
                </c:pt>
                <c:pt idx="1777">
                  <c:v>75000.000000</c:v>
                </c:pt>
                <c:pt idx="1778">
                  <c:v>62500.000000</c:v>
                </c:pt>
                <c:pt idx="1779">
                  <c:v>37500.000000</c:v>
                </c:pt>
                <c:pt idx="1780">
                  <c:v>25000.000000</c:v>
                </c:pt>
                <c:pt idx="1781">
                  <c:v>-1000.000000</c:v>
                </c:pt>
                <c:pt idx="1782">
                  <c:v>-1000.000000</c:v>
                </c:pt>
                <c:pt idx="1783">
                  <c:v>25000.000000</c:v>
                </c:pt>
                <c:pt idx="1784">
                  <c:v>37500.000000</c:v>
                </c:pt>
                <c:pt idx="1785">
                  <c:v>62500.000000</c:v>
                </c:pt>
                <c:pt idx="1786">
                  <c:v>75000.000000</c:v>
                </c:pt>
                <c:pt idx="1787">
                  <c:v>101000.000000</c:v>
                </c:pt>
                <c:pt idx="1788">
                  <c:v>101000.000000</c:v>
                </c:pt>
                <c:pt idx="1789">
                  <c:v>75000.000000</c:v>
                </c:pt>
                <c:pt idx="1790">
                  <c:v>62500.000000</c:v>
                </c:pt>
                <c:pt idx="1791">
                  <c:v>37500.000000</c:v>
                </c:pt>
                <c:pt idx="1792">
                  <c:v>25000.000000</c:v>
                </c:pt>
                <c:pt idx="1793">
                  <c:v>-1000.000000</c:v>
                </c:pt>
                <c:pt idx="1794">
                  <c:v>-1000.000000</c:v>
                </c:pt>
                <c:pt idx="1795">
                  <c:v>25000.000000</c:v>
                </c:pt>
                <c:pt idx="1796">
                  <c:v>37500.000000</c:v>
                </c:pt>
                <c:pt idx="1797">
                  <c:v>62500.000000</c:v>
                </c:pt>
                <c:pt idx="1798">
                  <c:v>75000.000000</c:v>
                </c:pt>
                <c:pt idx="1799">
                  <c:v>101000.000000</c:v>
                </c:pt>
                <c:pt idx="1800">
                  <c:v>101000.000000</c:v>
                </c:pt>
                <c:pt idx="1801">
                  <c:v>75000.000000</c:v>
                </c:pt>
                <c:pt idx="1802">
                  <c:v>62500.000000</c:v>
                </c:pt>
                <c:pt idx="1803">
                  <c:v>37500.000000</c:v>
                </c:pt>
                <c:pt idx="1804">
                  <c:v>25000.000000</c:v>
                </c:pt>
                <c:pt idx="1805">
                  <c:v>-1000.000000</c:v>
                </c:pt>
                <c:pt idx="1806">
                  <c:v>-1000.000000</c:v>
                </c:pt>
                <c:pt idx="1807">
                  <c:v>25000.000000</c:v>
                </c:pt>
                <c:pt idx="1808">
                  <c:v>37500.000000</c:v>
                </c:pt>
                <c:pt idx="1809">
                  <c:v>62500.000000</c:v>
                </c:pt>
                <c:pt idx="1810">
                  <c:v>75000.000000</c:v>
                </c:pt>
                <c:pt idx="1811">
                  <c:v>101000.000000</c:v>
                </c:pt>
                <c:pt idx="1812">
                  <c:v>101000.000000</c:v>
                </c:pt>
                <c:pt idx="1813">
                  <c:v>75000.000000</c:v>
                </c:pt>
                <c:pt idx="1814">
                  <c:v>62500.000000</c:v>
                </c:pt>
                <c:pt idx="1815">
                  <c:v>37500.000000</c:v>
                </c:pt>
                <c:pt idx="1816">
                  <c:v>25000.000000</c:v>
                </c:pt>
                <c:pt idx="1817">
                  <c:v>-1000.000000</c:v>
                </c:pt>
                <c:pt idx="1818">
                  <c:v>-1000.000000</c:v>
                </c:pt>
                <c:pt idx="1819">
                  <c:v>25000.000000</c:v>
                </c:pt>
                <c:pt idx="1820">
                  <c:v>37500.000000</c:v>
                </c:pt>
                <c:pt idx="1821">
                  <c:v>62500.000000</c:v>
                </c:pt>
                <c:pt idx="1822">
                  <c:v>75000.000000</c:v>
                </c:pt>
                <c:pt idx="1823">
                  <c:v>101000.000000</c:v>
                </c:pt>
                <c:pt idx="1824">
                  <c:v>101000.000000</c:v>
                </c:pt>
                <c:pt idx="1825">
                  <c:v>75000.000000</c:v>
                </c:pt>
                <c:pt idx="1826">
                  <c:v>62500.000000</c:v>
                </c:pt>
                <c:pt idx="1827">
                  <c:v>37500.000000</c:v>
                </c:pt>
                <c:pt idx="1828">
                  <c:v>25000.000000</c:v>
                </c:pt>
                <c:pt idx="1829">
                  <c:v>-1000.000000</c:v>
                </c:pt>
                <c:pt idx="1830">
                  <c:v>-1000.000000</c:v>
                </c:pt>
                <c:pt idx="1831">
                  <c:v>25000.000000</c:v>
                </c:pt>
                <c:pt idx="1832">
                  <c:v>37500.000000</c:v>
                </c:pt>
                <c:pt idx="1833">
                  <c:v>62500.000000</c:v>
                </c:pt>
                <c:pt idx="1834">
                  <c:v>75000.000000</c:v>
                </c:pt>
                <c:pt idx="1835">
                  <c:v>101000.000000</c:v>
                </c:pt>
                <c:pt idx="1836">
                  <c:v>101000.000000</c:v>
                </c:pt>
                <c:pt idx="1837">
                  <c:v>75000.000000</c:v>
                </c:pt>
                <c:pt idx="1838">
                  <c:v>62500.000000</c:v>
                </c:pt>
                <c:pt idx="1839">
                  <c:v>37500.000000</c:v>
                </c:pt>
                <c:pt idx="1840">
                  <c:v>25000.000000</c:v>
                </c:pt>
                <c:pt idx="1841">
                  <c:v>-1000.000000</c:v>
                </c:pt>
                <c:pt idx="1842">
                  <c:v>-1000.000000</c:v>
                </c:pt>
                <c:pt idx="1843">
                  <c:v>25000.000000</c:v>
                </c:pt>
                <c:pt idx="1844">
                  <c:v>37500.000000</c:v>
                </c:pt>
                <c:pt idx="1845">
                  <c:v>62500.000000</c:v>
                </c:pt>
                <c:pt idx="1846">
                  <c:v>75000.000000</c:v>
                </c:pt>
                <c:pt idx="1847">
                  <c:v>101000.000000</c:v>
                </c:pt>
                <c:pt idx="1848">
                  <c:v>101000.000000</c:v>
                </c:pt>
                <c:pt idx="1849">
                  <c:v>75000.000000</c:v>
                </c:pt>
                <c:pt idx="1850">
                  <c:v>62500.000000</c:v>
                </c:pt>
                <c:pt idx="1851">
                  <c:v>37500.000000</c:v>
                </c:pt>
                <c:pt idx="1852">
                  <c:v>25000.000000</c:v>
                </c:pt>
                <c:pt idx="1853">
                  <c:v>-1000.000000</c:v>
                </c:pt>
                <c:pt idx="1854">
                  <c:v>-1000.000000</c:v>
                </c:pt>
                <c:pt idx="1855">
                  <c:v>25000.000000</c:v>
                </c:pt>
                <c:pt idx="1856">
                  <c:v>37500.000000</c:v>
                </c:pt>
                <c:pt idx="1857">
                  <c:v>62500.000000</c:v>
                </c:pt>
                <c:pt idx="1858">
                  <c:v>75000.000000</c:v>
                </c:pt>
                <c:pt idx="1859">
                  <c:v>101000.000000</c:v>
                </c:pt>
                <c:pt idx="1860">
                  <c:v>101000.000000</c:v>
                </c:pt>
                <c:pt idx="1861">
                  <c:v>75000.000000</c:v>
                </c:pt>
                <c:pt idx="1862">
                  <c:v>62500.000000</c:v>
                </c:pt>
                <c:pt idx="1863">
                  <c:v>37500.000000</c:v>
                </c:pt>
                <c:pt idx="1864">
                  <c:v>25000.000000</c:v>
                </c:pt>
                <c:pt idx="1865">
                  <c:v>-1000.000000</c:v>
                </c:pt>
                <c:pt idx="1866">
                  <c:v>-1000.000000</c:v>
                </c:pt>
                <c:pt idx="1867">
                  <c:v>25000.000000</c:v>
                </c:pt>
                <c:pt idx="1868">
                  <c:v>37500.000000</c:v>
                </c:pt>
                <c:pt idx="1869">
                  <c:v>62500.000000</c:v>
                </c:pt>
                <c:pt idx="1870">
                  <c:v>75000.000000</c:v>
                </c:pt>
                <c:pt idx="1871">
                  <c:v>101000.000000</c:v>
                </c:pt>
                <c:pt idx="1872">
                  <c:v>101000.000000</c:v>
                </c:pt>
                <c:pt idx="1873">
                  <c:v>75000.000000</c:v>
                </c:pt>
                <c:pt idx="1874">
                  <c:v>62500.000000</c:v>
                </c:pt>
                <c:pt idx="1875">
                  <c:v>37500.000000</c:v>
                </c:pt>
                <c:pt idx="1876">
                  <c:v>25000.000000</c:v>
                </c:pt>
                <c:pt idx="1877">
                  <c:v>-1000.000000</c:v>
                </c:pt>
                <c:pt idx="1878">
                  <c:v>-1000.000000</c:v>
                </c:pt>
                <c:pt idx="1879">
                  <c:v>25000.000000</c:v>
                </c:pt>
                <c:pt idx="1880">
                  <c:v>37500.000000</c:v>
                </c:pt>
                <c:pt idx="1881">
                  <c:v>62500.000000</c:v>
                </c:pt>
                <c:pt idx="1882">
                  <c:v>75000.000000</c:v>
                </c:pt>
                <c:pt idx="1883">
                  <c:v>101000.000000</c:v>
                </c:pt>
                <c:pt idx="1884">
                  <c:v>101000.000000</c:v>
                </c:pt>
                <c:pt idx="1885">
                  <c:v>75000.000000</c:v>
                </c:pt>
                <c:pt idx="1886">
                  <c:v>62500.000000</c:v>
                </c:pt>
                <c:pt idx="1887">
                  <c:v>37500.000000</c:v>
                </c:pt>
                <c:pt idx="1888">
                  <c:v>25000.000000</c:v>
                </c:pt>
                <c:pt idx="1889">
                  <c:v>-1000.000000</c:v>
                </c:pt>
                <c:pt idx="1890">
                  <c:v>-1000.000000</c:v>
                </c:pt>
                <c:pt idx="1891">
                  <c:v>25000.000000</c:v>
                </c:pt>
                <c:pt idx="1892">
                  <c:v>37500.000000</c:v>
                </c:pt>
                <c:pt idx="1893">
                  <c:v>62500.000000</c:v>
                </c:pt>
                <c:pt idx="1894">
                  <c:v>75000.000000</c:v>
                </c:pt>
                <c:pt idx="1895">
                  <c:v>101000.000000</c:v>
                </c:pt>
                <c:pt idx="1896">
                  <c:v>101000.000000</c:v>
                </c:pt>
                <c:pt idx="1897">
                  <c:v>75000.000000</c:v>
                </c:pt>
                <c:pt idx="1898">
                  <c:v>62500.000000</c:v>
                </c:pt>
                <c:pt idx="1899">
                  <c:v>37500.000000</c:v>
                </c:pt>
                <c:pt idx="1900">
                  <c:v>25000.000000</c:v>
                </c:pt>
                <c:pt idx="1901">
                  <c:v>-1000.000000</c:v>
                </c:pt>
                <c:pt idx="1902">
                  <c:v>-1000.000000</c:v>
                </c:pt>
                <c:pt idx="1903">
                  <c:v>25000.000000</c:v>
                </c:pt>
                <c:pt idx="1904">
                  <c:v>37500.000000</c:v>
                </c:pt>
                <c:pt idx="1905">
                  <c:v>62500.000000</c:v>
                </c:pt>
                <c:pt idx="1906">
                  <c:v>75000.000000</c:v>
                </c:pt>
                <c:pt idx="1907">
                  <c:v>101000.000000</c:v>
                </c:pt>
                <c:pt idx="1908">
                  <c:v>101000.000000</c:v>
                </c:pt>
                <c:pt idx="1909">
                  <c:v>75000.000000</c:v>
                </c:pt>
                <c:pt idx="1910">
                  <c:v>62500.000000</c:v>
                </c:pt>
                <c:pt idx="1911">
                  <c:v>37500.000000</c:v>
                </c:pt>
                <c:pt idx="1912">
                  <c:v>25000.000000</c:v>
                </c:pt>
                <c:pt idx="1913">
                  <c:v>-1000.000000</c:v>
                </c:pt>
                <c:pt idx="1914">
                  <c:v>-1000.000000</c:v>
                </c:pt>
                <c:pt idx="1915">
                  <c:v>25000.000000</c:v>
                </c:pt>
                <c:pt idx="1916">
                  <c:v>37500.000000</c:v>
                </c:pt>
                <c:pt idx="1917">
                  <c:v>62500.000000</c:v>
                </c:pt>
                <c:pt idx="1918">
                  <c:v>75000.000000</c:v>
                </c:pt>
                <c:pt idx="1919">
                  <c:v>101000.000000</c:v>
                </c:pt>
                <c:pt idx="1920">
                  <c:v>101000.000000</c:v>
                </c:pt>
                <c:pt idx="1921">
                  <c:v>75000.000000</c:v>
                </c:pt>
                <c:pt idx="1922">
                  <c:v>62500.000000</c:v>
                </c:pt>
                <c:pt idx="1923">
                  <c:v>37500.000000</c:v>
                </c:pt>
                <c:pt idx="1924">
                  <c:v>25000.000000</c:v>
                </c:pt>
                <c:pt idx="1925">
                  <c:v>-1000.000000</c:v>
                </c:pt>
                <c:pt idx="1926">
                  <c:v>-1000.000000</c:v>
                </c:pt>
                <c:pt idx="1927">
                  <c:v>25000.000000</c:v>
                </c:pt>
                <c:pt idx="1928">
                  <c:v>37500.000000</c:v>
                </c:pt>
                <c:pt idx="1929">
                  <c:v>62500.000000</c:v>
                </c:pt>
                <c:pt idx="1930">
                  <c:v>75000.000000</c:v>
                </c:pt>
                <c:pt idx="1931">
                  <c:v>101000.000000</c:v>
                </c:pt>
                <c:pt idx="1932">
                  <c:v>101000.000000</c:v>
                </c:pt>
                <c:pt idx="1933">
                  <c:v>75000.000000</c:v>
                </c:pt>
                <c:pt idx="1934">
                  <c:v>62500.000000</c:v>
                </c:pt>
                <c:pt idx="1935">
                  <c:v>37500.000000</c:v>
                </c:pt>
                <c:pt idx="1936">
                  <c:v>25000.000000</c:v>
                </c:pt>
                <c:pt idx="1937">
                  <c:v>-1000.000000</c:v>
                </c:pt>
                <c:pt idx="1938">
                  <c:v>-1000.000000</c:v>
                </c:pt>
                <c:pt idx="1939">
                  <c:v>25000.000000</c:v>
                </c:pt>
                <c:pt idx="1940">
                  <c:v>37500.000000</c:v>
                </c:pt>
                <c:pt idx="1941">
                  <c:v>62500.000000</c:v>
                </c:pt>
                <c:pt idx="1942">
                  <c:v>75000.000000</c:v>
                </c:pt>
                <c:pt idx="1943">
                  <c:v>101000.000000</c:v>
                </c:pt>
                <c:pt idx="1944">
                  <c:v>101000.000000</c:v>
                </c:pt>
                <c:pt idx="1945">
                  <c:v>75000.000000</c:v>
                </c:pt>
                <c:pt idx="1946">
                  <c:v>62500.000000</c:v>
                </c:pt>
                <c:pt idx="1947">
                  <c:v>37500.000000</c:v>
                </c:pt>
                <c:pt idx="1948">
                  <c:v>25000.000000</c:v>
                </c:pt>
                <c:pt idx="1949">
                  <c:v>-1000.000000</c:v>
                </c:pt>
                <c:pt idx="1950">
                  <c:v>-1000.000000</c:v>
                </c:pt>
                <c:pt idx="1951">
                  <c:v>25000.000000</c:v>
                </c:pt>
                <c:pt idx="1952">
                  <c:v>37500.000000</c:v>
                </c:pt>
                <c:pt idx="1953">
                  <c:v>62500.000000</c:v>
                </c:pt>
                <c:pt idx="1954">
                  <c:v>75000.000000</c:v>
                </c:pt>
                <c:pt idx="1955">
                  <c:v>101000.000000</c:v>
                </c:pt>
                <c:pt idx="1956">
                  <c:v>101000.000000</c:v>
                </c:pt>
                <c:pt idx="1957">
                  <c:v>75000.000000</c:v>
                </c:pt>
                <c:pt idx="1958">
                  <c:v>62500.000000</c:v>
                </c:pt>
                <c:pt idx="1959">
                  <c:v>37500.000000</c:v>
                </c:pt>
                <c:pt idx="1960">
                  <c:v>25000.000000</c:v>
                </c:pt>
                <c:pt idx="1961">
                  <c:v>-1000.000000</c:v>
                </c:pt>
                <c:pt idx="1962">
                  <c:v>-1000.000000</c:v>
                </c:pt>
                <c:pt idx="1963">
                  <c:v>25000.000000</c:v>
                </c:pt>
                <c:pt idx="1964">
                  <c:v>37500.000000</c:v>
                </c:pt>
                <c:pt idx="1965">
                  <c:v>62500.000000</c:v>
                </c:pt>
                <c:pt idx="1966">
                  <c:v>75000.000000</c:v>
                </c:pt>
                <c:pt idx="1967">
                  <c:v>101000.000000</c:v>
                </c:pt>
                <c:pt idx="1968">
                  <c:v>101000.000000</c:v>
                </c:pt>
                <c:pt idx="1969">
                  <c:v>75000.000000</c:v>
                </c:pt>
                <c:pt idx="1970">
                  <c:v>62500.000000</c:v>
                </c:pt>
                <c:pt idx="1971">
                  <c:v>37500.000000</c:v>
                </c:pt>
                <c:pt idx="1972">
                  <c:v>25000.000000</c:v>
                </c:pt>
                <c:pt idx="1973">
                  <c:v>-1000.000000</c:v>
                </c:pt>
                <c:pt idx="1974">
                  <c:v>-1000.000000</c:v>
                </c:pt>
                <c:pt idx="1975">
                  <c:v>25000.000000</c:v>
                </c:pt>
                <c:pt idx="1976">
                  <c:v>37500.000000</c:v>
                </c:pt>
                <c:pt idx="1977">
                  <c:v>62500.000000</c:v>
                </c:pt>
                <c:pt idx="1978">
                  <c:v>75000.000000</c:v>
                </c:pt>
                <c:pt idx="1979">
                  <c:v>101000.000000</c:v>
                </c:pt>
                <c:pt idx="1980">
                  <c:v>101000.000000</c:v>
                </c:pt>
                <c:pt idx="1981">
                  <c:v>75000.000000</c:v>
                </c:pt>
                <c:pt idx="1982">
                  <c:v>62500.000000</c:v>
                </c:pt>
                <c:pt idx="1983">
                  <c:v>37500.000000</c:v>
                </c:pt>
                <c:pt idx="1984">
                  <c:v>25000.000000</c:v>
                </c:pt>
                <c:pt idx="1985">
                  <c:v>-1000.000000</c:v>
                </c:pt>
                <c:pt idx="1986">
                  <c:v>-1000.000000</c:v>
                </c:pt>
                <c:pt idx="1987">
                  <c:v>25000.000000</c:v>
                </c:pt>
                <c:pt idx="1988">
                  <c:v>37500.000000</c:v>
                </c:pt>
                <c:pt idx="1989">
                  <c:v>62500.000000</c:v>
                </c:pt>
                <c:pt idx="1990">
                  <c:v>75000.000000</c:v>
                </c:pt>
                <c:pt idx="1991">
                  <c:v>101000.000000</c:v>
                </c:pt>
                <c:pt idx="1992">
                  <c:v>101000.000000</c:v>
                </c:pt>
                <c:pt idx="1993">
                  <c:v>75000.000000</c:v>
                </c:pt>
                <c:pt idx="1994">
                  <c:v>62500.000000</c:v>
                </c:pt>
                <c:pt idx="1995">
                  <c:v>37500.000000</c:v>
                </c:pt>
                <c:pt idx="1996">
                  <c:v>25000.000000</c:v>
                </c:pt>
                <c:pt idx="1997">
                  <c:v>-1000.000000</c:v>
                </c:pt>
                <c:pt idx="1998">
                  <c:v>-1000.000000</c:v>
                </c:pt>
                <c:pt idx="1999">
                  <c:v>25000.000000</c:v>
                </c:pt>
                <c:pt idx="2000">
                  <c:v>37500.000000</c:v>
                </c:pt>
                <c:pt idx="2001">
                  <c:v>62500.000000</c:v>
                </c:pt>
                <c:pt idx="2002">
                  <c:v>75000.000000</c:v>
                </c:pt>
                <c:pt idx="2003">
                  <c:v>101000.000000</c:v>
                </c:pt>
                <c:pt idx="2004">
                  <c:v>101000.000000</c:v>
                </c:pt>
                <c:pt idx="2005">
                  <c:v>75000.000000</c:v>
                </c:pt>
                <c:pt idx="2006">
                  <c:v>62500.000000</c:v>
                </c:pt>
                <c:pt idx="2007">
                  <c:v>37500.000000</c:v>
                </c:pt>
                <c:pt idx="2008">
                  <c:v>25000.000000</c:v>
                </c:pt>
                <c:pt idx="2009">
                  <c:v>-1000.000000</c:v>
                </c:pt>
                <c:pt idx="2010">
                  <c:v>-1000.000000</c:v>
                </c:pt>
                <c:pt idx="2011">
                  <c:v>25000.000000</c:v>
                </c:pt>
                <c:pt idx="2012">
                  <c:v>37500.000000</c:v>
                </c:pt>
                <c:pt idx="2013">
                  <c:v>62500.000000</c:v>
                </c:pt>
                <c:pt idx="2014">
                  <c:v>75000.000000</c:v>
                </c:pt>
                <c:pt idx="2015">
                  <c:v>101000.000000</c:v>
                </c:pt>
                <c:pt idx="2016">
                  <c:v>101000.000000</c:v>
                </c:pt>
                <c:pt idx="2017">
                  <c:v>75000.000000</c:v>
                </c:pt>
                <c:pt idx="2018">
                  <c:v>62500.000000</c:v>
                </c:pt>
                <c:pt idx="2019">
                  <c:v>37500.000000</c:v>
                </c:pt>
                <c:pt idx="2020">
                  <c:v>25000.000000</c:v>
                </c:pt>
                <c:pt idx="2021">
                  <c:v>-1000.000000</c:v>
                </c:pt>
                <c:pt idx="2022">
                  <c:v>-1000.000000</c:v>
                </c:pt>
                <c:pt idx="2023">
                  <c:v>25000.000000</c:v>
                </c:pt>
                <c:pt idx="2024">
                  <c:v>37500.000000</c:v>
                </c:pt>
                <c:pt idx="2025">
                  <c:v>62500.000000</c:v>
                </c:pt>
                <c:pt idx="2026">
                  <c:v>75000.000000</c:v>
                </c:pt>
                <c:pt idx="2027">
                  <c:v>101000.000000</c:v>
                </c:pt>
                <c:pt idx="2028">
                  <c:v>101000.000000</c:v>
                </c:pt>
                <c:pt idx="2029">
                  <c:v>75000.000000</c:v>
                </c:pt>
                <c:pt idx="2030">
                  <c:v>62500.000000</c:v>
                </c:pt>
                <c:pt idx="2031">
                  <c:v>37500.000000</c:v>
                </c:pt>
                <c:pt idx="2032">
                  <c:v>25000.000000</c:v>
                </c:pt>
                <c:pt idx="2033">
                  <c:v>-1000.000000</c:v>
                </c:pt>
                <c:pt idx="2034">
                  <c:v>-1000.000000</c:v>
                </c:pt>
                <c:pt idx="2035">
                  <c:v>25000.000000</c:v>
                </c:pt>
                <c:pt idx="2036">
                  <c:v>37500.000000</c:v>
                </c:pt>
                <c:pt idx="2037">
                  <c:v>62500.000000</c:v>
                </c:pt>
                <c:pt idx="2038">
                  <c:v>75000.000000</c:v>
                </c:pt>
                <c:pt idx="2039">
                  <c:v>101000.000000</c:v>
                </c:pt>
                <c:pt idx="2040">
                  <c:v>101000.000000</c:v>
                </c:pt>
                <c:pt idx="2041">
                  <c:v>75000.000000</c:v>
                </c:pt>
                <c:pt idx="2042">
                  <c:v>62500.000000</c:v>
                </c:pt>
                <c:pt idx="2043">
                  <c:v>37500.000000</c:v>
                </c:pt>
                <c:pt idx="2044">
                  <c:v>25000.000000</c:v>
                </c:pt>
                <c:pt idx="2045">
                  <c:v>-1000.000000</c:v>
                </c:pt>
                <c:pt idx="2046">
                  <c:v>-1000.000000</c:v>
                </c:pt>
                <c:pt idx="2047">
                  <c:v>25000.000000</c:v>
                </c:pt>
                <c:pt idx="2048">
                  <c:v>37500.000000</c:v>
                </c:pt>
                <c:pt idx="2049">
                  <c:v>62500.000000</c:v>
                </c:pt>
                <c:pt idx="2050">
                  <c:v>75000.000000</c:v>
                </c:pt>
                <c:pt idx="2051">
                  <c:v>101000.000000</c:v>
                </c:pt>
                <c:pt idx="2052">
                  <c:v>101000.000000</c:v>
                </c:pt>
                <c:pt idx="2053">
                  <c:v>75000.000000</c:v>
                </c:pt>
                <c:pt idx="2054">
                  <c:v>62500.000000</c:v>
                </c:pt>
                <c:pt idx="2055">
                  <c:v>37500.000000</c:v>
                </c:pt>
                <c:pt idx="2056">
                  <c:v>25000.000000</c:v>
                </c:pt>
                <c:pt idx="2057">
                  <c:v>-1000.000000</c:v>
                </c:pt>
                <c:pt idx="2058">
                  <c:v>-1000.000000</c:v>
                </c:pt>
                <c:pt idx="2059">
                  <c:v>25000.000000</c:v>
                </c:pt>
                <c:pt idx="2060">
                  <c:v>37500.000000</c:v>
                </c:pt>
                <c:pt idx="2061">
                  <c:v>62500.000000</c:v>
                </c:pt>
                <c:pt idx="2062">
                  <c:v>75000.000000</c:v>
                </c:pt>
                <c:pt idx="2063">
                  <c:v>101000.000000</c:v>
                </c:pt>
                <c:pt idx="2064">
                  <c:v>101000.000000</c:v>
                </c:pt>
                <c:pt idx="2065">
                  <c:v>75000.000000</c:v>
                </c:pt>
                <c:pt idx="2066">
                  <c:v>62500.000000</c:v>
                </c:pt>
                <c:pt idx="2067">
                  <c:v>37500.000000</c:v>
                </c:pt>
                <c:pt idx="2068">
                  <c:v>25000.000000</c:v>
                </c:pt>
                <c:pt idx="2069">
                  <c:v>-1000.000000</c:v>
                </c:pt>
                <c:pt idx="2070">
                  <c:v>-1000.000000</c:v>
                </c:pt>
                <c:pt idx="2071">
                  <c:v>25000.000000</c:v>
                </c:pt>
                <c:pt idx="2072">
                  <c:v>37500.000000</c:v>
                </c:pt>
                <c:pt idx="2073">
                  <c:v>62500.000000</c:v>
                </c:pt>
                <c:pt idx="2074">
                  <c:v>75000.000000</c:v>
                </c:pt>
                <c:pt idx="2075">
                  <c:v>101000.000000</c:v>
                </c:pt>
                <c:pt idx="2076">
                  <c:v>101000.000000</c:v>
                </c:pt>
                <c:pt idx="2077">
                  <c:v>75000.000000</c:v>
                </c:pt>
                <c:pt idx="2078">
                  <c:v>62500.000000</c:v>
                </c:pt>
                <c:pt idx="2079">
                  <c:v>37500.000000</c:v>
                </c:pt>
                <c:pt idx="2080">
                  <c:v>25000.000000</c:v>
                </c:pt>
                <c:pt idx="2081">
                  <c:v>-1000.000000</c:v>
                </c:pt>
                <c:pt idx="2082">
                  <c:v>-1000.000000</c:v>
                </c:pt>
                <c:pt idx="2083">
                  <c:v>25000.000000</c:v>
                </c:pt>
                <c:pt idx="2084">
                  <c:v>37500.000000</c:v>
                </c:pt>
                <c:pt idx="2085">
                  <c:v>62500.000000</c:v>
                </c:pt>
                <c:pt idx="2086">
                  <c:v>75000.000000</c:v>
                </c:pt>
                <c:pt idx="2087">
                  <c:v>101000.000000</c:v>
                </c:pt>
                <c:pt idx="2088">
                  <c:v>101000.000000</c:v>
                </c:pt>
                <c:pt idx="2089">
                  <c:v>75000.000000</c:v>
                </c:pt>
                <c:pt idx="2090">
                  <c:v>62500.000000</c:v>
                </c:pt>
                <c:pt idx="2091">
                  <c:v>37500.000000</c:v>
                </c:pt>
                <c:pt idx="2092">
                  <c:v>25000.000000</c:v>
                </c:pt>
                <c:pt idx="2093">
                  <c:v>-1000.000000</c:v>
                </c:pt>
                <c:pt idx="2094">
                  <c:v>-1000.000000</c:v>
                </c:pt>
                <c:pt idx="2095">
                  <c:v>25000.000000</c:v>
                </c:pt>
                <c:pt idx="2096">
                  <c:v>37500.000000</c:v>
                </c:pt>
                <c:pt idx="2097">
                  <c:v>62500.000000</c:v>
                </c:pt>
                <c:pt idx="2098">
                  <c:v>75000.000000</c:v>
                </c:pt>
                <c:pt idx="2099">
                  <c:v>101000.000000</c:v>
                </c:pt>
                <c:pt idx="2100">
                  <c:v>101000.000000</c:v>
                </c:pt>
                <c:pt idx="2101">
                  <c:v>75000.000000</c:v>
                </c:pt>
                <c:pt idx="2102">
                  <c:v>62500.000000</c:v>
                </c:pt>
                <c:pt idx="2103">
                  <c:v>37500.000000</c:v>
                </c:pt>
                <c:pt idx="2104">
                  <c:v>25000.000000</c:v>
                </c:pt>
                <c:pt idx="2105">
                  <c:v>-1000.000000</c:v>
                </c:pt>
                <c:pt idx="2106">
                  <c:v>-1000.000000</c:v>
                </c:pt>
                <c:pt idx="2107">
                  <c:v>25000.000000</c:v>
                </c:pt>
                <c:pt idx="2108">
                  <c:v>37500.000000</c:v>
                </c:pt>
                <c:pt idx="2109">
                  <c:v>62500.000000</c:v>
                </c:pt>
                <c:pt idx="2110">
                  <c:v>75000.000000</c:v>
                </c:pt>
                <c:pt idx="2111">
                  <c:v>101000.000000</c:v>
                </c:pt>
                <c:pt idx="2112">
                  <c:v>101000.000000</c:v>
                </c:pt>
                <c:pt idx="2113">
                  <c:v>75000.000000</c:v>
                </c:pt>
                <c:pt idx="2114">
                  <c:v>62500.000000</c:v>
                </c:pt>
                <c:pt idx="2115">
                  <c:v>37500.000000</c:v>
                </c:pt>
                <c:pt idx="2116">
                  <c:v>25000.000000</c:v>
                </c:pt>
                <c:pt idx="2117">
                  <c:v>-1000.000000</c:v>
                </c:pt>
                <c:pt idx="2118">
                  <c:v>-1000.000000</c:v>
                </c:pt>
                <c:pt idx="2119">
                  <c:v>25000.000000</c:v>
                </c:pt>
                <c:pt idx="2120">
                  <c:v>37500.000000</c:v>
                </c:pt>
                <c:pt idx="2121">
                  <c:v>62500.000000</c:v>
                </c:pt>
                <c:pt idx="2122">
                  <c:v>75000.000000</c:v>
                </c:pt>
                <c:pt idx="2123">
                  <c:v>101000.000000</c:v>
                </c:pt>
                <c:pt idx="2124">
                  <c:v>101000.000000</c:v>
                </c:pt>
                <c:pt idx="2125">
                  <c:v>75000.000000</c:v>
                </c:pt>
                <c:pt idx="2126">
                  <c:v>62500.000000</c:v>
                </c:pt>
                <c:pt idx="2127">
                  <c:v>37500.000000</c:v>
                </c:pt>
                <c:pt idx="2128">
                  <c:v>25000.000000</c:v>
                </c:pt>
                <c:pt idx="2129">
                  <c:v>-1000.000000</c:v>
                </c:pt>
                <c:pt idx="2130">
                  <c:v>-1000.000000</c:v>
                </c:pt>
                <c:pt idx="2131">
                  <c:v>25000.000000</c:v>
                </c:pt>
                <c:pt idx="2132">
                  <c:v>37500.000000</c:v>
                </c:pt>
                <c:pt idx="2133">
                  <c:v>62500.000000</c:v>
                </c:pt>
                <c:pt idx="2134">
                  <c:v>75000.000000</c:v>
                </c:pt>
                <c:pt idx="2135">
                  <c:v>101000.000000</c:v>
                </c:pt>
                <c:pt idx="2136">
                  <c:v>101000.000000</c:v>
                </c:pt>
                <c:pt idx="2137">
                  <c:v>75000.000000</c:v>
                </c:pt>
                <c:pt idx="2138">
                  <c:v>62500.000000</c:v>
                </c:pt>
                <c:pt idx="2139">
                  <c:v>37500.000000</c:v>
                </c:pt>
                <c:pt idx="2140">
                  <c:v>25000.000000</c:v>
                </c:pt>
                <c:pt idx="2141">
                  <c:v>-1000.000000</c:v>
                </c:pt>
                <c:pt idx="2142">
                  <c:v>-1000.000000</c:v>
                </c:pt>
                <c:pt idx="2143">
                  <c:v>25000.000000</c:v>
                </c:pt>
                <c:pt idx="2144">
                  <c:v>37500.000000</c:v>
                </c:pt>
                <c:pt idx="2145">
                  <c:v>62500.000000</c:v>
                </c:pt>
                <c:pt idx="2146">
                  <c:v>75000.000000</c:v>
                </c:pt>
                <c:pt idx="2147">
                  <c:v>101000.000000</c:v>
                </c:pt>
                <c:pt idx="2148">
                  <c:v>101000.000000</c:v>
                </c:pt>
                <c:pt idx="2149">
                  <c:v>75000.000000</c:v>
                </c:pt>
                <c:pt idx="2150">
                  <c:v>62500.000000</c:v>
                </c:pt>
                <c:pt idx="2151">
                  <c:v>37500.000000</c:v>
                </c:pt>
                <c:pt idx="2152">
                  <c:v>25000.000000</c:v>
                </c:pt>
                <c:pt idx="2153">
                  <c:v>-1000.000000</c:v>
                </c:pt>
                <c:pt idx="2154">
                  <c:v>-1000.000000</c:v>
                </c:pt>
                <c:pt idx="2155">
                  <c:v>25000.000000</c:v>
                </c:pt>
                <c:pt idx="2156">
                  <c:v>37500.000000</c:v>
                </c:pt>
                <c:pt idx="2157">
                  <c:v>62500.000000</c:v>
                </c:pt>
                <c:pt idx="2158">
                  <c:v>75000.000000</c:v>
                </c:pt>
                <c:pt idx="2159">
                  <c:v>101000.000000</c:v>
                </c:pt>
                <c:pt idx="2160">
                  <c:v>101000.000000</c:v>
                </c:pt>
                <c:pt idx="2161">
                  <c:v>75000.000000</c:v>
                </c:pt>
                <c:pt idx="2162">
                  <c:v>62500.000000</c:v>
                </c:pt>
                <c:pt idx="2163">
                  <c:v>37500.000000</c:v>
                </c:pt>
                <c:pt idx="2164">
                  <c:v>25000.000000</c:v>
                </c:pt>
                <c:pt idx="2165">
                  <c:v>-1000.000000</c:v>
                </c:pt>
                <c:pt idx="2166">
                  <c:v>-1000.000000</c:v>
                </c:pt>
                <c:pt idx="2167">
                  <c:v>25000.000000</c:v>
                </c:pt>
                <c:pt idx="2168">
                  <c:v>37500.000000</c:v>
                </c:pt>
                <c:pt idx="2169">
                  <c:v>62500.000000</c:v>
                </c:pt>
                <c:pt idx="2170">
                  <c:v>75000.000000</c:v>
                </c:pt>
                <c:pt idx="2171">
                  <c:v>101000.000000</c:v>
                </c:pt>
                <c:pt idx="2172">
                  <c:v>101000.000000</c:v>
                </c:pt>
                <c:pt idx="2173">
                  <c:v>75000.000000</c:v>
                </c:pt>
                <c:pt idx="2174">
                  <c:v>62500.000000</c:v>
                </c:pt>
                <c:pt idx="2175">
                  <c:v>37500.000000</c:v>
                </c:pt>
                <c:pt idx="2176">
                  <c:v>25000.000000</c:v>
                </c:pt>
                <c:pt idx="2177">
                  <c:v>-1000.000000</c:v>
                </c:pt>
                <c:pt idx="2178">
                  <c:v>-1000.000000</c:v>
                </c:pt>
                <c:pt idx="2179">
                  <c:v>25000.000000</c:v>
                </c:pt>
                <c:pt idx="2180">
                  <c:v>37500.000000</c:v>
                </c:pt>
                <c:pt idx="2181">
                  <c:v>62500.000000</c:v>
                </c:pt>
                <c:pt idx="2182">
                  <c:v>75000.000000</c:v>
                </c:pt>
                <c:pt idx="2183">
                  <c:v>101000.000000</c:v>
                </c:pt>
                <c:pt idx="2184">
                  <c:v>101000.000000</c:v>
                </c:pt>
                <c:pt idx="2185">
                  <c:v>75000.000000</c:v>
                </c:pt>
                <c:pt idx="2186">
                  <c:v>62500.000000</c:v>
                </c:pt>
                <c:pt idx="2187">
                  <c:v>37500.000000</c:v>
                </c:pt>
                <c:pt idx="2188">
                  <c:v>25000.000000</c:v>
                </c:pt>
                <c:pt idx="2189">
                  <c:v>-1000.000000</c:v>
                </c:pt>
                <c:pt idx="2190">
                  <c:v>-1000.000000</c:v>
                </c:pt>
                <c:pt idx="2191">
                  <c:v>25000.000000</c:v>
                </c:pt>
                <c:pt idx="2192">
                  <c:v>37500.000000</c:v>
                </c:pt>
                <c:pt idx="2193">
                  <c:v>62500.000000</c:v>
                </c:pt>
                <c:pt idx="2194">
                  <c:v>75000.000000</c:v>
                </c:pt>
                <c:pt idx="2195">
                  <c:v>101000.000000</c:v>
                </c:pt>
                <c:pt idx="2196">
                  <c:v>101000.000000</c:v>
                </c:pt>
                <c:pt idx="2197">
                  <c:v>75000.000000</c:v>
                </c:pt>
                <c:pt idx="2198">
                  <c:v>62500.000000</c:v>
                </c:pt>
                <c:pt idx="2199">
                  <c:v>37500.000000</c:v>
                </c:pt>
                <c:pt idx="2200">
                  <c:v>25000.000000</c:v>
                </c:pt>
                <c:pt idx="2201">
                  <c:v>-1000.000000</c:v>
                </c:pt>
                <c:pt idx="2202">
                  <c:v>-1000.000000</c:v>
                </c:pt>
                <c:pt idx="2203">
                  <c:v>25000.000000</c:v>
                </c:pt>
                <c:pt idx="2204">
                  <c:v>37500.000000</c:v>
                </c:pt>
                <c:pt idx="2205">
                  <c:v>62500.000000</c:v>
                </c:pt>
                <c:pt idx="2206">
                  <c:v>75000.000000</c:v>
                </c:pt>
                <c:pt idx="2207">
                  <c:v>101000.000000</c:v>
                </c:pt>
                <c:pt idx="2208">
                  <c:v>101000.000000</c:v>
                </c:pt>
                <c:pt idx="2209">
                  <c:v>75000.000000</c:v>
                </c:pt>
                <c:pt idx="2210">
                  <c:v>62500.000000</c:v>
                </c:pt>
                <c:pt idx="2211">
                  <c:v>37500.000000</c:v>
                </c:pt>
                <c:pt idx="2212">
                  <c:v>25000.000000</c:v>
                </c:pt>
                <c:pt idx="2213">
                  <c:v>-1000.000000</c:v>
                </c:pt>
                <c:pt idx="2214">
                  <c:v>-1000.000000</c:v>
                </c:pt>
                <c:pt idx="2215">
                  <c:v>25000.000000</c:v>
                </c:pt>
                <c:pt idx="2216">
                  <c:v>37500.000000</c:v>
                </c:pt>
                <c:pt idx="2217">
                  <c:v>62500.000000</c:v>
                </c:pt>
                <c:pt idx="2218">
                  <c:v>75000.000000</c:v>
                </c:pt>
                <c:pt idx="2219">
                  <c:v>101000.000000</c:v>
                </c:pt>
                <c:pt idx="2220">
                  <c:v>101000.000000</c:v>
                </c:pt>
                <c:pt idx="2221">
                  <c:v>75000.000000</c:v>
                </c:pt>
                <c:pt idx="2222">
                  <c:v>62500.000000</c:v>
                </c:pt>
                <c:pt idx="2223">
                  <c:v>37500.000000</c:v>
                </c:pt>
                <c:pt idx="2224">
                  <c:v>25000.000000</c:v>
                </c:pt>
                <c:pt idx="2225">
                  <c:v>-1000.000000</c:v>
                </c:pt>
                <c:pt idx="2226">
                  <c:v>-1000.000000</c:v>
                </c:pt>
                <c:pt idx="2227">
                  <c:v>25000.000000</c:v>
                </c:pt>
                <c:pt idx="2228">
                  <c:v>37500.000000</c:v>
                </c:pt>
                <c:pt idx="2229">
                  <c:v>62500.000000</c:v>
                </c:pt>
                <c:pt idx="2230">
                  <c:v>75000.000000</c:v>
                </c:pt>
                <c:pt idx="2231">
                  <c:v>101000.000000</c:v>
                </c:pt>
                <c:pt idx="2232">
                  <c:v>101000.000000</c:v>
                </c:pt>
                <c:pt idx="2233">
                  <c:v>75000.000000</c:v>
                </c:pt>
                <c:pt idx="2234">
                  <c:v>62500.000000</c:v>
                </c:pt>
                <c:pt idx="2235">
                  <c:v>37500.000000</c:v>
                </c:pt>
                <c:pt idx="2236">
                  <c:v>25000.000000</c:v>
                </c:pt>
                <c:pt idx="2237">
                  <c:v>-1000.000000</c:v>
                </c:pt>
                <c:pt idx="2238">
                  <c:v>-1000.000000</c:v>
                </c:pt>
                <c:pt idx="2239">
                  <c:v>25000.000000</c:v>
                </c:pt>
                <c:pt idx="2240">
                  <c:v>37500.000000</c:v>
                </c:pt>
                <c:pt idx="2241">
                  <c:v>62500.000000</c:v>
                </c:pt>
                <c:pt idx="2242">
                  <c:v>75000.000000</c:v>
                </c:pt>
                <c:pt idx="2243">
                  <c:v>101000.000000</c:v>
                </c:pt>
                <c:pt idx="2244">
                  <c:v>101000.000000</c:v>
                </c:pt>
                <c:pt idx="2245">
                  <c:v>75000.000000</c:v>
                </c:pt>
                <c:pt idx="2246">
                  <c:v>62500.000000</c:v>
                </c:pt>
                <c:pt idx="2247">
                  <c:v>37500.000000</c:v>
                </c:pt>
                <c:pt idx="2248">
                  <c:v>25000.000000</c:v>
                </c:pt>
                <c:pt idx="2249">
                  <c:v>-1000.000000</c:v>
                </c:pt>
                <c:pt idx="2250">
                  <c:v>-1000.000000</c:v>
                </c:pt>
                <c:pt idx="2251">
                  <c:v>25000.000000</c:v>
                </c:pt>
                <c:pt idx="2252">
                  <c:v>37500.000000</c:v>
                </c:pt>
                <c:pt idx="2253">
                  <c:v>62500.000000</c:v>
                </c:pt>
                <c:pt idx="2254">
                  <c:v>75000.000000</c:v>
                </c:pt>
                <c:pt idx="2255">
                  <c:v>101000.000000</c:v>
                </c:pt>
                <c:pt idx="2256">
                  <c:v>101000.000000</c:v>
                </c:pt>
                <c:pt idx="2257">
                  <c:v>75000.000000</c:v>
                </c:pt>
                <c:pt idx="2258">
                  <c:v>62500.000000</c:v>
                </c:pt>
                <c:pt idx="2259">
                  <c:v>37500.000000</c:v>
                </c:pt>
                <c:pt idx="2260">
                  <c:v>25000.000000</c:v>
                </c:pt>
                <c:pt idx="2261">
                  <c:v>-1000.000000</c:v>
                </c:pt>
                <c:pt idx="2262">
                  <c:v>-1000.000000</c:v>
                </c:pt>
                <c:pt idx="2263">
                  <c:v>25000.000000</c:v>
                </c:pt>
                <c:pt idx="2264">
                  <c:v>37500.000000</c:v>
                </c:pt>
                <c:pt idx="2265">
                  <c:v>62500.000000</c:v>
                </c:pt>
                <c:pt idx="2266">
                  <c:v>75000.000000</c:v>
                </c:pt>
                <c:pt idx="2267">
                  <c:v>101000.000000</c:v>
                </c:pt>
                <c:pt idx="2268">
                  <c:v>101000.000000</c:v>
                </c:pt>
                <c:pt idx="2269">
                  <c:v>75000.000000</c:v>
                </c:pt>
                <c:pt idx="2270">
                  <c:v>62500.000000</c:v>
                </c:pt>
                <c:pt idx="2271">
                  <c:v>37500.000000</c:v>
                </c:pt>
                <c:pt idx="2272">
                  <c:v>25000.000000</c:v>
                </c:pt>
                <c:pt idx="2273">
                  <c:v>-1000.000000</c:v>
                </c:pt>
                <c:pt idx="2274">
                  <c:v>-1000.000000</c:v>
                </c:pt>
                <c:pt idx="2275">
                  <c:v>25000.000000</c:v>
                </c:pt>
                <c:pt idx="2276">
                  <c:v>37500.000000</c:v>
                </c:pt>
                <c:pt idx="2277">
                  <c:v>62500.000000</c:v>
                </c:pt>
                <c:pt idx="2278">
                  <c:v>75000.000000</c:v>
                </c:pt>
                <c:pt idx="2279">
                  <c:v>101000.000000</c:v>
                </c:pt>
                <c:pt idx="2280">
                  <c:v>101000.000000</c:v>
                </c:pt>
                <c:pt idx="2281">
                  <c:v>75000.000000</c:v>
                </c:pt>
                <c:pt idx="2282">
                  <c:v>62500.000000</c:v>
                </c:pt>
                <c:pt idx="2283">
                  <c:v>37500.000000</c:v>
                </c:pt>
                <c:pt idx="2284">
                  <c:v>25000.000000</c:v>
                </c:pt>
                <c:pt idx="2285">
                  <c:v>-1000.000000</c:v>
                </c:pt>
                <c:pt idx="2286">
                  <c:v>-1000.000000</c:v>
                </c:pt>
                <c:pt idx="2287">
                  <c:v>25000.000000</c:v>
                </c:pt>
                <c:pt idx="2288">
                  <c:v>37500.000000</c:v>
                </c:pt>
                <c:pt idx="2289">
                  <c:v>62500.000000</c:v>
                </c:pt>
                <c:pt idx="2290">
                  <c:v>75000.000000</c:v>
                </c:pt>
                <c:pt idx="2291">
                  <c:v>101000.000000</c:v>
                </c:pt>
                <c:pt idx="2292">
                  <c:v>101000.000000</c:v>
                </c:pt>
                <c:pt idx="2293">
                  <c:v>75000.000000</c:v>
                </c:pt>
                <c:pt idx="2294">
                  <c:v>62500.000000</c:v>
                </c:pt>
                <c:pt idx="2295">
                  <c:v>37500.000000</c:v>
                </c:pt>
                <c:pt idx="2296">
                  <c:v>25000.000000</c:v>
                </c:pt>
                <c:pt idx="2297">
                  <c:v>-1000.000000</c:v>
                </c:pt>
                <c:pt idx="2298">
                  <c:v>-1000.000000</c:v>
                </c:pt>
                <c:pt idx="2299">
                  <c:v>25000.000000</c:v>
                </c:pt>
                <c:pt idx="2300">
                  <c:v>37500.000000</c:v>
                </c:pt>
                <c:pt idx="2301">
                  <c:v>62500.000000</c:v>
                </c:pt>
                <c:pt idx="2302">
                  <c:v>75000.000000</c:v>
                </c:pt>
                <c:pt idx="2303">
                  <c:v>101000.000000</c:v>
                </c:pt>
                <c:pt idx="2304">
                  <c:v>101000.000000</c:v>
                </c:pt>
                <c:pt idx="2305">
                  <c:v>75000.000000</c:v>
                </c:pt>
                <c:pt idx="2306">
                  <c:v>62500.000000</c:v>
                </c:pt>
                <c:pt idx="2307">
                  <c:v>37500.000000</c:v>
                </c:pt>
                <c:pt idx="2308">
                  <c:v>25000.000000</c:v>
                </c:pt>
                <c:pt idx="2309">
                  <c:v>-1000.000000</c:v>
                </c:pt>
                <c:pt idx="2310">
                  <c:v>-1000.000000</c:v>
                </c:pt>
                <c:pt idx="2311">
                  <c:v>25000.000000</c:v>
                </c:pt>
                <c:pt idx="2312">
                  <c:v>37500.000000</c:v>
                </c:pt>
                <c:pt idx="2313">
                  <c:v>62500.000000</c:v>
                </c:pt>
                <c:pt idx="2314">
                  <c:v>75000.000000</c:v>
                </c:pt>
                <c:pt idx="2315">
                  <c:v>101000.000000</c:v>
                </c:pt>
                <c:pt idx="2316">
                  <c:v>101000.000000</c:v>
                </c:pt>
                <c:pt idx="2317">
                  <c:v>75000.000000</c:v>
                </c:pt>
                <c:pt idx="2318">
                  <c:v>62500.000000</c:v>
                </c:pt>
                <c:pt idx="2319">
                  <c:v>37500.000000</c:v>
                </c:pt>
                <c:pt idx="2320">
                  <c:v>25000.000000</c:v>
                </c:pt>
                <c:pt idx="2321">
                  <c:v>-1000.000000</c:v>
                </c:pt>
                <c:pt idx="2322">
                  <c:v>-1000.000000</c:v>
                </c:pt>
                <c:pt idx="2323">
                  <c:v>25000.000000</c:v>
                </c:pt>
                <c:pt idx="2324">
                  <c:v>37500.000000</c:v>
                </c:pt>
                <c:pt idx="2325">
                  <c:v>62500.000000</c:v>
                </c:pt>
                <c:pt idx="2326">
                  <c:v>75000.000000</c:v>
                </c:pt>
                <c:pt idx="2327">
                  <c:v>101000.000000</c:v>
                </c:pt>
                <c:pt idx="2328">
                  <c:v>101000.000000</c:v>
                </c:pt>
                <c:pt idx="2329">
                  <c:v>75000.000000</c:v>
                </c:pt>
                <c:pt idx="2330">
                  <c:v>62500.000000</c:v>
                </c:pt>
                <c:pt idx="2331">
                  <c:v>37500.000000</c:v>
                </c:pt>
                <c:pt idx="2332">
                  <c:v>25000.000000</c:v>
                </c:pt>
                <c:pt idx="2333">
                  <c:v>-1000.000000</c:v>
                </c:pt>
                <c:pt idx="2334">
                  <c:v>-1000.000000</c:v>
                </c:pt>
                <c:pt idx="2335">
                  <c:v>25000.000000</c:v>
                </c:pt>
                <c:pt idx="2336">
                  <c:v>37500.000000</c:v>
                </c:pt>
                <c:pt idx="2337">
                  <c:v>62500.000000</c:v>
                </c:pt>
                <c:pt idx="2338">
                  <c:v>75000.000000</c:v>
                </c:pt>
                <c:pt idx="2339">
                  <c:v>101000.000000</c:v>
                </c:pt>
                <c:pt idx="2340">
                  <c:v>101000.000000</c:v>
                </c:pt>
                <c:pt idx="2341">
                  <c:v>75000.000000</c:v>
                </c:pt>
                <c:pt idx="2342">
                  <c:v>62500.000000</c:v>
                </c:pt>
                <c:pt idx="2343">
                  <c:v>37500.000000</c:v>
                </c:pt>
                <c:pt idx="2344">
                  <c:v>25000.000000</c:v>
                </c:pt>
                <c:pt idx="2345">
                  <c:v>-1000.000000</c:v>
                </c:pt>
                <c:pt idx="2346">
                  <c:v>-1000.000000</c:v>
                </c:pt>
                <c:pt idx="2347">
                  <c:v>25000.000000</c:v>
                </c:pt>
                <c:pt idx="2348">
                  <c:v>37500.000000</c:v>
                </c:pt>
                <c:pt idx="2349">
                  <c:v>62500.000000</c:v>
                </c:pt>
                <c:pt idx="2350">
                  <c:v>75000.000000</c:v>
                </c:pt>
                <c:pt idx="2351">
                  <c:v>101000.000000</c:v>
                </c:pt>
                <c:pt idx="2352">
                  <c:v>101000.000000</c:v>
                </c:pt>
                <c:pt idx="2353">
                  <c:v>75000.000000</c:v>
                </c:pt>
                <c:pt idx="2354">
                  <c:v>62500.000000</c:v>
                </c:pt>
                <c:pt idx="2355">
                  <c:v>37500.000000</c:v>
                </c:pt>
                <c:pt idx="2356">
                  <c:v>25000.000000</c:v>
                </c:pt>
                <c:pt idx="2357">
                  <c:v>-1000.000000</c:v>
                </c:pt>
                <c:pt idx="2358">
                  <c:v>-1000.000000</c:v>
                </c:pt>
                <c:pt idx="2359">
                  <c:v>25000.000000</c:v>
                </c:pt>
                <c:pt idx="2360">
                  <c:v>37500.000000</c:v>
                </c:pt>
                <c:pt idx="2361">
                  <c:v>62500.000000</c:v>
                </c:pt>
                <c:pt idx="2362">
                  <c:v>75000.000000</c:v>
                </c:pt>
                <c:pt idx="2363">
                  <c:v>101000.000000</c:v>
                </c:pt>
                <c:pt idx="2364">
                  <c:v>101000.000000</c:v>
                </c:pt>
                <c:pt idx="2365">
                  <c:v>75000.000000</c:v>
                </c:pt>
                <c:pt idx="2366">
                  <c:v>62500.000000</c:v>
                </c:pt>
                <c:pt idx="2367">
                  <c:v>37500.000000</c:v>
                </c:pt>
                <c:pt idx="2368">
                  <c:v>25000.000000</c:v>
                </c:pt>
                <c:pt idx="2369">
                  <c:v>-1000.000000</c:v>
                </c:pt>
                <c:pt idx="2370">
                  <c:v>-1000.000000</c:v>
                </c:pt>
                <c:pt idx="2371">
                  <c:v>25000.000000</c:v>
                </c:pt>
                <c:pt idx="2372">
                  <c:v>37500.000000</c:v>
                </c:pt>
                <c:pt idx="2373">
                  <c:v>62500.000000</c:v>
                </c:pt>
                <c:pt idx="2374">
                  <c:v>75000.000000</c:v>
                </c:pt>
                <c:pt idx="2375">
                  <c:v>101000.000000</c:v>
                </c:pt>
                <c:pt idx="2376">
                  <c:v>101000.000000</c:v>
                </c:pt>
                <c:pt idx="2377">
                  <c:v>75000.000000</c:v>
                </c:pt>
                <c:pt idx="2378">
                  <c:v>62500.000000</c:v>
                </c:pt>
                <c:pt idx="2379">
                  <c:v>37500.000000</c:v>
                </c:pt>
                <c:pt idx="2380">
                  <c:v>25000.000000</c:v>
                </c:pt>
                <c:pt idx="2381">
                  <c:v>-1000.000000</c:v>
                </c:pt>
                <c:pt idx="2382">
                  <c:v>-1000.000000</c:v>
                </c:pt>
                <c:pt idx="2383">
                  <c:v>25000.000000</c:v>
                </c:pt>
                <c:pt idx="2384">
                  <c:v>37500.000000</c:v>
                </c:pt>
                <c:pt idx="2385">
                  <c:v>62500.000000</c:v>
                </c:pt>
                <c:pt idx="2386">
                  <c:v>75000.000000</c:v>
                </c:pt>
                <c:pt idx="2387">
                  <c:v>101000.000000</c:v>
                </c:pt>
                <c:pt idx="2388">
                  <c:v>101000.000000</c:v>
                </c:pt>
                <c:pt idx="2389">
                  <c:v>75000.000000</c:v>
                </c:pt>
                <c:pt idx="2390">
                  <c:v>62500.000000</c:v>
                </c:pt>
                <c:pt idx="2391">
                  <c:v>37500.000000</c:v>
                </c:pt>
                <c:pt idx="2392">
                  <c:v>25000.000000</c:v>
                </c:pt>
                <c:pt idx="2393">
                  <c:v>-1000.000000</c:v>
                </c:pt>
                <c:pt idx="2394">
                  <c:v>-1000.000000</c:v>
                </c:pt>
                <c:pt idx="2395">
                  <c:v>25000.000000</c:v>
                </c:pt>
                <c:pt idx="2396">
                  <c:v>37500.000000</c:v>
                </c:pt>
                <c:pt idx="2397">
                  <c:v>62500.000000</c:v>
                </c:pt>
                <c:pt idx="2398">
                  <c:v>75000.000000</c:v>
                </c:pt>
                <c:pt idx="2399">
                  <c:v>101000.000000</c:v>
                </c:pt>
                <c:pt idx="2400">
                  <c:v>101000.000000</c:v>
                </c:pt>
                <c:pt idx="2401">
                  <c:v>75000.000000</c:v>
                </c:pt>
                <c:pt idx="2402">
                  <c:v>62500.000000</c:v>
                </c:pt>
                <c:pt idx="2403">
                  <c:v>37500.000000</c:v>
                </c:pt>
                <c:pt idx="2404">
                  <c:v>25000.000000</c:v>
                </c:pt>
                <c:pt idx="2405">
                  <c:v>-1000.000000</c:v>
                </c:pt>
                <c:pt idx="2406">
                  <c:v>-1000.000000</c:v>
                </c:pt>
                <c:pt idx="2407">
                  <c:v>25000.000000</c:v>
                </c:pt>
                <c:pt idx="2408">
                  <c:v>37500.000000</c:v>
                </c:pt>
                <c:pt idx="2409">
                  <c:v>62500.000000</c:v>
                </c:pt>
                <c:pt idx="2410">
                  <c:v>75000.000000</c:v>
                </c:pt>
                <c:pt idx="2411">
                  <c:v>101000.000000</c:v>
                </c:pt>
                <c:pt idx="2412">
                  <c:v>101000.000000</c:v>
                </c:pt>
                <c:pt idx="2413">
                  <c:v>75000.000000</c:v>
                </c:pt>
                <c:pt idx="2414">
                  <c:v>62500.000000</c:v>
                </c:pt>
                <c:pt idx="2415">
                  <c:v>37500.000000</c:v>
                </c:pt>
                <c:pt idx="2416">
                  <c:v>25000.000000</c:v>
                </c:pt>
                <c:pt idx="2417">
                  <c:v>-1000.000000</c:v>
                </c:pt>
                <c:pt idx="2418">
                  <c:v>-1000.000000</c:v>
                </c:pt>
                <c:pt idx="2419">
                  <c:v>25000.000000</c:v>
                </c:pt>
                <c:pt idx="2420">
                  <c:v>37500.000000</c:v>
                </c:pt>
                <c:pt idx="2421">
                  <c:v>62500.000000</c:v>
                </c:pt>
                <c:pt idx="2422">
                  <c:v>75000.000000</c:v>
                </c:pt>
                <c:pt idx="2423">
                  <c:v>101000.000000</c:v>
                </c:pt>
                <c:pt idx="2424">
                  <c:v>101000.000000</c:v>
                </c:pt>
                <c:pt idx="2425">
                  <c:v>75000.000000</c:v>
                </c:pt>
                <c:pt idx="2426">
                  <c:v>62500.000000</c:v>
                </c:pt>
                <c:pt idx="2427">
                  <c:v>37500.000000</c:v>
                </c:pt>
                <c:pt idx="2428">
                  <c:v>25000.000000</c:v>
                </c:pt>
                <c:pt idx="2429">
                  <c:v>-1000.000000</c:v>
                </c:pt>
                <c:pt idx="2430">
                  <c:v>-1000.000000</c:v>
                </c:pt>
                <c:pt idx="2431">
                  <c:v>25000.000000</c:v>
                </c:pt>
                <c:pt idx="2432">
                  <c:v>37500.000000</c:v>
                </c:pt>
                <c:pt idx="2433">
                  <c:v>62500.000000</c:v>
                </c:pt>
                <c:pt idx="2434">
                  <c:v>75000.000000</c:v>
                </c:pt>
                <c:pt idx="2435">
                  <c:v>101000.000000</c:v>
                </c:pt>
                <c:pt idx="2436">
                  <c:v>101000.000000</c:v>
                </c:pt>
                <c:pt idx="2437">
                  <c:v>75000.000000</c:v>
                </c:pt>
                <c:pt idx="2438">
                  <c:v>62500.000000</c:v>
                </c:pt>
                <c:pt idx="2439">
                  <c:v>37500.000000</c:v>
                </c:pt>
                <c:pt idx="2440">
                  <c:v>25000.000000</c:v>
                </c:pt>
                <c:pt idx="2441">
                  <c:v>-1000.000000</c:v>
                </c:pt>
                <c:pt idx="2442">
                  <c:v>-1000.000000</c:v>
                </c:pt>
                <c:pt idx="2443">
                  <c:v>25000.000000</c:v>
                </c:pt>
                <c:pt idx="2444">
                  <c:v>37500.000000</c:v>
                </c:pt>
                <c:pt idx="2445">
                  <c:v>62500.000000</c:v>
                </c:pt>
                <c:pt idx="2446">
                  <c:v>75000.000000</c:v>
                </c:pt>
                <c:pt idx="2447">
                  <c:v>101000.000000</c:v>
                </c:pt>
                <c:pt idx="2448">
                  <c:v>101000.000000</c:v>
                </c:pt>
                <c:pt idx="2449">
                  <c:v>75000.000000</c:v>
                </c:pt>
                <c:pt idx="2450">
                  <c:v>62500.000000</c:v>
                </c:pt>
                <c:pt idx="2451">
                  <c:v>37500.000000</c:v>
                </c:pt>
                <c:pt idx="2452">
                  <c:v>25000.000000</c:v>
                </c:pt>
                <c:pt idx="2453">
                  <c:v>-1000.000000</c:v>
                </c:pt>
                <c:pt idx="2454">
                  <c:v>-1000.000000</c:v>
                </c:pt>
                <c:pt idx="2455">
                  <c:v>25000.000000</c:v>
                </c:pt>
                <c:pt idx="2456">
                  <c:v>37500.000000</c:v>
                </c:pt>
                <c:pt idx="2457">
                  <c:v>62500.000000</c:v>
                </c:pt>
                <c:pt idx="2458">
                  <c:v>75000.000000</c:v>
                </c:pt>
                <c:pt idx="2459">
                  <c:v>101000.000000</c:v>
                </c:pt>
                <c:pt idx="2460">
                  <c:v>101000.000000</c:v>
                </c:pt>
                <c:pt idx="2461">
                  <c:v>75000.000000</c:v>
                </c:pt>
                <c:pt idx="2462">
                  <c:v>62500.000000</c:v>
                </c:pt>
                <c:pt idx="2463">
                  <c:v>37500.000000</c:v>
                </c:pt>
                <c:pt idx="2464">
                  <c:v>25000.000000</c:v>
                </c:pt>
                <c:pt idx="2465">
                  <c:v>-1000.000000</c:v>
                </c:pt>
                <c:pt idx="2466">
                  <c:v>-1000.000000</c:v>
                </c:pt>
                <c:pt idx="2467">
                  <c:v>25000.000000</c:v>
                </c:pt>
                <c:pt idx="2468">
                  <c:v>37500.000000</c:v>
                </c:pt>
                <c:pt idx="2469">
                  <c:v>62500.000000</c:v>
                </c:pt>
                <c:pt idx="2470">
                  <c:v>75000.000000</c:v>
                </c:pt>
                <c:pt idx="2471">
                  <c:v>101000.000000</c:v>
                </c:pt>
                <c:pt idx="2472">
                  <c:v>101000.000000</c:v>
                </c:pt>
                <c:pt idx="2473">
                  <c:v>75000.000000</c:v>
                </c:pt>
                <c:pt idx="2474">
                  <c:v>62500.000000</c:v>
                </c:pt>
                <c:pt idx="2475">
                  <c:v>37500.000000</c:v>
                </c:pt>
                <c:pt idx="2476">
                  <c:v>25000.000000</c:v>
                </c:pt>
                <c:pt idx="2477">
                  <c:v>-1000.000000</c:v>
                </c:pt>
                <c:pt idx="2478">
                  <c:v>-1000.000000</c:v>
                </c:pt>
                <c:pt idx="2479">
                  <c:v>25000.000000</c:v>
                </c:pt>
                <c:pt idx="2480">
                  <c:v>37500.000000</c:v>
                </c:pt>
                <c:pt idx="2481">
                  <c:v>62500.000000</c:v>
                </c:pt>
                <c:pt idx="2482">
                  <c:v>75000.000000</c:v>
                </c:pt>
                <c:pt idx="2483">
                  <c:v>101000.000000</c:v>
                </c:pt>
                <c:pt idx="2484">
                  <c:v>101000.000000</c:v>
                </c:pt>
                <c:pt idx="2485">
                  <c:v>75000.000000</c:v>
                </c:pt>
                <c:pt idx="2486">
                  <c:v>62500.000000</c:v>
                </c:pt>
                <c:pt idx="2487">
                  <c:v>37500.000000</c:v>
                </c:pt>
                <c:pt idx="2488">
                  <c:v>25000.000000</c:v>
                </c:pt>
                <c:pt idx="2489">
                  <c:v>-1000.000000</c:v>
                </c:pt>
                <c:pt idx="2490">
                  <c:v>-1000.000000</c:v>
                </c:pt>
                <c:pt idx="2491">
                  <c:v>25000.000000</c:v>
                </c:pt>
                <c:pt idx="2492">
                  <c:v>37500.000000</c:v>
                </c:pt>
                <c:pt idx="2493">
                  <c:v>62500.000000</c:v>
                </c:pt>
                <c:pt idx="2494">
                  <c:v>75000.000000</c:v>
                </c:pt>
                <c:pt idx="2495">
                  <c:v>101000.000000</c:v>
                </c:pt>
                <c:pt idx="2496">
                  <c:v>101000.000000</c:v>
                </c:pt>
                <c:pt idx="2497">
                  <c:v>75000.000000</c:v>
                </c:pt>
                <c:pt idx="2498">
                  <c:v>62500.000000</c:v>
                </c:pt>
                <c:pt idx="2499">
                  <c:v>37500.000000</c:v>
                </c:pt>
                <c:pt idx="2500">
                  <c:v>25000.000000</c:v>
                </c:pt>
                <c:pt idx="2501">
                  <c:v>-1000.000000</c:v>
                </c:pt>
                <c:pt idx="2502">
                  <c:v>-1000.000000</c:v>
                </c:pt>
                <c:pt idx="2503">
                  <c:v>25000.000000</c:v>
                </c:pt>
                <c:pt idx="2504">
                  <c:v>37500.000000</c:v>
                </c:pt>
                <c:pt idx="2505">
                  <c:v>62500.000000</c:v>
                </c:pt>
                <c:pt idx="2506">
                  <c:v>75000.000000</c:v>
                </c:pt>
                <c:pt idx="2507">
                  <c:v>101000.000000</c:v>
                </c:pt>
                <c:pt idx="2508">
                  <c:v>101000.000000</c:v>
                </c:pt>
                <c:pt idx="2509">
                  <c:v>75000.000000</c:v>
                </c:pt>
                <c:pt idx="2510">
                  <c:v>62500.000000</c:v>
                </c:pt>
                <c:pt idx="2511">
                  <c:v>37500.000000</c:v>
                </c:pt>
                <c:pt idx="2512">
                  <c:v>25000.000000</c:v>
                </c:pt>
                <c:pt idx="2513">
                  <c:v>-1000.000000</c:v>
                </c:pt>
                <c:pt idx="2514">
                  <c:v>-1000.000000</c:v>
                </c:pt>
                <c:pt idx="2515">
                  <c:v>25000.000000</c:v>
                </c:pt>
                <c:pt idx="2516">
                  <c:v>37500.000000</c:v>
                </c:pt>
                <c:pt idx="2517">
                  <c:v>62500.000000</c:v>
                </c:pt>
                <c:pt idx="2518">
                  <c:v>75000.000000</c:v>
                </c:pt>
                <c:pt idx="2519">
                  <c:v>101000.000000</c:v>
                </c:pt>
                <c:pt idx="2520">
                  <c:v>101000.000000</c:v>
                </c:pt>
                <c:pt idx="2521">
                  <c:v>75000.000000</c:v>
                </c:pt>
                <c:pt idx="2522">
                  <c:v>62500.000000</c:v>
                </c:pt>
                <c:pt idx="2523">
                  <c:v>37500.000000</c:v>
                </c:pt>
                <c:pt idx="2524">
                  <c:v>25000.000000</c:v>
                </c:pt>
                <c:pt idx="2525">
                  <c:v>-1000.000000</c:v>
                </c:pt>
                <c:pt idx="2526">
                  <c:v>-1000.000000</c:v>
                </c:pt>
                <c:pt idx="2527">
                  <c:v>25000.000000</c:v>
                </c:pt>
                <c:pt idx="2528">
                  <c:v>37500.000000</c:v>
                </c:pt>
                <c:pt idx="2529">
                  <c:v>62500.000000</c:v>
                </c:pt>
                <c:pt idx="2530">
                  <c:v>75000.000000</c:v>
                </c:pt>
                <c:pt idx="2531">
                  <c:v>101000.000000</c:v>
                </c:pt>
                <c:pt idx="2532">
                  <c:v>101000.000000</c:v>
                </c:pt>
                <c:pt idx="2533">
                  <c:v>75000.000000</c:v>
                </c:pt>
                <c:pt idx="2534">
                  <c:v>62500.000000</c:v>
                </c:pt>
                <c:pt idx="2535">
                  <c:v>37500.000000</c:v>
                </c:pt>
                <c:pt idx="2536">
                  <c:v>25000.000000</c:v>
                </c:pt>
                <c:pt idx="2537">
                  <c:v>-1000.000000</c:v>
                </c:pt>
                <c:pt idx="2538">
                  <c:v>-1000.000000</c:v>
                </c:pt>
                <c:pt idx="2539">
                  <c:v>25000.000000</c:v>
                </c:pt>
                <c:pt idx="2540">
                  <c:v>37500.000000</c:v>
                </c:pt>
                <c:pt idx="2541">
                  <c:v>62500.000000</c:v>
                </c:pt>
                <c:pt idx="2542">
                  <c:v>75000.000000</c:v>
                </c:pt>
                <c:pt idx="2543">
                  <c:v>101000.000000</c:v>
                </c:pt>
                <c:pt idx="2544">
                  <c:v>101000.000000</c:v>
                </c:pt>
                <c:pt idx="2545">
                  <c:v>75000.000000</c:v>
                </c:pt>
                <c:pt idx="2546">
                  <c:v>62500.000000</c:v>
                </c:pt>
                <c:pt idx="2547">
                  <c:v>37500.000000</c:v>
                </c:pt>
                <c:pt idx="2548">
                  <c:v>25000.000000</c:v>
                </c:pt>
                <c:pt idx="2549">
                  <c:v>-1000.000000</c:v>
                </c:pt>
                <c:pt idx="2550">
                  <c:v>-1000.000000</c:v>
                </c:pt>
                <c:pt idx="2551">
                  <c:v>25000.000000</c:v>
                </c:pt>
                <c:pt idx="2552">
                  <c:v>37500.000000</c:v>
                </c:pt>
                <c:pt idx="2553">
                  <c:v>62500.000000</c:v>
                </c:pt>
                <c:pt idx="2554">
                  <c:v>75000.000000</c:v>
                </c:pt>
                <c:pt idx="2555">
                  <c:v>101000.000000</c:v>
                </c:pt>
                <c:pt idx="2556">
                  <c:v>101000.000000</c:v>
                </c:pt>
                <c:pt idx="2557">
                  <c:v>75000.000000</c:v>
                </c:pt>
                <c:pt idx="2558">
                  <c:v>62500.000000</c:v>
                </c:pt>
                <c:pt idx="2559">
                  <c:v>37500.000000</c:v>
                </c:pt>
                <c:pt idx="2560">
                  <c:v>25000.000000</c:v>
                </c:pt>
                <c:pt idx="2561">
                  <c:v>-1000.000000</c:v>
                </c:pt>
                <c:pt idx="2562">
                  <c:v>-1000.000000</c:v>
                </c:pt>
                <c:pt idx="2563">
                  <c:v>25000.000000</c:v>
                </c:pt>
                <c:pt idx="2564">
                  <c:v>37500.000000</c:v>
                </c:pt>
                <c:pt idx="2565">
                  <c:v>62500.000000</c:v>
                </c:pt>
                <c:pt idx="2566">
                  <c:v>75000.000000</c:v>
                </c:pt>
                <c:pt idx="2567">
                  <c:v>101000.000000</c:v>
                </c:pt>
                <c:pt idx="2568">
                  <c:v>101000.000000</c:v>
                </c:pt>
                <c:pt idx="2569">
                  <c:v>75000.000000</c:v>
                </c:pt>
                <c:pt idx="2570">
                  <c:v>62500.000000</c:v>
                </c:pt>
                <c:pt idx="2571">
                  <c:v>37500.000000</c:v>
                </c:pt>
                <c:pt idx="2572">
                  <c:v>25000.000000</c:v>
                </c:pt>
                <c:pt idx="2573">
                  <c:v>-1000.000000</c:v>
                </c:pt>
                <c:pt idx="2574">
                  <c:v>-1000.000000</c:v>
                </c:pt>
                <c:pt idx="2575">
                  <c:v>25000.000000</c:v>
                </c:pt>
                <c:pt idx="2576">
                  <c:v>37500.000000</c:v>
                </c:pt>
                <c:pt idx="2577">
                  <c:v>62500.000000</c:v>
                </c:pt>
                <c:pt idx="2578">
                  <c:v>75000.000000</c:v>
                </c:pt>
                <c:pt idx="2579">
                  <c:v>101000.000000</c:v>
                </c:pt>
                <c:pt idx="2580">
                  <c:v>101000.000000</c:v>
                </c:pt>
                <c:pt idx="2581">
                  <c:v>75000.000000</c:v>
                </c:pt>
                <c:pt idx="2582">
                  <c:v>62500.000000</c:v>
                </c:pt>
                <c:pt idx="2583">
                  <c:v>37500.000000</c:v>
                </c:pt>
                <c:pt idx="2584">
                  <c:v>25000.000000</c:v>
                </c:pt>
                <c:pt idx="2585">
                  <c:v>-1000.000000</c:v>
                </c:pt>
                <c:pt idx="2586">
                  <c:v>-1000.000000</c:v>
                </c:pt>
                <c:pt idx="2587">
                  <c:v>25000.000000</c:v>
                </c:pt>
                <c:pt idx="2588">
                  <c:v>37500.000000</c:v>
                </c:pt>
                <c:pt idx="2589">
                  <c:v>62500.000000</c:v>
                </c:pt>
                <c:pt idx="2590">
                  <c:v>75000.000000</c:v>
                </c:pt>
                <c:pt idx="2591">
                  <c:v>101000.000000</c:v>
                </c:pt>
                <c:pt idx="2592">
                  <c:v>101000.000000</c:v>
                </c:pt>
                <c:pt idx="2593">
                  <c:v>75000.000000</c:v>
                </c:pt>
                <c:pt idx="2594">
                  <c:v>62500.000000</c:v>
                </c:pt>
                <c:pt idx="2595">
                  <c:v>37500.000000</c:v>
                </c:pt>
                <c:pt idx="2596">
                  <c:v>25000.000000</c:v>
                </c:pt>
                <c:pt idx="2597">
                  <c:v>-1000.000000</c:v>
                </c:pt>
              </c:numCache>
            </c:numRef>
          </c:xVal>
          <c:yVal>
            <c:numRef>
              <c:f>Sheet1!$B$9:$HVU$9</c:f>
              <c:numCache>
                <c:ptCount val="2598"/>
                <c:pt idx="0">
                  <c:v>130.000000</c:v>
                </c:pt>
                <c:pt idx="1">
                  <c:v>130.000000</c:v>
                </c:pt>
                <c:pt idx="2">
                  <c:v>252.500000</c:v>
                </c:pt>
                <c:pt idx="3">
                  <c:v>252.500000</c:v>
                </c:pt>
                <c:pt idx="4">
                  <c:v>5.000000</c:v>
                </c:pt>
                <c:pt idx="5">
                  <c:v>5.000000</c:v>
                </c:pt>
                <c:pt idx="6">
                  <c:v>6.000000</c:v>
                </c:pt>
                <c:pt idx="7">
                  <c:v>6.000000</c:v>
                </c:pt>
                <c:pt idx="8">
                  <c:v>253.000000</c:v>
                </c:pt>
                <c:pt idx="9">
                  <c:v>253.000000</c:v>
                </c:pt>
                <c:pt idx="10">
                  <c:v>131.000000</c:v>
                </c:pt>
                <c:pt idx="11">
                  <c:v>131.000000</c:v>
                </c:pt>
                <c:pt idx="12">
                  <c:v>132.000000</c:v>
                </c:pt>
                <c:pt idx="13">
                  <c:v>132.000000</c:v>
                </c:pt>
                <c:pt idx="14">
                  <c:v>253.500000</c:v>
                </c:pt>
                <c:pt idx="15">
                  <c:v>253.500000</c:v>
                </c:pt>
                <c:pt idx="16">
                  <c:v>7.000000</c:v>
                </c:pt>
                <c:pt idx="17">
                  <c:v>7.000000</c:v>
                </c:pt>
                <c:pt idx="18">
                  <c:v>8.000000</c:v>
                </c:pt>
                <c:pt idx="19">
                  <c:v>8.000000</c:v>
                </c:pt>
                <c:pt idx="20">
                  <c:v>254.000000</c:v>
                </c:pt>
                <c:pt idx="21">
                  <c:v>254.000000</c:v>
                </c:pt>
                <c:pt idx="22">
                  <c:v>133.000000</c:v>
                </c:pt>
                <c:pt idx="23">
                  <c:v>133.000000</c:v>
                </c:pt>
                <c:pt idx="24">
                  <c:v>134.000000</c:v>
                </c:pt>
                <c:pt idx="25">
                  <c:v>134.000000</c:v>
                </c:pt>
                <c:pt idx="26">
                  <c:v>254.500000</c:v>
                </c:pt>
                <c:pt idx="27">
                  <c:v>254.500000</c:v>
                </c:pt>
                <c:pt idx="28">
                  <c:v>9.000000</c:v>
                </c:pt>
                <c:pt idx="29">
                  <c:v>9.000000</c:v>
                </c:pt>
                <c:pt idx="30">
                  <c:v>10.000000</c:v>
                </c:pt>
                <c:pt idx="31">
                  <c:v>10.000000</c:v>
                </c:pt>
                <c:pt idx="32">
                  <c:v>255.000000</c:v>
                </c:pt>
                <c:pt idx="33">
                  <c:v>255.000000</c:v>
                </c:pt>
                <c:pt idx="34">
                  <c:v>135.000000</c:v>
                </c:pt>
                <c:pt idx="35">
                  <c:v>135.000000</c:v>
                </c:pt>
                <c:pt idx="36">
                  <c:v>136.000000</c:v>
                </c:pt>
                <c:pt idx="37">
                  <c:v>136.000000</c:v>
                </c:pt>
                <c:pt idx="38">
                  <c:v>255.500000</c:v>
                </c:pt>
                <c:pt idx="39">
                  <c:v>255.500000</c:v>
                </c:pt>
                <c:pt idx="40">
                  <c:v>11.000000</c:v>
                </c:pt>
                <c:pt idx="41">
                  <c:v>11.000000</c:v>
                </c:pt>
                <c:pt idx="42">
                  <c:v>12.000000</c:v>
                </c:pt>
                <c:pt idx="43">
                  <c:v>12.000000</c:v>
                </c:pt>
                <c:pt idx="44">
                  <c:v>256.000000</c:v>
                </c:pt>
                <c:pt idx="45">
                  <c:v>256.000000</c:v>
                </c:pt>
                <c:pt idx="46">
                  <c:v>137.000000</c:v>
                </c:pt>
                <c:pt idx="47">
                  <c:v>137.000000</c:v>
                </c:pt>
                <c:pt idx="48">
                  <c:v>138.000000</c:v>
                </c:pt>
                <c:pt idx="49">
                  <c:v>138.000000</c:v>
                </c:pt>
                <c:pt idx="50">
                  <c:v>256.500000</c:v>
                </c:pt>
                <c:pt idx="51">
                  <c:v>256.500000</c:v>
                </c:pt>
                <c:pt idx="52">
                  <c:v>13.000000</c:v>
                </c:pt>
                <c:pt idx="53">
                  <c:v>13.000000</c:v>
                </c:pt>
                <c:pt idx="54">
                  <c:v>14.000000</c:v>
                </c:pt>
                <c:pt idx="55">
                  <c:v>14.000000</c:v>
                </c:pt>
                <c:pt idx="56">
                  <c:v>257.000000</c:v>
                </c:pt>
                <c:pt idx="57">
                  <c:v>257.000000</c:v>
                </c:pt>
                <c:pt idx="58">
                  <c:v>139.000000</c:v>
                </c:pt>
                <c:pt idx="59">
                  <c:v>139.000000</c:v>
                </c:pt>
                <c:pt idx="60">
                  <c:v>140.000000</c:v>
                </c:pt>
                <c:pt idx="61">
                  <c:v>140.000000</c:v>
                </c:pt>
                <c:pt idx="62">
                  <c:v>257.500000</c:v>
                </c:pt>
                <c:pt idx="63">
                  <c:v>257.500000</c:v>
                </c:pt>
                <c:pt idx="64">
                  <c:v>15.000000</c:v>
                </c:pt>
                <c:pt idx="65">
                  <c:v>15.000000</c:v>
                </c:pt>
                <c:pt idx="66">
                  <c:v>16.000000</c:v>
                </c:pt>
                <c:pt idx="67">
                  <c:v>16.000000</c:v>
                </c:pt>
                <c:pt idx="68">
                  <c:v>258.000000</c:v>
                </c:pt>
                <c:pt idx="69">
                  <c:v>258.000000</c:v>
                </c:pt>
                <c:pt idx="70">
                  <c:v>141.000000</c:v>
                </c:pt>
                <c:pt idx="71">
                  <c:v>141.000000</c:v>
                </c:pt>
                <c:pt idx="72">
                  <c:v>142.000000</c:v>
                </c:pt>
                <c:pt idx="73">
                  <c:v>142.000000</c:v>
                </c:pt>
                <c:pt idx="74">
                  <c:v>258.500000</c:v>
                </c:pt>
                <c:pt idx="75">
                  <c:v>258.500000</c:v>
                </c:pt>
                <c:pt idx="76">
                  <c:v>17.000000</c:v>
                </c:pt>
                <c:pt idx="77">
                  <c:v>17.000000</c:v>
                </c:pt>
                <c:pt idx="78">
                  <c:v>18.000000</c:v>
                </c:pt>
                <c:pt idx="79">
                  <c:v>18.000000</c:v>
                </c:pt>
                <c:pt idx="80">
                  <c:v>259.000000</c:v>
                </c:pt>
                <c:pt idx="81">
                  <c:v>259.000000</c:v>
                </c:pt>
                <c:pt idx="82">
                  <c:v>143.000000</c:v>
                </c:pt>
                <c:pt idx="83">
                  <c:v>143.000000</c:v>
                </c:pt>
                <c:pt idx="84">
                  <c:v>144.000000</c:v>
                </c:pt>
                <c:pt idx="85">
                  <c:v>144.000000</c:v>
                </c:pt>
                <c:pt idx="86">
                  <c:v>259.500000</c:v>
                </c:pt>
                <c:pt idx="87">
                  <c:v>259.500000</c:v>
                </c:pt>
                <c:pt idx="88">
                  <c:v>19.000000</c:v>
                </c:pt>
                <c:pt idx="89">
                  <c:v>19.000000</c:v>
                </c:pt>
                <c:pt idx="90">
                  <c:v>20.000000</c:v>
                </c:pt>
                <c:pt idx="91">
                  <c:v>20.000000</c:v>
                </c:pt>
                <c:pt idx="92">
                  <c:v>260.000000</c:v>
                </c:pt>
                <c:pt idx="93">
                  <c:v>260.000000</c:v>
                </c:pt>
                <c:pt idx="94">
                  <c:v>145.000000</c:v>
                </c:pt>
                <c:pt idx="95">
                  <c:v>145.000000</c:v>
                </c:pt>
                <c:pt idx="96">
                  <c:v>146.000000</c:v>
                </c:pt>
                <c:pt idx="97">
                  <c:v>146.000000</c:v>
                </c:pt>
                <c:pt idx="98">
                  <c:v>260.500000</c:v>
                </c:pt>
                <c:pt idx="99">
                  <c:v>260.500000</c:v>
                </c:pt>
                <c:pt idx="100">
                  <c:v>21.000000</c:v>
                </c:pt>
                <c:pt idx="101">
                  <c:v>21.000000</c:v>
                </c:pt>
                <c:pt idx="102">
                  <c:v>22.000000</c:v>
                </c:pt>
                <c:pt idx="103">
                  <c:v>22.000000</c:v>
                </c:pt>
                <c:pt idx="104">
                  <c:v>261.000000</c:v>
                </c:pt>
                <c:pt idx="105">
                  <c:v>261.000000</c:v>
                </c:pt>
                <c:pt idx="106">
                  <c:v>147.000000</c:v>
                </c:pt>
                <c:pt idx="107">
                  <c:v>147.000000</c:v>
                </c:pt>
                <c:pt idx="108">
                  <c:v>148.000000</c:v>
                </c:pt>
                <c:pt idx="109">
                  <c:v>148.000000</c:v>
                </c:pt>
                <c:pt idx="110">
                  <c:v>261.500000</c:v>
                </c:pt>
                <c:pt idx="111">
                  <c:v>261.500000</c:v>
                </c:pt>
                <c:pt idx="112">
                  <c:v>23.000000</c:v>
                </c:pt>
                <c:pt idx="113">
                  <c:v>23.000000</c:v>
                </c:pt>
                <c:pt idx="114">
                  <c:v>24.000000</c:v>
                </c:pt>
                <c:pt idx="115">
                  <c:v>24.000000</c:v>
                </c:pt>
                <c:pt idx="116">
                  <c:v>262.000000</c:v>
                </c:pt>
                <c:pt idx="117">
                  <c:v>262.000000</c:v>
                </c:pt>
                <c:pt idx="118">
                  <c:v>149.000000</c:v>
                </c:pt>
                <c:pt idx="119">
                  <c:v>149.000000</c:v>
                </c:pt>
                <c:pt idx="120">
                  <c:v>150.000000</c:v>
                </c:pt>
                <c:pt idx="121">
                  <c:v>150.000000</c:v>
                </c:pt>
                <c:pt idx="122">
                  <c:v>262.500000</c:v>
                </c:pt>
                <c:pt idx="123">
                  <c:v>262.500000</c:v>
                </c:pt>
                <c:pt idx="124">
                  <c:v>25.000000</c:v>
                </c:pt>
                <c:pt idx="125">
                  <c:v>25.000000</c:v>
                </c:pt>
                <c:pt idx="126">
                  <c:v>26.000000</c:v>
                </c:pt>
                <c:pt idx="127">
                  <c:v>26.000000</c:v>
                </c:pt>
                <c:pt idx="128">
                  <c:v>263.000000</c:v>
                </c:pt>
                <c:pt idx="129">
                  <c:v>263.000000</c:v>
                </c:pt>
                <c:pt idx="130">
                  <c:v>151.000000</c:v>
                </c:pt>
                <c:pt idx="131">
                  <c:v>151.000000</c:v>
                </c:pt>
                <c:pt idx="132">
                  <c:v>152.000000</c:v>
                </c:pt>
                <c:pt idx="133">
                  <c:v>152.000000</c:v>
                </c:pt>
                <c:pt idx="134">
                  <c:v>263.500000</c:v>
                </c:pt>
                <c:pt idx="135">
                  <c:v>263.500000</c:v>
                </c:pt>
                <c:pt idx="136">
                  <c:v>27.000000</c:v>
                </c:pt>
                <c:pt idx="137">
                  <c:v>27.000000</c:v>
                </c:pt>
                <c:pt idx="138">
                  <c:v>28.000000</c:v>
                </c:pt>
                <c:pt idx="139">
                  <c:v>28.000000</c:v>
                </c:pt>
                <c:pt idx="140">
                  <c:v>264.000000</c:v>
                </c:pt>
                <c:pt idx="141">
                  <c:v>264.000000</c:v>
                </c:pt>
                <c:pt idx="142">
                  <c:v>153.000000</c:v>
                </c:pt>
                <c:pt idx="143">
                  <c:v>153.000000</c:v>
                </c:pt>
                <c:pt idx="144">
                  <c:v>154.000000</c:v>
                </c:pt>
                <c:pt idx="145">
                  <c:v>154.000000</c:v>
                </c:pt>
                <c:pt idx="146">
                  <c:v>264.500000</c:v>
                </c:pt>
                <c:pt idx="147">
                  <c:v>264.500000</c:v>
                </c:pt>
                <c:pt idx="148">
                  <c:v>29.000000</c:v>
                </c:pt>
                <c:pt idx="149">
                  <c:v>29.000000</c:v>
                </c:pt>
                <c:pt idx="150">
                  <c:v>30.000000</c:v>
                </c:pt>
                <c:pt idx="151">
                  <c:v>30.000000</c:v>
                </c:pt>
                <c:pt idx="152">
                  <c:v>265.000000</c:v>
                </c:pt>
                <c:pt idx="153">
                  <c:v>265.000000</c:v>
                </c:pt>
                <c:pt idx="154">
                  <c:v>155.000000</c:v>
                </c:pt>
                <c:pt idx="155">
                  <c:v>155.000000</c:v>
                </c:pt>
                <c:pt idx="156">
                  <c:v>156.000000</c:v>
                </c:pt>
                <c:pt idx="157">
                  <c:v>156.000000</c:v>
                </c:pt>
                <c:pt idx="158">
                  <c:v>265.500000</c:v>
                </c:pt>
                <c:pt idx="159">
                  <c:v>265.500000</c:v>
                </c:pt>
                <c:pt idx="160">
                  <c:v>31.000000</c:v>
                </c:pt>
                <c:pt idx="161">
                  <c:v>31.000000</c:v>
                </c:pt>
                <c:pt idx="162">
                  <c:v>32.000000</c:v>
                </c:pt>
                <c:pt idx="163">
                  <c:v>32.000000</c:v>
                </c:pt>
                <c:pt idx="164">
                  <c:v>266.000000</c:v>
                </c:pt>
                <c:pt idx="165">
                  <c:v>266.000000</c:v>
                </c:pt>
                <c:pt idx="166">
                  <c:v>157.000000</c:v>
                </c:pt>
                <c:pt idx="167">
                  <c:v>157.000000</c:v>
                </c:pt>
                <c:pt idx="168">
                  <c:v>158.000000</c:v>
                </c:pt>
                <c:pt idx="169">
                  <c:v>158.000000</c:v>
                </c:pt>
                <c:pt idx="170">
                  <c:v>266.500000</c:v>
                </c:pt>
                <c:pt idx="171">
                  <c:v>266.500000</c:v>
                </c:pt>
                <c:pt idx="172">
                  <c:v>33.000000</c:v>
                </c:pt>
                <c:pt idx="173">
                  <c:v>33.000000</c:v>
                </c:pt>
                <c:pt idx="174">
                  <c:v>34.000000</c:v>
                </c:pt>
                <c:pt idx="175">
                  <c:v>34.000000</c:v>
                </c:pt>
                <c:pt idx="176">
                  <c:v>267.000000</c:v>
                </c:pt>
                <c:pt idx="177">
                  <c:v>267.000000</c:v>
                </c:pt>
                <c:pt idx="178">
                  <c:v>159.000000</c:v>
                </c:pt>
                <c:pt idx="179">
                  <c:v>159.000000</c:v>
                </c:pt>
                <c:pt idx="180">
                  <c:v>160.000000</c:v>
                </c:pt>
                <c:pt idx="181">
                  <c:v>160.000000</c:v>
                </c:pt>
                <c:pt idx="182">
                  <c:v>267.500000</c:v>
                </c:pt>
                <c:pt idx="183">
                  <c:v>267.500000</c:v>
                </c:pt>
                <c:pt idx="184">
                  <c:v>35.000000</c:v>
                </c:pt>
                <c:pt idx="185">
                  <c:v>35.000000</c:v>
                </c:pt>
                <c:pt idx="186">
                  <c:v>36.000000</c:v>
                </c:pt>
                <c:pt idx="187">
                  <c:v>36.000000</c:v>
                </c:pt>
                <c:pt idx="188">
                  <c:v>268.000000</c:v>
                </c:pt>
                <c:pt idx="189">
                  <c:v>268.000000</c:v>
                </c:pt>
                <c:pt idx="190">
                  <c:v>161.000000</c:v>
                </c:pt>
                <c:pt idx="191">
                  <c:v>161.000000</c:v>
                </c:pt>
                <c:pt idx="192">
                  <c:v>162.000000</c:v>
                </c:pt>
                <c:pt idx="193">
                  <c:v>162.000000</c:v>
                </c:pt>
                <c:pt idx="194">
                  <c:v>268.500000</c:v>
                </c:pt>
                <c:pt idx="195">
                  <c:v>268.500000</c:v>
                </c:pt>
                <c:pt idx="196">
                  <c:v>37.000000</c:v>
                </c:pt>
                <c:pt idx="197">
                  <c:v>37.000000</c:v>
                </c:pt>
                <c:pt idx="198">
                  <c:v>38.000000</c:v>
                </c:pt>
                <c:pt idx="199">
                  <c:v>38.000000</c:v>
                </c:pt>
                <c:pt idx="200">
                  <c:v>269.000000</c:v>
                </c:pt>
                <c:pt idx="201">
                  <c:v>269.000000</c:v>
                </c:pt>
                <c:pt idx="202">
                  <c:v>163.000000</c:v>
                </c:pt>
                <c:pt idx="203">
                  <c:v>163.000000</c:v>
                </c:pt>
                <c:pt idx="204">
                  <c:v>164.000000</c:v>
                </c:pt>
                <c:pt idx="205">
                  <c:v>164.000000</c:v>
                </c:pt>
                <c:pt idx="206">
                  <c:v>269.500000</c:v>
                </c:pt>
                <c:pt idx="207">
                  <c:v>269.500000</c:v>
                </c:pt>
                <c:pt idx="208">
                  <c:v>39.000000</c:v>
                </c:pt>
                <c:pt idx="209">
                  <c:v>39.000000</c:v>
                </c:pt>
                <c:pt idx="210">
                  <c:v>40.000000</c:v>
                </c:pt>
                <c:pt idx="211">
                  <c:v>40.000000</c:v>
                </c:pt>
                <c:pt idx="212">
                  <c:v>270.000000</c:v>
                </c:pt>
                <c:pt idx="213">
                  <c:v>270.000000</c:v>
                </c:pt>
                <c:pt idx="214">
                  <c:v>165.000000</c:v>
                </c:pt>
                <c:pt idx="215">
                  <c:v>165.000000</c:v>
                </c:pt>
                <c:pt idx="216">
                  <c:v>166.000000</c:v>
                </c:pt>
                <c:pt idx="217">
                  <c:v>166.000000</c:v>
                </c:pt>
                <c:pt idx="218">
                  <c:v>270.500000</c:v>
                </c:pt>
                <c:pt idx="219">
                  <c:v>270.500000</c:v>
                </c:pt>
                <c:pt idx="220">
                  <c:v>41.000000</c:v>
                </c:pt>
                <c:pt idx="221">
                  <c:v>41.000000</c:v>
                </c:pt>
                <c:pt idx="222">
                  <c:v>42.000000</c:v>
                </c:pt>
                <c:pt idx="223">
                  <c:v>42.000000</c:v>
                </c:pt>
                <c:pt idx="224">
                  <c:v>271.000000</c:v>
                </c:pt>
                <c:pt idx="225">
                  <c:v>271.000000</c:v>
                </c:pt>
                <c:pt idx="226">
                  <c:v>167.000000</c:v>
                </c:pt>
                <c:pt idx="227">
                  <c:v>167.000000</c:v>
                </c:pt>
                <c:pt idx="228">
                  <c:v>168.000000</c:v>
                </c:pt>
                <c:pt idx="229">
                  <c:v>168.000000</c:v>
                </c:pt>
                <c:pt idx="230">
                  <c:v>271.500000</c:v>
                </c:pt>
                <c:pt idx="231">
                  <c:v>271.500000</c:v>
                </c:pt>
                <c:pt idx="232">
                  <c:v>43.000000</c:v>
                </c:pt>
                <c:pt idx="233">
                  <c:v>43.000000</c:v>
                </c:pt>
                <c:pt idx="234">
                  <c:v>44.000000</c:v>
                </c:pt>
                <c:pt idx="235">
                  <c:v>44.000000</c:v>
                </c:pt>
                <c:pt idx="236">
                  <c:v>272.000000</c:v>
                </c:pt>
                <c:pt idx="237">
                  <c:v>272.000000</c:v>
                </c:pt>
                <c:pt idx="238">
                  <c:v>169.000000</c:v>
                </c:pt>
                <c:pt idx="239">
                  <c:v>169.000000</c:v>
                </c:pt>
                <c:pt idx="240">
                  <c:v>170.000000</c:v>
                </c:pt>
                <c:pt idx="241">
                  <c:v>170.000000</c:v>
                </c:pt>
                <c:pt idx="242">
                  <c:v>272.500000</c:v>
                </c:pt>
                <c:pt idx="243">
                  <c:v>272.500000</c:v>
                </c:pt>
                <c:pt idx="244">
                  <c:v>45.000000</c:v>
                </c:pt>
                <c:pt idx="245">
                  <c:v>45.000000</c:v>
                </c:pt>
                <c:pt idx="246">
                  <c:v>165.000000</c:v>
                </c:pt>
                <c:pt idx="247">
                  <c:v>165.000000</c:v>
                </c:pt>
                <c:pt idx="248">
                  <c:v>332.500000</c:v>
                </c:pt>
                <c:pt idx="249">
                  <c:v>332.500000</c:v>
                </c:pt>
                <c:pt idx="250">
                  <c:v>171.000000</c:v>
                </c:pt>
                <c:pt idx="251">
                  <c:v>171.000000</c:v>
                </c:pt>
                <c:pt idx="252">
                  <c:v>172.000000</c:v>
                </c:pt>
                <c:pt idx="253">
                  <c:v>172.000000</c:v>
                </c:pt>
                <c:pt idx="254">
                  <c:v>333.000000</c:v>
                </c:pt>
                <c:pt idx="255">
                  <c:v>333.000000</c:v>
                </c:pt>
                <c:pt idx="256">
                  <c:v>166.000000</c:v>
                </c:pt>
                <c:pt idx="257">
                  <c:v>166.000000</c:v>
                </c:pt>
                <c:pt idx="258">
                  <c:v>167.000000</c:v>
                </c:pt>
                <c:pt idx="259">
                  <c:v>167.000000</c:v>
                </c:pt>
                <c:pt idx="260">
                  <c:v>333.500000</c:v>
                </c:pt>
                <c:pt idx="261">
                  <c:v>333.500000</c:v>
                </c:pt>
                <c:pt idx="262">
                  <c:v>173.000000</c:v>
                </c:pt>
                <c:pt idx="263">
                  <c:v>173.000000</c:v>
                </c:pt>
                <c:pt idx="264">
                  <c:v>174.000000</c:v>
                </c:pt>
                <c:pt idx="265">
                  <c:v>174.000000</c:v>
                </c:pt>
                <c:pt idx="266">
                  <c:v>334.000000</c:v>
                </c:pt>
                <c:pt idx="267">
                  <c:v>334.000000</c:v>
                </c:pt>
                <c:pt idx="268">
                  <c:v>168.000000</c:v>
                </c:pt>
                <c:pt idx="269">
                  <c:v>168.000000</c:v>
                </c:pt>
                <c:pt idx="270">
                  <c:v>169.000000</c:v>
                </c:pt>
                <c:pt idx="271">
                  <c:v>169.000000</c:v>
                </c:pt>
                <c:pt idx="272">
                  <c:v>334.500000</c:v>
                </c:pt>
                <c:pt idx="273">
                  <c:v>334.500000</c:v>
                </c:pt>
                <c:pt idx="274">
                  <c:v>175.000000</c:v>
                </c:pt>
                <c:pt idx="275">
                  <c:v>175.000000</c:v>
                </c:pt>
                <c:pt idx="276">
                  <c:v>176.000000</c:v>
                </c:pt>
                <c:pt idx="277">
                  <c:v>176.000000</c:v>
                </c:pt>
                <c:pt idx="278">
                  <c:v>335.000000</c:v>
                </c:pt>
                <c:pt idx="279">
                  <c:v>335.000000</c:v>
                </c:pt>
                <c:pt idx="280">
                  <c:v>170.000000</c:v>
                </c:pt>
                <c:pt idx="281">
                  <c:v>170.000000</c:v>
                </c:pt>
                <c:pt idx="282">
                  <c:v>171.000000</c:v>
                </c:pt>
                <c:pt idx="283">
                  <c:v>171.000000</c:v>
                </c:pt>
                <c:pt idx="284">
                  <c:v>335.500000</c:v>
                </c:pt>
                <c:pt idx="285">
                  <c:v>335.500000</c:v>
                </c:pt>
                <c:pt idx="286">
                  <c:v>177.000000</c:v>
                </c:pt>
                <c:pt idx="287">
                  <c:v>177.000000</c:v>
                </c:pt>
                <c:pt idx="288">
                  <c:v>178.000000</c:v>
                </c:pt>
                <c:pt idx="289">
                  <c:v>178.000000</c:v>
                </c:pt>
                <c:pt idx="290">
                  <c:v>336.000000</c:v>
                </c:pt>
                <c:pt idx="291">
                  <c:v>336.000000</c:v>
                </c:pt>
                <c:pt idx="292">
                  <c:v>172.000000</c:v>
                </c:pt>
                <c:pt idx="293">
                  <c:v>172.000000</c:v>
                </c:pt>
                <c:pt idx="294">
                  <c:v>173.000000</c:v>
                </c:pt>
                <c:pt idx="295">
                  <c:v>173.000000</c:v>
                </c:pt>
                <c:pt idx="296">
                  <c:v>336.500000</c:v>
                </c:pt>
                <c:pt idx="297">
                  <c:v>336.500000</c:v>
                </c:pt>
                <c:pt idx="298">
                  <c:v>179.000000</c:v>
                </c:pt>
                <c:pt idx="299">
                  <c:v>179.000000</c:v>
                </c:pt>
                <c:pt idx="300">
                  <c:v>180.000000</c:v>
                </c:pt>
                <c:pt idx="301">
                  <c:v>180.000000</c:v>
                </c:pt>
                <c:pt idx="302">
                  <c:v>337.000000</c:v>
                </c:pt>
                <c:pt idx="303">
                  <c:v>337.000000</c:v>
                </c:pt>
                <c:pt idx="304">
                  <c:v>174.000000</c:v>
                </c:pt>
                <c:pt idx="305">
                  <c:v>174.000000</c:v>
                </c:pt>
                <c:pt idx="306">
                  <c:v>175.000000</c:v>
                </c:pt>
                <c:pt idx="307">
                  <c:v>175.000000</c:v>
                </c:pt>
                <c:pt idx="308">
                  <c:v>337.500000</c:v>
                </c:pt>
                <c:pt idx="309">
                  <c:v>337.500000</c:v>
                </c:pt>
                <c:pt idx="310">
                  <c:v>181.000000</c:v>
                </c:pt>
                <c:pt idx="311">
                  <c:v>181.000000</c:v>
                </c:pt>
                <c:pt idx="312">
                  <c:v>182.000000</c:v>
                </c:pt>
                <c:pt idx="313">
                  <c:v>182.000000</c:v>
                </c:pt>
                <c:pt idx="314">
                  <c:v>338.000000</c:v>
                </c:pt>
                <c:pt idx="315">
                  <c:v>338.000000</c:v>
                </c:pt>
                <c:pt idx="316">
                  <c:v>176.000000</c:v>
                </c:pt>
                <c:pt idx="317">
                  <c:v>176.000000</c:v>
                </c:pt>
                <c:pt idx="318">
                  <c:v>177.000000</c:v>
                </c:pt>
                <c:pt idx="319">
                  <c:v>177.000000</c:v>
                </c:pt>
                <c:pt idx="320">
                  <c:v>338.500000</c:v>
                </c:pt>
                <c:pt idx="321">
                  <c:v>338.500000</c:v>
                </c:pt>
                <c:pt idx="322">
                  <c:v>183.000000</c:v>
                </c:pt>
                <c:pt idx="323">
                  <c:v>183.000000</c:v>
                </c:pt>
                <c:pt idx="324">
                  <c:v>184.000000</c:v>
                </c:pt>
                <c:pt idx="325">
                  <c:v>184.000000</c:v>
                </c:pt>
                <c:pt idx="326">
                  <c:v>339.000000</c:v>
                </c:pt>
                <c:pt idx="327">
                  <c:v>339.000000</c:v>
                </c:pt>
                <c:pt idx="328">
                  <c:v>178.000000</c:v>
                </c:pt>
                <c:pt idx="329">
                  <c:v>178.000000</c:v>
                </c:pt>
                <c:pt idx="330">
                  <c:v>179.000000</c:v>
                </c:pt>
                <c:pt idx="331">
                  <c:v>179.000000</c:v>
                </c:pt>
                <c:pt idx="332">
                  <c:v>339.500000</c:v>
                </c:pt>
                <c:pt idx="333">
                  <c:v>339.500000</c:v>
                </c:pt>
                <c:pt idx="334">
                  <c:v>185.000000</c:v>
                </c:pt>
                <c:pt idx="335">
                  <c:v>185.000000</c:v>
                </c:pt>
                <c:pt idx="336">
                  <c:v>186.000000</c:v>
                </c:pt>
                <c:pt idx="337">
                  <c:v>186.000000</c:v>
                </c:pt>
                <c:pt idx="338">
                  <c:v>340.000000</c:v>
                </c:pt>
                <c:pt idx="339">
                  <c:v>340.000000</c:v>
                </c:pt>
                <c:pt idx="340">
                  <c:v>180.000000</c:v>
                </c:pt>
                <c:pt idx="341">
                  <c:v>180.000000</c:v>
                </c:pt>
                <c:pt idx="342">
                  <c:v>181.000000</c:v>
                </c:pt>
                <c:pt idx="343">
                  <c:v>181.000000</c:v>
                </c:pt>
                <c:pt idx="344">
                  <c:v>340.500000</c:v>
                </c:pt>
                <c:pt idx="345">
                  <c:v>340.500000</c:v>
                </c:pt>
                <c:pt idx="346">
                  <c:v>187.000000</c:v>
                </c:pt>
                <c:pt idx="347">
                  <c:v>187.000000</c:v>
                </c:pt>
                <c:pt idx="348">
                  <c:v>188.000000</c:v>
                </c:pt>
                <c:pt idx="349">
                  <c:v>188.000000</c:v>
                </c:pt>
                <c:pt idx="350">
                  <c:v>341.000000</c:v>
                </c:pt>
                <c:pt idx="351">
                  <c:v>341.000000</c:v>
                </c:pt>
                <c:pt idx="352">
                  <c:v>182.000000</c:v>
                </c:pt>
                <c:pt idx="353">
                  <c:v>182.000000</c:v>
                </c:pt>
                <c:pt idx="354">
                  <c:v>183.000000</c:v>
                </c:pt>
                <c:pt idx="355">
                  <c:v>183.000000</c:v>
                </c:pt>
                <c:pt idx="356">
                  <c:v>341.500000</c:v>
                </c:pt>
                <c:pt idx="357">
                  <c:v>341.500000</c:v>
                </c:pt>
                <c:pt idx="358">
                  <c:v>189.000000</c:v>
                </c:pt>
                <c:pt idx="359">
                  <c:v>189.000000</c:v>
                </c:pt>
                <c:pt idx="360">
                  <c:v>190.000000</c:v>
                </c:pt>
                <c:pt idx="361">
                  <c:v>190.000000</c:v>
                </c:pt>
                <c:pt idx="362">
                  <c:v>342.000000</c:v>
                </c:pt>
                <c:pt idx="363">
                  <c:v>342.000000</c:v>
                </c:pt>
                <c:pt idx="364">
                  <c:v>184.000000</c:v>
                </c:pt>
                <c:pt idx="365">
                  <c:v>184.000000</c:v>
                </c:pt>
                <c:pt idx="366">
                  <c:v>185.000000</c:v>
                </c:pt>
                <c:pt idx="367">
                  <c:v>185.000000</c:v>
                </c:pt>
                <c:pt idx="368">
                  <c:v>342.500000</c:v>
                </c:pt>
                <c:pt idx="369">
                  <c:v>342.500000</c:v>
                </c:pt>
                <c:pt idx="370">
                  <c:v>191.000000</c:v>
                </c:pt>
                <c:pt idx="371">
                  <c:v>191.000000</c:v>
                </c:pt>
                <c:pt idx="372">
                  <c:v>192.000000</c:v>
                </c:pt>
                <c:pt idx="373">
                  <c:v>192.000000</c:v>
                </c:pt>
                <c:pt idx="374">
                  <c:v>343.000000</c:v>
                </c:pt>
                <c:pt idx="375">
                  <c:v>343.000000</c:v>
                </c:pt>
                <c:pt idx="376">
                  <c:v>186.000000</c:v>
                </c:pt>
                <c:pt idx="377">
                  <c:v>186.000000</c:v>
                </c:pt>
                <c:pt idx="378">
                  <c:v>187.000000</c:v>
                </c:pt>
                <c:pt idx="379">
                  <c:v>187.000000</c:v>
                </c:pt>
                <c:pt idx="380">
                  <c:v>343.500000</c:v>
                </c:pt>
                <c:pt idx="381">
                  <c:v>343.500000</c:v>
                </c:pt>
                <c:pt idx="382">
                  <c:v>193.000000</c:v>
                </c:pt>
                <c:pt idx="383">
                  <c:v>193.000000</c:v>
                </c:pt>
                <c:pt idx="384">
                  <c:v>194.000000</c:v>
                </c:pt>
                <c:pt idx="385">
                  <c:v>194.000000</c:v>
                </c:pt>
                <c:pt idx="386">
                  <c:v>458.000000</c:v>
                </c:pt>
                <c:pt idx="387">
                  <c:v>458.000000</c:v>
                </c:pt>
                <c:pt idx="388">
                  <c:v>416.000000</c:v>
                </c:pt>
                <c:pt idx="389">
                  <c:v>416.000000</c:v>
                </c:pt>
                <c:pt idx="390">
                  <c:v>417.000000</c:v>
                </c:pt>
                <c:pt idx="391">
                  <c:v>417.000000</c:v>
                </c:pt>
                <c:pt idx="392">
                  <c:v>458.500000</c:v>
                </c:pt>
                <c:pt idx="393">
                  <c:v>458.500000</c:v>
                </c:pt>
                <c:pt idx="394">
                  <c:v>195.000000</c:v>
                </c:pt>
                <c:pt idx="395">
                  <c:v>195.000000</c:v>
                </c:pt>
                <c:pt idx="396">
                  <c:v>196.000000</c:v>
                </c:pt>
                <c:pt idx="397">
                  <c:v>196.000000</c:v>
                </c:pt>
                <c:pt idx="398">
                  <c:v>459.000000</c:v>
                </c:pt>
                <c:pt idx="399">
                  <c:v>459.000000</c:v>
                </c:pt>
                <c:pt idx="400">
                  <c:v>418.000000</c:v>
                </c:pt>
                <c:pt idx="401">
                  <c:v>418.000000</c:v>
                </c:pt>
                <c:pt idx="402">
                  <c:v>419.000000</c:v>
                </c:pt>
                <c:pt idx="403">
                  <c:v>419.000000</c:v>
                </c:pt>
                <c:pt idx="404">
                  <c:v>459.500000</c:v>
                </c:pt>
                <c:pt idx="405">
                  <c:v>459.500000</c:v>
                </c:pt>
                <c:pt idx="406">
                  <c:v>197.000000</c:v>
                </c:pt>
                <c:pt idx="407">
                  <c:v>197.000000</c:v>
                </c:pt>
                <c:pt idx="408">
                  <c:v>198.000000</c:v>
                </c:pt>
                <c:pt idx="409">
                  <c:v>198.000000</c:v>
                </c:pt>
                <c:pt idx="410">
                  <c:v>460.000000</c:v>
                </c:pt>
                <c:pt idx="411">
                  <c:v>460.000000</c:v>
                </c:pt>
                <c:pt idx="412">
                  <c:v>420.000000</c:v>
                </c:pt>
                <c:pt idx="413">
                  <c:v>420.000000</c:v>
                </c:pt>
                <c:pt idx="414">
                  <c:v>421.000000</c:v>
                </c:pt>
                <c:pt idx="415">
                  <c:v>421.000000</c:v>
                </c:pt>
                <c:pt idx="416">
                  <c:v>460.500000</c:v>
                </c:pt>
                <c:pt idx="417">
                  <c:v>460.500000</c:v>
                </c:pt>
                <c:pt idx="418">
                  <c:v>199.000000</c:v>
                </c:pt>
                <c:pt idx="419">
                  <c:v>199.000000</c:v>
                </c:pt>
                <c:pt idx="420">
                  <c:v>200.000000</c:v>
                </c:pt>
                <c:pt idx="421">
                  <c:v>200.000000</c:v>
                </c:pt>
                <c:pt idx="422">
                  <c:v>461.000000</c:v>
                </c:pt>
                <c:pt idx="423">
                  <c:v>461.000000</c:v>
                </c:pt>
                <c:pt idx="424">
                  <c:v>422.000000</c:v>
                </c:pt>
                <c:pt idx="425">
                  <c:v>422.000000</c:v>
                </c:pt>
                <c:pt idx="426">
                  <c:v>423.000000</c:v>
                </c:pt>
                <c:pt idx="427">
                  <c:v>423.000000</c:v>
                </c:pt>
                <c:pt idx="428">
                  <c:v>461.500000</c:v>
                </c:pt>
                <c:pt idx="429">
                  <c:v>461.500000</c:v>
                </c:pt>
                <c:pt idx="430">
                  <c:v>201.000000</c:v>
                </c:pt>
                <c:pt idx="431">
                  <c:v>201.000000</c:v>
                </c:pt>
                <c:pt idx="432">
                  <c:v>202.000000</c:v>
                </c:pt>
                <c:pt idx="433">
                  <c:v>202.000000</c:v>
                </c:pt>
                <c:pt idx="434">
                  <c:v>462.000000</c:v>
                </c:pt>
                <c:pt idx="435">
                  <c:v>462.000000</c:v>
                </c:pt>
                <c:pt idx="436">
                  <c:v>424.000000</c:v>
                </c:pt>
                <c:pt idx="437">
                  <c:v>424.000000</c:v>
                </c:pt>
                <c:pt idx="438">
                  <c:v>425.000000</c:v>
                </c:pt>
                <c:pt idx="439">
                  <c:v>425.000000</c:v>
                </c:pt>
                <c:pt idx="440">
                  <c:v>462.500000</c:v>
                </c:pt>
                <c:pt idx="441">
                  <c:v>462.500000</c:v>
                </c:pt>
                <c:pt idx="442">
                  <c:v>203.000000</c:v>
                </c:pt>
                <c:pt idx="443">
                  <c:v>203.000000</c:v>
                </c:pt>
                <c:pt idx="444">
                  <c:v>204.000000</c:v>
                </c:pt>
                <c:pt idx="445">
                  <c:v>204.000000</c:v>
                </c:pt>
                <c:pt idx="446">
                  <c:v>463.000000</c:v>
                </c:pt>
                <c:pt idx="447">
                  <c:v>463.000000</c:v>
                </c:pt>
                <c:pt idx="448">
                  <c:v>426.000000</c:v>
                </c:pt>
                <c:pt idx="449">
                  <c:v>426.000000</c:v>
                </c:pt>
                <c:pt idx="450">
                  <c:v>427.000000</c:v>
                </c:pt>
                <c:pt idx="451">
                  <c:v>427.000000</c:v>
                </c:pt>
                <c:pt idx="452">
                  <c:v>463.500000</c:v>
                </c:pt>
                <c:pt idx="453">
                  <c:v>463.500000</c:v>
                </c:pt>
                <c:pt idx="454">
                  <c:v>205.000000</c:v>
                </c:pt>
                <c:pt idx="455">
                  <c:v>205.000000</c:v>
                </c:pt>
                <c:pt idx="456">
                  <c:v>206.000000</c:v>
                </c:pt>
                <c:pt idx="457">
                  <c:v>206.000000</c:v>
                </c:pt>
                <c:pt idx="458">
                  <c:v>464.000000</c:v>
                </c:pt>
                <c:pt idx="459">
                  <c:v>464.000000</c:v>
                </c:pt>
                <c:pt idx="460">
                  <c:v>428.000000</c:v>
                </c:pt>
                <c:pt idx="461">
                  <c:v>428.000000</c:v>
                </c:pt>
                <c:pt idx="462">
                  <c:v>429.000000</c:v>
                </c:pt>
                <c:pt idx="463">
                  <c:v>429.000000</c:v>
                </c:pt>
                <c:pt idx="464">
                  <c:v>464.500000</c:v>
                </c:pt>
                <c:pt idx="465">
                  <c:v>464.500000</c:v>
                </c:pt>
                <c:pt idx="466">
                  <c:v>207.000000</c:v>
                </c:pt>
                <c:pt idx="467">
                  <c:v>207.000000</c:v>
                </c:pt>
                <c:pt idx="468">
                  <c:v>208.000000</c:v>
                </c:pt>
                <c:pt idx="469">
                  <c:v>208.000000</c:v>
                </c:pt>
                <c:pt idx="470">
                  <c:v>465.000000</c:v>
                </c:pt>
                <c:pt idx="471">
                  <c:v>465.000000</c:v>
                </c:pt>
                <c:pt idx="472">
                  <c:v>430.000000</c:v>
                </c:pt>
                <c:pt idx="473">
                  <c:v>430.000000</c:v>
                </c:pt>
                <c:pt idx="474">
                  <c:v>431.000000</c:v>
                </c:pt>
                <c:pt idx="475">
                  <c:v>431.000000</c:v>
                </c:pt>
                <c:pt idx="476">
                  <c:v>465.500000</c:v>
                </c:pt>
                <c:pt idx="477">
                  <c:v>465.500000</c:v>
                </c:pt>
                <c:pt idx="478">
                  <c:v>209.000000</c:v>
                </c:pt>
                <c:pt idx="479">
                  <c:v>209.000000</c:v>
                </c:pt>
                <c:pt idx="480">
                  <c:v>210.000000</c:v>
                </c:pt>
                <c:pt idx="481">
                  <c:v>210.000000</c:v>
                </c:pt>
                <c:pt idx="482">
                  <c:v>466.000000</c:v>
                </c:pt>
                <c:pt idx="483">
                  <c:v>466.000000</c:v>
                </c:pt>
                <c:pt idx="484">
                  <c:v>432.000000</c:v>
                </c:pt>
                <c:pt idx="485">
                  <c:v>432.000000</c:v>
                </c:pt>
                <c:pt idx="486">
                  <c:v>433.000000</c:v>
                </c:pt>
                <c:pt idx="487">
                  <c:v>433.000000</c:v>
                </c:pt>
                <c:pt idx="488">
                  <c:v>466.500000</c:v>
                </c:pt>
                <c:pt idx="489">
                  <c:v>466.500000</c:v>
                </c:pt>
                <c:pt idx="490">
                  <c:v>211.000000</c:v>
                </c:pt>
                <c:pt idx="491">
                  <c:v>211.000000</c:v>
                </c:pt>
                <c:pt idx="492">
                  <c:v>212.000000</c:v>
                </c:pt>
                <c:pt idx="493">
                  <c:v>212.000000</c:v>
                </c:pt>
                <c:pt idx="494">
                  <c:v>467.000000</c:v>
                </c:pt>
                <c:pt idx="495">
                  <c:v>467.000000</c:v>
                </c:pt>
                <c:pt idx="496">
                  <c:v>434.000000</c:v>
                </c:pt>
                <c:pt idx="497">
                  <c:v>434.000000</c:v>
                </c:pt>
                <c:pt idx="498">
                  <c:v>435.000000</c:v>
                </c:pt>
                <c:pt idx="499">
                  <c:v>435.000000</c:v>
                </c:pt>
                <c:pt idx="500">
                  <c:v>467.500000</c:v>
                </c:pt>
                <c:pt idx="501">
                  <c:v>467.500000</c:v>
                </c:pt>
                <c:pt idx="502">
                  <c:v>213.000000</c:v>
                </c:pt>
                <c:pt idx="503">
                  <c:v>213.000000</c:v>
                </c:pt>
                <c:pt idx="504">
                  <c:v>214.000000</c:v>
                </c:pt>
                <c:pt idx="505">
                  <c:v>214.000000</c:v>
                </c:pt>
                <c:pt idx="506">
                  <c:v>468.000000</c:v>
                </c:pt>
                <c:pt idx="507">
                  <c:v>468.000000</c:v>
                </c:pt>
                <c:pt idx="508">
                  <c:v>436.000000</c:v>
                </c:pt>
                <c:pt idx="509">
                  <c:v>436.000000</c:v>
                </c:pt>
                <c:pt idx="510">
                  <c:v>437.000000</c:v>
                </c:pt>
                <c:pt idx="511">
                  <c:v>437.000000</c:v>
                </c:pt>
                <c:pt idx="512">
                  <c:v>468.500000</c:v>
                </c:pt>
                <c:pt idx="513">
                  <c:v>468.500000</c:v>
                </c:pt>
                <c:pt idx="514">
                  <c:v>215.000000</c:v>
                </c:pt>
                <c:pt idx="515">
                  <c:v>215.000000</c:v>
                </c:pt>
                <c:pt idx="516">
                  <c:v>216.000000</c:v>
                </c:pt>
                <c:pt idx="517">
                  <c:v>216.000000</c:v>
                </c:pt>
                <c:pt idx="518">
                  <c:v>469.000000</c:v>
                </c:pt>
                <c:pt idx="519">
                  <c:v>469.000000</c:v>
                </c:pt>
                <c:pt idx="520">
                  <c:v>438.000000</c:v>
                </c:pt>
                <c:pt idx="521">
                  <c:v>438.000000</c:v>
                </c:pt>
                <c:pt idx="522">
                  <c:v>439.000000</c:v>
                </c:pt>
                <c:pt idx="523">
                  <c:v>439.000000</c:v>
                </c:pt>
                <c:pt idx="524">
                  <c:v>469.500000</c:v>
                </c:pt>
                <c:pt idx="525">
                  <c:v>469.500000</c:v>
                </c:pt>
                <c:pt idx="526">
                  <c:v>217.000000</c:v>
                </c:pt>
                <c:pt idx="527">
                  <c:v>217.000000</c:v>
                </c:pt>
                <c:pt idx="528">
                  <c:v>218.000000</c:v>
                </c:pt>
                <c:pt idx="529">
                  <c:v>218.000000</c:v>
                </c:pt>
                <c:pt idx="530">
                  <c:v>470.000000</c:v>
                </c:pt>
                <c:pt idx="531">
                  <c:v>470.000000</c:v>
                </c:pt>
                <c:pt idx="532">
                  <c:v>440.000000</c:v>
                </c:pt>
                <c:pt idx="533">
                  <c:v>440.000000</c:v>
                </c:pt>
                <c:pt idx="534">
                  <c:v>441.000000</c:v>
                </c:pt>
                <c:pt idx="535">
                  <c:v>441.000000</c:v>
                </c:pt>
                <c:pt idx="536">
                  <c:v>470.500000</c:v>
                </c:pt>
                <c:pt idx="537">
                  <c:v>470.500000</c:v>
                </c:pt>
                <c:pt idx="538">
                  <c:v>219.000000</c:v>
                </c:pt>
                <c:pt idx="539">
                  <c:v>219.000000</c:v>
                </c:pt>
                <c:pt idx="540">
                  <c:v>220.000000</c:v>
                </c:pt>
                <c:pt idx="541">
                  <c:v>220.000000</c:v>
                </c:pt>
                <c:pt idx="542">
                  <c:v>471.000000</c:v>
                </c:pt>
                <c:pt idx="543">
                  <c:v>471.000000</c:v>
                </c:pt>
                <c:pt idx="544">
                  <c:v>442.000000</c:v>
                </c:pt>
                <c:pt idx="545">
                  <c:v>442.000000</c:v>
                </c:pt>
                <c:pt idx="546">
                  <c:v>443.000000</c:v>
                </c:pt>
                <c:pt idx="547">
                  <c:v>443.000000</c:v>
                </c:pt>
                <c:pt idx="548">
                  <c:v>471.500000</c:v>
                </c:pt>
                <c:pt idx="549">
                  <c:v>471.500000</c:v>
                </c:pt>
                <c:pt idx="550">
                  <c:v>221.000000</c:v>
                </c:pt>
                <c:pt idx="551">
                  <c:v>221.000000</c:v>
                </c:pt>
                <c:pt idx="552">
                  <c:v>222.000000</c:v>
                </c:pt>
                <c:pt idx="553">
                  <c:v>222.000000</c:v>
                </c:pt>
                <c:pt idx="554">
                  <c:v>472.000000</c:v>
                </c:pt>
                <c:pt idx="555">
                  <c:v>472.000000</c:v>
                </c:pt>
                <c:pt idx="556">
                  <c:v>444.000000</c:v>
                </c:pt>
                <c:pt idx="557">
                  <c:v>444.000000</c:v>
                </c:pt>
                <c:pt idx="558">
                  <c:v>445.000000</c:v>
                </c:pt>
                <c:pt idx="559">
                  <c:v>445.000000</c:v>
                </c:pt>
                <c:pt idx="560">
                  <c:v>472.500000</c:v>
                </c:pt>
                <c:pt idx="561">
                  <c:v>472.500000</c:v>
                </c:pt>
                <c:pt idx="562">
                  <c:v>223.000000</c:v>
                </c:pt>
                <c:pt idx="563">
                  <c:v>223.000000</c:v>
                </c:pt>
                <c:pt idx="564">
                  <c:v>224.000000</c:v>
                </c:pt>
                <c:pt idx="565">
                  <c:v>224.000000</c:v>
                </c:pt>
                <c:pt idx="566">
                  <c:v>473.000000</c:v>
                </c:pt>
                <c:pt idx="567">
                  <c:v>473.000000</c:v>
                </c:pt>
                <c:pt idx="568">
                  <c:v>446.000000</c:v>
                </c:pt>
                <c:pt idx="569">
                  <c:v>446.000000</c:v>
                </c:pt>
                <c:pt idx="570">
                  <c:v>447.000000</c:v>
                </c:pt>
                <c:pt idx="571">
                  <c:v>447.000000</c:v>
                </c:pt>
                <c:pt idx="572">
                  <c:v>473.500000</c:v>
                </c:pt>
                <c:pt idx="573">
                  <c:v>473.500000</c:v>
                </c:pt>
                <c:pt idx="574">
                  <c:v>225.000000</c:v>
                </c:pt>
                <c:pt idx="575">
                  <c:v>225.000000</c:v>
                </c:pt>
                <c:pt idx="576">
                  <c:v>226.000000</c:v>
                </c:pt>
                <c:pt idx="577">
                  <c:v>226.000000</c:v>
                </c:pt>
                <c:pt idx="578">
                  <c:v>474.000000</c:v>
                </c:pt>
                <c:pt idx="579">
                  <c:v>474.000000</c:v>
                </c:pt>
                <c:pt idx="580">
                  <c:v>448.000000</c:v>
                </c:pt>
                <c:pt idx="581">
                  <c:v>448.000000</c:v>
                </c:pt>
                <c:pt idx="582">
                  <c:v>449.000000</c:v>
                </c:pt>
                <c:pt idx="583">
                  <c:v>449.000000</c:v>
                </c:pt>
                <c:pt idx="584">
                  <c:v>474.500000</c:v>
                </c:pt>
                <c:pt idx="585">
                  <c:v>474.500000</c:v>
                </c:pt>
                <c:pt idx="586">
                  <c:v>227.000000</c:v>
                </c:pt>
                <c:pt idx="587">
                  <c:v>227.000000</c:v>
                </c:pt>
                <c:pt idx="588">
                  <c:v>228.000000</c:v>
                </c:pt>
                <c:pt idx="589">
                  <c:v>228.000000</c:v>
                </c:pt>
                <c:pt idx="590">
                  <c:v>475.000000</c:v>
                </c:pt>
                <c:pt idx="591">
                  <c:v>475.000000</c:v>
                </c:pt>
                <c:pt idx="592">
                  <c:v>450.000000</c:v>
                </c:pt>
                <c:pt idx="593">
                  <c:v>450.000000</c:v>
                </c:pt>
                <c:pt idx="594">
                  <c:v>451.000000</c:v>
                </c:pt>
                <c:pt idx="595">
                  <c:v>451.000000</c:v>
                </c:pt>
                <c:pt idx="596">
                  <c:v>475.500000</c:v>
                </c:pt>
                <c:pt idx="597">
                  <c:v>475.500000</c:v>
                </c:pt>
                <c:pt idx="598">
                  <c:v>229.000000</c:v>
                </c:pt>
                <c:pt idx="599">
                  <c:v>229.000000</c:v>
                </c:pt>
                <c:pt idx="600">
                  <c:v>230.000000</c:v>
                </c:pt>
                <c:pt idx="601">
                  <c:v>230.000000</c:v>
                </c:pt>
                <c:pt idx="602">
                  <c:v>476.000000</c:v>
                </c:pt>
                <c:pt idx="603">
                  <c:v>476.000000</c:v>
                </c:pt>
                <c:pt idx="604">
                  <c:v>452.000000</c:v>
                </c:pt>
                <c:pt idx="605">
                  <c:v>452.000000</c:v>
                </c:pt>
                <c:pt idx="606">
                  <c:v>453.000000</c:v>
                </c:pt>
                <c:pt idx="607">
                  <c:v>453.000000</c:v>
                </c:pt>
                <c:pt idx="608">
                  <c:v>476.500000</c:v>
                </c:pt>
                <c:pt idx="609">
                  <c:v>476.500000</c:v>
                </c:pt>
                <c:pt idx="610">
                  <c:v>231.000000</c:v>
                </c:pt>
                <c:pt idx="611">
                  <c:v>231.000000</c:v>
                </c:pt>
                <c:pt idx="612">
                  <c:v>232.000000</c:v>
                </c:pt>
                <c:pt idx="613">
                  <c:v>232.000000</c:v>
                </c:pt>
                <c:pt idx="614">
                  <c:v>477.000000</c:v>
                </c:pt>
                <c:pt idx="615">
                  <c:v>477.000000</c:v>
                </c:pt>
                <c:pt idx="616">
                  <c:v>454.000000</c:v>
                </c:pt>
                <c:pt idx="617">
                  <c:v>454.000000</c:v>
                </c:pt>
                <c:pt idx="618">
                  <c:v>455.000000</c:v>
                </c:pt>
                <c:pt idx="619">
                  <c:v>455.000000</c:v>
                </c:pt>
                <c:pt idx="620">
                  <c:v>477.500000</c:v>
                </c:pt>
                <c:pt idx="621">
                  <c:v>477.500000</c:v>
                </c:pt>
                <c:pt idx="622">
                  <c:v>233.000000</c:v>
                </c:pt>
                <c:pt idx="623">
                  <c:v>233.000000</c:v>
                </c:pt>
                <c:pt idx="624">
                  <c:v>234.000000</c:v>
                </c:pt>
                <c:pt idx="625">
                  <c:v>234.000000</c:v>
                </c:pt>
                <c:pt idx="626">
                  <c:v>478.000000</c:v>
                </c:pt>
                <c:pt idx="627">
                  <c:v>478.000000</c:v>
                </c:pt>
                <c:pt idx="628">
                  <c:v>456.000000</c:v>
                </c:pt>
                <c:pt idx="629">
                  <c:v>456.000000</c:v>
                </c:pt>
                <c:pt idx="630">
                  <c:v>457.000000</c:v>
                </c:pt>
                <c:pt idx="631">
                  <c:v>457.000000</c:v>
                </c:pt>
                <c:pt idx="632">
                  <c:v>478.500000</c:v>
                </c:pt>
                <c:pt idx="633">
                  <c:v>478.500000</c:v>
                </c:pt>
                <c:pt idx="634">
                  <c:v>235.000000</c:v>
                </c:pt>
                <c:pt idx="635">
                  <c:v>235.000000</c:v>
                </c:pt>
                <c:pt idx="636">
                  <c:v>236.000000</c:v>
                </c:pt>
                <c:pt idx="637">
                  <c:v>236.000000</c:v>
                </c:pt>
                <c:pt idx="638">
                  <c:v>479.000000</c:v>
                </c:pt>
                <c:pt idx="639">
                  <c:v>479.000000</c:v>
                </c:pt>
                <c:pt idx="640">
                  <c:v>458.000000</c:v>
                </c:pt>
                <c:pt idx="641">
                  <c:v>458.000000</c:v>
                </c:pt>
                <c:pt idx="642">
                  <c:v>459.000000</c:v>
                </c:pt>
                <c:pt idx="643">
                  <c:v>459.000000</c:v>
                </c:pt>
                <c:pt idx="644">
                  <c:v>479.500000</c:v>
                </c:pt>
                <c:pt idx="645">
                  <c:v>479.500000</c:v>
                </c:pt>
                <c:pt idx="646">
                  <c:v>237.000000</c:v>
                </c:pt>
                <c:pt idx="647">
                  <c:v>237.000000</c:v>
                </c:pt>
                <c:pt idx="648">
                  <c:v>238.000000</c:v>
                </c:pt>
                <c:pt idx="649">
                  <c:v>238.000000</c:v>
                </c:pt>
                <c:pt idx="650">
                  <c:v>480.000000</c:v>
                </c:pt>
                <c:pt idx="651">
                  <c:v>480.000000</c:v>
                </c:pt>
                <c:pt idx="652">
                  <c:v>460.000000</c:v>
                </c:pt>
                <c:pt idx="653">
                  <c:v>460.000000</c:v>
                </c:pt>
                <c:pt idx="654">
                  <c:v>461.000000</c:v>
                </c:pt>
                <c:pt idx="655">
                  <c:v>461.000000</c:v>
                </c:pt>
                <c:pt idx="656">
                  <c:v>480.500000</c:v>
                </c:pt>
                <c:pt idx="657">
                  <c:v>480.500000</c:v>
                </c:pt>
                <c:pt idx="658">
                  <c:v>239.000000</c:v>
                </c:pt>
                <c:pt idx="659">
                  <c:v>239.000000</c:v>
                </c:pt>
                <c:pt idx="660">
                  <c:v>240.000000</c:v>
                </c:pt>
                <c:pt idx="661">
                  <c:v>240.000000</c:v>
                </c:pt>
                <c:pt idx="662">
                  <c:v>481.000000</c:v>
                </c:pt>
                <c:pt idx="663">
                  <c:v>481.000000</c:v>
                </c:pt>
                <c:pt idx="664">
                  <c:v>462.000000</c:v>
                </c:pt>
                <c:pt idx="665">
                  <c:v>462.000000</c:v>
                </c:pt>
                <c:pt idx="666">
                  <c:v>463.000000</c:v>
                </c:pt>
                <c:pt idx="667">
                  <c:v>463.000000</c:v>
                </c:pt>
                <c:pt idx="668">
                  <c:v>481.500000</c:v>
                </c:pt>
                <c:pt idx="669">
                  <c:v>481.500000</c:v>
                </c:pt>
                <c:pt idx="670">
                  <c:v>241.000000</c:v>
                </c:pt>
                <c:pt idx="671">
                  <c:v>241.000000</c:v>
                </c:pt>
                <c:pt idx="672">
                  <c:v>242.000000</c:v>
                </c:pt>
                <c:pt idx="673">
                  <c:v>242.000000</c:v>
                </c:pt>
                <c:pt idx="674">
                  <c:v>482.000000</c:v>
                </c:pt>
                <c:pt idx="675">
                  <c:v>482.000000</c:v>
                </c:pt>
                <c:pt idx="676">
                  <c:v>464.000000</c:v>
                </c:pt>
                <c:pt idx="677">
                  <c:v>464.000000</c:v>
                </c:pt>
                <c:pt idx="678">
                  <c:v>465.000000</c:v>
                </c:pt>
                <c:pt idx="679">
                  <c:v>465.000000</c:v>
                </c:pt>
                <c:pt idx="680">
                  <c:v>482.500000</c:v>
                </c:pt>
                <c:pt idx="681">
                  <c:v>482.500000</c:v>
                </c:pt>
                <c:pt idx="682">
                  <c:v>243.000000</c:v>
                </c:pt>
                <c:pt idx="683">
                  <c:v>243.000000</c:v>
                </c:pt>
                <c:pt idx="684">
                  <c:v>244.000000</c:v>
                </c:pt>
                <c:pt idx="685">
                  <c:v>244.000000</c:v>
                </c:pt>
                <c:pt idx="686">
                  <c:v>483.000000</c:v>
                </c:pt>
                <c:pt idx="687">
                  <c:v>483.000000</c:v>
                </c:pt>
                <c:pt idx="688">
                  <c:v>466.000000</c:v>
                </c:pt>
                <c:pt idx="689">
                  <c:v>466.000000</c:v>
                </c:pt>
                <c:pt idx="690">
                  <c:v>467.000000</c:v>
                </c:pt>
                <c:pt idx="691">
                  <c:v>467.000000</c:v>
                </c:pt>
                <c:pt idx="692">
                  <c:v>483.500000</c:v>
                </c:pt>
                <c:pt idx="693">
                  <c:v>483.500000</c:v>
                </c:pt>
                <c:pt idx="694">
                  <c:v>245.000000</c:v>
                </c:pt>
                <c:pt idx="695">
                  <c:v>245.000000</c:v>
                </c:pt>
                <c:pt idx="696">
                  <c:v>246.000000</c:v>
                </c:pt>
                <c:pt idx="697">
                  <c:v>246.000000</c:v>
                </c:pt>
                <c:pt idx="698">
                  <c:v>484.000000</c:v>
                </c:pt>
                <c:pt idx="699">
                  <c:v>484.000000</c:v>
                </c:pt>
                <c:pt idx="700">
                  <c:v>468.000000</c:v>
                </c:pt>
                <c:pt idx="701">
                  <c:v>468.000000</c:v>
                </c:pt>
                <c:pt idx="702">
                  <c:v>469.000000</c:v>
                </c:pt>
                <c:pt idx="703">
                  <c:v>469.000000</c:v>
                </c:pt>
                <c:pt idx="704">
                  <c:v>484.500000</c:v>
                </c:pt>
                <c:pt idx="705">
                  <c:v>484.500000</c:v>
                </c:pt>
                <c:pt idx="706">
                  <c:v>247.000000</c:v>
                </c:pt>
                <c:pt idx="707">
                  <c:v>247.000000</c:v>
                </c:pt>
                <c:pt idx="708">
                  <c:v>248.000000</c:v>
                </c:pt>
                <c:pt idx="709">
                  <c:v>248.000000</c:v>
                </c:pt>
                <c:pt idx="710">
                  <c:v>485.000000</c:v>
                </c:pt>
                <c:pt idx="711">
                  <c:v>485.000000</c:v>
                </c:pt>
                <c:pt idx="712">
                  <c:v>470.000000</c:v>
                </c:pt>
                <c:pt idx="713">
                  <c:v>470.000000</c:v>
                </c:pt>
                <c:pt idx="714">
                  <c:v>471.000000</c:v>
                </c:pt>
                <c:pt idx="715">
                  <c:v>471.000000</c:v>
                </c:pt>
                <c:pt idx="716">
                  <c:v>485.500000</c:v>
                </c:pt>
                <c:pt idx="717">
                  <c:v>485.500000</c:v>
                </c:pt>
                <c:pt idx="718">
                  <c:v>249.000000</c:v>
                </c:pt>
                <c:pt idx="719">
                  <c:v>249.000000</c:v>
                </c:pt>
                <c:pt idx="720">
                  <c:v>250.000000</c:v>
                </c:pt>
                <c:pt idx="721">
                  <c:v>250.000000</c:v>
                </c:pt>
                <c:pt idx="722">
                  <c:v>486.000000</c:v>
                </c:pt>
                <c:pt idx="723">
                  <c:v>486.000000</c:v>
                </c:pt>
                <c:pt idx="724">
                  <c:v>472.000000</c:v>
                </c:pt>
                <c:pt idx="725">
                  <c:v>472.000000</c:v>
                </c:pt>
                <c:pt idx="726">
                  <c:v>473.000000</c:v>
                </c:pt>
                <c:pt idx="727">
                  <c:v>473.000000</c:v>
                </c:pt>
                <c:pt idx="728">
                  <c:v>486.500000</c:v>
                </c:pt>
                <c:pt idx="729">
                  <c:v>486.500000</c:v>
                </c:pt>
                <c:pt idx="730">
                  <c:v>251.000000</c:v>
                </c:pt>
                <c:pt idx="731">
                  <c:v>251.000000</c:v>
                </c:pt>
                <c:pt idx="732">
                  <c:v>252.000000</c:v>
                </c:pt>
                <c:pt idx="733">
                  <c:v>252.000000</c:v>
                </c:pt>
                <c:pt idx="734">
                  <c:v>487.000000</c:v>
                </c:pt>
                <c:pt idx="735">
                  <c:v>487.000000</c:v>
                </c:pt>
                <c:pt idx="736">
                  <c:v>474.000000</c:v>
                </c:pt>
                <c:pt idx="737">
                  <c:v>474.000000</c:v>
                </c:pt>
                <c:pt idx="738">
                  <c:v>475.000000</c:v>
                </c:pt>
                <c:pt idx="739">
                  <c:v>475.000000</c:v>
                </c:pt>
                <c:pt idx="740">
                  <c:v>487.500000</c:v>
                </c:pt>
                <c:pt idx="741">
                  <c:v>487.500000</c:v>
                </c:pt>
                <c:pt idx="742">
                  <c:v>253.000000</c:v>
                </c:pt>
                <c:pt idx="743">
                  <c:v>253.000000</c:v>
                </c:pt>
                <c:pt idx="744">
                  <c:v>254.000000</c:v>
                </c:pt>
                <c:pt idx="745">
                  <c:v>254.000000</c:v>
                </c:pt>
                <c:pt idx="746">
                  <c:v>488.000000</c:v>
                </c:pt>
                <c:pt idx="747">
                  <c:v>488.000000</c:v>
                </c:pt>
                <c:pt idx="748">
                  <c:v>476.000000</c:v>
                </c:pt>
                <c:pt idx="749">
                  <c:v>476.000000</c:v>
                </c:pt>
                <c:pt idx="750">
                  <c:v>477.000000</c:v>
                </c:pt>
                <c:pt idx="751">
                  <c:v>477.000000</c:v>
                </c:pt>
                <c:pt idx="752">
                  <c:v>488.500000</c:v>
                </c:pt>
                <c:pt idx="753">
                  <c:v>488.500000</c:v>
                </c:pt>
                <c:pt idx="754">
                  <c:v>255.000000</c:v>
                </c:pt>
                <c:pt idx="755">
                  <c:v>255.000000</c:v>
                </c:pt>
                <c:pt idx="756">
                  <c:v>256.000000</c:v>
                </c:pt>
                <c:pt idx="757">
                  <c:v>256.000000</c:v>
                </c:pt>
                <c:pt idx="758">
                  <c:v>489.000000</c:v>
                </c:pt>
                <c:pt idx="759">
                  <c:v>489.000000</c:v>
                </c:pt>
                <c:pt idx="760">
                  <c:v>478.000000</c:v>
                </c:pt>
                <c:pt idx="761">
                  <c:v>478.000000</c:v>
                </c:pt>
                <c:pt idx="762">
                  <c:v>479.000000</c:v>
                </c:pt>
                <c:pt idx="763">
                  <c:v>479.000000</c:v>
                </c:pt>
                <c:pt idx="764">
                  <c:v>489.500000</c:v>
                </c:pt>
                <c:pt idx="765">
                  <c:v>489.500000</c:v>
                </c:pt>
                <c:pt idx="766">
                  <c:v>257.000000</c:v>
                </c:pt>
                <c:pt idx="767">
                  <c:v>257.000000</c:v>
                </c:pt>
                <c:pt idx="768">
                  <c:v>258.000000</c:v>
                </c:pt>
                <c:pt idx="769">
                  <c:v>258.000000</c:v>
                </c:pt>
                <c:pt idx="770">
                  <c:v>515.500000</c:v>
                </c:pt>
                <c:pt idx="771">
                  <c:v>515.500000</c:v>
                </c:pt>
                <c:pt idx="772">
                  <c:v>531.000000</c:v>
                </c:pt>
                <c:pt idx="773">
                  <c:v>531.000000</c:v>
                </c:pt>
                <c:pt idx="774">
                  <c:v>532.000000</c:v>
                </c:pt>
                <c:pt idx="775">
                  <c:v>532.000000</c:v>
                </c:pt>
                <c:pt idx="776">
                  <c:v>516.000000</c:v>
                </c:pt>
                <c:pt idx="777">
                  <c:v>516.000000</c:v>
                </c:pt>
                <c:pt idx="778">
                  <c:v>259.000000</c:v>
                </c:pt>
                <c:pt idx="779">
                  <c:v>259.000000</c:v>
                </c:pt>
                <c:pt idx="780">
                  <c:v>260.000000</c:v>
                </c:pt>
                <c:pt idx="781">
                  <c:v>260.000000</c:v>
                </c:pt>
                <c:pt idx="782">
                  <c:v>516.500000</c:v>
                </c:pt>
                <c:pt idx="783">
                  <c:v>516.500000</c:v>
                </c:pt>
                <c:pt idx="784">
                  <c:v>533.000000</c:v>
                </c:pt>
                <c:pt idx="785">
                  <c:v>533.000000</c:v>
                </c:pt>
                <c:pt idx="786">
                  <c:v>534.000000</c:v>
                </c:pt>
                <c:pt idx="787">
                  <c:v>534.000000</c:v>
                </c:pt>
                <c:pt idx="788">
                  <c:v>517.000000</c:v>
                </c:pt>
                <c:pt idx="789">
                  <c:v>517.000000</c:v>
                </c:pt>
                <c:pt idx="790">
                  <c:v>261.000000</c:v>
                </c:pt>
                <c:pt idx="791">
                  <c:v>261.000000</c:v>
                </c:pt>
                <c:pt idx="792">
                  <c:v>262.000000</c:v>
                </c:pt>
                <c:pt idx="793">
                  <c:v>262.000000</c:v>
                </c:pt>
                <c:pt idx="794">
                  <c:v>517.500000</c:v>
                </c:pt>
                <c:pt idx="795">
                  <c:v>517.500000</c:v>
                </c:pt>
                <c:pt idx="796">
                  <c:v>535.000000</c:v>
                </c:pt>
                <c:pt idx="797">
                  <c:v>535.000000</c:v>
                </c:pt>
                <c:pt idx="798">
                  <c:v>536.000000</c:v>
                </c:pt>
                <c:pt idx="799">
                  <c:v>536.000000</c:v>
                </c:pt>
                <c:pt idx="800">
                  <c:v>518.000000</c:v>
                </c:pt>
                <c:pt idx="801">
                  <c:v>518.000000</c:v>
                </c:pt>
                <c:pt idx="802">
                  <c:v>263.000000</c:v>
                </c:pt>
                <c:pt idx="803">
                  <c:v>263.000000</c:v>
                </c:pt>
                <c:pt idx="804">
                  <c:v>264.000000</c:v>
                </c:pt>
                <c:pt idx="805">
                  <c:v>264.000000</c:v>
                </c:pt>
                <c:pt idx="806">
                  <c:v>518.500000</c:v>
                </c:pt>
                <c:pt idx="807">
                  <c:v>518.500000</c:v>
                </c:pt>
                <c:pt idx="808">
                  <c:v>537.000000</c:v>
                </c:pt>
                <c:pt idx="809">
                  <c:v>537.000000</c:v>
                </c:pt>
                <c:pt idx="810">
                  <c:v>538.000000</c:v>
                </c:pt>
                <c:pt idx="811">
                  <c:v>538.000000</c:v>
                </c:pt>
                <c:pt idx="812">
                  <c:v>519.000000</c:v>
                </c:pt>
                <c:pt idx="813">
                  <c:v>519.000000</c:v>
                </c:pt>
                <c:pt idx="814">
                  <c:v>265.000000</c:v>
                </c:pt>
                <c:pt idx="815">
                  <c:v>265.000000</c:v>
                </c:pt>
                <c:pt idx="816">
                  <c:v>266.000000</c:v>
                </c:pt>
                <c:pt idx="817">
                  <c:v>266.000000</c:v>
                </c:pt>
                <c:pt idx="818">
                  <c:v>519.500000</c:v>
                </c:pt>
                <c:pt idx="819">
                  <c:v>519.500000</c:v>
                </c:pt>
                <c:pt idx="820">
                  <c:v>539.000000</c:v>
                </c:pt>
                <c:pt idx="821">
                  <c:v>539.000000</c:v>
                </c:pt>
                <c:pt idx="822">
                  <c:v>540.000000</c:v>
                </c:pt>
                <c:pt idx="823">
                  <c:v>540.000000</c:v>
                </c:pt>
                <c:pt idx="824">
                  <c:v>520.000000</c:v>
                </c:pt>
                <c:pt idx="825">
                  <c:v>520.000000</c:v>
                </c:pt>
                <c:pt idx="826">
                  <c:v>267.000000</c:v>
                </c:pt>
                <c:pt idx="827">
                  <c:v>267.000000</c:v>
                </c:pt>
                <c:pt idx="828">
                  <c:v>268.000000</c:v>
                </c:pt>
                <c:pt idx="829">
                  <c:v>268.000000</c:v>
                </c:pt>
                <c:pt idx="830">
                  <c:v>520.500000</c:v>
                </c:pt>
                <c:pt idx="831">
                  <c:v>520.500000</c:v>
                </c:pt>
                <c:pt idx="832">
                  <c:v>541.000000</c:v>
                </c:pt>
                <c:pt idx="833">
                  <c:v>541.000000</c:v>
                </c:pt>
                <c:pt idx="834">
                  <c:v>542.000000</c:v>
                </c:pt>
                <c:pt idx="835">
                  <c:v>542.000000</c:v>
                </c:pt>
                <c:pt idx="836">
                  <c:v>521.000000</c:v>
                </c:pt>
                <c:pt idx="837">
                  <c:v>521.000000</c:v>
                </c:pt>
                <c:pt idx="838">
                  <c:v>269.000000</c:v>
                </c:pt>
                <c:pt idx="839">
                  <c:v>269.000000</c:v>
                </c:pt>
                <c:pt idx="840">
                  <c:v>270.000000</c:v>
                </c:pt>
                <c:pt idx="841">
                  <c:v>270.000000</c:v>
                </c:pt>
                <c:pt idx="842">
                  <c:v>521.500000</c:v>
                </c:pt>
                <c:pt idx="843">
                  <c:v>521.500000</c:v>
                </c:pt>
                <c:pt idx="844">
                  <c:v>543.000000</c:v>
                </c:pt>
                <c:pt idx="845">
                  <c:v>543.000000</c:v>
                </c:pt>
                <c:pt idx="846">
                  <c:v>544.000000</c:v>
                </c:pt>
                <c:pt idx="847">
                  <c:v>544.000000</c:v>
                </c:pt>
                <c:pt idx="848">
                  <c:v>522.000000</c:v>
                </c:pt>
                <c:pt idx="849">
                  <c:v>522.000000</c:v>
                </c:pt>
                <c:pt idx="850">
                  <c:v>271.000000</c:v>
                </c:pt>
                <c:pt idx="851">
                  <c:v>271.000000</c:v>
                </c:pt>
                <c:pt idx="852">
                  <c:v>272.000000</c:v>
                </c:pt>
                <c:pt idx="853">
                  <c:v>272.000000</c:v>
                </c:pt>
                <c:pt idx="854">
                  <c:v>522.500000</c:v>
                </c:pt>
                <c:pt idx="855">
                  <c:v>522.500000</c:v>
                </c:pt>
                <c:pt idx="856">
                  <c:v>545.000000</c:v>
                </c:pt>
                <c:pt idx="857">
                  <c:v>545.000000</c:v>
                </c:pt>
                <c:pt idx="858">
                  <c:v>546.000000</c:v>
                </c:pt>
                <c:pt idx="859">
                  <c:v>546.000000</c:v>
                </c:pt>
                <c:pt idx="860">
                  <c:v>523.000000</c:v>
                </c:pt>
                <c:pt idx="861">
                  <c:v>523.000000</c:v>
                </c:pt>
                <c:pt idx="862">
                  <c:v>273.000000</c:v>
                </c:pt>
                <c:pt idx="863">
                  <c:v>273.000000</c:v>
                </c:pt>
                <c:pt idx="864">
                  <c:v>274.000000</c:v>
                </c:pt>
                <c:pt idx="865">
                  <c:v>274.000000</c:v>
                </c:pt>
                <c:pt idx="866">
                  <c:v>523.500000</c:v>
                </c:pt>
                <c:pt idx="867">
                  <c:v>523.500000</c:v>
                </c:pt>
                <c:pt idx="868">
                  <c:v>547.000000</c:v>
                </c:pt>
                <c:pt idx="869">
                  <c:v>547.000000</c:v>
                </c:pt>
                <c:pt idx="870">
                  <c:v>548.000000</c:v>
                </c:pt>
                <c:pt idx="871">
                  <c:v>548.000000</c:v>
                </c:pt>
                <c:pt idx="872">
                  <c:v>524.000000</c:v>
                </c:pt>
                <c:pt idx="873">
                  <c:v>524.000000</c:v>
                </c:pt>
                <c:pt idx="874">
                  <c:v>275.000000</c:v>
                </c:pt>
                <c:pt idx="875">
                  <c:v>275.000000</c:v>
                </c:pt>
                <c:pt idx="876">
                  <c:v>276.000000</c:v>
                </c:pt>
                <c:pt idx="877">
                  <c:v>276.000000</c:v>
                </c:pt>
                <c:pt idx="878">
                  <c:v>524.500000</c:v>
                </c:pt>
                <c:pt idx="879">
                  <c:v>524.500000</c:v>
                </c:pt>
                <c:pt idx="880">
                  <c:v>549.000000</c:v>
                </c:pt>
                <c:pt idx="881">
                  <c:v>549.000000</c:v>
                </c:pt>
                <c:pt idx="882">
                  <c:v>550.000000</c:v>
                </c:pt>
                <c:pt idx="883">
                  <c:v>550.000000</c:v>
                </c:pt>
                <c:pt idx="884">
                  <c:v>525.000000</c:v>
                </c:pt>
                <c:pt idx="885">
                  <c:v>525.000000</c:v>
                </c:pt>
                <c:pt idx="886">
                  <c:v>277.000000</c:v>
                </c:pt>
                <c:pt idx="887">
                  <c:v>277.000000</c:v>
                </c:pt>
                <c:pt idx="888">
                  <c:v>278.000000</c:v>
                </c:pt>
                <c:pt idx="889">
                  <c:v>278.000000</c:v>
                </c:pt>
                <c:pt idx="890">
                  <c:v>525.500000</c:v>
                </c:pt>
                <c:pt idx="891">
                  <c:v>525.500000</c:v>
                </c:pt>
                <c:pt idx="892">
                  <c:v>551.000000</c:v>
                </c:pt>
                <c:pt idx="893">
                  <c:v>551.000000</c:v>
                </c:pt>
                <c:pt idx="894">
                  <c:v>552.000000</c:v>
                </c:pt>
                <c:pt idx="895">
                  <c:v>552.000000</c:v>
                </c:pt>
                <c:pt idx="896">
                  <c:v>526.000000</c:v>
                </c:pt>
                <c:pt idx="897">
                  <c:v>526.000000</c:v>
                </c:pt>
                <c:pt idx="898">
                  <c:v>279.000000</c:v>
                </c:pt>
                <c:pt idx="899">
                  <c:v>279.000000</c:v>
                </c:pt>
                <c:pt idx="900">
                  <c:v>280.000000</c:v>
                </c:pt>
                <c:pt idx="901">
                  <c:v>280.000000</c:v>
                </c:pt>
                <c:pt idx="902">
                  <c:v>526.500000</c:v>
                </c:pt>
                <c:pt idx="903">
                  <c:v>526.500000</c:v>
                </c:pt>
                <c:pt idx="904">
                  <c:v>553.000000</c:v>
                </c:pt>
                <c:pt idx="905">
                  <c:v>553.000000</c:v>
                </c:pt>
                <c:pt idx="906">
                  <c:v>554.000000</c:v>
                </c:pt>
                <c:pt idx="907">
                  <c:v>554.000000</c:v>
                </c:pt>
                <c:pt idx="908">
                  <c:v>527.000000</c:v>
                </c:pt>
                <c:pt idx="909">
                  <c:v>527.000000</c:v>
                </c:pt>
                <c:pt idx="910">
                  <c:v>281.000000</c:v>
                </c:pt>
                <c:pt idx="911">
                  <c:v>281.000000</c:v>
                </c:pt>
                <c:pt idx="912">
                  <c:v>282.000000</c:v>
                </c:pt>
                <c:pt idx="913">
                  <c:v>282.000000</c:v>
                </c:pt>
                <c:pt idx="914">
                  <c:v>527.500000</c:v>
                </c:pt>
                <c:pt idx="915">
                  <c:v>527.500000</c:v>
                </c:pt>
                <c:pt idx="916">
                  <c:v>555.000000</c:v>
                </c:pt>
                <c:pt idx="917">
                  <c:v>555.000000</c:v>
                </c:pt>
                <c:pt idx="918">
                  <c:v>556.000000</c:v>
                </c:pt>
                <c:pt idx="919">
                  <c:v>556.000000</c:v>
                </c:pt>
                <c:pt idx="920">
                  <c:v>528.000000</c:v>
                </c:pt>
                <c:pt idx="921">
                  <c:v>528.000000</c:v>
                </c:pt>
                <c:pt idx="922">
                  <c:v>283.000000</c:v>
                </c:pt>
                <c:pt idx="923">
                  <c:v>283.000000</c:v>
                </c:pt>
                <c:pt idx="924">
                  <c:v>284.000000</c:v>
                </c:pt>
                <c:pt idx="925">
                  <c:v>284.000000</c:v>
                </c:pt>
                <c:pt idx="926">
                  <c:v>528.500000</c:v>
                </c:pt>
                <c:pt idx="927">
                  <c:v>528.500000</c:v>
                </c:pt>
                <c:pt idx="928">
                  <c:v>557.000000</c:v>
                </c:pt>
                <c:pt idx="929">
                  <c:v>557.000000</c:v>
                </c:pt>
                <c:pt idx="930">
                  <c:v>558.000000</c:v>
                </c:pt>
                <c:pt idx="931">
                  <c:v>558.000000</c:v>
                </c:pt>
                <c:pt idx="932">
                  <c:v>529.000000</c:v>
                </c:pt>
                <c:pt idx="933">
                  <c:v>529.000000</c:v>
                </c:pt>
                <c:pt idx="934">
                  <c:v>285.000000</c:v>
                </c:pt>
                <c:pt idx="935">
                  <c:v>285.000000</c:v>
                </c:pt>
                <c:pt idx="936">
                  <c:v>286.000000</c:v>
                </c:pt>
                <c:pt idx="937">
                  <c:v>286.000000</c:v>
                </c:pt>
                <c:pt idx="938">
                  <c:v>529.500000</c:v>
                </c:pt>
                <c:pt idx="939">
                  <c:v>529.500000</c:v>
                </c:pt>
                <c:pt idx="940">
                  <c:v>559.000000</c:v>
                </c:pt>
                <c:pt idx="941">
                  <c:v>559.000000</c:v>
                </c:pt>
                <c:pt idx="942">
                  <c:v>560.000000</c:v>
                </c:pt>
                <c:pt idx="943">
                  <c:v>560.000000</c:v>
                </c:pt>
                <c:pt idx="944">
                  <c:v>530.000000</c:v>
                </c:pt>
                <c:pt idx="945">
                  <c:v>530.000000</c:v>
                </c:pt>
                <c:pt idx="946">
                  <c:v>287.000000</c:v>
                </c:pt>
                <c:pt idx="947">
                  <c:v>287.000000</c:v>
                </c:pt>
                <c:pt idx="948">
                  <c:v>288.000000</c:v>
                </c:pt>
                <c:pt idx="949">
                  <c:v>288.000000</c:v>
                </c:pt>
                <c:pt idx="950">
                  <c:v>530.500000</c:v>
                </c:pt>
                <c:pt idx="951">
                  <c:v>530.500000</c:v>
                </c:pt>
                <c:pt idx="952">
                  <c:v>561.000000</c:v>
                </c:pt>
                <c:pt idx="953">
                  <c:v>561.000000</c:v>
                </c:pt>
                <c:pt idx="954">
                  <c:v>562.000000</c:v>
                </c:pt>
                <c:pt idx="955">
                  <c:v>562.000000</c:v>
                </c:pt>
                <c:pt idx="956">
                  <c:v>531.000000</c:v>
                </c:pt>
                <c:pt idx="957">
                  <c:v>531.000000</c:v>
                </c:pt>
                <c:pt idx="958">
                  <c:v>289.000000</c:v>
                </c:pt>
                <c:pt idx="959">
                  <c:v>289.000000</c:v>
                </c:pt>
                <c:pt idx="960">
                  <c:v>290.000000</c:v>
                </c:pt>
                <c:pt idx="961">
                  <c:v>290.000000</c:v>
                </c:pt>
                <c:pt idx="962">
                  <c:v>531.500000</c:v>
                </c:pt>
                <c:pt idx="963">
                  <c:v>531.500000</c:v>
                </c:pt>
                <c:pt idx="964">
                  <c:v>563.000000</c:v>
                </c:pt>
                <c:pt idx="965">
                  <c:v>563.000000</c:v>
                </c:pt>
                <c:pt idx="966">
                  <c:v>564.000000</c:v>
                </c:pt>
                <c:pt idx="967">
                  <c:v>564.000000</c:v>
                </c:pt>
                <c:pt idx="968">
                  <c:v>532.000000</c:v>
                </c:pt>
                <c:pt idx="969">
                  <c:v>532.000000</c:v>
                </c:pt>
                <c:pt idx="970">
                  <c:v>291.000000</c:v>
                </c:pt>
                <c:pt idx="971">
                  <c:v>291.000000</c:v>
                </c:pt>
                <c:pt idx="972">
                  <c:v>292.000000</c:v>
                </c:pt>
                <c:pt idx="973">
                  <c:v>292.000000</c:v>
                </c:pt>
                <c:pt idx="974">
                  <c:v>532.500000</c:v>
                </c:pt>
                <c:pt idx="975">
                  <c:v>532.500000</c:v>
                </c:pt>
                <c:pt idx="976">
                  <c:v>565.000000</c:v>
                </c:pt>
                <c:pt idx="977">
                  <c:v>565.000000</c:v>
                </c:pt>
                <c:pt idx="978">
                  <c:v>566.000000</c:v>
                </c:pt>
                <c:pt idx="979">
                  <c:v>566.000000</c:v>
                </c:pt>
                <c:pt idx="980">
                  <c:v>533.000000</c:v>
                </c:pt>
                <c:pt idx="981">
                  <c:v>533.000000</c:v>
                </c:pt>
                <c:pt idx="982">
                  <c:v>293.000000</c:v>
                </c:pt>
                <c:pt idx="983">
                  <c:v>293.000000</c:v>
                </c:pt>
                <c:pt idx="984">
                  <c:v>294.000000</c:v>
                </c:pt>
                <c:pt idx="985">
                  <c:v>294.000000</c:v>
                </c:pt>
                <c:pt idx="986">
                  <c:v>533.500000</c:v>
                </c:pt>
                <c:pt idx="987">
                  <c:v>533.500000</c:v>
                </c:pt>
                <c:pt idx="988">
                  <c:v>567.000000</c:v>
                </c:pt>
                <c:pt idx="989">
                  <c:v>567.000000</c:v>
                </c:pt>
                <c:pt idx="990">
                  <c:v>568.000000</c:v>
                </c:pt>
                <c:pt idx="991">
                  <c:v>568.000000</c:v>
                </c:pt>
                <c:pt idx="992">
                  <c:v>534.000000</c:v>
                </c:pt>
                <c:pt idx="993">
                  <c:v>534.000000</c:v>
                </c:pt>
                <c:pt idx="994">
                  <c:v>295.000000</c:v>
                </c:pt>
                <c:pt idx="995">
                  <c:v>295.000000</c:v>
                </c:pt>
                <c:pt idx="996">
                  <c:v>296.000000</c:v>
                </c:pt>
                <c:pt idx="997">
                  <c:v>296.000000</c:v>
                </c:pt>
                <c:pt idx="998">
                  <c:v>534.500000</c:v>
                </c:pt>
                <c:pt idx="999">
                  <c:v>534.500000</c:v>
                </c:pt>
                <c:pt idx="1000">
                  <c:v>569.000000</c:v>
                </c:pt>
                <c:pt idx="1001">
                  <c:v>569.000000</c:v>
                </c:pt>
                <c:pt idx="1002">
                  <c:v>570.000000</c:v>
                </c:pt>
                <c:pt idx="1003">
                  <c:v>570.000000</c:v>
                </c:pt>
                <c:pt idx="1004">
                  <c:v>535.000000</c:v>
                </c:pt>
                <c:pt idx="1005">
                  <c:v>535.000000</c:v>
                </c:pt>
                <c:pt idx="1006">
                  <c:v>297.000000</c:v>
                </c:pt>
                <c:pt idx="1007">
                  <c:v>297.000000</c:v>
                </c:pt>
                <c:pt idx="1008">
                  <c:v>298.000000</c:v>
                </c:pt>
                <c:pt idx="1009">
                  <c:v>298.000000</c:v>
                </c:pt>
                <c:pt idx="1010">
                  <c:v>535.500000</c:v>
                </c:pt>
                <c:pt idx="1011">
                  <c:v>535.500000</c:v>
                </c:pt>
                <c:pt idx="1012">
                  <c:v>571.000000</c:v>
                </c:pt>
                <c:pt idx="1013">
                  <c:v>571.000000</c:v>
                </c:pt>
                <c:pt idx="1014">
                  <c:v>572.000000</c:v>
                </c:pt>
                <c:pt idx="1015">
                  <c:v>572.000000</c:v>
                </c:pt>
                <c:pt idx="1016">
                  <c:v>536.000000</c:v>
                </c:pt>
                <c:pt idx="1017">
                  <c:v>536.000000</c:v>
                </c:pt>
                <c:pt idx="1018">
                  <c:v>299.000000</c:v>
                </c:pt>
                <c:pt idx="1019">
                  <c:v>299.000000</c:v>
                </c:pt>
                <c:pt idx="1020">
                  <c:v>300.000000</c:v>
                </c:pt>
                <c:pt idx="1021">
                  <c:v>300.000000</c:v>
                </c:pt>
                <c:pt idx="1022">
                  <c:v>536.500000</c:v>
                </c:pt>
                <c:pt idx="1023">
                  <c:v>536.500000</c:v>
                </c:pt>
                <c:pt idx="1024">
                  <c:v>573.000000</c:v>
                </c:pt>
                <c:pt idx="1025">
                  <c:v>573.000000</c:v>
                </c:pt>
                <c:pt idx="1026">
                  <c:v>574.000000</c:v>
                </c:pt>
                <c:pt idx="1027">
                  <c:v>574.000000</c:v>
                </c:pt>
                <c:pt idx="1028">
                  <c:v>537.000000</c:v>
                </c:pt>
                <c:pt idx="1029">
                  <c:v>537.000000</c:v>
                </c:pt>
                <c:pt idx="1030">
                  <c:v>301.000000</c:v>
                </c:pt>
                <c:pt idx="1031">
                  <c:v>301.000000</c:v>
                </c:pt>
                <c:pt idx="1032">
                  <c:v>302.000000</c:v>
                </c:pt>
                <c:pt idx="1033">
                  <c:v>302.000000</c:v>
                </c:pt>
                <c:pt idx="1034">
                  <c:v>537.500000</c:v>
                </c:pt>
                <c:pt idx="1035">
                  <c:v>537.500000</c:v>
                </c:pt>
                <c:pt idx="1036">
                  <c:v>575.000000</c:v>
                </c:pt>
                <c:pt idx="1037">
                  <c:v>575.000000</c:v>
                </c:pt>
                <c:pt idx="1038">
                  <c:v>576.000000</c:v>
                </c:pt>
                <c:pt idx="1039">
                  <c:v>576.000000</c:v>
                </c:pt>
                <c:pt idx="1040">
                  <c:v>538.000000</c:v>
                </c:pt>
                <c:pt idx="1041">
                  <c:v>538.000000</c:v>
                </c:pt>
                <c:pt idx="1042">
                  <c:v>303.000000</c:v>
                </c:pt>
                <c:pt idx="1043">
                  <c:v>303.000000</c:v>
                </c:pt>
                <c:pt idx="1044">
                  <c:v>304.000000</c:v>
                </c:pt>
                <c:pt idx="1045">
                  <c:v>304.000000</c:v>
                </c:pt>
                <c:pt idx="1046">
                  <c:v>538.500000</c:v>
                </c:pt>
                <c:pt idx="1047">
                  <c:v>538.500000</c:v>
                </c:pt>
                <c:pt idx="1048">
                  <c:v>577.000000</c:v>
                </c:pt>
                <c:pt idx="1049">
                  <c:v>577.000000</c:v>
                </c:pt>
                <c:pt idx="1050">
                  <c:v>578.000000</c:v>
                </c:pt>
                <c:pt idx="1051">
                  <c:v>578.000000</c:v>
                </c:pt>
                <c:pt idx="1052">
                  <c:v>539.000000</c:v>
                </c:pt>
                <c:pt idx="1053">
                  <c:v>539.000000</c:v>
                </c:pt>
                <c:pt idx="1054">
                  <c:v>305.000000</c:v>
                </c:pt>
                <c:pt idx="1055">
                  <c:v>305.000000</c:v>
                </c:pt>
                <c:pt idx="1056">
                  <c:v>306.000000</c:v>
                </c:pt>
                <c:pt idx="1057">
                  <c:v>306.000000</c:v>
                </c:pt>
                <c:pt idx="1058">
                  <c:v>539.500000</c:v>
                </c:pt>
                <c:pt idx="1059">
                  <c:v>539.500000</c:v>
                </c:pt>
                <c:pt idx="1060">
                  <c:v>579.000000</c:v>
                </c:pt>
                <c:pt idx="1061">
                  <c:v>579.000000</c:v>
                </c:pt>
                <c:pt idx="1062">
                  <c:v>580.000000</c:v>
                </c:pt>
                <c:pt idx="1063">
                  <c:v>580.000000</c:v>
                </c:pt>
                <c:pt idx="1064">
                  <c:v>540.000000</c:v>
                </c:pt>
                <c:pt idx="1065">
                  <c:v>540.000000</c:v>
                </c:pt>
                <c:pt idx="1066">
                  <c:v>307.000000</c:v>
                </c:pt>
                <c:pt idx="1067">
                  <c:v>307.000000</c:v>
                </c:pt>
                <c:pt idx="1068">
                  <c:v>308.000000</c:v>
                </c:pt>
                <c:pt idx="1069">
                  <c:v>308.000000</c:v>
                </c:pt>
                <c:pt idx="1070">
                  <c:v>540.500000</c:v>
                </c:pt>
                <c:pt idx="1071">
                  <c:v>540.500000</c:v>
                </c:pt>
                <c:pt idx="1072">
                  <c:v>581.000000</c:v>
                </c:pt>
                <c:pt idx="1073">
                  <c:v>581.000000</c:v>
                </c:pt>
                <c:pt idx="1074">
                  <c:v>582.000000</c:v>
                </c:pt>
                <c:pt idx="1075">
                  <c:v>582.000000</c:v>
                </c:pt>
                <c:pt idx="1076">
                  <c:v>541.000000</c:v>
                </c:pt>
                <c:pt idx="1077">
                  <c:v>541.000000</c:v>
                </c:pt>
                <c:pt idx="1078">
                  <c:v>309.000000</c:v>
                </c:pt>
                <c:pt idx="1079">
                  <c:v>309.000000</c:v>
                </c:pt>
                <c:pt idx="1080">
                  <c:v>310.000000</c:v>
                </c:pt>
                <c:pt idx="1081">
                  <c:v>310.000000</c:v>
                </c:pt>
                <c:pt idx="1082">
                  <c:v>541.500000</c:v>
                </c:pt>
                <c:pt idx="1083">
                  <c:v>541.500000</c:v>
                </c:pt>
                <c:pt idx="1084">
                  <c:v>583.000000</c:v>
                </c:pt>
                <c:pt idx="1085">
                  <c:v>583.000000</c:v>
                </c:pt>
                <c:pt idx="1086">
                  <c:v>584.000000</c:v>
                </c:pt>
                <c:pt idx="1087">
                  <c:v>584.000000</c:v>
                </c:pt>
                <c:pt idx="1088">
                  <c:v>542.000000</c:v>
                </c:pt>
                <c:pt idx="1089">
                  <c:v>542.000000</c:v>
                </c:pt>
                <c:pt idx="1090">
                  <c:v>311.000000</c:v>
                </c:pt>
                <c:pt idx="1091">
                  <c:v>311.000000</c:v>
                </c:pt>
                <c:pt idx="1092">
                  <c:v>312.000000</c:v>
                </c:pt>
                <c:pt idx="1093">
                  <c:v>312.000000</c:v>
                </c:pt>
                <c:pt idx="1094">
                  <c:v>542.500000</c:v>
                </c:pt>
                <c:pt idx="1095">
                  <c:v>542.500000</c:v>
                </c:pt>
                <c:pt idx="1096">
                  <c:v>585.000000</c:v>
                </c:pt>
                <c:pt idx="1097">
                  <c:v>585.000000</c:v>
                </c:pt>
                <c:pt idx="1098">
                  <c:v>586.000000</c:v>
                </c:pt>
                <c:pt idx="1099">
                  <c:v>586.000000</c:v>
                </c:pt>
                <c:pt idx="1100">
                  <c:v>543.000000</c:v>
                </c:pt>
                <c:pt idx="1101">
                  <c:v>543.000000</c:v>
                </c:pt>
                <c:pt idx="1102">
                  <c:v>313.000000</c:v>
                </c:pt>
                <c:pt idx="1103">
                  <c:v>313.000000</c:v>
                </c:pt>
                <c:pt idx="1104">
                  <c:v>314.000000</c:v>
                </c:pt>
                <c:pt idx="1105">
                  <c:v>314.000000</c:v>
                </c:pt>
                <c:pt idx="1106">
                  <c:v>543.500000</c:v>
                </c:pt>
                <c:pt idx="1107">
                  <c:v>543.500000</c:v>
                </c:pt>
                <c:pt idx="1108">
                  <c:v>587.000000</c:v>
                </c:pt>
                <c:pt idx="1109">
                  <c:v>587.000000</c:v>
                </c:pt>
                <c:pt idx="1110">
                  <c:v>588.000000</c:v>
                </c:pt>
                <c:pt idx="1111">
                  <c:v>588.000000</c:v>
                </c:pt>
                <c:pt idx="1112">
                  <c:v>544.000000</c:v>
                </c:pt>
                <c:pt idx="1113">
                  <c:v>544.000000</c:v>
                </c:pt>
                <c:pt idx="1114">
                  <c:v>315.000000</c:v>
                </c:pt>
                <c:pt idx="1115">
                  <c:v>315.000000</c:v>
                </c:pt>
                <c:pt idx="1116">
                  <c:v>316.000000</c:v>
                </c:pt>
                <c:pt idx="1117">
                  <c:v>316.000000</c:v>
                </c:pt>
                <c:pt idx="1118">
                  <c:v>544.500000</c:v>
                </c:pt>
                <c:pt idx="1119">
                  <c:v>544.500000</c:v>
                </c:pt>
                <c:pt idx="1120">
                  <c:v>589.000000</c:v>
                </c:pt>
                <c:pt idx="1121">
                  <c:v>589.000000</c:v>
                </c:pt>
                <c:pt idx="1122">
                  <c:v>590.000000</c:v>
                </c:pt>
                <c:pt idx="1123">
                  <c:v>590.000000</c:v>
                </c:pt>
                <c:pt idx="1124">
                  <c:v>545.000000</c:v>
                </c:pt>
                <c:pt idx="1125">
                  <c:v>545.000000</c:v>
                </c:pt>
                <c:pt idx="1126">
                  <c:v>317.000000</c:v>
                </c:pt>
                <c:pt idx="1127">
                  <c:v>317.000000</c:v>
                </c:pt>
                <c:pt idx="1128">
                  <c:v>318.000000</c:v>
                </c:pt>
                <c:pt idx="1129">
                  <c:v>318.000000</c:v>
                </c:pt>
                <c:pt idx="1130">
                  <c:v>545.500000</c:v>
                </c:pt>
                <c:pt idx="1131">
                  <c:v>545.500000</c:v>
                </c:pt>
                <c:pt idx="1132">
                  <c:v>591.000000</c:v>
                </c:pt>
                <c:pt idx="1133">
                  <c:v>591.000000</c:v>
                </c:pt>
                <c:pt idx="1134">
                  <c:v>592.000000</c:v>
                </c:pt>
                <c:pt idx="1135">
                  <c:v>592.000000</c:v>
                </c:pt>
                <c:pt idx="1136">
                  <c:v>546.000000</c:v>
                </c:pt>
                <c:pt idx="1137">
                  <c:v>546.000000</c:v>
                </c:pt>
                <c:pt idx="1138">
                  <c:v>319.000000</c:v>
                </c:pt>
                <c:pt idx="1139">
                  <c:v>319.000000</c:v>
                </c:pt>
                <c:pt idx="1140">
                  <c:v>320.000000</c:v>
                </c:pt>
                <c:pt idx="1141">
                  <c:v>320.000000</c:v>
                </c:pt>
                <c:pt idx="1142">
                  <c:v>546.500000</c:v>
                </c:pt>
                <c:pt idx="1143">
                  <c:v>546.500000</c:v>
                </c:pt>
                <c:pt idx="1144">
                  <c:v>593.000000</c:v>
                </c:pt>
                <c:pt idx="1145">
                  <c:v>593.000000</c:v>
                </c:pt>
                <c:pt idx="1146">
                  <c:v>594.000000</c:v>
                </c:pt>
                <c:pt idx="1147">
                  <c:v>594.000000</c:v>
                </c:pt>
                <c:pt idx="1148">
                  <c:v>547.000000</c:v>
                </c:pt>
                <c:pt idx="1149">
                  <c:v>547.000000</c:v>
                </c:pt>
                <c:pt idx="1150">
                  <c:v>321.000000</c:v>
                </c:pt>
                <c:pt idx="1151">
                  <c:v>321.000000</c:v>
                </c:pt>
                <c:pt idx="1152">
                  <c:v>322.000000</c:v>
                </c:pt>
                <c:pt idx="1153">
                  <c:v>322.000000</c:v>
                </c:pt>
                <c:pt idx="1154">
                  <c:v>547.500000</c:v>
                </c:pt>
                <c:pt idx="1155">
                  <c:v>547.500000</c:v>
                </c:pt>
                <c:pt idx="1156">
                  <c:v>595.000000</c:v>
                </c:pt>
                <c:pt idx="1157">
                  <c:v>595.000000</c:v>
                </c:pt>
                <c:pt idx="1158">
                  <c:v>596.000000</c:v>
                </c:pt>
                <c:pt idx="1159">
                  <c:v>596.000000</c:v>
                </c:pt>
                <c:pt idx="1160">
                  <c:v>548.000000</c:v>
                </c:pt>
                <c:pt idx="1161">
                  <c:v>548.000000</c:v>
                </c:pt>
                <c:pt idx="1162">
                  <c:v>323.000000</c:v>
                </c:pt>
                <c:pt idx="1163">
                  <c:v>323.000000</c:v>
                </c:pt>
                <c:pt idx="1164">
                  <c:v>324.000000</c:v>
                </c:pt>
                <c:pt idx="1165">
                  <c:v>324.000000</c:v>
                </c:pt>
                <c:pt idx="1166">
                  <c:v>548.500000</c:v>
                </c:pt>
                <c:pt idx="1167">
                  <c:v>548.500000</c:v>
                </c:pt>
                <c:pt idx="1168">
                  <c:v>597.000000</c:v>
                </c:pt>
                <c:pt idx="1169">
                  <c:v>597.000000</c:v>
                </c:pt>
                <c:pt idx="1170">
                  <c:v>598.000000</c:v>
                </c:pt>
                <c:pt idx="1171">
                  <c:v>598.000000</c:v>
                </c:pt>
                <c:pt idx="1172">
                  <c:v>549.000000</c:v>
                </c:pt>
                <c:pt idx="1173">
                  <c:v>549.000000</c:v>
                </c:pt>
                <c:pt idx="1174">
                  <c:v>325.000000</c:v>
                </c:pt>
                <c:pt idx="1175">
                  <c:v>325.000000</c:v>
                </c:pt>
                <c:pt idx="1176">
                  <c:v>326.000000</c:v>
                </c:pt>
                <c:pt idx="1177">
                  <c:v>326.000000</c:v>
                </c:pt>
                <c:pt idx="1178">
                  <c:v>549.500000</c:v>
                </c:pt>
                <c:pt idx="1179">
                  <c:v>549.500000</c:v>
                </c:pt>
                <c:pt idx="1180">
                  <c:v>599.000000</c:v>
                </c:pt>
                <c:pt idx="1181">
                  <c:v>599.000000</c:v>
                </c:pt>
                <c:pt idx="1182">
                  <c:v>600.000000</c:v>
                </c:pt>
                <c:pt idx="1183">
                  <c:v>600.000000</c:v>
                </c:pt>
                <c:pt idx="1184">
                  <c:v>550.000000</c:v>
                </c:pt>
                <c:pt idx="1185">
                  <c:v>550.000000</c:v>
                </c:pt>
                <c:pt idx="1186">
                  <c:v>327.000000</c:v>
                </c:pt>
                <c:pt idx="1187">
                  <c:v>327.000000</c:v>
                </c:pt>
                <c:pt idx="1188">
                  <c:v>328.000000</c:v>
                </c:pt>
                <c:pt idx="1189">
                  <c:v>328.000000</c:v>
                </c:pt>
                <c:pt idx="1190">
                  <c:v>550.500000</c:v>
                </c:pt>
                <c:pt idx="1191">
                  <c:v>550.500000</c:v>
                </c:pt>
                <c:pt idx="1192">
                  <c:v>601.000000</c:v>
                </c:pt>
                <c:pt idx="1193">
                  <c:v>601.000000</c:v>
                </c:pt>
                <c:pt idx="1194">
                  <c:v>602.000000</c:v>
                </c:pt>
                <c:pt idx="1195">
                  <c:v>602.000000</c:v>
                </c:pt>
                <c:pt idx="1196">
                  <c:v>551.000000</c:v>
                </c:pt>
                <c:pt idx="1197">
                  <c:v>551.000000</c:v>
                </c:pt>
                <c:pt idx="1198">
                  <c:v>329.000000</c:v>
                </c:pt>
                <c:pt idx="1199">
                  <c:v>329.000000</c:v>
                </c:pt>
                <c:pt idx="1200">
                  <c:v>330.000000</c:v>
                </c:pt>
                <c:pt idx="1201">
                  <c:v>330.000000</c:v>
                </c:pt>
                <c:pt idx="1202">
                  <c:v>551.500000</c:v>
                </c:pt>
                <c:pt idx="1203">
                  <c:v>551.500000</c:v>
                </c:pt>
                <c:pt idx="1204">
                  <c:v>603.000000</c:v>
                </c:pt>
                <c:pt idx="1205">
                  <c:v>603.000000</c:v>
                </c:pt>
                <c:pt idx="1206">
                  <c:v>604.000000</c:v>
                </c:pt>
                <c:pt idx="1207">
                  <c:v>604.000000</c:v>
                </c:pt>
                <c:pt idx="1208">
                  <c:v>552.000000</c:v>
                </c:pt>
                <c:pt idx="1209">
                  <c:v>552.000000</c:v>
                </c:pt>
                <c:pt idx="1210">
                  <c:v>331.000000</c:v>
                </c:pt>
                <c:pt idx="1211">
                  <c:v>331.000000</c:v>
                </c:pt>
                <c:pt idx="1212">
                  <c:v>332.000000</c:v>
                </c:pt>
                <c:pt idx="1213">
                  <c:v>332.000000</c:v>
                </c:pt>
                <c:pt idx="1214">
                  <c:v>552.500000</c:v>
                </c:pt>
                <c:pt idx="1215">
                  <c:v>552.500000</c:v>
                </c:pt>
                <c:pt idx="1216">
                  <c:v>605.000000</c:v>
                </c:pt>
                <c:pt idx="1217">
                  <c:v>605.000000</c:v>
                </c:pt>
                <c:pt idx="1218">
                  <c:v>606.000000</c:v>
                </c:pt>
                <c:pt idx="1219">
                  <c:v>606.000000</c:v>
                </c:pt>
                <c:pt idx="1220">
                  <c:v>553.000000</c:v>
                </c:pt>
                <c:pt idx="1221">
                  <c:v>553.000000</c:v>
                </c:pt>
                <c:pt idx="1222">
                  <c:v>333.000000</c:v>
                </c:pt>
                <c:pt idx="1223">
                  <c:v>333.000000</c:v>
                </c:pt>
                <c:pt idx="1224">
                  <c:v>334.000000</c:v>
                </c:pt>
                <c:pt idx="1225">
                  <c:v>334.000000</c:v>
                </c:pt>
                <c:pt idx="1226">
                  <c:v>553.500000</c:v>
                </c:pt>
                <c:pt idx="1227">
                  <c:v>553.500000</c:v>
                </c:pt>
                <c:pt idx="1228">
                  <c:v>607.000000</c:v>
                </c:pt>
                <c:pt idx="1229">
                  <c:v>607.000000</c:v>
                </c:pt>
                <c:pt idx="1230">
                  <c:v>608.000000</c:v>
                </c:pt>
                <c:pt idx="1231">
                  <c:v>608.000000</c:v>
                </c:pt>
                <c:pt idx="1232">
                  <c:v>554.000000</c:v>
                </c:pt>
                <c:pt idx="1233">
                  <c:v>554.000000</c:v>
                </c:pt>
                <c:pt idx="1234">
                  <c:v>335.000000</c:v>
                </c:pt>
                <c:pt idx="1235">
                  <c:v>335.000000</c:v>
                </c:pt>
                <c:pt idx="1236">
                  <c:v>336.000000</c:v>
                </c:pt>
                <c:pt idx="1237">
                  <c:v>336.000000</c:v>
                </c:pt>
                <c:pt idx="1238">
                  <c:v>554.500000</c:v>
                </c:pt>
                <c:pt idx="1239">
                  <c:v>554.500000</c:v>
                </c:pt>
                <c:pt idx="1240">
                  <c:v>609.000000</c:v>
                </c:pt>
                <c:pt idx="1241">
                  <c:v>609.000000</c:v>
                </c:pt>
                <c:pt idx="1242">
                  <c:v>610.000000</c:v>
                </c:pt>
                <c:pt idx="1243">
                  <c:v>610.000000</c:v>
                </c:pt>
                <c:pt idx="1244">
                  <c:v>555.000000</c:v>
                </c:pt>
                <c:pt idx="1245">
                  <c:v>555.000000</c:v>
                </c:pt>
                <c:pt idx="1246">
                  <c:v>337.000000</c:v>
                </c:pt>
                <c:pt idx="1247">
                  <c:v>337.000000</c:v>
                </c:pt>
                <c:pt idx="1248">
                  <c:v>338.000000</c:v>
                </c:pt>
                <c:pt idx="1249">
                  <c:v>338.000000</c:v>
                </c:pt>
                <c:pt idx="1250">
                  <c:v>555.500000</c:v>
                </c:pt>
                <c:pt idx="1251">
                  <c:v>555.500000</c:v>
                </c:pt>
                <c:pt idx="1252">
                  <c:v>611.000000</c:v>
                </c:pt>
                <c:pt idx="1253">
                  <c:v>611.000000</c:v>
                </c:pt>
                <c:pt idx="1254">
                  <c:v>612.000000</c:v>
                </c:pt>
                <c:pt idx="1255">
                  <c:v>612.000000</c:v>
                </c:pt>
                <c:pt idx="1256">
                  <c:v>556.000000</c:v>
                </c:pt>
                <c:pt idx="1257">
                  <c:v>556.000000</c:v>
                </c:pt>
                <c:pt idx="1258">
                  <c:v>339.000000</c:v>
                </c:pt>
                <c:pt idx="1259">
                  <c:v>339.000000</c:v>
                </c:pt>
                <c:pt idx="1260">
                  <c:v>340.000000</c:v>
                </c:pt>
                <c:pt idx="1261">
                  <c:v>340.000000</c:v>
                </c:pt>
                <c:pt idx="1262">
                  <c:v>556.500000</c:v>
                </c:pt>
                <c:pt idx="1263">
                  <c:v>556.500000</c:v>
                </c:pt>
                <c:pt idx="1264">
                  <c:v>613.000000</c:v>
                </c:pt>
                <c:pt idx="1265">
                  <c:v>613.000000</c:v>
                </c:pt>
                <c:pt idx="1266">
                  <c:v>614.000000</c:v>
                </c:pt>
                <c:pt idx="1267">
                  <c:v>614.000000</c:v>
                </c:pt>
                <c:pt idx="1268">
                  <c:v>557.000000</c:v>
                </c:pt>
                <c:pt idx="1269">
                  <c:v>557.000000</c:v>
                </c:pt>
                <c:pt idx="1270">
                  <c:v>341.000000</c:v>
                </c:pt>
                <c:pt idx="1271">
                  <c:v>341.000000</c:v>
                </c:pt>
                <c:pt idx="1272">
                  <c:v>342.000000</c:v>
                </c:pt>
                <c:pt idx="1273">
                  <c:v>342.000000</c:v>
                </c:pt>
                <c:pt idx="1274">
                  <c:v>557.500000</c:v>
                </c:pt>
                <c:pt idx="1275">
                  <c:v>557.500000</c:v>
                </c:pt>
                <c:pt idx="1276">
                  <c:v>615.000000</c:v>
                </c:pt>
                <c:pt idx="1277">
                  <c:v>615.000000</c:v>
                </c:pt>
                <c:pt idx="1278">
                  <c:v>616.000000</c:v>
                </c:pt>
                <c:pt idx="1279">
                  <c:v>616.000000</c:v>
                </c:pt>
                <c:pt idx="1280">
                  <c:v>558.000000</c:v>
                </c:pt>
                <c:pt idx="1281">
                  <c:v>558.000000</c:v>
                </c:pt>
                <c:pt idx="1282">
                  <c:v>343.000000</c:v>
                </c:pt>
                <c:pt idx="1283">
                  <c:v>343.000000</c:v>
                </c:pt>
                <c:pt idx="1284">
                  <c:v>344.000000</c:v>
                </c:pt>
                <c:pt idx="1285">
                  <c:v>344.000000</c:v>
                </c:pt>
                <c:pt idx="1286">
                  <c:v>558.500000</c:v>
                </c:pt>
                <c:pt idx="1287">
                  <c:v>558.500000</c:v>
                </c:pt>
                <c:pt idx="1288">
                  <c:v>617.000000</c:v>
                </c:pt>
                <c:pt idx="1289">
                  <c:v>617.000000</c:v>
                </c:pt>
                <c:pt idx="1290">
                  <c:v>618.000000</c:v>
                </c:pt>
                <c:pt idx="1291">
                  <c:v>618.000000</c:v>
                </c:pt>
                <c:pt idx="1292">
                  <c:v>559.000000</c:v>
                </c:pt>
                <c:pt idx="1293">
                  <c:v>559.000000</c:v>
                </c:pt>
                <c:pt idx="1294">
                  <c:v>345.000000</c:v>
                </c:pt>
                <c:pt idx="1295">
                  <c:v>345.000000</c:v>
                </c:pt>
                <c:pt idx="1296">
                  <c:v>346.000000</c:v>
                </c:pt>
                <c:pt idx="1297">
                  <c:v>346.000000</c:v>
                </c:pt>
                <c:pt idx="1298">
                  <c:v>559.500000</c:v>
                </c:pt>
                <c:pt idx="1299">
                  <c:v>559.500000</c:v>
                </c:pt>
                <c:pt idx="1300">
                  <c:v>619.000000</c:v>
                </c:pt>
                <c:pt idx="1301">
                  <c:v>619.000000</c:v>
                </c:pt>
                <c:pt idx="1302">
                  <c:v>620.000000</c:v>
                </c:pt>
                <c:pt idx="1303">
                  <c:v>620.000000</c:v>
                </c:pt>
                <c:pt idx="1304">
                  <c:v>560.000000</c:v>
                </c:pt>
                <c:pt idx="1305">
                  <c:v>560.000000</c:v>
                </c:pt>
                <c:pt idx="1306">
                  <c:v>347.000000</c:v>
                </c:pt>
                <c:pt idx="1307">
                  <c:v>347.000000</c:v>
                </c:pt>
                <c:pt idx="1308">
                  <c:v>348.000000</c:v>
                </c:pt>
                <c:pt idx="1309">
                  <c:v>348.000000</c:v>
                </c:pt>
                <c:pt idx="1310">
                  <c:v>560.500000</c:v>
                </c:pt>
                <c:pt idx="1311">
                  <c:v>560.500000</c:v>
                </c:pt>
                <c:pt idx="1312">
                  <c:v>621.000000</c:v>
                </c:pt>
                <c:pt idx="1313">
                  <c:v>621.000000</c:v>
                </c:pt>
                <c:pt idx="1314">
                  <c:v>622.000000</c:v>
                </c:pt>
                <c:pt idx="1315">
                  <c:v>622.000000</c:v>
                </c:pt>
                <c:pt idx="1316">
                  <c:v>561.000000</c:v>
                </c:pt>
                <c:pt idx="1317">
                  <c:v>561.000000</c:v>
                </c:pt>
                <c:pt idx="1318">
                  <c:v>349.000000</c:v>
                </c:pt>
                <c:pt idx="1319">
                  <c:v>349.000000</c:v>
                </c:pt>
                <c:pt idx="1320">
                  <c:v>350.000000</c:v>
                </c:pt>
                <c:pt idx="1321">
                  <c:v>350.000000</c:v>
                </c:pt>
                <c:pt idx="1322">
                  <c:v>561.500000</c:v>
                </c:pt>
                <c:pt idx="1323">
                  <c:v>561.500000</c:v>
                </c:pt>
                <c:pt idx="1324">
                  <c:v>623.000000</c:v>
                </c:pt>
                <c:pt idx="1325">
                  <c:v>623.000000</c:v>
                </c:pt>
                <c:pt idx="1326">
                  <c:v>624.000000</c:v>
                </c:pt>
                <c:pt idx="1327">
                  <c:v>624.000000</c:v>
                </c:pt>
                <c:pt idx="1328">
                  <c:v>562.000000</c:v>
                </c:pt>
                <c:pt idx="1329">
                  <c:v>562.000000</c:v>
                </c:pt>
                <c:pt idx="1330">
                  <c:v>351.000000</c:v>
                </c:pt>
                <c:pt idx="1331">
                  <c:v>351.000000</c:v>
                </c:pt>
                <c:pt idx="1332">
                  <c:v>352.000000</c:v>
                </c:pt>
                <c:pt idx="1333">
                  <c:v>352.000000</c:v>
                </c:pt>
                <c:pt idx="1334">
                  <c:v>562.500000</c:v>
                </c:pt>
                <c:pt idx="1335">
                  <c:v>562.500000</c:v>
                </c:pt>
                <c:pt idx="1336">
                  <c:v>625.000000</c:v>
                </c:pt>
                <c:pt idx="1337">
                  <c:v>625.000000</c:v>
                </c:pt>
                <c:pt idx="1338">
                  <c:v>626.000000</c:v>
                </c:pt>
                <c:pt idx="1339">
                  <c:v>626.000000</c:v>
                </c:pt>
                <c:pt idx="1340">
                  <c:v>563.000000</c:v>
                </c:pt>
                <c:pt idx="1341">
                  <c:v>563.000000</c:v>
                </c:pt>
                <c:pt idx="1342">
                  <c:v>353.000000</c:v>
                </c:pt>
                <c:pt idx="1343">
                  <c:v>353.000000</c:v>
                </c:pt>
                <c:pt idx="1344">
                  <c:v>354.000000</c:v>
                </c:pt>
                <c:pt idx="1345">
                  <c:v>354.000000</c:v>
                </c:pt>
                <c:pt idx="1346">
                  <c:v>563.500000</c:v>
                </c:pt>
                <c:pt idx="1347">
                  <c:v>563.500000</c:v>
                </c:pt>
                <c:pt idx="1348">
                  <c:v>627.000000</c:v>
                </c:pt>
                <c:pt idx="1349">
                  <c:v>627.000000</c:v>
                </c:pt>
                <c:pt idx="1350">
                  <c:v>628.000000</c:v>
                </c:pt>
                <c:pt idx="1351">
                  <c:v>628.000000</c:v>
                </c:pt>
                <c:pt idx="1352">
                  <c:v>564.000000</c:v>
                </c:pt>
                <c:pt idx="1353">
                  <c:v>564.000000</c:v>
                </c:pt>
                <c:pt idx="1354">
                  <c:v>355.000000</c:v>
                </c:pt>
                <c:pt idx="1355">
                  <c:v>355.000000</c:v>
                </c:pt>
                <c:pt idx="1356">
                  <c:v>356.000000</c:v>
                </c:pt>
                <c:pt idx="1357">
                  <c:v>356.000000</c:v>
                </c:pt>
                <c:pt idx="1358">
                  <c:v>590.000000</c:v>
                </c:pt>
                <c:pt idx="1359">
                  <c:v>590.000000</c:v>
                </c:pt>
                <c:pt idx="1360">
                  <c:v>680.000000</c:v>
                </c:pt>
                <c:pt idx="1361">
                  <c:v>680.000000</c:v>
                </c:pt>
                <c:pt idx="1362">
                  <c:v>681.000000</c:v>
                </c:pt>
                <c:pt idx="1363">
                  <c:v>681.000000</c:v>
                </c:pt>
                <c:pt idx="1364">
                  <c:v>590.500000</c:v>
                </c:pt>
                <c:pt idx="1365">
                  <c:v>590.500000</c:v>
                </c:pt>
                <c:pt idx="1366">
                  <c:v>357.000000</c:v>
                </c:pt>
                <c:pt idx="1367">
                  <c:v>357.000000</c:v>
                </c:pt>
                <c:pt idx="1368">
                  <c:v>358.000000</c:v>
                </c:pt>
                <c:pt idx="1369">
                  <c:v>358.000000</c:v>
                </c:pt>
                <c:pt idx="1370">
                  <c:v>591.000000</c:v>
                </c:pt>
                <c:pt idx="1371">
                  <c:v>591.000000</c:v>
                </c:pt>
                <c:pt idx="1372">
                  <c:v>682.000000</c:v>
                </c:pt>
                <c:pt idx="1373">
                  <c:v>682.000000</c:v>
                </c:pt>
                <c:pt idx="1374">
                  <c:v>683.000000</c:v>
                </c:pt>
                <c:pt idx="1375">
                  <c:v>683.000000</c:v>
                </c:pt>
                <c:pt idx="1376">
                  <c:v>591.500000</c:v>
                </c:pt>
                <c:pt idx="1377">
                  <c:v>591.500000</c:v>
                </c:pt>
                <c:pt idx="1378">
                  <c:v>359.000000</c:v>
                </c:pt>
                <c:pt idx="1379">
                  <c:v>359.000000</c:v>
                </c:pt>
                <c:pt idx="1380">
                  <c:v>360.000000</c:v>
                </c:pt>
                <c:pt idx="1381">
                  <c:v>360.000000</c:v>
                </c:pt>
                <c:pt idx="1382">
                  <c:v>592.000000</c:v>
                </c:pt>
                <c:pt idx="1383">
                  <c:v>592.000000</c:v>
                </c:pt>
                <c:pt idx="1384">
                  <c:v>684.000000</c:v>
                </c:pt>
                <c:pt idx="1385">
                  <c:v>684.000000</c:v>
                </c:pt>
                <c:pt idx="1386">
                  <c:v>685.000000</c:v>
                </c:pt>
                <c:pt idx="1387">
                  <c:v>685.000000</c:v>
                </c:pt>
                <c:pt idx="1388">
                  <c:v>592.500000</c:v>
                </c:pt>
                <c:pt idx="1389">
                  <c:v>592.500000</c:v>
                </c:pt>
                <c:pt idx="1390">
                  <c:v>361.000000</c:v>
                </c:pt>
                <c:pt idx="1391">
                  <c:v>361.000000</c:v>
                </c:pt>
                <c:pt idx="1392">
                  <c:v>362.000000</c:v>
                </c:pt>
                <c:pt idx="1393">
                  <c:v>362.000000</c:v>
                </c:pt>
                <c:pt idx="1394">
                  <c:v>593.000000</c:v>
                </c:pt>
                <c:pt idx="1395">
                  <c:v>593.000000</c:v>
                </c:pt>
                <c:pt idx="1396">
                  <c:v>686.000000</c:v>
                </c:pt>
                <c:pt idx="1397">
                  <c:v>686.000000</c:v>
                </c:pt>
                <c:pt idx="1398">
                  <c:v>687.000000</c:v>
                </c:pt>
                <c:pt idx="1399">
                  <c:v>687.000000</c:v>
                </c:pt>
                <c:pt idx="1400">
                  <c:v>593.500000</c:v>
                </c:pt>
                <c:pt idx="1401">
                  <c:v>593.500000</c:v>
                </c:pt>
                <c:pt idx="1402">
                  <c:v>363.000000</c:v>
                </c:pt>
                <c:pt idx="1403">
                  <c:v>363.000000</c:v>
                </c:pt>
                <c:pt idx="1404">
                  <c:v>364.000000</c:v>
                </c:pt>
                <c:pt idx="1405">
                  <c:v>364.000000</c:v>
                </c:pt>
                <c:pt idx="1406">
                  <c:v>594.000000</c:v>
                </c:pt>
                <c:pt idx="1407">
                  <c:v>594.000000</c:v>
                </c:pt>
                <c:pt idx="1408">
                  <c:v>688.000000</c:v>
                </c:pt>
                <c:pt idx="1409">
                  <c:v>688.000000</c:v>
                </c:pt>
                <c:pt idx="1410">
                  <c:v>689.000000</c:v>
                </c:pt>
                <c:pt idx="1411">
                  <c:v>689.000000</c:v>
                </c:pt>
                <c:pt idx="1412">
                  <c:v>594.500000</c:v>
                </c:pt>
                <c:pt idx="1413">
                  <c:v>594.500000</c:v>
                </c:pt>
                <c:pt idx="1414">
                  <c:v>365.000000</c:v>
                </c:pt>
                <c:pt idx="1415">
                  <c:v>365.000000</c:v>
                </c:pt>
                <c:pt idx="1416">
                  <c:v>366.000000</c:v>
                </c:pt>
                <c:pt idx="1417">
                  <c:v>366.000000</c:v>
                </c:pt>
                <c:pt idx="1418">
                  <c:v>595.000000</c:v>
                </c:pt>
                <c:pt idx="1419">
                  <c:v>595.000000</c:v>
                </c:pt>
                <c:pt idx="1420">
                  <c:v>690.000000</c:v>
                </c:pt>
                <c:pt idx="1421">
                  <c:v>690.000000</c:v>
                </c:pt>
                <c:pt idx="1422">
                  <c:v>691.000000</c:v>
                </c:pt>
                <c:pt idx="1423">
                  <c:v>691.000000</c:v>
                </c:pt>
                <c:pt idx="1424">
                  <c:v>595.500000</c:v>
                </c:pt>
                <c:pt idx="1425">
                  <c:v>595.500000</c:v>
                </c:pt>
                <c:pt idx="1426">
                  <c:v>367.000000</c:v>
                </c:pt>
                <c:pt idx="1427">
                  <c:v>367.000000</c:v>
                </c:pt>
                <c:pt idx="1428">
                  <c:v>368.000000</c:v>
                </c:pt>
                <c:pt idx="1429">
                  <c:v>368.000000</c:v>
                </c:pt>
                <c:pt idx="1430">
                  <c:v>596.000000</c:v>
                </c:pt>
                <c:pt idx="1431">
                  <c:v>596.000000</c:v>
                </c:pt>
                <c:pt idx="1432">
                  <c:v>692.000000</c:v>
                </c:pt>
                <c:pt idx="1433">
                  <c:v>692.000000</c:v>
                </c:pt>
                <c:pt idx="1434">
                  <c:v>693.000000</c:v>
                </c:pt>
                <c:pt idx="1435">
                  <c:v>693.000000</c:v>
                </c:pt>
                <c:pt idx="1436">
                  <c:v>596.500000</c:v>
                </c:pt>
                <c:pt idx="1437">
                  <c:v>596.500000</c:v>
                </c:pt>
                <c:pt idx="1438">
                  <c:v>369.000000</c:v>
                </c:pt>
                <c:pt idx="1439">
                  <c:v>369.000000</c:v>
                </c:pt>
                <c:pt idx="1440">
                  <c:v>370.000000</c:v>
                </c:pt>
                <c:pt idx="1441">
                  <c:v>370.000000</c:v>
                </c:pt>
                <c:pt idx="1442">
                  <c:v>597.000000</c:v>
                </c:pt>
                <c:pt idx="1443">
                  <c:v>597.000000</c:v>
                </c:pt>
                <c:pt idx="1444">
                  <c:v>694.000000</c:v>
                </c:pt>
                <c:pt idx="1445">
                  <c:v>694.000000</c:v>
                </c:pt>
                <c:pt idx="1446">
                  <c:v>695.000000</c:v>
                </c:pt>
                <c:pt idx="1447">
                  <c:v>695.000000</c:v>
                </c:pt>
                <c:pt idx="1448">
                  <c:v>597.500000</c:v>
                </c:pt>
                <c:pt idx="1449">
                  <c:v>597.500000</c:v>
                </c:pt>
                <c:pt idx="1450">
                  <c:v>371.000000</c:v>
                </c:pt>
                <c:pt idx="1451">
                  <c:v>371.000000</c:v>
                </c:pt>
                <c:pt idx="1452">
                  <c:v>372.000000</c:v>
                </c:pt>
                <c:pt idx="1453">
                  <c:v>372.000000</c:v>
                </c:pt>
                <c:pt idx="1454">
                  <c:v>598.000000</c:v>
                </c:pt>
                <c:pt idx="1455">
                  <c:v>598.000000</c:v>
                </c:pt>
                <c:pt idx="1456">
                  <c:v>696.000000</c:v>
                </c:pt>
                <c:pt idx="1457">
                  <c:v>696.000000</c:v>
                </c:pt>
                <c:pt idx="1458">
                  <c:v>697.000000</c:v>
                </c:pt>
                <c:pt idx="1459">
                  <c:v>697.000000</c:v>
                </c:pt>
                <c:pt idx="1460">
                  <c:v>598.500000</c:v>
                </c:pt>
                <c:pt idx="1461">
                  <c:v>598.500000</c:v>
                </c:pt>
                <c:pt idx="1462">
                  <c:v>373.000000</c:v>
                </c:pt>
                <c:pt idx="1463">
                  <c:v>373.000000</c:v>
                </c:pt>
                <c:pt idx="1464">
                  <c:v>374.000000</c:v>
                </c:pt>
                <c:pt idx="1465">
                  <c:v>374.000000</c:v>
                </c:pt>
                <c:pt idx="1466">
                  <c:v>599.000000</c:v>
                </c:pt>
                <c:pt idx="1467">
                  <c:v>599.000000</c:v>
                </c:pt>
                <c:pt idx="1468">
                  <c:v>698.000000</c:v>
                </c:pt>
                <c:pt idx="1469">
                  <c:v>698.000000</c:v>
                </c:pt>
                <c:pt idx="1470">
                  <c:v>699.000000</c:v>
                </c:pt>
                <c:pt idx="1471">
                  <c:v>699.000000</c:v>
                </c:pt>
                <c:pt idx="1472">
                  <c:v>599.500000</c:v>
                </c:pt>
                <c:pt idx="1473">
                  <c:v>599.500000</c:v>
                </c:pt>
                <c:pt idx="1474">
                  <c:v>375.000000</c:v>
                </c:pt>
                <c:pt idx="1475">
                  <c:v>375.000000</c:v>
                </c:pt>
                <c:pt idx="1476">
                  <c:v>376.000000</c:v>
                </c:pt>
                <c:pt idx="1477">
                  <c:v>376.000000</c:v>
                </c:pt>
                <c:pt idx="1478">
                  <c:v>600.000000</c:v>
                </c:pt>
                <c:pt idx="1479">
                  <c:v>600.000000</c:v>
                </c:pt>
                <c:pt idx="1480">
                  <c:v>700.000000</c:v>
                </c:pt>
                <c:pt idx="1481">
                  <c:v>700.000000</c:v>
                </c:pt>
                <c:pt idx="1482">
                  <c:v>701.000000</c:v>
                </c:pt>
                <c:pt idx="1483">
                  <c:v>701.000000</c:v>
                </c:pt>
                <c:pt idx="1484">
                  <c:v>600.500000</c:v>
                </c:pt>
                <c:pt idx="1485">
                  <c:v>600.500000</c:v>
                </c:pt>
                <c:pt idx="1486">
                  <c:v>377.000000</c:v>
                </c:pt>
                <c:pt idx="1487">
                  <c:v>377.000000</c:v>
                </c:pt>
                <c:pt idx="1488">
                  <c:v>378.000000</c:v>
                </c:pt>
                <c:pt idx="1489">
                  <c:v>378.000000</c:v>
                </c:pt>
                <c:pt idx="1490">
                  <c:v>601.000000</c:v>
                </c:pt>
                <c:pt idx="1491">
                  <c:v>601.000000</c:v>
                </c:pt>
                <c:pt idx="1492">
                  <c:v>702.000000</c:v>
                </c:pt>
                <c:pt idx="1493">
                  <c:v>702.000000</c:v>
                </c:pt>
                <c:pt idx="1494">
                  <c:v>703.000000</c:v>
                </c:pt>
                <c:pt idx="1495">
                  <c:v>703.000000</c:v>
                </c:pt>
                <c:pt idx="1496">
                  <c:v>601.500000</c:v>
                </c:pt>
                <c:pt idx="1497">
                  <c:v>601.500000</c:v>
                </c:pt>
                <c:pt idx="1498">
                  <c:v>379.000000</c:v>
                </c:pt>
                <c:pt idx="1499">
                  <c:v>379.000000</c:v>
                </c:pt>
                <c:pt idx="1500">
                  <c:v>380.000000</c:v>
                </c:pt>
                <c:pt idx="1501">
                  <c:v>380.000000</c:v>
                </c:pt>
                <c:pt idx="1502">
                  <c:v>602.000000</c:v>
                </c:pt>
                <c:pt idx="1503">
                  <c:v>602.000000</c:v>
                </c:pt>
                <c:pt idx="1504">
                  <c:v>704.000000</c:v>
                </c:pt>
                <c:pt idx="1505">
                  <c:v>704.000000</c:v>
                </c:pt>
                <c:pt idx="1506">
                  <c:v>705.000000</c:v>
                </c:pt>
                <c:pt idx="1507">
                  <c:v>705.000000</c:v>
                </c:pt>
                <c:pt idx="1508">
                  <c:v>602.500000</c:v>
                </c:pt>
                <c:pt idx="1509">
                  <c:v>602.500000</c:v>
                </c:pt>
                <c:pt idx="1510">
                  <c:v>381.000000</c:v>
                </c:pt>
                <c:pt idx="1511">
                  <c:v>381.000000</c:v>
                </c:pt>
                <c:pt idx="1512">
                  <c:v>382.000000</c:v>
                </c:pt>
                <c:pt idx="1513">
                  <c:v>382.000000</c:v>
                </c:pt>
                <c:pt idx="1514">
                  <c:v>603.000000</c:v>
                </c:pt>
                <c:pt idx="1515">
                  <c:v>603.000000</c:v>
                </c:pt>
                <c:pt idx="1516">
                  <c:v>706.000000</c:v>
                </c:pt>
                <c:pt idx="1517">
                  <c:v>706.000000</c:v>
                </c:pt>
                <c:pt idx="1518">
                  <c:v>707.000000</c:v>
                </c:pt>
                <c:pt idx="1519">
                  <c:v>707.000000</c:v>
                </c:pt>
                <c:pt idx="1520">
                  <c:v>603.500000</c:v>
                </c:pt>
                <c:pt idx="1521">
                  <c:v>603.500000</c:v>
                </c:pt>
                <c:pt idx="1522">
                  <c:v>383.000000</c:v>
                </c:pt>
                <c:pt idx="1523">
                  <c:v>383.000000</c:v>
                </c:pt>
                <c:pt idx="1524">
                  <c:v>384.000000</c:v>
                </c:pt>
                <c:pt idx="1525">
                  <c:v>384.000000</c:v>
                </c:pt>
                <c:pt idx="1526">
                  <c:v>604.000000</c:v>
                </c:pt>
                <c:pt idx="1527">
                  <c:v>604.000000</c:v>
                </c:pt>
                <c:pt idx="1528">
                  <c:v>708.000000</c:v>
                </c:pt>
                <c:pt idx="1529">
                  <c:v>708.000000</c:v>
                </c:pt>
                <c:pt idx="1530">
                  <c:v>709.000000</c:v>
                </c:pt>
                <c:pt idx="1531">
                  <c:v>709.000000</c:v>
                </c:pt>
                <c:pt idx="1532">
                  <c:v>604.500000</c:v>
                </c:pt>
                <c:pt idx="1533">
                  <c:v>604.500000</c:v>
                </c:pt>
                <c:pt idx="1534">
                  <c:v>385.000000</c:v>
                </c:pt>
                <c:pt idx="1535">
                  <c:v>385.000000</c:v>
                </c:pt>
                <c:pt idx="1536">
                  <c:v>386.000000</c:v>
                </c:pt>
                <c:pt idx="1537">
                  <c:v>386.000000</c:v>
                </c:pt>
                <c:pt idx="1538">
                  <c:v>605.000000</c:v>
                </c:pt>
                <c:pt idx="1539">
                  <c:v>605.000000</c:v>
                </c:pt>
                <c:pt idx="1540">
                  <c:v>710.000000</c:v>
                </c:pt>
                <c:pt idx="1541">
                  <c:v>710.000000</c:v>
                </c:pt>
                <c:pt idx="1542">
                  <c:v>711.000000</c:v>
                </c:pt>
                <c:pt idx="1543">
                  <c:v>711.000000</c:v>
                </c:pt>
                <c:pt idx="1544">
                  <c:v>605.500000</c:v>
                </c:pt>
                <c:pt idx="1545">
                  <c:v>605.500000</c:v>
                </c:pt>
                <c:pt idx="1546">
                  <c:v>387.000000</c:v>
                </c:pt>
                <c:pt idx="1547">
                  <c:v>387.000000</c:v>
                </c:pt>
                <c:pt idx="1548">
                  <c:v>388.000000</c:v>
                </c:pt>
                <c:pt idx="1549">
                  <c:v>388.000000</c:v>
                </c:pt>
                <c:pt idx="1550">
                  <c:v>606.000000</c:v>
                </c:pt>
                <c:pt idx="1551">
                  <c:v>606.000000</c:v>
                </c:pt>
                <c:pt idx="1552">
                  <c:v>712.000000</c:v>
                </c:pt>
                <c:pt idx="1553">
                  <c:v>712.000000</c:v>
                </c:pt>
                <c:pt idx="1554">
                  <c:v>713.000000</c:v>
                </c:pt>
                <c:pt idx="1555">
                  <c:v>713.000000</c:v>
                </c:pt>
                <c:pt idx="1556">
                  <c:v>606.500000</c:v>
                </c:pt>
                <c:pt idx="1557">
                  <c:v>606.500000</c:v>
                </c:pt>
                <c:pt idx="1558">
                  <c:v>389.000000</c:v>
                </c:pt>
                <c:pt idx="1559">
                  <c:v>389.000000</c:v>
                </c:pt>
                <c:pt idx="1560">
                  <c:v>390.000000</c:v>
                </c:pt>
                <c:pt idx="1561">
                  <c:v>390.000000</c:v>
                </c:pt>
                <c:pt idx="1562">
                  <c:v>607.000000</c:v>
                </c:pt>
                <c:pt idx="1563">
                  <c:v>607.000000</c:v>
                </c:pt>
                <c:pt idx="1564">
                  <c:v>714.000000</c:v>
                </c:pt>
                <c:pt idx="1565">
                  <c:v>714.000000</c:v>
                </c:pt>
                <c:pt idx="1566">
                  <c:v>715.000000</c:v>
                </c:pt>
                <c:pt idx="1567">
                  <c:v>715.000000</c:v>
                </c:pt>
                <c:pt idx="1568">
                  <c:v>607.500000</c:v>
                </c:pt>
                <c:pt idx="1569">
                  <c:v>607.500000</c:v>
                </c:pt>
                <c:pt idx="1570">
                  <c:v>391.000000</c:v>
                </c:pt>
                <c:pt idx="1571">
                  <c:v>391.000000</c:v>
                </c:pt>
                <c:pt idx="1572">
                  <c:v>392.000000</c:v>
                </c:pt>
                <c:pt idx="1573">
                  <c:v>392.000000</c:v>
                </c:pt>
                <c:pt idx="1574">
                  <c:v>608.000000</c:v>
                </c:pt>
                <c:pt idx="1575">
                  <c:v>608.000000</c:v>
                </c:pt>
                <c:pt idx="1576">
                  <c:v>716.000000</c:v>
                </c:pt>
                <c:pt idx="1577">
                  <c:v>716.000000</c:v>
                </c:pt>
                <c:pt idx="1578">
                  <c:v>717.000000</c:v>
                </c:pt>
                <c:pt idx="1579">
                  <c:v>717.000000</c:v>
                </c:pt>
                <c:pt idx="1580">
                  <c:v>608.500000</c:v>
                </c:pt>
                <c:pt idx="1581">
                  <c:v>608.500000</c:v>
                </c:pt>
                <c:pt idx="1582">
                  <c:v>393.000000</c:v>
                </c:pt>
                <c:pt idx="1583">
                  <c:v>393.000000</c:v>
                </c:pt>
                <c:pt idx="1584">
                  <c:v>394.000000</c:v>
                </c:pt>
                <c:pt idx="1585">
                  <c:v>394.000000</c:v>
                </c:pt>
                <c:pt idx="1586">
                  <c:v>609.000000</c:v>
                </c:pt>
                <c:pt idx="1587">
                  <c:v>609.000000</c:v>
                </c:pt>
                <c:pt idx="1588">
                  <c:v>718.000000</c:v>
                </c:pt>
                <c:pt idx="1589">
                  <c:v>718.000000</c:v>
                </c:pt>
                <c:pt idx="1590">
                  <c:v>719.000000</c:v>
                </c:pt>
                <c:pt idx="1591">
                  <c:v>719.000000</c:v>
                </c:pt>
                <c:pt idx="1592">
                  <c:v>609.500000</c:v>
                </c:pt>
                <c:pt idx="1593">
                  <c:v>609.500000</c:v>
                </c:pt>
                <c:pt idx="1594">
                  <c:v>395.000000</c:v>
                </c:pt>
                <c:pt idx="1595">
                  <c:v>395.000000</c:v>
                </c:pt>
                <c:pt idx="1596">
                  <c:v>396.000000</c:v>
                </c:pt>
                <c:pt idx="1597">
                  <c:v>396.000000</c:v>
                </c:pt>
                <c:pt idx="1598">
                  <c:v>631.500000</c:v>
                </c:pt>
                <c:pt idx="1599">
                  <c:v>631.500000</c:v>
                </c:pt>
                <c:pt idx="1600">
                  <c:v>763.000000</c:v>
                </c:pt>
                <c:pt idx="1601">
                  <c:v>763.000000</c:v>
                </c:pt>
                <c:pt idx="1602">
                  <c:v>764.000000</c:v>
                </c:pt>
                <c:pt idx="1603">
                  <c:v>764.000000</c:v>
                </c:pt>
                <c:pt idx="1604">
                  <c:v>632.000000</c:v>
                </c:pt>
                <c:pt idx="1605">
                  <c:v>632.000000</c:v>
                </c:pt>
                <c:pt idx="1606">
                  <c:v>397.000000</c:v>
                </c:pt>
                <c:pt idx="1607">
                  <c:v>397.000000</c:v>
                </c:pt>
                <c:pt idx="1608">
                  <c:v>398.000000</c:v>
                </c:pt>
                <c:pt idx="1609">
                  <c:v>398.000000</c:v>
                </c:pt>
                <c:pt idx="1610">
                  <c:v>632.500000</c:v>
                </c:pt>
                <c:pt idx="1611">
                  <c:v>632.500000</c:v>
                </c:pt>
                <c:pt idx="1612">
                  <c:v>765.000000</c:v>
                </c:pt>
                <c:pt idx="1613">
                  <c:v>765.000000</c:v>
                </c:pt>
                <c:pt idx="1614">
                  <c:v>766.000000</c:v>
                </c:pt>
                <c:pt idx="1615">
                  <c:v>766.000000</c:v>
                </c:pt>
                <c:pt idx="1616">
                  <c:v>633.000000</c:v>
                </c:pt>
                <c:pt idx="1617">
                  <c:v>633.000000</c:v>
                </c:pt>
                <c:pt idx="1618">
                  <c:v>399.000000</c:v>
                </c:pt>
                <c:pt idx="1619">
                  <c:v>399.000000</c:v>
                </c:pt>
                <c:pt idx="1620">
                  <c:v>400.000000</c:v>
                </c:pt>
                <c:pt idx="1621">
                  <c:v>400.000000</c:v>
                </c:pt>
                <c:pt idx="1622">
                  <c:v>633.500000</c:v>
                </c:pt>
                <c:pt idx="1623">
                  <c:v>633.500000</c:v>
                </c:pt>
                <c:pt idx="1624">
                  <c:v>767.000000</c:v>
                </c:pt>
                <c:pt idx="1625">
                  <c:v>767.000000</c:v>
                </c:pt>
                <c:pt idx="1626">
                  <c:v>805.000000</c:v>
                </c:pt>
                <c:pt idx="1627">
                  <c:v>805.000000</c:v>
                </c:pt>
                <c:pt idx="1628">
                  <c:v>652.500000</c:v>
                </c:pt>
                <c:pt idx="1629">
                  <c:v>652.500000</c:v>
                </c:pt>
                <c:pt idx="1630">
                  <c:v>401.000000</c:v>
                </c:pt>
                <c:pt idx="1631">
                  <c:v>401.000000</c:v>
                </c:pt>
                <c:pt idx="1632">
                  <c:v>402.000000</c:v>
                </c:pt>
                <c:pt idx="1633">
                  <c:v>402.000000</c:v>
                </c:pt>
                <c:pt idx="1634">
                  <c:v>653.000000</c:v>
                </c:pt>
                <c:pt idx="1635">
                  <c:v>653.000000</c:v>
                </c:pt>
                <c:pt idx="1636">
                  <c:v>806.000000</c:v>
                </c:pt>
                <c:pt idx="1637">
                  <c:v>806.000000</c:v>
                </c:pt>
                <c:pt idx="1638">
                  <c:v>807.000000</c:v>
                </c:pt>
                <c:pt idx="1639">
                  <c:v>807.000000</c:v>
                </c:pt>
                <c:pt idx="1640">
                  <c:v>653.500000</c:v>
                </c:pt>
                <c:pt idx="1641">
                  <c:v>653.500000</c:v>
                </c:pt>
                <c:pt idx="1642">
                  <c:v>403.000000</c:v>
                </c:pt>
                <c:pt idx="1643">
                  <c:v>403.000000</c:v>
                </c:pt>
                <c:pt idx="1644">
                  <c:v>404.000000</c:v>
                </c:pt>
                <c:pt idx="1645">
                  <c:v>404.000000</c:v>
                </c:pt>
                <c:pt idx="1646">
                  <c:v>654.000000</c:v>
                </c:pt>
                <c:pt idx="1647">
                  <c:v>654.000000</c:v>
                </c:pt>
                <c:pt idx="1648">
                  <c:v>808.000000</c:v>
                </c:pt>
                <c:pt idx="1649">
                  <c:v>808.000000</c:v>
                </c:pt>
                <c:pt idx="1650">
                  <c:v>809.000000</c:v>
                </c:pt>
                <c:pt idx="1651">
                  <c:v>809.000000</c:v>
                </c:pt>
                <c:pt idx="1652">
                  <c:v>654.500000</c:v>
                </c:pt>
                <c:pt idx="1653">
                  <c:v>654.500000</c:v>
                </c:pt>
                <c:pt idx="1654">
                  <c:v>405.000000</c:v>
                </c:pt>
                <c:pt idx="1655">
                  <c:v>405.000000</c:v>
                </c:pt>
                <c:pt idx="1656">
                  <c:v>406.000000</c:v>
                </c:pt>
                <c:pt idx="1657">
                  <c:v>406.000000</c:v>
                </c:pt>
                <c:pt idx="1658">
                  <c:v>655.000000</c:v>
                </c:pt>
                <c:pt idx="1659">
                  <c:v>655.000000</c:v>
                </c:pt>
                <c:pt idx="1660">
                  <c:v>810.000000</c:v>
                </c:pt>
                <c:pt idx="1661">
                  <c:v>810.000000</c:v>
                </c:pt>
                <c:pt idx="1662">
                  <c:v>811.000000</c:v>
                </c:pt>
                <c:pt idx="1663">
                  <c:v>811.000000</c:v>
                </c:pt>
                <c:pt idx="1664">
                  <c:v>655.500000</c:v>
                </c:pt>
                <c:pt idx="1665">
                  <c:v>655.500000</c:v>
                </c:pt>
                <c:pt idx="1666">
                  <c:v>407.000000</c:v>
                </c:pt>
                <c:pt idx="1667">
                  <c:v>407.000000</c:v>
                </c:pt>
                <c:pt idx="1668">
                  <c:v>408.000000</c:v>
                </c:pt>
                <c:pt idx="1669">
                  <c:v>408.000000</c:v>
                </c:pt>
                <c:pt idx="1670">
                  <c:v>656.000000</c:v>
                </c:pt>
                <c:pt idx="1671">
                  <c:v>656.000000</c:v>
                </c:pt>
                <c:pt idx="1672">
                  <c:v>812.000000</c:v>
                </c:pt>
                <c:pt idx="1673">
                  <c:v>812.000000</c:v>
                </c:pt>
                <c:pt idx="1674">
                  <c:v>813.000000</c:v>
                </c:pt>
                <c:pt idx="1675">
                  <c:v>813.000000</c:v>
                </c:pt>
                <c:pt idx="1676">
                  <c:v>656.500000</c:v>
                </c:pt>
                <c:pt idx="1677">
                  <c:v>656.500000</c:v>
                </c:pt>
                <c:pt idx="1678">
                  <c:v>409.000000</c:v>
                </c:pt>
                <c:pt idx="1679">
                  <c:v>409.000000</c:v>
                </c:pt>
                <c:pt idx="1680">
                  <c:v>410.000000</c:v>
                </c:pt>
                <c:pt idx="1681">
                  <c:v>410.000000</c:v>
                </c:pt>
                <c:pt idx="1682">
                  <c:v>657.000000</c:v>
                </c:pt>
                <c:pt idx="1683">
                  <c:v>657.000000</c:v>
                </c:pt>
                <c:pt idx="1684">
                  <c:v>814.000000</c:v>
                </c:pt>
                <c:pt idx="1685">
                  <c:v>814.000000</c:v>
                </c:pt>
                <c:pt idx="1686">
                  <c:v>815.000000</c:v>
                </c:pt>
                <c:pt idx="1687">
                  <c:v>815.000000</c:v>
                </c:pt>
                <c:pt idx="1688">
                  <c:v>657.500000</c:v>
                </c:pt>
                <c:pt idx="1689">
                  <c:v>657.500000</c:v>
                </c:pt>
                <c:pt idx="1690">
                  <c:v>411.000000</c:v>
                </c:pt>
                <c:pt idx="1691">
                  <c:v>411.000000</c:v>
                </c:pt>
                <c:pt idx="1692">
                  <c:v>412.000000</c:v>
                </c:pt>
                <c:pt idx="1693">
                  <c:v>412.000000</c:v>
                </c:pt>
                <c:pt idx="1694">
                  <c:v>658.000000</c:v>
                </c:pt>
                <c:pt idx="1695">
                  <c:v>658.000000</c:v>
                </c:pt>
                <c:pt idx="1696">
                  <c:v>816.000000</c:v>
                </c:pt>
                <c:pt idx="1697">
                  <c:v>816.000000</c:v>
                </c:pt>
                <c:pt idx="1698">
                  <c:v>817.000000</c:v>
                </c:pt>
                <c:pt idx="1699">
                  <c:v>817.000000</c:v>
                </c:pt>
                <c:pt idx="1700">
                  <c:v>658.500000</c:v>
                </c:pt>
                <c:pt idx="1701">
                  <c:v>658.500000</c:v>
                </c:pt>
                <c:pt idx="1702">
                  <c:v>413.000000</c:v>
                </c:pt>
                <c:pt idx="1703">
                  <c:v>413.000000</c:v>
                </c:pt>
                <c:pt idx="1704">
                  <c:v>414.000000</c:v>
                </c:pt>
                <c:pt idx="1705">
                  <c:v>414.000000</c:v>
                </c:pt>
                <c:pt idx="1706">
                  <c:v>659.000000</c:v>
                </c:pt>
                <c:pt idx="1707">
                  <c:v>659.000000</c:v>
                </c:pt>
                <c:pt idx="1708">
                  <c:v>818.000000</c:v>
                </c:pt>
                <c:pt idx="1709">
                  <c:v>818.000000</c:v>
                </c:pt>
                <c:pt idx="1710">
                  <c:v>819.000000</c:v>
                </c:pt>
                <c:pt idx="1711">
                  <c:v>819.000000</c:v>
                </c:pt>
                <c:pt idx="1712">
                  <c:v>659.500000</c:v>
                </c:pt>
                <c:pt idx="1713">
                  <c:v>659.500000</c:v>
                </c:pt>
                <c:pt idx="1714">
                  <c:v>415.000000</c:v>
                </c:pt>
                <c:pt idx="1715">
                  <c:v>415.000000</c:v>
                </c:pt>
                <c:pt idx="1716">
                  <c:v>416.000000</c:v>
                </c:pt>
                <c:pt idx="1717">
                  <c:v>416.000000</c:v>
                </c:pt>
                <c:pt idx="1718">
                  <c:v>660.000000</c:v>
                </c:pt>
                <c:pt idx="1719">
                  <c:v>660.000000</c:v>
                </c:pt>
                <c:pt idx="1720">
                  <c:v>820.000000</c:v>
                </c:pt>
                <c:pt idx="1721">
                  <c:v>820.000000</c:v>
                </c:pt>
                <c:pt idx="1722">
                  <c:v>821.000000</c:v>
                </c:pt>
                <c:pt idx="1723">
                  <c:v>821.000000</c:v>
                </c:pt>
                <c:pt idx="1724">
                  <c:v>660.500000</c:v>
                </c:pt>
                <c:pt idx="1725">
                  <c:v>660.500000</c:v>
                </c:pt>
                <c:pt idx="1726">
                  <c:v>417.000000</c:v>
                </c:pt>
                <c:pt idx="1727">
                  <c:v>417.000000</c:v>
                </c:pt>
                <c:pt idx="1728">
                  <c:v>418.000000</c:v>
                </c:pt>
                <c:pt idx="1729">
                  <c:v>418.000000</c:v>
                </c:pt>
                <c:pt idx="1730">
                  <c:v>661.000000</c:v>
                </c:pt>
                <c:pt idx="1731">
                  <c:v>661.000000</c:v>
                </c:pt>
                <c:pt idx="1732">
                  <c:v>822.000000</c:v>
                </c:pt>
                <c:pt idx="1733">
                  <c:v>822.000000</c:v>
                </c:pt>
                <c:pt idx="1734">
                  <c:v>823.000000</c:v>
                </c:pt>
                <c:pt idx="1735">
                  <c:v>823.000000</c:v>
                </c:pt>
                <c:pt idx="1736">
                  <c:v>661.500000</c:v>
                </c:pt>
                <c:pt idx="1737">
                  <c:v>661.500000</c:v>
                </c:pt>
                <c:pt idx="1738">
                  <c:v>419.000000</c:v>
                </c:pt>
                <c:pt idx="1739">
                  <c:v>419.000000</c:v>
                </c:pt>
                <c:pt idx="1740">
                  <c:v>420.000000</c:v>
                </c:pt>
                <c:pt idx="1741">
                  <c:v>420.000000</c:v>
                </c:pt>
                <c:pt idx="1742">
                  <c:v>662.000000</c:v>
                </c:pt>
                <c:pt idx="1743">
                  <c:v>662.000000</c:v>
                </c:pt>
                <c:pt idx="1744">
                  <c:v>824.000000</c:v>
                </c:pt>
                <c:pt idx="1745">
                  <c:v>824.000000</c:v>
                </c:pt>
                <c:pt idx="1746">
                  <c:v>825.000000</c:v>
                </c:pt>
                <c:pt idx="1747">
                  <c:v>825.000000</c:v>
                </c:pt>
                <c:pt idx="1748">
                  <c:v>662.500000</c:v>
                </c:pt>
                <c:pt idx="1749">
                  <c:v>662.500000</c:v>
                </c:pt>
                <c:pt idx="1750">
                  <c:v>421.000000</c:v>
                </c:pt>
                <c:pt idx="1751">
                  <c:v>421.000000</c:v>
                </c:pt>
                <c:pt idx="1752">
                  <c:v>422.000000</c:v>
                </c:pt>
                <c:pt idx="1753">
                  <c:v>422.000000</c:v>
                </c:pt>
                <c:pt idx="1754">
                  <c:v>663.000000</c:v>
                </c:pt>
                <c:pt idx="1755">
                  <c:v>663.000000</c:v>
                </c:pt>
                <c:pt idx="1756">
                  <c:v>826.000000</c:v>
                </c:pt>
                <c:pt idx="1757">
                  <c:v>826.000000</c:v>
                </c:pt>
                <c:pt idx="1758">
                  <c:v>827.000000</c:v>
                </c:pt>
                <c:pt idx="1759">
                  <c:v>827.000000</c:v>
                </c:pt>
                <c:pt idx="1760">
                  <c:v>663.500000</c:v>
                </c:pt>
                <c:pt idx="1761">
                  <c:v>663.500000</c:v>
                </c:pt>
                <c:pt idx="1762">
                  <c:v>423.000000</c:v>
                </c:pt>
                <c:pt idx="1763">
                  <c:v>423.000000</c:v>
                </c:pt>
                <c:pt idx="1764">
                  <c:v>424.000000</c:v>
                </c:pt>
                <c:pt idx="1765">
                  <c:v>424.000000</c:v>
                </c:pt>
                <c:pt idx="1766">
                  <c:v>664.000000</c:v>
                </c:pt>
                <c:pt idx="1767">
                  <c:v>664.000000</c:v>
                </c:pt>
                <c:pt idx="1768">
                  <c:v>828.000000</c:v>
                </c:pt>
                <c:pt idx="1769">
                  <c:v>828.000000</c:v>
                </c:pt>
                <c:pt idx="1770">
                  <c:v>829.000000</c:v>
                </c:pt>
                <c:pt idx="1771">
                  <c:v>829.000000</c:v>
                </c:pt>
                <c:pt idx="1772">
                  <c:v>664.500000</c:v>
                </c:pt>
                <c:pt idx="1773">
                  <c:v>664.500000</c:v>
                </c:pt>
                <c:pt idx="1774">
                  <c:v>425.000000</c:v>
                </c:pt>
                <c:pt idx="1775">
                  <c:v>425.000000</c:v>
                </c:pt>
                <c:pt idx="1776">
                  <c:v>426.000000</c:v>
                </c:pt>
                <c:pt idx="1777">
                  <c:v>426.000000</c:v>
                </c:pt>
                <c:pt idx="1778">
                  <c:v>665.000000</c:v>
                </c:pt>
                <c:pt idx="1779">
                  <c:v>665.000000</c:v>
                </c:pt>
                <c:pt idx="1780">
                  <c:v>830.000000</c:v>
                </c:pt>
                <c:pt idx="1781">
                  <c:v>830.000000</c:v>
                </c:pt>
                <c:pt idx="1782">
                  <c:v>831.000000</c:v>
                </c:pt>
                <c:pt idx="1783">
                  <c:v>831.000000</c:v>
                </c:pt>
                <c:pt idx="1784">
                  <c:v>665.500000</c:v>
                </c:pt>
                <c:pt idx="1785">
                  <c:v>665.500000</c:v>
                </c:pt>
                <c:pt idx="1786">
                  <c:v>427.000000</c:v>
                </c:pt>
                <c:pt idx="1787">
                  <c:v>427.000000</c:v>
                </c:pt>
                <c:pt idx="1788">
                  <c:v>428.000000</c:v>
                </c:pt>
                <c:pt idx="1789">
                  <c:v>428.000000</c:v>
                </c:pt>
                <c:pt idx="1790">
                  <c:v>666.000000</c:v>
                </c:pt>
                <c:pt idx="1791">
                  <c:v>666.000000</c:v>
                </c:pt>
                <c:pt idx="1792">
                  <c:v>832.000000</c:v>
                </c:pt>
                <c:pt idx="1793">
                  <c:v>832.000000</c:v>
                </c:pt>
                <c:pt idx="1794">
                  <c:v>833.000000</c:v>
                </c:pt>
                <c:pt idx="1795">
                  <c:v>833.000000</c:v>
                </c:pt>
                <c:pt idx="1796">
                  <c:v>666.500000</c:v>
                </c:pt>
                <c:pt idx="1797">
                  <c:v>666.500000</c:v>
                </c:pt>
                <c:pt idx="1798">
                  <c:v>429.000000</c:v>
                </c:pt>
                <c:pt idx="1799">
                  <c:v>429.000000</c:v>
                </c:pt>
                <c:pt idx="1800">
                  <c:v>430.000000</c:v>
                </c:pt>
                <c:pt idx="1801">
                  <c:v>430.000000</c:v>
                </c:pt>
                <c:pt idx="1802">
                  <c:v>667.000000</c:v>
                </c:pt>
                <c:pt idx="1803">
                  <c:v>667.000000</c:v>
                </c:pt>
                <c:pt idx="1804">
                  <c:v>834.000000</c:v>
                </c:pt>
                <c:pt idx="1805">
                  <c:v>834.000000</c:v>
                </c:pt>
                <c:pt idx="1806">
                  <c:v>835.000000</c:v>
                </c:pt>
                <c:pt idx="1807">
                  <c:v>835.000000</c:v>
                </c:pt>
                <c:pt idx="1808">
                  <c:v>667.500000</c:v>
                </c:pt>
                <c:pt idx="1809">
                  <c:v>667.500000</c:v>
                </c:pt>
                <c:pt idx="1810">
                  <c:v>431.000000</c:v>
                </c:pt>
                <c:pt idx="1811">
                  <c:v>431.000000</c:v>
                </c:pt>
                <c:pt idx="1812">
                  <c:v>432.000000</c:v>
                </c:pt>
                <c:pt idx="1813">
                  <c:v>432.000000</c:v>
                </c:pt>
                <c:pt idx="1814">
                  <c:v>697.000000</c:v>
                </c:pt>
                <c:pt idx="1815">
                  <c:v>697.000000</c:v>
                </c:pt>
                <c:pt idx="1816">
                  <c:v>894.000000</c:v>
                </c:pt>
                <c:pt idx="1817">
                  <c:v>894.000000</c:v>
                </c:pt>
                <c:pt idx="1818">
                  <c:v>895.000000</c:v>
                </c:pt>
                <c:pt idx="1819">
                  <c:v>895.000000</c:v>
                </c:pt>
                <c:pt idx="1820">
                  <c:v>697.500000</c:v>
                </c:pt>
                <c:pt idx="1821">
                  <c:v>697.500000</c:v>
                </c:pt>
                <c:pt idx="1822">
                  <c:v>433.000000</c:v>
                </c:pt>
                <c:pt idx="1823">
                  <c:v>433.000000</c:v>
                </c:pt>
                <c:pt idx="1824">
                  <c:v>434.000000</c:v>
                </c:pt>
                <c:pt idx="1825">
                  <c:v>434.000000</c:v>
                </c:pt>
                <c:pt idx="1826">
                  <c:v>698.000000</c:v>
                </c:pt>
                <c:pt idx="1827">
                  <c:v>698.000000</c:v>
                </c:pt>
                <c:pt idx="1828">
                  <c:v>896.000000</c:v>
                </c:pt>
                <c:pt idx="1829">
                  <c:v>896.000000</c:v>
                </c:pt>
                <c:pt idx="1830">
                  <c:v>897.000000</c:v>
                </c:pt>
                <c:pt idx="1831">
                  <c:v>897.000000</c:v>
                </c:pt>
                <c:pt idx="1832">
                  <c:v>698.500000</c:v>
                </c:pt>
                <c:pt idx="1833">
                  <c:v>698.500000</c:v>
                </c:pt>
                <c:pt idx="1834">
                  <c:v>435.000000</c:v>
                </c:pt>
                <c:pt idx="1835">
                  <c:v>435.000000</c:v>
                </c:pt>
                <c:pt idx="1836">
                  <c:v>436.000000</c:v>
                </c:pt>
                <c:pt idx="1837">
                  <c:v>436.000000</c:v>
                </c:pt>
                <c:pt idx="1838">
                  <c:v>699.000000</c:v>
                </c:pt>
                <c:pt idx="1839">
                  <c:v>699.000000</c:v>
                </c:pt>
                <c:pt idx="1840">
                  <c:v>898.000000</c:v>
                </c:pt>
                <c:pt idx="1841">
                  <c:v>898.000000</c:v>
                </c:pt>
                <c:pt idx="1842">
                  <c:v>899.000000</c:v>
                </c:pt>
                <c:pt idx="1843">
                  <c:v>899.000000</c:v>
                </c:pt>
                <c:pt idx="1844">
                  <c:v>699.500000</c:v>
                </c:pt>
                <c:pt idx="1845">
                  <c:v>699.500000</c:v>
                </c:pt>
                <c:pt idx="1846">
                  <c:v>437.000000</c:v>
                </c:pt>
                <c:pt idx="1847">
                  <c:v>437.000000</c:v>
                </c:pt>
                <c:pt idx="1848">
                  <c:v>438.000000</c:v>
                </c:pt>
                <c:pt idx="1849">
                  <c:v>438.000000</c:v>
                </c:pt>
                <c:pt idx="1850">
                  <c:v>700.000000</c:v>
                </c:pt>
                <c:pt idx="1851">
                  <c:v>700.000000</c:v>
                </c:pt>
                <c:pt idx="1852">
                  <c:v>900.000000</c:v>
                </c:pt>
                <c:pt idx="1853">
                  <c:v>900.000000</c:v>
                </c:pt>
                <c:pt idx="1854">
                  <c:v>901.000000</c:v>
                </c:pt>
                <c:pt idx="1855">
                  <c:v>901.000000</c:v>
                </c:pt>
                <c:pt idx="1856">
                  <c:v>700.500000</c:v>
                </c:pt>
                <c:pt idx="1857">
                  <c:v>700.500000</c:v>
                </c:pt>
                <c:pt idx="1858">
                  <c:v>439.000000</c:v>
                </c:pt>
                <c:pt idx="1859">
                  <c:v>439.000000</c:v>
                </c:pt>
                <c:pt idx="1860">
                  <c:v>440.000000</c:v>
                </c:pt>
                <c:pt idx="1861">
                  <c:v>440.000000</c:v>
                </c:pt>
                <c:pt idx="1862">
                  <c:v>701.000000</c:v>
                </c:pt>
                <c:pt idx="1863">
                  <c:v>701.000000</c:v>
                </c:pt>
                <c:pt idx="1864">
                  <c:v>902.000000</c:v>
                </c:pt>
                <c:pt idx="1865">
                  <c:v>902.000000</c:v>
                </c:pt>
                <c:pt idx="1866">
                  <c:v>903.000000</c:v>
                </c:pt>
                <c:pt idx="1867">
                  <c:v>903.000000</c:v>
                </c:pt>
                <c:pt idx="1868">
                  <c:v>701.500000</c:v>
                </c:pt>
                <c:pt idx="1869">
                  <c:v>701.500000</c:v>
                </c:pt>
                <c:pt idx="1870">
                  <c:v>441.000000</c:v>
                </c:pt>
                <c:pt idx="1871">
                  <c:v>441.000000</c:v>
                </c:pt>
                <c:pt idx="1872">
                  <c:v>442.000000</c:v>
                </c:pt>
                <c:pt idx="1873">
                  <c:v>442.000000</c:v>
                </c:pt>
                <c:pt idx="1874">
                  <c:v>702.000000</c:v>
                </c:pt>
                <c:pt idx="1875">
                  <c:v>702.000000</c:v>
                </c:pt>
                <c:pt idx="1876">
                  <c:v>904.000000</c:v>
                </c:pt>
                <c:pt idx="1877">
                  <c:v>904.000000</c:v>
                </c:pt>
                <c:pt idx="1878">
                  <c:v>905.000000</c:v>
                </c:pt>
                <c:pt idx="1879">
                  <c:v>905.000000</c:v>
                </c:pt>
                <c:pt idx="1880">
                  <c:v>702.500000</c:v>
                </c:pt>
                <c:pt idx="1881">
                  <c:v>702.500000</c:v>
                </c:pt>
                <c:pt idx="1882">
                  <c:v>443.000000</c:v>
                </c:pt>
                <c:pt idx="1883">
                  <c:v>443.000000</c:v>
                </c:pt>
                <c:pt idx="1884">
                  <c:v>444.000000</c:v>
                </c:pt>
                <c:pt idx="1885">
                  <c:v>444.000000</c:v>
                </c:pt>
                <c:pt idx="1886">
                  <c:v>703.000000</c:v>
                </c:pt>
                <c:pt idx="1887">
                  <c:v>703.000000</c:v>
                </c:pt>
                <c:pt idx="1888">
                  <c:v>906.000000</c:v>
                </c:pt>
                <c:pt idx="1889">
                  <c:v>906.000000</c:v>
                </c:pt>
                <c:pt idx="1890">
                  <c:v>907.000000</c:v>
                </c:pt>
                <c:pt idx="1891">
                  <c:v>907.000000</c:v>
                </c:pt>
                <c:pt idx="1892">
                  <c:v>703.500000</c:v>
                </c:pt>
                <c:pt idx="1893">
                  <c:v>703.500000</c:v>
                </c:pt>
                <c:pt idx="1894">
                  <c:v>445.000000</c:v>
                </c:pt>
                <c:pt idx="1895">
                  <c:v>445.000000</c:v>
                </c:pt>
                <c:pt idx="1896">
                  <c:v>446.000000</c:v>
                </c:pt>
                <c:pt idx="1897">
                  <c:v>446.000000</c:v>
                </c:pt>
                <c:pt idx="1898">
                  <c:v>704.000000</c:v>
                </c:pt>
                <c:pt idx="1899">
                  <c:v>704.000000</c:v>
                </c:pt>
                <c:pt idx="1900">
                  <c:v>908.000000</c:v>
                </c:pt>
                <c:pt idx="1901">
                  <c:v>908.000000</c:v>
                </c:pt>
                <c:pt idx="1902">
                  <c:v>909.000000</c:v>
                </c:pt>
                <c:pt idx="1903">
                  <c:v>909.000000</c:v>
                </c:pt>
                <c:pt idx="1904">
                  <c:v>704.500000</c:v>
                </c:pt>
                <c:pt idx="1905">
                  <c:v>704.500000</c:v>
                </c:pt>
                <c:pt idx="1906">
                  <c:v>447.000000</c:v>
                </c:pt>
                <c:pt idx="1907">
                  <c:v>447.000000</c:v>
                </c:pt>
                <c:pt idx="1908">
                  <c:v>448.000000</c:v>
                </c:pt>
                <c:pt idx="1909">
                  <c:v>448.000000</c:v>
                </c:pt>
                <c:pt idx="1910">
                  <c:v>705.000000</c:v>
                </c:pt>
                <c:pt idx="1911">
                  <c:v>705.000000</c:v>
                </c:pt>
                <c:pt idx="1912">
                  <c:v>910.000000</c:v>
                </c:pt>
                <c:pt idx="1913">
                  <c:v>910.000000</c:v>
                </c:pt>
                <c:pt idx="1914">
                  <c:v>911.000000</c:v>
                </c:pt>
                <c:pt idx="1915">
                  <c:v>911.000000</c:v>
                </c:pt>
                <c:pt idx="1916">
                  <c:v>705.500000</c:v>
                </c:pt>
                <c:pt idx="1917">
                  <c:v>705.500000</c:v>
                </c:pt>
                <c:pt idx="1918">
                  <c:v>449.000000</c:v>
                </c:pt>
                <c:pt idx="1919">
                  <c:v>449.000000</c:v>
                </c:pt>
                <c:pt idx="1920">
                  <c:v>450.000000</c:v>
                </c:pt>
                <c:pt idx="1921">
                  <c:v>450.000000</c:v>
                </c:pt>
                <c:pt idx="1922">
                  <c:v>731.000000</c:v>
                </c:pt>
                <c:pt idx="1923">
                  <c:v>731.000000</c:v>
                </c:pt>
                <c:pt idx="1924">
                  <c:v>962.000000</c:v>
                </c:pt>
                <c:pt idx="1925">
                  <c:v>962.000000</c:v>
                </c:pt>
                <c:pt idx="1926">
                  <c:v>963.000000</c:v>
                </c:pt>
                <c:pt idx="1927">
                  <c:v>963.000000</c:v>
                </c:pt>
                <c:pt idx="1928">
                  <c:v>731.500000</c:v>
                </c:pt>
                <c:pt idx="1929">
                  <c:v>731.500000</c:v>
                </c:pt>
                <c:pt idx="1930">
                  <c:v>451.000000</c:v>
                </c:pt>
                <c:pt idx="1931">
                  <c:v>451.000000</c:v>
                </c:pt>
                <c:pt idx="1932">
                  <c:v>452.000000</c:v>
                </c:pt>
                <c:pt idx="1933">
                  <c:v>452.000000</c:v>
                </c:pt>
                <c:pt idx="1934">
                  <c:v>732.000000</c:v>
                </c:pt>
                <c:pt idx="1935">
                  <c:v>732.000000</c:v>
                </c:pt>
                <c:pt idx="1936">
                  <c:v>964.000000</c:v>
                </c:pt>
                <c:pt idx="1937">
                  <c:v>964.000000</c:v>
                </c:pt>
                <c:pt idx="1938">
                  <c:v>965.000000</c:v>
                </c:pt>
                <c:pt idx="1939">
                  <c:v>965.000000</c:v>
                </c:pt>
                <c:pt idx="1940">
                  <c:v>732.500000</c:v>
                </c:pt>
                <c:pt idx="1941">
                  <c:v>732.500000</c:v>
                </c:pt>
                <c:pt idx="1942">
                  <c:v>453.000000</c:v>
                </c:pt>
                <c:pt idx="1943">
                  <c:v>453.000000</c:v>
                </c:pt>
                <c:pt idx="1944">
                  <c:v>454.000000</c:v>
                </c:pt>
                <c:pt idx="1945">
                  <c:v>454.000000</c:v>
                </c:pt>
                <c:pt idx="1946">
                  <c:v>733.000000</c:v>
                </c:pt>
                <c:pt idx="1947">
                  <c:v>733.000000</c:v>
                </c:pt>
                <c:pt idx="1948">
                  <c:v>966.000000</c:v>
                </c:pt>
                <c:pt idx="1949">
                  <c:v>966.000000</c:v>
                </c:pt>
                <c:pt idx="1950">
                  <c:v>967.000000</c:v>
                </c:pt>
                <c:pt idx="1951">
                  <c:v>967.000000</c:v>
                </c:pt>
                <c:pt idx="1952">
                  <c:v>733.500000</c:v>
                </c:pt>
                <c:pt idx="1953">
                  <c:v>733.500000</c:v>
                </c:pt>
                <c:pt idx="1954">
                  <c:v>455.000000</c:v>
                </c:pt>
                <c:pt idx="1955">
                  <c:v>455.000000</c:v>
                </c:pt>
                <c:pt idx="1956">
                  <c:v>456.000000</c:v>
                </c:pt>
                <c:pt idx="1957">
                  <c:v>456.000000</c:v>
                </c:pt>
                <c:pt idx="1958">
                  <c:v>734.000000</c:v>
                </c:pt>
                <c:pt idx="1959">
                  <c:v>734.000000</c:v>
                </c:pt>
                <c:pt idx="1960">
                  <c:v>968.000000</c:v>
                </c:pt>
                <c:pt idx="1961">
                  <c:v>968.000000</c:v>
                </c:pt>
                <c:pt idx="1962">
                  <c:v>969.000000</c:v>
                </c:pt>
                <c:pt idx="1963">
                  <c:v>969.000000</c:v>
                </c:pt>
                <c:pt idx="1964">
                  <c:v>734.500000</c:v>
                </c:pt>
                <c:pt idx="1965">
                  <c:v>734.500000</c:v>
                </c:pt>
                <c:pt idx="1966">
                  <c:v>457.000000</c:v>
                </c:pt>
                <c:pt idx="1967">
                  <c:v>457.000000</c:v>
                </c:pt>
                <c:pt idx="1968">
                  <c:v>458.000000</c:v>
                </c:pt>
                <c:pt idx="1969">
                  <c:v>458.000000</c:v>
                </c:pt>
                <c:pt idx="1970">
                  <c:v>735.000000</c:v>
                </c:pt>
                <c:pt idx="1971">
                  <c:v>735.000000</c:v>
                </c:pt>
                <c:pt idx="1972">
                  <c:v>970.000000</c:v>
                </c:pt>
                <c:pt idx="1973">
                  <c:v>970.000000</c:v>
                </c:pt>
                <c:pt idx="1974">
                  <c:v>971.000000</c:v>
                </c:pt>
                <c:pt idx="1975">
                  <c:v>971.000000</c:v>
                </c:pt>
                <c:pt idx="1976">
                  <c:v>735.500000</c:v>
                </c:pt>
                <c:pt idx="1977">
                  <c:v>735.500000</c:v>
                </c:pt>
                <c:pt idx="1978">
                  <c:v>459.000000</c:v>
                </c:pt>
                <c:pt idx="1979">
                  <c:v>459.000000</c:v>
                </c:pt>
                <c:pt idx="1980">
                  <c:v>460.000000</c:v>
                </c:pt>
                <c:pt idx="1981">
                  <c:v>460.000000</c:v>
                </c:pt>
                <c:pt idx="1982">
                  <c:v>736.000000</c:v>
                </c:pt>
                <c:pt idx="1983">
                  <c:v>736.000000</c:v>
                </c:pt>
                <c:pt idx="1984">
                  <c:v>972.000000</c:v>
                </c:pt>
                <c:pt idx="1985">
                  <c:v>972.000000</c:v>
                </c:pt>
                <c:pt idx="1986">
                  <c:v>973.000000</c:v>
                </c:pt>
                <c:pt idx="1987">
                  <c:v>973.000000</c:v>
                </c:pt>
                <c:pt idx="1988">
                  <c:v>736.500000</c:v>
                </c:pt>
                <c:pt idx="1989">
                  <c:v>736.500000</c:v>
                </c:pt>
                <c:pt idx="1990">
                  <c:v>461.000000</c:v>
                </c:pt>
                <c:pt idx="1991">
                  <c:v>461.000000</c:v>
                </c:pt>
                <c:pt idx="1992">
                  <c:v>462.000000</c:v>
                </c:pt>
                <c:pt idx="1993">
                  <c:v>462.000000</c:v>
                </c:pt>
                <c:pt idx="1994">
                  <c:v>737.000000</c:v>
                </c:pt>
                <c:pt idx="1995">
                  <c:v>737.000000</c:v>
                </c:pt>
                <c:pt idx="1996">
                  <c:v>974.000000</c:v>
                </c:pt>
                <c:pt idx="1997">
                  <c:v>974.000000</c:v>
                </c:pt>
                <c:pt idx="1998">
                  <c:v>975.000000</c:v>
                </c:pt>
                <c:pt idx="1999">
                  <c:v>975.000000</c:v>
                </c:pt>
                <c:pt idx="2000">
                  <c:v>737.500000</c:v>
                </c:pt>
                <c:pt idx="2001">
                  <c:v>737.500000</c:v>
                </c:pt>
                <c:pt idx="2002">
                  <c:v>463.000000</c:v>
                </c:pt>
                <c:pt idx="2003">
                  <c:v>463.000000</c:v>
                </c:pt>
                <c:pt idx="2004">
                  <c:v>464.000000</c:v>
                </c:pt>
                <c:pt idx="2005">
                  <c:v>464.000000</c:v>
                </c:pt>
                <c:pt idx="2006">
                  <c:v>738.000000</c:v>
                </c:pt>
                <c:pt idx="2007">
                  <c:v>738.000000</c:v>
                </c:pt>
                <c:pt idx="2008">
                  <c:v>976.000000</c:v>
                </c:pt>
                <c:pt idx="2009">
                  <c:v>976.000000</c:v>
                </c:pt>
                <c:pt idx="2010">
                  <c:v>977.000000</c:v>
                </c:pt>
                <c:pt idx="2011">
                  <c:v>977.000000</c:v>
                </c:pt>
                <c:pt idx="2012">
                  <c:v>738.500000</c:v>
                </c:pt>
                <c:pt idx="2013">
                  <c:v>738.500000</c:v>
                </c:pt>
                <c:pt idx="2014">
                  <c:v>465.000000</c:v>
                </c:pt>
                <c:pt idx="2015">
                  <c:v>465.000000</c:v>
                </c:pt>
                <c:pt idx="2016">
                  <c:v>466.000000</c:v>
                </c:pt>
                <c:pt idx="2017">
                  <c:v>466.000000</c:v>
                </c:pt>
                <c:pt idx="2018">
                  <c:v>739.000000</c:v>
                </c:pt>
                <c:pt idx="2019">
                  <c:v>739.000000</c:v>
                </c:pt>
                <c:pt idx="2020">
                  <c:v>978.000000</c:v>
                </c:pt>
                <c:pt idx="2021">
                  <c:v>978.000000</c:v>
                </c:pt>
                <c:pt idx="2022">
                  <c:v>979.000000</c:v>
                </c:pt>
                <c:pt idx="2023">
                  <c:v>979.000000</c:v>
                </c:pt>
                <c:pt idx="2024">
                  <c:v>739.500000</c:v>
                </c:pt>
                <c:pt idx="2025">
                  <c:v>739.500000</c:v>
                </c:pt>
                <c:pt idx="2026">
                  <c:v>467.000000</c:v>
                </c:pt>
                <c:pt idx="2027">
                  <c:v>467.000000</c:v>
                </c:pt>
                <c:pt idx="2028">
                  <c:v>468.000000</c:v>
                </c:pt>
                <c:pt idx="2029">
                  <c:v>468.000000</c:v>
                </c:pt>
                <c:pt idx="2030">
                  <c:v>740.000000</c:v>
                </c:pt>
                <c:pt idx="2031">
                  <c:v>740.000000</c:v>
                </c:pt>
                <c:pt idx="2032">
                  <c:v>980.000000</c:v>
                </c:pt>
                <c:pt idx="2033">
                  <c:v>980.000000</c:v>
                </c:pt>
                <c:pt idx="2034">
                  <c:v>981.000000</c:v>
                </c:pt>
                <c:pt idx="2035">
                  <c:v>981.000000</c:v>
                </c:pt>
                <c:pt idx="2036">
                  <c:v>740.500000</c:v>
                </c:pt>
                <c:pt idx="2037">
                  <c:v>740.500000</c:v>
                </c:pt>
                <c:pt idx="2038">
                  <c:v>469.000000</c:v>
                </c:pt>
                <c:pt idx="2039">
                  <c:v>469.000000</c:v>
                </c:pt>
                <c:pt idx="2040">
                  <c:v>470.000000</c:v>
                </c:pt>
                <c:pt idx="2041">
                  <c:v>470.000000</c:v>
                </c:pt>
                <c:pt idx="2042">
                  <c:v>741.000000</c:v>
                </c:pt>
                <c:pt idx="2043">
                  <c:v>741.000000</c:v>
                </c:pt>
                <c:pt idx="2044">
                  <c:v>982.000000</c:v>
                </c:pt>
                <c:pt idx="2045">
                  <c:v>982.000000</c:v>
                </c:pt>
                <c:pt idx="2046">
                  <c:v>983.000000</c:v>
                </c:pt>
                <c:pt idx="2047">
                  <c:v>983.000000</c:v>
                </c:pt>
                <c:pt idx="2048">
                  <c:v>741.500000</c:v>
                </c:pt>
                <c:pt idx="2049">
                  <c:v>741.500000</c:v>
                </c:pt>
                <c:pt idx="2050">
                  <c:v>471.000000</c:v>
                </c:pt>
                <c:pt idx="2051">
                  <c:v>471.000000</c:v>
                </c:pt>
                <c:pt idx="2052">
                  <c:v>472.000000</c:v>
                </c:pt>
                <c:pt idx="2053">
                  <c:v>472.000000</c:v>
                </c:pt>
                <c:pt idx="2054">
                  <c:v>742.000000</c:v>
                </c:pt>
                <c:pt idx="2055">
                  <c:v>742.000000</c:v>
                </c:pt>
                <c:pt idx="2056">
                  <c:v>984.000000</c:v>
                </c:pt>
                <c:pt idx="2057">
                  <c:v>984.000000</c:v>
                </c:pt>
                <c:pt idx="2058">
                  <c:v>985.000000</c:v>
                </c:pt>
                <c:pt idx="2059">
                  <c:v>985.000000</c:v>
                </c:pt>
                <c:pt idx="2060">
                  <c:v>742.500000</c:v>
                </c:pt>
                <c:pt idx="2061">
                  <c:v>742.500000</c:v>
                </c:pt>
                <c:pt idx="2062">
                  <c:v>473.000000</c:v>
                </c:pt>
                <c:pt idx="2063">
                  <c:v>473.000000</c:v>
                </c:pt>
                <c:pt idx="2064">
                  <c:v>474.000000</c:v>
                </c:pt>
                <c:pt idx="2065">
                  <c:v>474.000000</c:v>
                </c:pt>
                <c:pt idx="2066">
                  <c:v>743.000000</c:v>
                </c:pt>
                <c:pt idx="2067">
                  <c:v>743.000000</c:v>
                </c:pt>
                <c:pt idx="2068">
                  <c:v>986.000000</c:v>
                </c:pt>
                <c:pt idx="2069">
                  <c:v>986.000000</c:v>
                </c:pt>
                <c:pt idx="2070">
                  <c:v>987.000000</c:v>
                </c:pt>
                <c:pt idx="2071">
                  <c:v>987.000000</c:v>
                </c:pt>
                <c:pt idx="2072">
                  <c:v>743.500000</c:v>
                </c:pt>
                <c:pt idx="2073">
                  <c:v>743.500000</c:v>
                </c:pt>
                <c:pt idx="2074">
                  <c:v>475.000000</c:v>
                </c:pt>
                <c:pt idx="2075">
                  <c:v>475.000000</c:v>
                </c:pt>
                <c:pt idx="2076">
                  <c:v>476.000000</c:v>
                </c:pt>
                <c:pt idx="2077">
                  <c:v>476.000000</c:v>
                </c:pt>
                <c:pt idx="2078">
                  <c:v>744.000000</c:v>
                </c:pt>
                <c:pt idx="2079">
                  <c:v>744.000000</c:v>
                </c:pt>
                <c:pt idx="2080">
                  <c:v>988.000000</c:v>
                </c:pt>
                <c:pt idx="2081">
                  <c:v>988.000000</c:v>
                </c:pt>
                <c:pt idx="2082">
                  <c:v>989.000000</c:v>
                </c:pt>
                <c:pt idx="2083">
                  <c:v>989.000000</c:v>
                </c:pt>
                <c:pt idx="2084">
                  <c:v>744.500000</c:v>
                </c:pt>
                <c:pt idx="2085">
                  <c:v>744.500000</c:v>
                </c:pt>
                <c:pt idx="2086">
                  <c:v>477.000000</c:v>
                </c:pt>
                <c:pt idx="2087">
                  <c:v>477.000000</c:v>
                </c:pt>
                <c:pt idx="2088">
                  <c:v>478.000000</c:v>
                </c:pt>
                <c:pt idx="2089">
                  <c:v>478.000000</c:v>
                </c:pt>
                <c:pt idx="2090">
                  <c:v>745.000000</c:v>
                </c:pt>
                <c:pt idx="2091">
                  <c:v>745.000000</c:v>
                </c:pt>
                <c:pt idx="2092">
                  <c:v>990.000000</c:v>
                </c:pt>
                <c:pt idx="2093">
                  <c:v>990.000000</c:v>
                </c:pt>
                <c:pt idx="2094">
                  <c:v>991.000000</c:v>
                </c:pt>
                <c:pt idx="2095">
                  <c:v>991.000000</c:v>
                </c:pt>
                <c:pt idx="2096">
                  <c:v>745.500000</c:v>
                </c:pt>
                <c:pt idx="2097">
                  <c:v>745.500000</c:v>
                </c:pt>
                <c:pt idx="2098">
                  <c:v>479.000000</c:v>
                </c:pt>
                <c:pt idx="2099">
                  <c:v>479.000000</c:v>
                </c:pt>
                <c:pt idx="2100">
                  <c:v>480.000000</c:v>
                </c:pt>
                <c:pt idx="2101">
                  <c:v>480.000000</c:v>
                </c:pt>
                <c:pt idx="2102">
                  <c:v>746.000000</c:v>
                </c:pt>
                <c:pt idx="2103">
                  <c:v>746.000000</c:v>
                </c:pt>
                <c:pt idx="2104">
                  <c:v>992.000000</c:v>
                </c:pt>
                <c:pt idx="2105">
                  <c:v>992.000000</c:v>
                </c:pt>
                <c:pt idx="2106">
                  <c:v>993.000000</c:v>
                </c:pt>
                <c:pt idx="2107">
                  <c:v>993.000000</c:v>
                </c:pt>
                <c:pt idx="2108">
                  <c:v>746.500000</c:v>
                </c:pt>
                <c:pt idx="2109">
                  <c:v>746.500000</c:v>
                </c:pt>
                <c:pt idx="2110">
                  <c:v>481.000000</c:v>
                </c:pt>
                <c:pt idx="2111">
                  <c:v>481.000000</c:v>
                </c:pt>
                <c:pt idx="2112">
                  <c:v>482.000000</c:v>
                </c:pt>
                <c:pt idx="2113">
                  <c:v>482.000000</c:v>
                </c:pt>
                <c:pt idx="2114">
                  <c:v>747.000000</c:v>
                </c:pt>
                <c:pt idx="2115">
                  <c:v>747.000000</c:v>
                </c:pt>
                <c:pt idx="2116">
                  <c:v>994.000000</c:v>
                </c:pt>
                <c:pt idx="2117">
                  <c:v>994.000000</c:v>
                </c:pt>
                <c:pt idx="2118">
                  <c:v>995.000000</c:v>
                </c:pt>
                <c:pt idx="2119">
                  <c:v>995.000000</c:v>
                </c:pt>
                <c:pt idx="2120">
                  <c:v>747.500000</c:v>
                </c:pt>
                <c:pt idx="2121">
                  <c:v>747.500000</c:v>
                </c:pt>
                <c:pt idx="2122">
                  <c:v>483.000000</c:v>
                </c:pt>
                <c:pt idx="2123">
                  <c:v>483.000000</c:v>
                </c:pt>
                <c:pt idx="2124">
                  <c:v>484.000000</c:v>
                </c:pt>
                <c:pt idx="2125">
                  <c:v>484.000000</c:v>
                </c:pt>
                <c:pt idx="2126">
                  <c:v>748.000000</c:v>
                </c:pt>
                <c:pt idx="2127">
                  <c:v>748.000000</c:v>
                </c:pt>
                <c:pt idx="2128">
                  <c:v>996.000000</c:v>
                </c:pt>
                <c:pt idx="2129">
                  <c:v>996.000000</c:v>
                </c:pt>
                <c:pt idx="2130">
                  <c:v>997.000000</c:v>
                </c:pt>
                <c:pt idx="2131">
                  <c:v>997.000000</c:v>
                </c:pt>
                <c:pt idx="2132">
                  <c:v>748.500000</c:v>
                </c:pt>
                <c:pt idx="2133">
                  <c:v>748.500000</c:v>
                </c:pt>
                <c:pt idx="2134">
                  <c:v>485.000000</c:v>
                </c:pt>
                <c:pt idx="2135">
                  <c:v>485.000000</c:v>
                </c:pt>
                <c:pt idx="2136">
                  <c:v>486.000000</c:v>
                </c:pt>
                <c:pt idx="2137">
                  <c:v>486.000000</c:v>
                </c:pt>
                <c:pt idx="2138">
                  <c:v>749.000000</c:v>
                </c:pt>
                <c:pt idx="2139">
                  <c:v>749.000000</c:v>
                </c:pt>
                <c:pt idx="2140">
                  <c:v>998.000000</c:v>
                </c:pt>
                <c:pt idx="2141">
                  <c:v>998.000000</c:v>
                </c:pt>
                <c:pt idx="2142">
                  <c:v>999.000000</c:v>
                </c:pt>
                <c:pt idx="2143">
                  <c:v>999.000000</c:v>
                </c:pt>
                <c:pt idx="2144">
                  <c:v>749.500000</c:v>
                </c:pt>
                <c:pt idx="2145">
                  <c:v>749.500000</c:v>
                </c:pt>
                <c:pt idx="2146">
                  <c:v>487.000000</c:v>
                </c:pt>
                <c:pt idx="2147">
                  <c:v>487.000000</c:v>
                </c:pt>
                <c:pt idx="2148">
                  <c:v>488.000000</c:v>
                </c:pt>
                <c:pt idx="2149">
                  <c:v>488.000000</c:v>
                </c:pt>
                <c:pt idx="2150">
                  <c:v>750.000000</c:v>
                </c:pt>
                <c:pt idx="2151">
                  <c:v>750.000000</c:v>
                </c:pt>
                <c:pt idx="2152">
                  <c:v>1000.000000</c:v>
                </c:pt>
                <c:pt idx="2153">
                  <c:v>1000.000000</c:v>
                </c:pt>
                <c:pt idx="2154">
                  <c:v>1001.000000</c:v>
                </c:pt>
                <c:pt idx="2155">
                  <c:v>1001.000000</c:v>
                </c:pt>
                <c:pt idx="2156">
                  <c:v>750.500000</c:v>
                </c:pt>
                <c:pt idx="2157">
                  <c:v>750.500000</c:v>
                </c:pt>
                <c:pt idx="2158">
                  <c:v>489.000000</c:v>
                </c:pt>
                <c:pt idx="2159">
                  <c:v>489.000000</c:v>
                </c:pt>
                <c:pt idx="2160">
                  <c:v>490.000000</c:v>
                </c:pt>
                <c:pt idx="2161">
                  <c:v>490.000000</c:v>
                </c:pt>
                <c:pt idx="2162">
                  <c:v>751.000000</c:v>
                </c:pt>
                <c:pt idx="2163">
                  <c:v>751.000000</c:v>
                </c:pt>
                <c:pt idx="2164">
                  <c:v>1002.000000</c:v>
                </c:pt>
                <c:pt idx="2165">
                  <c:v>1002.000000</c:v>
                </c:pt>
                <c:pt idx="2166">
                  <c:v>1003.000000</c:v>
                </c:pt>
                <c:pt idx="2167">
                  <c:v>1003.000000</c:v>
                </c:pt>
                <c:pt idx="2168">
                  <c:v>751.500000</c:v>
                </c:pt>
                <c:pt idx="2169">
                  <c:v>751.500000</c:v>
                </c:pt>
                <c:pt idx="2170">
                  <c:v>491.000000</c:v>
                </c:pt>
                <c:pt idx="2171">
                  <c:v>491.000000</c:v>
                </c:pt>
                <c:pt idx="2172">
                  <c:v>492.000000</c:v>
                </c:pt>
                <c:pt idx="2173">
                  <c:v>492.000000</c:v>
                </c:pt>
                <c:pt idx="2174">
                  <c:v>752.000000</c:v>
                </c:pt>
                <c:pt idx="2175">
                  <c:v>752.000000</c:v>
                </c:pt>
                <c:pt idx="2176">
                  <c:v>1004.000000</c:v>
                </c:pt>
                <c:pt idx="2177">
                  <c:v>1004.000000</c:v>
                </c:pt>
                <c:pt idx="2178">
                  <c:v>1005.000000</c:v>
                </c:pt>
                <c:pt idx="2179">
                  <c:v>1005.000000</c:v>
                </c:pt>
                <c:pt idx="2180">
                  <c:v>752.500000</c:v>
                </c:pt>
                <c:pt idx="2181">
                  <c:v>752.500000</c:v>
                </c:pt>
                <c:pt idx="2182">
                  <c:v>493.000000</c:v>
                </c:pt>
                <c:pt idx="2183">
                  <c:v>493.000000</c:v>
                </c:pt>
                <c:pt idx="2184">
                  <c:v>494.000000</c:v>
                </c:pt>
                <c:pt idx="2185">
                  <c:v>494.000000</c:v>
                </c:pt>
                <c:pt idx="2186">
                  <c:v>753.000000</c:v>
                </c:pt>
                <c:pt idx="2187">
                  <c:v>753.000000</c:v>
                </c:pt>
                <c:pt idx="2188">
                  <c:v>1006.000000</c:v>
                </c:pt>
                <c:pt idx="2189">
                  <c:v>1006.000000</c:v>
                </c:pt>
                <c:pt idx="2190">
                  <c:v>1007.000000</c:v>
                </c:pt>
                <c:pt idx="2191">
                  <c:v>1007.000000</c:v>
                </c:pt>
                <c:pt idx="2192">
                  <c:v>753.500000</c:v>
                </c:pt>
                <c:pt idx="2193">
                  <c:v>753.500000</c:v>
                </c:pt>
                <c:pt idx="2194">
                  <c:v>495.000000</c:v>
                </c:pt>
                <c:pt idx="2195">
                  <c:v>495.000000</c:v>
                </c:pt>
                <c:pt idx="2196">
                  <c:v>496.000000</c:v>
                </c:pt>
                <c:pt idx="2197">
                  <c:v>496.000000</c:v>
                </c:pt>
                <c:pt idx="2198">
                  <c:v>754.000000</c:v>
                </c:pt>
                <c:pt idx="2199">
                  <c:v>754.000000</c:v>
                </c:pt>
                <c:pt idx="2200">
                  <c:v>1008.000000</c:v>
                </c:pt>
                <c:pt idx="2201">
                  <c:v>1008.000000</c:v>
                </c:pt>
                <c:pt idx="2202">
                  <c:v>1009.000000</c:v>
                </c:pt>
                <c:pt idx="2203">
                  <c:v>1009.000000</c:v>
                </c:pt>
                <c:pt idx="2204">
                  <c:v>754.500000</c:v>
                </c:pt>
                <c:pt idx="2205">
                  <c:v>754.500000</c:v>
                </c:pt>
                <c:pt idx="2206">
                  <c:v>497.000000</c:v>
                </c:pt>
                <c:pt idx="2207">
                  <c:v>497.000000</c:v>
                </c:pt>
                <c:pt idx="2208">
                  <c:v>498.000000</c:v>
                </c:pt>
                <c:pt idx="2209">
                  <c:v>498.000000</c:v>
                </c:pt>
                <c:pt idx="2210">
                  <c:v>755.000000</c:v>
                </c:pt>
                <c:pt idx="2211">
                  <c:v>755.000000</c:v>
                </c:pt>
                <c:pt idx="2212">
                  <c:v>1010.000000</c:v>
                </c:pt>
                <c:pt idx="2213">
                  <c:v>1010.000000</c:v>
                </c:pt>
                <c:pt idx="2214">
                  <c:v>1011.000000</c:v>
                </c:pt>
                <c:pt idx="2215">
                  <c:v>1011.000000</c:v>
                </c:pt>
                <c:pt idx="2216">
                  <c:v>755.500000</c:v>
                </c:pt>
                <c:pt idx="2217">
                  <c:v>755.500000</c:v>
                </c:pt>
                <c:pt idx="2218">
                  <c:v>499.000000</c:v>
                </c:pt>
                <c:pt idx="2219">
                  <c:v>499.000000</c:v>
                </c:pt>
                <c:pt idx="2220">
                  <c:v>500.000000</c:v>
                </c:pt>
                <c:pt idx="2221">
                  <c:v>500.000000</c:v>
                </c:pt>
                <c:pt idx="2222">
                  <c:v>756.000000</c:v>
                </c:pt>
                <c:pt idx="2223">
                  <c:v>756.000000</c:v>
                </c:pt>
                <c:pt idx="2224">
                  <c:v>1012.000000</c:v>
                </c:pt>
                <c:pt idx="2225">
                  <c:v>1012.000000</c:v>
                </c:pt>
                <c:pt idx="2226">
                  <c:v>1013.000000</c:v>
                </c:pt>
                <c:pt idx="2227">
                  <c:v>1013.000000</c:v>
                </c:pt>
                <c:pt idx="2228">
                  <c:v>756.500000</c:v>
                </c:pt>
                <c:pt idx="2229">
                  <c:v>756.500000</c:v>
                </c:pt>
                <c:pt idx="2230">
                  <c:v>501.000000</c:v>
                </c:pt>
                <c:pt idx="2231">
                  <c:v>501.000000</c:v>
                </c:pt>
                <c:pt idx="2232">
                  <c:v>502.000000</c:v>
                </c:pt>
                <c:pt idx="2233">
                  <c:v>502.000000</c:v>
                </c:pt>
                <c:pt idx="2234">
                  <c:v>757.000000</c:v>
                </c:pt>
                <c:pt idx="2235">
                  <c:v>757.000000</c:v>
                </c:pt>
                <c:pt idx="2236">
                  <c:v>1014.000000</c:v>
                </c:pt>
                <c:pt idx="2237">
                  <c:v>1014.000000</c:v>
                </c:pt>
                <c:pt idx="2238">
                  <c:v>1015.000000</c:v>
                </c:pt>
                <c:pt idx="2239">
                  <c:v>1015.000000</c:v>
                </c:pt>
                <c:pt idx="2240">
                  <c:v>757.500000</c:v>
                </c:pt>
                <c:pt idx="2241">
                  <c:v>757.500000</c:v>
                </c:pt>
                <c:pt idx="2242">
                  <c:v>503.000000</c:v>
                </c:pt>
                <c:pt idx="2243">
                  <c:v>503.000000</c:v>
                </c:pt>
                <c:pt idx="2244">
                  <c:v>504.000000</c:v>
                </c:pt>
                <c:pt idx="2245">
                  <c:v>504.000000</c:v>
                </c:pt>
                <c:pt idx="2246">
                  <c:v>758.000000</c:v>
                </c:pt>
                <c:pt idx="2247">
                  <c:v>758.000000</c:v>
                </c:pt>
                <c:pt idx="2248">
                  <c:v>1016.000000</c:v>
                </c:pt>
                <c:pt idx="2249">
                  <c:v>1016.000000</c:v>
                </c:pt>
                <c:pt idx="2250">
                  <c:v>1017.000000</c:v>
                </c:pt>
                <c:pt idx="2251">
                  <c:v>1017.000000</c:v>
                </c:pt>
                <c:pt idx="2252">
                  <c:v>758.500000</c:v>
                </c:pt>
                <c:pt idx="2253">
                  <c:v>758.500000</c:v>
                </c:pt>
                <c:pt idx="2254">
                  <c:v>505.000000</c:v>
                </c:pt>
                <c:pt idx="2255">
                  <c:v>505.000000</c:v>
                </c:pt>
                <c:pt idx="2256">
                  <c:v>506.000000</c:v>
                </c:pt>
                <c:pt idx="2257">
                  <c:v>506.000000</c:v>
                </c:pt>
                <c:pt idx="2258">
                  <c:v>759.000000</c:v>
                </c:pt>
                <c:pt idx="2259">
                  <c:v>759.000000</c:v>
                </c:pt>
                <c:pt idx="2260">
                  <c:v>1018.000000</c:v>
                </c:pt>
                <c:pt idx="2261">
                  <c:v>1018.000000</c:v>
                </c:pt>
                <c:pt idx="2262">
                  <c:v>1019.000000</c:v>
                </c:pt>
                <c:pt idx="2263">
                  <c:v>1019.000000</c:v>
                </c:pt>
                <c:pt idx="2264">
                  <c:v>759.500000</c:v>
                </c:pt>
                <c:pt idx="2265">
                  <c:v>759.500000</c:v>
                </c:pt>
                <c:pt idx="2266">
                  <c:v>507.000000</c:v>
                </c:pt>
                <c:pt idx="2267">
                  <c:v>507.000000</c:v>
                </c:pt>
                <c:pt idx="2268">
                  <c:v>508.000000</c:v>
                </c:pt>
                <c:pt idx="2269">
                  <c:v>508.000000</c:v>
                </c:pt>
                <c:pt idx="2270">
                  <c:v>760.000000</c:v>
                </c:pt>
                <c:pt idx="2271">
                  <c:v>760.000000</c:v>
                </c:pt>
                <c:pt idx="2272">
                  <c:v>1020.000000</c:v>
                </c:pt>
                <c:pt idx="2273">
                  <c:v>1020.000000</c:v>
                </c:pt>
                <c:pt idx="2274">
                  <c:v>1021.000000</c:v>
                </c:pt>
                <c:pt idx="2275">
                  <c:v>1021.000000</c:v>
                </c:pt>
                <c:pt idx="2276">
                  <c:v>760.500000</c:v>
                </c:pt>
                <c:pt idx="2277">
                  <c:v>760.500000</c:v>
                </c:pt>
                <c:pt idx="2278">
                  <c:v>509.000000</c:v>
                </c:pt>
                <c:pt idx="2279">
                  <c:v>509.000000</c:v>
                </c:pt>
                <c:pt idx="2280">
                  <c:v>510.000000</c:v>
                </c:pt>
                <c:pt idx="2281">
                  <c:v>510.000000</c:v>
                </c:pt>
                <c:pt idx="2282">
                  <c:v>761.000000</c:v>
                </c:pt>
                <c:pt idx="2283">
                  <c:v>761.000000</c:v>
                </c:pt>
                <c:pt idx="2284">
                  <c:v>1022.000000</c:v>
                </c:pt>
                <c:pt idx="2285">
                  <c:v>1022.000000</c:v>
                </c:pt>
                <c:pt idx="2286">
                  <c:v>1023.000000</c:v>
                </c:pt>
                <c:pt idx="2287">
                  <c:v>1023.000000</c:v>
                </c:pt>
                <c:pt idx="2288">
                  <c:v>761.500000</c:v>
                </c:pt>
                <c:pt idx="2289">
                  <c:v>761.500000</c:v>
                </c:pt>
                <c:pt idx="2290">
                  <c:v>511.000000</c:v>
                </c:pt>
                <c:pt idx="2291">
                  <c:v>511.000000</c:v>
                </c:pt>
                <c:pt idx="2292">
                  <c:v>512.000000</c:v>
                </c:pt>
                <c:pt idx="2293">
                  <c:v>512.000000</c:v>
                </c:pt>
                <c:pt idx="2294">
                  <c:v>762.000000</c:v>
                </c:pt>
                <c:pt idx="2295">
                  <c:v>762.000000</c:v>
                </c:pt>
                <c:pt idx="2296">
                  <c:v>1024.000000</c:v>
                </c:pt>
                <c:pt idx="2297">
                  <c:v>1024.000000</c:v>
                </c:pt>
                <c:pt idx="2298">
                  <c:v>1025.000000</c:v>
                </c:pt>
                <c:pt idx="2299">
                  <c:v>1025.000000</c:v>
                </c:pt>
                <c:pt idx="2300">
                  <c:v>762.500000</c:v>
                </c:pt>
                <c:pt idx="2301">
                  <c:v>762.500000</c:v>
                </c:pt>
                <c:pt idx="2302">
                  <c:v>513.000000</c:v>
                </c:pt>
                <c:pt idx="2303">
                  <c:v>513.000000</c:v>
                </c:pt>
                <c:pt idx="2304">
                  <c:v>514.000000</c:v>
                </c:pt>
                <c:pt idx="2305">
                  <c:v>514.000000</c:v>
                </c:pt>
                <c:pt idx="2306">
                  <c:v>763.000000</c:v>
                </c:pt>
                <c:pt idx="2307">
                  <c:v>763.000000</c:v>
                </c:pt>
                <c:pt idx="2308">
                  <c:v>1026.000000</c:v>
                </c:pt>
                <c:pt idx="2309">
                  <c:v>1026.000000</c:v>
                </c:pt>
                <c:pt idx="2310">
                  <c:v>1027.000000</c:v>
                </c:pt>
                <c:pt idx="2311">
                  <c:v>1027.000000</c:v>
                </c:pt>
                <c:pt idx="2312">
                  <c:v>763.500000</c:v>
                </c:pt>
                <c:pt idx="2313">
                  <c:v>763.500000</c:v>
                </c:pt>
                <c:pt idx="2314">
                  <c:v>515.000000</c:v>
                </c:pt>
                <c:pt idx="2315">
                  <c:v>515.000000</c:v>
                </c:pt>
                <c:pt idx="2316">
                  <c:v>516.000000</c:v>
                </c:pt>
                <c:pt idx="2317">
                  <c:v>516.000000</c:v>
                </c:pt>
                <c:pt idx="2318">
                  <c:v>764.000000</c:v>
                </c:pt>
                <c:pt idx="2319">
                  <c:v>764.000000</c:v>
                </c:pt>
                <c:pt idx="2320">
                  <c:v>1028.000000</c:v>
                </c:pt>
                <c:pt idx="2321">
                  <c:v>1028.000000</c:v>
                </c:pt>
                <c:pt idx="2322">
                  <c:v>1029.000000</c:v>
                </c:pt>
                <c:pt idx="2323">
                  <c:v>1029.000000</c:v>
                </c:pt>
                <c:pt idx="2324">
                  <c:v>764.500000</c:v>
                </c:pt>
                <c:pt idx="2325">
                  <c:v>764.500000</c:v>
                </c:pt>
                <c:pt idx="2326">
                  <c:v>517.000000</c:v>
                </c:pt>
                <c:pt idx="2327">
                  <c:v>517.000000</c:v>
                </c:pt>
                <c:pt idx="2328">
                  <c:v>518.000000</c:v>
                </c:pt>
                <c:pt idx="2329">
                  <c:v>518.000000</c:v>
                </c:pt>
                <c:pt idx="2330">
                  <c:v>765.000000</c:v>
                </c:pt>
                <c:pt idx="2331">
                  <c:v>765.000000</c:v>
                </c:pt>
                <c:pt idx="2332">
                  <c:v>1030.000000</c:v>
                </c:pt>
                <c:pt idx="2333">
                  <c:v>1030.000000</c:v>
                </c:pt>
                <c:pt idx="2334">
                  <c:v>1031.000000</c:v>
                </c:pt>
                <c:pt idx="2335">
                  <c:v>1031.000000</c:v>
                </c:pt>
                <c:pt idx="2336">
                  <c:v>765.500000</c:v>
                </c:pt>
                <c:pt idx="2337">
                  <c:v>765.500000</c:v>
                </c:pt>
                <c:pt idx="2338">
                  <c:v>519.000000</c:v>
                </c:pt>
                <c:pt idx="2339">
                  <c:v>519.000000</c:v>
                </c:pt>
                <c:pt idx="2340">
                  <c:v>520.000000</c:v>
                </c:pt>
                <c:pt idx="2341">
                  <c:v>520.000000</c:v>
                </c:pt>
                <c:pt idx="2342">
                  <c:v>766.000000</c:v>
                </c:pt>
                <c:pt idx="2343">
                  <c:v>766.000000</c:v>
                </c:pt>
                <c:pt idx="2344">
                  <c:v>1032.000000</c:v>
                </c:pt>
                <c:pt idx="2345">
                  <c:v>1032.000000</c:v>
                </c:pt>
                <c:pt idx="2346">
                  <c:v>1033.000000</c:v>
                </c:pt>
                <c:pt idx="2347">
                  <c:v>1033.000000</c:v>
                </c:pt>
                <c:pt idx="2348">
                  <c:v>766.500000</c:v>
                </c:pt>
                <c:pt idx="2349">
                  <c:v>766.500000</c:v>
                </c:pt>
                <c:pt idx="2350">
                  <c:v>521.000000</c:v>
                </c:pt>
                <c:pt idx="2351">
                  <c:v>521.000000</c:v>
                </c:pt>
                <c:pt idx="2352">
                  <c:v>522.000000</c:v>
                </c:pt>
                <c:pt idx="2353">
                  <c:v>522.000000</c:v>
                </c:pt>
                <c:pt idx="2354">
                  <c:v>767.000000</c:v>
                </c:pt>
                <c:pt idx="2355">
                  <c:v>767.000000</c:v>
                </c:pt>
                <c:pt idx="2356">
                  <c:v>1034.000000</c:v>
                </c:pt>
                <c:pt idx="2357">
                  <c:v>1034.000000</c:v>
                </c:pt>
                <c:pt idx="2358">
                  <c:v>1035.000000</c:v>
                </c:pt>
                <c:pt idx="2359">
                  <c:v>1035.000000</c:v>
                </c:pt>
                <c:pt idx="2360">
                  <c:v>767.500000</c:v>
                </c:pt>
                <c:pt idx="2361">
                  <c:v>767.500000</c:v>
                </c:pt>
                <c:pt idx="2362">
                  <c:v>523.000000</c:v>
                </c:pt>
                <c:pt idx="2363">
                  <c:v>523.000000</c:v>
                </c:pt>
                <c:pt idx="2364">
                  <c:v>524.000000</c:v>
                </c:pt>
                <c:pt idx="2365">
                  <c:v>524.000000</c:v>
                </c:pt>
                <c:pt idx="2366">
                  <c:v>768.000000</c:v>
                </c:pt>
                <c:pt idx="2367">
                  <c:v>768.000000</c:v>
                </c:pt>
                <c:pt idx="2368">
                  <c:v>1036.000000</c:v>
                </c:pt>
                <c:pt idx="2369">
                  <c:v>1036.000000</c:v>
                </c:pt>
                <c:pt idx="2370">
                  <c:v>1037.000000</c:v>
                </c:pt>
                <c:pt idx="2371">
                  <c:v>1037.000000</c:v>
                </c:pt>
                <c:pt idx="2372">
                  <c:v>768.500000</c:v>
                </c:pt>
                <c:pt idx="2373">
                  <c:v>768.500000</c:v>
                </c:pt>
                <c:pt idx="2374">
                  <c:v>525.000000</c:v>
                </c:pt>
                <c:pt idx="2375">
                  <c:v>525.000000</c:v>
                </c:pt>
                <c:pt idx="2376">
                  <c:v>526.000000</c:v>
                </c:pt>
                <c:pt idx="2377">
                  <c:v>526.000000</c:v>
                </c:pt>
                <c:pt idx="2378">
                  <c:v>769.000000</c:v>
                </c:pt>
                <c:pt idx="2379">
                  <c:v>769.000000</c:v>
                </c:pt>
                <c:pt idx="2380">
                  <c:v>1038.000000</c:v>
                </c:pt>
                <c:pt idx="2381">
                  <c:v>1038.000000</c:v>
                </c:pt>
                <c:pt idx="2382">
                  <c:v>1039.000000</c:v>
                </c:pt>
                <c:pt idx="2383">
                  <c:v>1039.000000</c:v>
                </c:pt>
                <c:pt idx="2384">
                  <c:v>769.500000</c:v>
                </c:pt>
                <c:pt idx="2385">
                  <c:v>769.500000</c:v>
                </c:pt>
                <c:pt idx="2386">
                  <c:v>527.000000</c:v>
                </c:pt>
                <c:pt idx="2387">
                  <c:v>527.000000</c:v>
                </c:pt>
                <c:pt idx="2388">
                  <c:v>528.000000</c:v>
                </c:pt>
                <c:pt idx="2389">
                  <c:v>528.000000</c:v>
                </c:pt>
                <c:pt idx="2390">
                  <c:v>770.000000</c:v>
                </c:pt>
                <c:pt idx="2391">
                  <c:v>770.000000</c:v>
                </c:pt>
                <c:pt idx="2392">
                  <c:v>1040.000000</c:v>
                </c:pt>
                <c:pt idx="2393">
                  <c:v>1040.000000</c:v>
                </c:pt>
                <c:pt idx="2394">
                  <c:v>1041.000000</c:v>
                </c:pt>
                <c:pt idx="2395">
                  <c:v>1041.000000</c:v>
                </c:pt>
                <c:pt idx="2396">
                  <c:v>770.500000</c:v>
                </c:pt>
                <c:pt idx="2397">
                  <c:v>770.500000</c:v>
                </c:pt>
                <c:pt idx="2398">
                  <c:v>529.000000</c:v>
                </c:pt>
                <c:pt idx="2399">
                  <c:v>529.000000</c:v>
                </c:pt>
                <c:pt idx="2400">
                  <c:v>530.000000</c:v>
                </c:pt>
                <c:pt idx="2401">
                  <c:v>530.000000</c:v>
                </c:pt>
                <c:pt idx="2402">
                  <c:v>771.000000</c:v>
                </c:pt>
                <c:pt idx="2403">
                  <c:v>771.000000</c:v>
                </c:pt>
                <c:pt idx="2404">
                  <c:v>1042.000000</c:v>
                </c:pt>
                <c:pt idx="2405">
                  <c:v>1042.000000</c:v>
                </c:pt>
                <c:pt idx="2406">
                  <c:v>1043.000000</c:v>
                </c:pt>
                <c:pt idx="2407">
                  <c:v>1043.000000</c:v>
                </c:pt>
                <c:pt idx="2408">
                  <c:v>771.500000</c:v>
                </c:pt>
                <c:pt idx="2409">
                  <c:v>771.500000</c:v>
                </c:pt>
                <c:pt idx="2410">
                  <c:v>531.000000</c:v>
                </c:pt>
                <c:pt idx="2411">
                  <c:v>531.000000</c:v>
                </c:pt>
                <c:pt idx="2412">
                  <c:v>532.000000</c:v>
                </c:pt>
                <c:pt idx="2413">
                  <c:v>532.000000</c:v>
                </c:pt>
                <c:pt idx="2414">
                  <c:v>772.000000</c:v>
                </c:pt>
                <c:pt idx="2415">
                  <c:v>772.000000</c:v>
                </c:pt>
                <c:pt idx="2416">
                  <c:v>1044.000000</c:v>
                </c:pt>
                <c:pt idx="2417">
                  <c:v>1044.000000</c:v>
                </c:pt>
                <c:pt idx="2418">
                  <c:v>1045.000000</c:v>
                </c:pt>
                <c:pt idx="2419">
                  <c:v>1045.000000</c:v>
                </c:pt>
                <c:pt idx="2420">
                  <c:v>772.500000</c:v>
                </c:pt>
                <c:pt idx="2421">
                  <c:v>772.500000</c:v>
                </c:pt>
                <c:pt idx="2422">
                  <c:v>533.000000</c:v>
                </c:pt>
                <c:pt idx="2423">
                  <c:v>533.000000</c:v>
                </c:pt>
                <c:pt idx="2424">
                  <c:v>534.000000</c:v>
                </c:pt>
                <c:pt idx="2425">
                  <c:v>534.000000</c:v>
                </c:pt>
                <c:pt idx="2426">
                  <c:v>773.000000</c:v>
                </c:pt>
                <c:pt idx="2427">
                  <c:v>773.000000</c:v>
                </c:pt>
                <c:pt idx="2428">
                  <c:v>1046.000000</c:v>
                </c:pt>
                <c:pt idx="2429">
                  <c:v>1046.000000</c:v>
                </c:pt>
                <c:pt idx="2430">
                  <c:v>1047.000000</c:v>
                </c:pt>
                <c:pt idx="2431">
                  <c:v>1047.000000</c:v>
                </c:pt>
                <c:pt idx="2432">
                  <c:v>773.500000</c:v>
                </c:pt>
                <c:pt idx="2433">
                  <c:v>773.500000</c:v>
                </c:pt>
                <c:pt idx="2434">
                  <c:v>535.000000</c:v>
                </c:pt>
                <c:pt idx="2435">
                  <c:v>535.000000</c:v>
                </c:pt>
                <c:pt idx="2436">
                  <c:v>536.000000</c:v>
                </c:pt>
                <c:pt idx="2437">
                  <c:v>536.000000</c:v>
                </c:pt>
                <c:pt idx="2438">
                  <c:v>774.000000</c:v>
                </c:pt>
                <c:pt idx="2439">
                  <c:v>774.000000</c:v>
                </c:pt>
                <c:pt idx="2440">
                  <c:v>1048.000000</c:v>
                </c:pt>
                <c:pt idx="2441">
                  <c:v>1048.000000</c:v>
                </c:pt>
                <c:pt idx="2442">
                  <c:v>1049.000000</c:v>
                </c:pt>
                <c:pt idx="2443">
                  <c:v>1049.000000</c:v>
                </c:pt>
                <c:pt idx="2444">
                  <c:v>774.500000</c:v>
                </c:pt>
                <c:pt idx="2445">
                  <c:v>774.500000</c:v>
                </c:pt>
                <c:pt idx="2446">
                  <c:v>537.000000</c:v>
                </c:pt>
                <c:pt idx="2447">
                  <c:v>537.000000</c:v>
                </c:pt>
                <c:pt idx="2448">
                  <c:v>538.000000</c:v>
                </c:pt>
                <c:pt idx="2449">
                  <c:v>538.000000</c:v>
                </c:pt>
                <c:pt idx="2450">
                  <c:v>775.000000</c:v>
                </c:pt>
                <c:pt idx="2451">
                  <c:v>775.000000</c:v>
                </c:pt>
                <c:pt idx="2452">
                  <c:v>1050.000000</c:v>
                </c:pt>
                <c:pt idx="2453">
                  <c:v>1050.000000</c:v>
                </c:pt>
                <c:pt idx="2454">
                  <c:v>1051.000000</c:v>
                </c:pt>
                <c:pt idx="2455">
                  <c:v>1051.000000</c:v>
                </c:pt>
                <c:pt idx="2456">
                  <c:v>775.500000</c:v>
                </c:pt>
                <c:pt idx="2457">
                  <c:v>775.500000</c:v>
                </c:pt>
                <c:pt idx="2458">
                  <c:v>539.000000</c:v>
                </c:pt>
                <c:pt idx="2459">
                  <c:v>539.000000</c:v>
                </c:pt>
                <c:pt idx="2460">
                  <c:v>540.000000</c:v>
                </c:pt>
                <c:pt idx="2461">
                  <c:v>540.000000</c:v>
                </c:pt>
                <c:pt idx="2462">
                  <c:v>776.000000</c:v>
                </c:pt>
                <c:pt idx="2463">
                  <c:v>776.000000</c:v>
                </c:pt>
                <c:pt idx="2464">
                  <c:v>1052.000000</c:v>
                </c:pt>
                <c:pt idx="2465">
                  <c:v>1052.000000</c:v>
                </c:pt>
                <c:pt idx="2466">
                  <c:v>1053.000000</c:v>
                </c:pt>
                <c:pt idx="2467">
                  <c:v>1053.000000</c:v>
                </c:pt>
                <c:pt idx="2468">
                  <c:v>776.500000</c:v>
                </c:pt>
                <c:pt idx="2469">
                  <c:v>776.500000</c:v>
                </c:pt>
                <c:pt idx="2470">
                  <c:v>541.000000</c:v>
                </c:pt>
                <c:pt idx="2471">
                  <c:v>541.000000</c:v>
                </c:pt>
                <c:pt idx="2472">
                  <c:v>542.000000</c:v>
                </c:pt>
                <c:pt idx="2473">
                  <c:v>542.000000</c:v>
                </c:pt>
                <c:pt idx="2474">
                  <c:v>777.000000</c:v>
                </c:pt>
                <c:pt idx="2475">
                  <c:v>777.000000</c:v>
                </c:pt>
                <c:pt idx="2476">
                  <c:v>1054.000000</c:v>
                </c:pt>
                <c:pt idx="2477">
                  <c:v>1054.000000</c:v>
                </c:pt>
                <c:pt idx="2478">
                  <c:v>1055.000000</c:v>
                </c:pt>
                <c:pt idx="2479">
                  <c:v>1055.000000</c:v>
                </c:pt>
                <c:pt idx="2480">
                  <c:v>777.500000</c:v>
                </c:pt>
                <c:pt idx="2481">
                  <c:v>777.500000</c:v>
                </c:pt>
                <c:pt idx="2482">
                  <c:v>543.000000</c:v>
                </c:pt>
                <c:pt idx="2483">
                  <c:v>543.000000</c:v>
                </c:pt>
                <c:pt idx="2484">
                  <c:v>544.000000</c:v>
                </c:pt>
                <c:pt idx="2485">
                  <c:v>544.000000</c:v>
                </c:pt>
                <c:pt idx="2486">
                  <c:v>778.000000</c:v>
                </c:pt>
                <c:pt idx="2487">
                  <c:v>778.000000</c:v>
                </c:pt>
                <c:pt idx="2488">
                  <c:v>1056.000000</c:v>
                </c:pt>
                <c:pt idx="2489">
                  <c:v>1056.000000</c:v>
                </c:pt>
                <c:pt idx="2490">
                  <c:v>1057.000000</c:v>
                </c:pt>
                <c:pt idx="2491">
                  <c:v>1057.000000</c:v>
                </c:pt>
                <c:pt idx="2492">
                  <c:v>778.500000</c:v>
                </c:pt>
                <c:pt idx="2493">
                  <c:v>778.500000</c:v>
                </c:pt>
                <c:pt idx="2494">
                  <c:v>545.000000</c:v>
                </c:pt>
                <c:pt idx="2495">
                  <c:v>545.000000</c:v>
                </c:pt>
                <c:pt idx="2496">
                  <c:v>546.000000</c:v>
                </c:pt>
                <c:pt idx="2497">
                  <c:v>546.000000</c:v>
                </c:pt>
                <c:pt idx="2498">
                  <c:v>779.000000</c:v>
                </c:pt>
                <c:pt idx="2499">
                  <c:v>779.000000</c:v>
                </c:pt>
                <c:pt idx="2500">
                  <c:v>1058.000000</c:v>
                </c:pt>
                <c:pt idx="2501">
                  <c:v>1058.000000</c:v>
                </c:pt>
                <c:pt idx="2502">
                  <c:v>1059.000000</c:v>
                </c:pt>
                <c:pt idx="2503">
                  <c:v>1059.000000</c:v>
                </c:pt>
                <c:pt idx="2504">
                  <c:v>779.500000</c:v>
                </c:pt>
                <c:pt idx="2505">
                  <c:v>779.500000</c:v>
                </c:pt>
                <c:pt idx="2506">
                  <c:v>547.000000</c:v>
                </c:pt>
                <c:pt idx="2507">
                  <c:v>547.000000</c:v>
                </c:pt>
                <c:pt idx="2508">
                  <c:v>548.000000</c:v>
                </c:pt>
                <c:pt idx="2509">
                  <c:v>548.000000</c:v>
                </c:pt>
                <c:pt idx="2510">
                  <c:v>780.000000</c:v>
                </c:pt>
                <c:pt idx="2511">
                  <c:v>780.000000</c:v>
                </c:pt>
                <c:pt idx="2512">
                  <c:v>1060.000000</c:v>
                </c:pt>
                <c:pt idx="2513">
                  <c:v>1060.000000</c:v>
                </c:pt>
                <c:pt idx="2514">
                  <c:v>1061.000000</c:v>
                </c:pt>
                <c:pt idx="2515">
                  <c:v>1061.000000</c:v>
                </c:pt>
                <c:pt idx="2516">
                  <c:v>780.500000</c:v>
                </c:pt>
                <c:pt idx="2517">
                  <c:v>780.500000</c:v>
                </c:pt>
                <c:pt idx="2518">
                  <c:v>549.000000</c:v>
                </c:pt>
                <c:pt idx="2519">
                  <c:v>549.000000</c:v>
                </c:pt>
                <c:pt idx="2520">
                  <c:v>550.000000</c:v>
                </c:pt>
                <c:pt idx="2521">
                  <c:v>550.000000</c:v>
                </c:pt>
                <c:pt idx="2522">
                  <c:v>781.000000</c:v>
                </c:pt>
                <c:pt idx="2523">
                  <c:v>781.000000</c:v>
                </c:pt>
                <c:pt idx="2524">
                  <c:v>1062.000000</c:v>
                </c:pt>
                <c:pt idx="2525">
                  <c:v>1062.000000</c:v>
                </c:pt>
                <c:pt idx="2526">
                  <c:v>1063.000000</c:v>
                </c:pt>
                <c:pt idx="2527">
                  <c:v>1063.000000</c:v>
                </c:pt>
                <c:pt idx="2528">
                  <c:v>781.500000</c:v>
                </c:pt>
                <c:pt idx="2529">
                  <c:v>781.500000</c:v>
                </c:pt>
                <c:pt idx="2530">
                  <c:v>551.000000</c:v>
                </c:pt>
                <c:pt idx="2531">
                  <c:v>551.000000</c:v>
                </c:pt>
                <c:pt idx="2532">
                  <c:v>552.000000</c:v>
                </c:pt>
                <c:pt idx="2533">
                  <c:v>552.000000</c:v>
                </c:pt>
                <c:pt idx="2534">
                  <c:v>782.000000</c:v>
                </c:pt>
                <c:pt idx="2535">
                  <c:v>782.000000</c:v>
                </c:pt>
                <c:pt idx="2536">
                  <c:v>1064.000000</c:v>
                </c:pt>
                <c:pt idx="2537">
                  <c:v>1064.000000</c:v>
                </c:pt>
                <c:pt idx="2538">
                  <c:v>1065.000000</c:v>
                </c:pt>
                <c:pt idx="2539">
                  <c:v>1065.000000</c:v>
                </c:pt>
                <c:pt idx="2540">
                  <c:v>782.500000</c:v>
                </c:pt>
                <c:pt idx="2541">
                  <c:v>782.500000</c:v>
                </c:pt>
                <c:pt idx="2542">
                  <c:v>553.000000</c:v>
                </c:pt>
                <c:pt idx="2543">
                  <c:v>553.000000</c:v>
                </c:pt>
                <c:pt idx="2544">
                  <c:v>554.000000</c:v>
                </c:pt>
                <c:pt idx="2545">
                  <c:v>554.000000</c:v>
                </c:pt>
                <c:pt idx="2546">
                  <c:v>783.000000</c:v>
                </c:pt>
                <c:pt idx="2547">
                  <c:v>783.000000</c:v>
                </c:pt>
                <c:pt idx="2548">
                  <c:v>1066.000000</c:v>
                </c:pt>
                <c:pt idx="2549">
                  <c:v>1066.000000</c:v>
                </c:pt>
                <c:pt idx="2550">
                  <c:v>1067.000000</c:v>
                </c:pt>
                <c:pt idx="2551">
                  <c:v>1067.000000</c:v>
                </c:pt>
                <c:pt idx="2552">
                  <c:v>783.500000</c:v>
                </c:pt>
                <c:pt idx="2553">
                  <c:v>783.500000</c:v>
                </c:pt>
                <c:pt idx="2554">
                  <c:v>555.000000</c:v>
                </c:pt>
                <c:pt idx="2555">
                  <c:v>555.000000</c:v>
                </c:pt>
                <c:pt idx="2556">
                  <c:v>556.000000</c:v>
                </c:pt>
                <c:pt idx="2557">
                  <c:v>556.000000</c:v>
                </c:pt>
                <c:pt idx="2558">
                  <c:v>784.000000</c:v>
                </c:pt>
                <c:pt idx="2559">
                  <c:v>784.000000</c:v>
                </c:pt>
                <c:pt idx="2560">
                  <c:v>1068.000000</c:v>
                </c:pt>
                <c:pt idx="2561">
                  <c:v>1068.000000</c:v>
                </c:pt>
                <c:pt idx="2562">
                  <c:v>1069.000000</c:v>
                </c:pt>
                <c:pt idx="2563">
                  <c:v>1069.000000</c:v>
                </c:pt>
                <c:pt idx="2564">
                  <c:v>784.500000</c:v>
                </c:pt>
                <c:pt idx="2565">
                  <c:v>784.500000</c:v>
                </c:pt>
                <c:pt idx="2566">
                  <c:v>557.000000</c:v>
                </c:pt>
                <c:pt idx="2567">
                  <c:v>557.000000</c:v>
                </c:pt>
                <c:pt idx="2568">
                  <c:v>558.000000</c:v>
                </c:pt>
                <c:pt idx="2569">
                  <c:v>558.000000</c:v>
                </c:pt>
                <c:pt idx="2570">
                  <c:v>785.000000</c:v>
                </c:pt>
                <c:pt idx="2571">
                  <c:v>785.000000</c:v>
                </c:pt>
                <c:pt idx="2572">
                  <c:v>1070.000000</c:v>
                </c:pt>
                <c:pt idx="2573">
                  <c:v>1070.000000</c:v>
                </c:pt>
                <c:pt idx="2574">
                  <c:v>1071.000000</c:v>
                </c:pt>
                <c:pt idx="2575">
                  <c:v>1071.000000</c:v>
                </c:pt>
                <c:pt idx="2576">
                  <c:v>785.500000</c:v>
                </c:pt>
                <c:pt idx="2577">
                  <c:v>785.500000</c:v>
                </c:pt>
                <c:pt idx="2578">
                  <c:v>559.000000</c:v>
                </c:pt>
                <c:pt idx="2579">
                  <c:v>559.000000</c:v>
                </c:pt>
                <c:pt idx="2580">
                  <c:v>560.000000</c:v>
                </c:pt>
                <c:pt idx="2581">
                  <c:v>560.000000</c:v>
                </c:pt>
                <c:pt idx="2582">
                  <c:v>786.000000</c:v>
                </c:pt>
                <c:pt idx="2583">
                  <c:v>786.000000</c:v>
                </c:pt>
                <c:pt idx="2584">
                  <c:v>1072.000000</c:v>
                </c:pt>
                <c:pt idx="2585">
                  <c:v>1072.000000</c:v>
                </c:pt>
                <c:pt idx="2586">
                  <c:v>1073.000000</c:v>
                </c:pt>
                <c:pt idx="2587">
                  <c:v>1073.000000</c:v>
                </c:pt>
                <c:pt idx="2588">
                  <c:v>786.500000</c:v>
                </c:pt>
                <c:pt idx="2589">
                  <c:v>786.500000</c:v>
                </c:pt>
                <c:pt idx="2590">
                  <c:v>561.000000</c:v>
                </c:pt>
                <c:pt idx="2591">
                  <c:v>561.000000</c:v>
                </c:pt>
                <c:pt idx="2592">
                  <c:v>562.000000</c:v>
                </c:pt>
                <c:pt idx="2593">
                  <c:v>562.000000</c:v>
                </c:pt>
                <c:pt idx="2594">
                  <c:v>787.000000</c:v>
                </c:pt>
                <c:pt idx="2595">
                  <c:v>787.000000</c:v>
                </c:pt>
                <c:pt idx="2596">
                  <c:v>1074.000000</c:v>
                </c:pt>
                <c:pt idx="2597">
                  <c:v>1074.000000</c:v>
                </c:pt>
              </c:numCache>
            </c:numRef>
          </c:yVal>
          <c:smooth val="1"/>
        </c:ser>
        <c:axId val="2094734552"/>
        <c:axId val="2094734553"/>
      </c:scatterChart>
      <c:valAx>
        <c:axId val="2094734552"/>
        <c:scaling>
          <c:orientation val="minMax"/>
          <c:max val="100000"/>
          <c:min val="0"/>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crossBetween val="between"/>
        <c:majorUnit val="25000"/>
        <c:minorUnit val="12500"/>
      </c:valAx>
      <c:valAx>
        <c:axId val="2094734553"/>
        <c:scaling>
          <c:orientation val="minMax"/>
        </c:scaling>
        <c:delete val="0"/>
        <c:axPos val="l"/>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300"/>
        <c:minorUnit val="15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348732"/>
          <c:y val="0.100788"/>
          <c:w val="0.960127"/>
          <c:h val="0.772193"/>
        </c:manualLayout>
      </c:layout>
      <c:scatterChart>
        <c:scatterStyle val="smoothMarker"/>
        <c:varyColors val="0"/>
        <c:ser>
          <c:idx val="0"/>
          <c:order val="0"/>
          <c:tx>
            <c:strRef>
              <c:f>Sheet1!$A$2</c:f>
              <c:strCache>
                <c:ptCount val="1"/>
                <c:pt idx="0">
                  <c:v>label_left</c:v>
                </c:pt>
              </c:strCache>
            </c:strRef>
          </c:tx>
          <c:spPr>
            <a:noFill/>
            <a:ln w="12700" cap="flat">
              <a:noFill/>
              <a:miter lim="400000"/>
            </a:ln>
            <a:effectLst/>
          </c:spPr>
          <c:marker>
            <c:symbol val="none"/>
            <c:size val="6"/>
            <c:spPr>
              <a:solidFill>
                <a:srgbClr val="000000">
                  <a:alpha val="0"/>
                </a:srgbClr>
              </a:solidFill>
              <a:ln w="12700" cap="flat">
                <a:noFill/>
                <a:miter lim="400000"/>
              </a:ln>
              <a:effectLst/>
            </c:spPr>
          </c:marker>
          <c:dLbls>
            <c:numFmt formatCode="0.#" sourceLinked="0"/>
            <c:txPr>
              <a:bodyPr/>
              <a:lstStyle/>
              <a:p>
                <a:pPr>
                  <a:defRPr b="0" i="0" strike="noStrike" sz="1200" u="none">
                    <a:solidFill>
                      <a:srgbClr val="808080"/>
                    </a:solidFill>
                    <a:latin typeface="Arial"/>
                  </a:defRPr>
                </a:pPr>
              </a:p>
            </c:txPr>
            <c:dLblPos val="t"/>
            <c:showLegendKey val="0"/>
            <c:showVal val="0"/>
            <c:showCatName val="1"/>
            <c:showSerName val="0"/>
            <c:showPercent val="0"/>
            <c:showBubbleSize val="0"/>
            <c:showLeaderLines val="0"/>
          </c:dLbls>
          <c:xVal>
            <c:numRef>
              <c:f>Sheet1!$B$2:$HVU$2</c:f>
              <c:numCache>
                <c:ptCount val="10"/>
                <c:pt idx="0">
                  <c:v>1.000000</c:v>
                </c:pt>
                <c:pt idx="1">
                  <c:v>2.000000</c:v>
                </c:pt>
                <c:pt idx="2">
                  <c:v>3.000000</c:v>
                </c:pt>
                <c:pt idx="3">
                  <c:v>4.000000</c:v>
                </c:pt>
                <c:pt idx="4">
                  <c:v>5.000000</c:v>
                </c:pt>
                <c:pt idx="5">
                  <c:v>6.000000</c:v>
                </c:pt>
                <c:pt idx="6">
                  <c:v>7.000000</c:v>
                </c:pt>
                <c:pt idx="7">
                  <c:v>8.000000</c:v>
                </c:pt>
                <c:pt idx="8">
                  <c:v>9.000000</c:v>
                </c:pt>
                <c:pt idx="9">
                  <c:v>10.000000</c:v>
                </c:pt>
              </c:numCache>
            </c:numRef>
          </c:xVal>
          <c:yVal>
            <c:numRef>
              <c:f>Sheet1!$B$3:$HVU$3</c:f>
              <c:numCache>
                <c:ptCount val="10"/>
                <c:pt idx="0">
                  <c:v>71.000000</c:v>
                </c:pt>
                <c:pt idx="1">
                  <c:v>184.500000</c:v>
                </c:pt>
                <c:pt idx="2">
                  <c:v>305.500000</c:v>
                </c:pt>
                <c:pt idx="3">
                  <c:v>455.500000</c:v>
                </c:pt>
                <c:pt idx="4">
                  <c:v>591.500000</c:v>
                </c:pt>
                <c:pt idx="5">
                  <c:v>707.000000</c:v>
                </c:pt>
                <c:pt idx="6">
                  <c:v>769.000000</c:v>
                </c:pt>
                <c:pt idx="7">
                  <c:v>828.000000</c:v>
                </c:pt>
                <c:pt idx="8">
                  <c:v>900.500000</c:v>
                </c:pt>
                <c:pt idx="9">
                  <c:v>1062.500000</c:v>
                </c:pt>
              </c:numCache>
            </c:numRef>
          </c:yVal>
          <c:smooth val="0"/>
        </c:ser>
        <c:ser>
          <c:idx val="1"/>
          <c:order val="1"/>
          <c:tx>
            <c:strRef>
              <c:f>Sheet1!$A$3</c:f>
              <c:strCache>
                <c:ptCount val="1"/>
                <c:pt idx="0">
                  <c:v>label_right</c:v>
                </c:pt>
              </c:strCache>
            </c:strRef>
          </c:tx>
          <c:spPr>
            <a:noFill/>
            <a:ln w="12700" cap="flat">
              <a:noFill/>
              <a:miter lim="400000"/>
            </a:ln>
            <a:effectLst/>
          </c:spPr>
          <c:marker>
            <c:symbol val="none"/>
            <c:size val="6"/>
            <c:spPr>
              <a:solidFill>
                <a:srgbClr val="000000">
                  <a:alpha val="0"/>
                </a:srgbClr>
              </a:solidFill>
              <a:ln w="12700" cap="flat">
                <a:noFill/>
                <a:miter lim="400000"/>
              </a:ln>
              <a:effectLst/>
            </c:spPr>
          </c:marker>
          <c:dLbls>
            <c:numFmt formatCode="0.#" sourceLinked="0"/>
            <c:txPr>
              <a:bodyPr/>
              <a:lstStyle/>
              <a:p>
                <a:pPr>
                  <a:defRPr b="0" i="0" strike="noStrike" sz="1200" u="none">
                    <a:solidFill>
                      <a:srgbClr val="808080"/>
                    </a:solidFill>
                    <a:latin typeface="Arial"/>
                  </a:defRPr>
                </a:pPr>
              </a:p>
            </c:txPr>
            <c:dLblPos val="t"/>
            <c:showLegendKey val="0"/>
            <c:showVal val="0"/>
            <c:showCatName val="1"/>
            <c:showSerName val="0"/>
            <c:showPercent val="0"/>
            <c:showBubbleSize val="0"/>
            <c:showLeaderLines val="0"/>
          </c:dLbls>
          <c:xVal>
            <c:numRef>
              <c:f>Sheet1!$B$4:$HVU$4</c:f>
              <c:numCache>
                <c:ptCount val="9"/>
                <c:pt idx="0">
                  <c:v>1.000000</c:v>
                </c:pt>
                <c:pt idx="1">
                  <c:v>2.000000</c:v>
                </c:pt>
                <c:pt idx="2">
                  <c:v>3.000000</c:v>
                </c:pt>
                <c:pt idx="3">
                  <c:v>4.000000</c:v>
                </c:pt>
                <c:pt idx="4">
                  <c:v>5.000000</c:v>
                </c:pt>
                <c:pt idx="5">
                  <c:v>6.000000</c:v>
                </c:pt>
                <c:pt idx="6">
                  <c:v>7.000000</c:v>
                </c:pt>
                <c:pt idx="7">
                  <c:v>8.000000</c:v>
                </c:pt>
                <c:pt idx="8">
                  <c:v>9.000000</c:v>
                </c:pt>
              </c:numCache>
            </c:numRef>
          </c:xVal>
          <c:yVal>
            <c:numRef>
              <c:f>Sheet1!$B$5:$HVU$5</c:f>
              <c:numCache>
                <c:ptCount val="9"/>
                <c:pt idx="0">
                  <c:v>25.500000</c:v>
                </c:pt>
                <c:pt idx="1">
                  <c:v>90.000000</c:v>
                </c:pt>
                <c:pt idx="2">
                  <c:v>345.500000</c:v>
                </c:pt>
                <c:pt idx="3">
                  <c:v>621.500000</c:v>
                </c:pt>
                <c:pt idx="4">
                  <c:v>720.500000</c:v>
                </c:pt>
                <c:pt idx="5">
                  <c:v>818.500000</c:v>
                </c:pt>
                <c:pt idx="6">
                  <c:v>889.500000</c:v>
                </c:pt>
                <c:pt idx="7">
                  <c:v>966.000000</c:v>
                </c:pt>
                <c:pt idx="8">
                  <c:v>1095.000000</c:v>
                </c:pt>
              </c:numCache>
            </c:numRef>
          </c:yVal>
          <c:smooth val="0"/>
        </c:ser>
        <c:ser>
          <c:idx val="2"/>
          <c:order val="2"/>
          <c:tx>
            <c:strRef>
              <c:f>Sheet1!$A$4</c:f>
              <c:strCache>
                <c:ptCount val="1"/>
                <c:pt idx="0">
                  <c:v>all</c:v>
                </c:pt>
              </c:strCache>
            </c:strRef>
          </c:tx>
          <c:spPr>
            <a:noFill/>
            <a:ln w="6350" cap="flat">
              <a:solidFill>
                <a:srgbClr val="D9D9D9">
                  <a:alpha val="70000"/>
                </a:srgbClr>
              </a:solidFill>
              <a:prstDash val="solid"/>
              <a:round/>
            </a:ln>
            <a:effectLst/>
          </c:spPr>
          <c:marker>
            <c:symbol val="none"/>
            <c:size val="3"/>
            <c:spPr>
              <a:solidFill>
                <a:srgbClr val="000000">
                  <a:alpha val="0"/>
                </a:srgbClr>
              </a:solidFill>
              <a:ln w="6350" cap="flat">
                <a:solidFill>
                  <a:srgbClr val="D9D9D9">
                    <a:alpha val="70000"/>
                  </a:srgbClr>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Sheet1!$B$6:$HVU$6</c:f>
              <c:numCache>
                <c:ptCount val="6000"/>
                <c:pt idx="0">
                  <c:v>-1000.000000</c:v>
                </c:pt>
                <c:pt idx="1">
                  <c:v>25000.000000</c:v>
                </c:pt>
                <c:pt idx="2">
                  <c:v>37500.000000</c:v>
                </c:pt>
                <c:pt idx="3">
                  <c:v>62500.000000</c:v>
                </c:pt>
                <c:pt idx="4">
                  <c:v>75000.000000</c:v>
                </c:pt>
                <c:pt idx="5">
                  <c:v>101000.000000</c:v>
                </c:pt>
                <c:pt idx="6">
                  <c:v>101000.000000</c:v>
                </c:pt>
                <c:pt idx="7">
                  <c:v>75000.000000</c:v>
                </c:pt>
                <c:pt idx="8">
                  <c:v>62500.000000</c:v>
                </c:pt>
                <c:pt idx="9">
                  <c:v>37500.000000</c:v>
                </c:pt>
                <c:pt idx="10">
                  <c:v>25000.000000</c:v>
                </c:pt>
                <c:pt idx="11">
                  <c:v>-1000.000000</c:v>
                </c:pt>
                <c:pt idx="12">
                  <c:v>-1000.000000</c:v>
                </c:pt>
                <c:pt idx="13">
                  <c:v>25000.000000</c:v>
                </c:pt>
                <c:pt idx="14">
                  <c:v>37500.000000</c:v>
                </c:pt>
                <c:pt idx="15">
                  <c:v>62500.000000</c:v>
                </c:pt>
                <c:pt idx="16">
                  <c:v>75000.000000</c:v>
                </c:pt>
                <c:pt idx="17">
                  <c:v>101000.000000</c:v>
                </c:pt>
                <c:pt idx="18">
                  <c:v>101000.000000</c:v>
                </c:pt>
                <c:pt idx="19">
                  <c:v>75000.000000</c:v>
                </c:pt>
                <c:pt idx="20">
                  <c:v>62500.000000</c:v>
                </c:pt>
                <c:pt idx="21">
                  <c:v>37500.000000</c:v>
                </c:pt>
                <c:pt idx="22">
                  <c:v>25000.000000</c:v>
                </c:pt>
                <c:pt idx="23">
                  <c:v>-1000.000000</c:v>
                </c:pt>
                <c:pt idx="24">
                  <c:v>-1000.000000</c:v>
                </c:pt>
                <c:pt idx="25">
                  <c:v>25000.000000</c:v>
                </c:pt>
                <c:pt idx="26">
                  <c:v>37500.000000</c:v>
                </c:pt>
                <c:pt idx="27">
                  <c:v>62500.000000</c:v>
                </c:pt>
                <c:pt idx="28">
                  <c:v>75000.000000</c:v>
                </c:pt>
                <c:pt idx="29">
                  <c:v>101000.000000</c:v>
                </c:pt>
                <c:pt idx="30">
                  <c:v>101000.000000</c:v>
                </c:pt>
                <c:pt idx="31">
                  <c:v>75000.000000</c:v>
                </c:pt>
                <c:pt idx="32">
                  <c:v>62500.000000</c:v>
                </c:pt>
                <c:pt idx="33">
                  <c:v>37500.000000</c:v>
                </c:pt>
                <c:pt idx="34">
                  <c:v>25000.000000</c:v>
                </c:pt>
                <c:pt idx="35">
                  <c:v>-1000.000000</c:v>
                </c:pt>
                <c:pt idx="36">
                  <c:v>-1000.000000</c:v>
                </c:pt>
                <c:pt idx="37">
                  <c:v>25000.000000</c:v>
                </c:pt>
                <c:pt idx="38">
                  <c:v>37500.000000</c:v>
                </c:pt>
                <c:pt idx="39">
                  <c:v>62500.000000</c:v>
                </c:pt>
                <c:pt idx="40">
                  <c:v>75000.000000</c:v>
                </c:pt>
                <c:pt idx="41">
                  <c:v>101000.000000</c:v>
                </c:pt>
                <c:pt idx="42">
                  <c:v>101000.000000</c:v>
                </c:pt>
                <c:pt idx="43">
                  <c:v>75000.000000</c:v>
                </c:pt>
                <c:pt idx="44">
                  <c:v>62500.000000</c:v>
                </c:pt>
                <c:pt idx="45">
                  <c:v>37500.000000</c:v>
                </c:pt>
                <c:pt idx="46">
                  <c:v>25000.000000</c:v>
                </c:pt>
                <c:pt idx="47">
                  <c:v>-1000.000000</c:v>
                </c:pt>
                <c:pt idx="48">
                  <c:v>-1000.000000</c:v>
                </c:pt>
                <c:pt idx="49">
                  <c:v>25000.000000</c:v>
                </c:pt>
                <c:pt idx="50">
                  <c:v>37500.000000</c:v>
                </c:pt>
                <c:pt idx="51">
                  <c:v>62500.000000</c:v>
                </c:pt>
                <c:pt idx="52">
                  <c:v>75000.000000</c:v>
                </c:pt>
                <c:pt idx="53">
                  <c:v>101000.000000</c:v>
                </c:pt>
                <c:pt idx="54">
                  <c:v>101000.000000</c:v>
                </c:pt>
                <c:pt idx="55">
                  <c:v>75000.000000</c:v>
                </c:pt>
                <c:pt idx="56">
                  <c:v>62500.000000</c:v>
                </c:pt>
                <c:pt idx="57">
                  <c:v>37500.000000</c:v>
                </c:pt>
                <c:pt idx="58">
                  <c:v>25000.000000</c:v>
                </c:pt>
                <c:pt idx="59">
                  <c:v>-1000.000000</c:v>
                </c:pt>
                <c:pt idx="60">
                  <c:v>-1000.000000</c:v>
                </c:pt>
                <c:pt idx="61">
                  <c:v>25000.000000</c:v>
                </c:pt>
                <c:pt idx="62">
                  <c:v>37500.000000</c:v>
                </c:pt>
                <c:pt idx="63">
                  <c:v>62500.000000</c:v>
                </c:pt>
                <c:pt idx="64">
                  <c:v>75000.000000</c:v>
                </c:pt>
                <c:pt idx="65">
                  <c:v>101000.000000</c:v>
                </c:pt>
                <c:pt idx="66">
                  <c:v>101000.000000</c:v>
                </c:pt>
                <c:pt idx="67">
                  <c:v>75000.000000</c:v>
                </c:pt>
                <c:pt idx="68">
                  <c:v>62500.000000</c:v>
                </c:pt>
                <c:pt idx="69">
                  <c:v>37500.000000</c:v>
                </c:pt>
                <c:pt idx="70">
                  <c:v>25000.000000</c:v>
                </c:pt>
                <c:pt idx="71">
                  <c:v>-1000.000000</c:v>
                </c:pt>
                <c:pt idx="72">
                  <c:v>-1000.000000</c:v>
                </c:pt>
                <c:pt idx="73">
                  <c:v>25000.000000</c:v>
                </c:pt>
                <c:pt idx="74">
                  <c:v>37500.000000</c:v>
                </c:pt>
                <c:pt idx="75">
                  <c:v>62500.000000</c:v>
                </c:pt>
                <c:pt idx="76">
                  <c:v>75000.000000</c:v>
                </c:pt>
                <c:pt idx="77">
                  <c:v>101000.000000</c:v>
                </c:pt>
                <c:pt idx="78">
                  <c:v>101000.000000</c:v>
                </c:pt>
                <c:pt idx="79">
                  <c:v>75000.000000</c:v>
                </c:pt>
                <c:pt idx="80">
                  <c:v>62500.000000</c:v>
                </c:pt>
                <c:pt idx="81">
                  <c:v>37500.000000</c:v>
                </c:pt>
                <c:pt idx="82">
                  <c:v>25000.000000</c:v>
                </c:pt>
                <c:pt idx="83">
                  <c:v>-1000.000000</c:v>
                </c:pt>
                <c:pt idx="84">
                  <c:v>-1000.000000</c:v>
                </c:pt>
                <c:pt idx="85">
                  <c:v>25000.000000</c:v>
                </c:pt>
                <c:pt idx="86">
                  <c:v>37500.000000</c:v>
                </c:pt>
                <c:pt idx="87">
                  <c:v>62500.000000</c:v>
                </c:pt>
                <c:pt idx="88">
                  <c:v>75000.000000</c:v>
                </c:pt>
                <c:pt idx="89">
                  <c:v>101000.000000</c:v>
                </c:pt>
                <c:pt idx="90">
                  <c:v>101000.000000</c:v>
                </c:pt>
                <c:pt idx="91">
                  <c:v>75000.000000</c:v>
                </c:pt>
                <c:pt idx="92">
                  <c:v>62500.000000</c:v>
                </c:pt>
                <c:pt idx="93">
                  <c:v>37500.000000</c:v>
                </c:pt>
                <c:pt idx="94">
                  <c:v>25000.000000</c:v>
                </c:pt>
                <c:pt idx="95">
                  <c:v>-1000.000000</c:v>
                </c:pt>
                <c:pt idx="96">
                  <c:v>-1000.000000</c:v>
                </c:pt>
                <c:pt idx="97">
                  <c:v>25000.000000</c:v>
                </c:pt>
                <c:pt idx="98">
                  <c:v>37500.000000</c:v>
                </c:pt>
                <c:pt idx="99">
                  <c:v>62500.000000</c:v>
                </c:pt>
                <c:pt idx="100">
                  <c:v>75000.000000</c:v>
                </c:pt>
                <c:pt idx="101">
                  <c:v>101000.000000</c:v>
                </c:pt>
                <c:pt idx="102">
                  <c:v>101000.000000</c:v>
                </c:pt>
                <c:pt idx="103">
                  <c:v>75000.000000</c:v>
                </c:pt>
                <c:pt idx="104">
                  <c:v>62500.000000</c:v>
                </c:pt>
                <c:pt idx="105">
                  <c:v>37500.000000</c:v>
                </c:pt>
                <c:pt idx="106">
                  <c:v>25000.000000</c:v>
                </c:pt>
                <c:pt idx="107">
                  <c:v>-1000.000000</c:v>
                </c:pt>
                <c:pt idx="108">
                  <c:v>-1000.000000</c:v>
                </c:pt>
                <c:pt idx="109">
                  <c:v>25000.000000</c:v>
                </c:pt>
                <c:pt idx="110">
                  <c:v>37500.000000</c:v>
                </c:pt>
                <c:pt idx="111">
                  <c:v>62500.000000</c:v>
                </c:pt>
                <c:pt idx="112">
                  <c:v>75000.000000</c:v>
                </c:pt>
                <c:pt idx="113">
                  <c:v>101000.000000</c:v>
                </c:pt>
                <c:pt idx="114">
                  <c:v>101000.000000</c:v>
                </c:pt>
                <c:pt idx="115">
                  <c:v>75000.000000</c:v>
                </c:pt>
                <c:pt idx="116">
                  <c:v>62500.000000</c:v>
                </c:pt>
                <c:pt idx="117">
                  <c:v>37500.000000</c:v>
                </c:pt>
                <c:pt idx="118">
                  <c:v>25000.000000</c:v>
                </c:pt>
                <c:pt idx="119">
                  <c:v>-1000.000000</c:v>
                </c:pt>
                <c:pt idx="120">
                  <c:v>-1000.000000</c:v>
                </c:pt>
                <c:pt idx="121">
                  <c:v>25000.000000</c:v>
                </c:pt>
                <c:pt idx="122">
                  <c:v>37500.000000</c:v>
                </c:pt>
                <c:pt idx="123">
                  <c:v>62500.000000</c:v>
                </c:pt>
                <c:pt idx="124">
                  <c:v>75000.000000</c:v>
                </c:pt>
                <c:pt idx="125">
                  <c:v>101000.000000</c:v>
                </c:pt>
                <c:pt idx="126">
                  <c:v>101000.000000</c:v>
                </c:pt>
                <c:pt idx="127">
                  <c:v>75000.000000</c:v>
                </c:pt>
                <c:pt idx="128">
                  <c:v>62500.000000</c:v>
                </c:pt>
                <c:pt idx="129">
                  <c:v>37500.000000</c:v>
                </c:pt>
                <c:pt idx="130">
                  <c:v>25000.000000</c:v>
                </c:pt>
                <c:pt idx="131">
                  <c:v>-1000.000000</c:v>
                </c:pt>
                <c:pt idx="132">
                  <c:v>-1000.000000</c:v>
                </c:pt>
                <c:pt idx="133">
                  <c:v>25000.000000</c:v>
                </c:pt>
                <c:pt idx="134">
                  <c:v>37500.000000</c:v>
                </c:pt>
                <c:pt idx="135">
                  <c:v>62500.000000</c:v>
                </c:pt>
                <c:pt idx="136">
                  <c:v>75000.000000</c:v>
                </c:pt>
                <c:pt idx="137">
                  <c:v>101000.000000</c:v>
                </c:pt>
                <c:pt idx="138">
                  <c:v>101000.000000</c:v>
                </c:pt>
                <c:pt idx="139">
                  <c:v>75000.000000</c:v>
                </c:pt>
                <c:pt idx="140">
                  <c:v>62500.000000</c:v>
                </c:pt>
                <c:pt idx="141">
                  <c:v>37500.000000</c:v>
                </c:pt>
                <c:pt idx="142">
                  <c:v>25000.000000</c:v>
                </c:pt>
                <c:pt idx="143">
                  <c:v>-1000.000000</c:v>
                </c:pt>
                <c:pt idx="144">
                  <c:v>-1000.000000</c:v>
                </c:pt>
                <c:pt idx="145">
                  <c:v>25000.000000</c:v>
                </c:pt>
                <c:pt idx="146">
                  <c:v>37500.000000</c:v>
                </c:pt>
                <c:pt idx="147">
                  <c:v>62500.000000</c:v>
                </c:pt>
                <c:pt idx="148">
                  <c:v>75000.000000</c:v>
                </c:pt>
                <c:pt idx="149">
                  <c:v>101000.000000</c:v>
                </c:pt>
                <c:pt idx="150">
                  <c:v>101000.000000</c:v>
                </c:pt>
                <c:pt idx="151">
                  <c:v>75000.000000</c:v>
                </c:pt>
                <c:pt idx="152">
                  <c:v>62500.000000</c:v>
                </c:pt>
                <c:pt idx="153">
                  <c:v>37500.000000</c:v>
                </c:pt>
                <c:pt idx="154">
                  <c:v>25000.000000</c:v>
                </c:pt>
                <c:pt idx="155">
                  <c:v>-1000.000000</c:v>
                </c:pt>
                <c:pt idx="156">
                  <c:v>-1000.000000</c:v>
                </c:pt>
                <c:pt idx="157">
                  <c:v>25000.000000</c:v>
                </c:pt>
                <c:pt idx="158">
                  <c:v>37500.000000</c:v>
                </c:pt>
                <c:pt idx="159">
                  <c:v>62500.000000</c:v>
                </c:pt>
                <c:pt idx="160">
                  <c:v>75000.000000</c:v>
                </c:pt>
                <c:pt idx="161">
                  <c:v>101000.000000</c:v>
                </c:pt>
                <c:pt idx="162">
                  <c:v>101000.000000</c:v>
                </c:pt>
                <c:pt idx="163">
                  <c:v>75000.000000</c:v>
                </c:pt>
                <c:pt idx="164">
                  <c:v>62500.000000</c:v>
                </c:pt>
                <c:pt idx="165">
                  <c:v>37500.000000</c:v>
                </c:pt>
                <c:pt idx="166">
                  <c:v>25000.000000</c:v>
                </c:pt>
                <c:pt idx="167">
                  <c:v>-1000.000000</c:v>
                </c:pt>
                <c:pt idx="168">
                  <c:v>-1000.000000</c:v>
                </c:pt>
                <c:pt idx="169">
                  <c:v>25000.000000</c:v>
                </c:pt>
                <c:pt idx="170">
                  <c:v>37500.000000</c:v>
                </c:pt>
                <c:pt idx="171">
                  <c:v>62500.000000</c:v>
                </c:pt>
                <c:pt idx="172">
                  <c:v>75000.000000</c:v>
                </c:pt>
                <c:pt idx="173">
                  <c:v>101000.000000</c:v>
                </c:pt>
                <c:pt idx="174">
                  <c:v>101000.000000</c:v>
                </c:pt>
                <c:pt idx="175">
                  <c:v>75000.000000</c:v>
                </c:pt>
                <c:pt idx="176">
                  <c:v>62500.000000</c:v>
                </c:pt>
                <c:pt idx="177">
                  <c:v>37500.000000</c:v>
                </c:pt>
                <c:pt idx="178">
                  <c:v>25000.000000</c:v>
                </c:pt>
                <c:pt idx="179">
                  <c:v>-1000.000000</c:v>
                </c:pt>
                <c:pt idx="180">
                  <c:v>-1000.000000</c:v>
                </c:pt>
                <c:pt idx="181">
                  <c:v>25000.000000</c:v>
                </c:pt>
                <c:pt idx="182">
                  <c:v>37500.000000</c:v>
                </c:pt>
                <c:pt idx="183">
                  <c:v>62500.000000</c:v>
                </c:pt>
                <c:pt idx="184">
                  <c:v>75000.000000</c:v>
                </c:pt>
                <c:pt idx="185">
                  <c:v>101000.000000</c:v>
                </c:pt>
                <c:pt idx="186">
                  <c:v>101000.000000</c:v>
                </c:pt>
                <c:pt idx="187">
                  <c:v>75000.000000</c:v>
                </c:pt>
                <c:pt idx="188">
                  <c:v>62500.000000</c:v>
                </c:pt>
                <c:pt idx="189">
                  <c:v>37500.000000</c:v>
                </c:pt>
                <c:pt idx="190">
                  <c:v>25000.000000</c:v>
                </c:pt>
                <c:pt idx="191">
                  <c:v>-1000.000000</c:v>
                </c:pt>
                <c:pt idx="192">
                  <c:v>-1000.000000</c:v>
                </c:pt>
                <c:pt idx="193">
                  <c:v>25000.000000</c:v>
                </c:pt>
                <c:pt idx="194">
                  <c:v>37500.000000</c:v>
                </c:pt>
                <c:pt idx="195">
                  <c:v>62500.000000</c:v>
                </c:pt>
                <c:pt idx="196">
                  <c:v>75000.000000</c:v>
                </c:pt>
                <c:pt idx="197">
                  <c:v>101000.000000</c:v>
                </c:pt>
                <c:pt idx="198">
                  <c:v>101000.000000</c:v>
                </c:pt>
                <c:pt idx="199">
                  <c:v>75000.000000</c:v>
                </c:pt>
                <c:pt idx="200">
                  <c:v>62500.000000</c:v>
                </c:pt>
                <c:pt idx="201">
                  <c:v>37500.000000</c:v>
                </c:pt>
                <c:pt idx="202">
                  <c:v>25000.000000</c:v>
                </c:pt>
                <c:pt idx="203">
                  <c:v>-1000.000000</c:v>
                </c:pt>
                <c:pt idx="204">
                  <c:v>-1000.000000</c:v>
                </c:pt>
                <c:pt idx="205">
                  <c:v>25000.000000</c:v>
                </c:pt>
                <c:pt idx="206">
                  <c:v>37500.000000</c:v>
                </c:pt>
                <c:pt idx="207">
                  <c:v>62500.000000</c:v>
                </c:pt>
                <c:pt idx="208">
                  <c:v>75000.000000</c:v>
                </c:pt>
                <c:pt idx="209">
                  <c:v>101000.000000</c:v>
                </c:pt>
                <c:pt idx="210">
                  <c:v>101000.000000</c:v>
                </c:pt>
                <c:pt idx="211">
                  <c:v>75000.000000</c:v>
                </c:pt>
                <c:pt idx="212">
                  <c:v>62500.000000</c:v>
                </c:pt>
                <c:pt idx="213">
                  <c:v>37500.000000</c:v>
                </c:pt>
                <c:pt idx="214">
                  <c:v>25000.000000</c:v>
                </c:pt>
                <c:pt idx="215">
                  <c:v>-1000.000000</c:v>
                </c:pt>
                <c:pt idx="216">
                  <c:v>-1000.000000</c:v>
                </c:pt>
                <c:pt idx="217">
                  <c:v>25000.000000</c:v>
                </c:pt>
                <c:pt idx="218">
                  <c:v>37500.000000</c:v>
                </c:pt>
                <c:pt idx="219">
                  <c:v>62500.000000</c:v>
                </c:pt>
                <c:pt idx="220">
                  <c:v>75000.000000</c:v>
                </c:pt>
                <c:pt idx="221">
                  <c:v>101000.000000</c:v>
                </c:pt>
                <c:pt idx="222">
                  <c:v>101000.000000</c:v>
                </c:pt>
                <c:pt idx="223">
                  <c:v>75000.000000</c:v>
                </c:pt>
                <c:pt idx="224">
                  <c:v>62500.000000</c:v>
                </c:pt>
                <c:pt idx="225">
                  <c:v>37500.000000</c:v>
                </c:pt>
                <c:pt idx="226">
                  <c:v>25000.000000</c:v>
                </c:pt>
                <c:pt idx="227">
                  <c:v>-1000.000000</c:v>
                </c:pt>
                <c:pt idx="228">
                  <c:v>-1000.000000</c:v>
                </c:pt>
                <c:pt idx="229">
                  <c:v>25000.000000</c:v>
                </c:pt>
                <c:pt idx="230">
                  <c:v>37500.000000</c:v>
                </c:pt>
                <c:pt idx="231">
                  <c:v>62500.000000</c:v>
                </c:pt>
                <c:pt idx="232">
                  <c:v>75000.000000</c:v>
                </c:pt>
                <c:pt idx="233">
                  <c:v>101000.000000</c:v>
                </c:pt>
                <c:pt idx="234">
                  <c:v>101000.000000</c:v>
                </c:pt>
                <c:pt idx="235">
                  <c:v>75000.000000</c:v>
                </c:pt>
                <c:pt idx="236">
                  <c:v>62500.000000</c:v>
                </c:pt>
                <c:pt idx="237">
                  <c:v>37500.000000</c:v>
                </c:pt>
                <c:pt idx="238">
                  <c:v>25000.000000</c:v>
                </c:pt>
                <c:pt idx="239">
                  <c:v>-1000.000000</c:v>
                </c:pt>
                <c:pt idx="240">
                  <c:v>-1000.000000</c:v>
                </c:pt>
                <c:pt idx="241">
                  <c:v>25000.000000</c:v>
                </c:pt>
                <c:pt idx="242">
                  <c:v>37500.000000</c:v>
                </c:pt>
                <c:pt idx="243">
                  <c:v>62500.000000</c:v>
                </c:pt>
                <c:pt idx="244">
                  <c:v>75000.000000</c:v>
                </c:pt>
                <c:pt idx="245">
                  <c:v>101000.000000</c:v>
                </c:pt>
                <c:pt idx="246">
                  <c:v>101000.000000</c:v>
                </c:pt>
                <c:pt idx="247">
                  <c:v>75000.000000</c:v>
                </c:pt>
                <c:pt idx="248">
                  <c:v>62500.000000</c:v>
                </c:pt>
                <c:pt idx="249">
                  <c:v>37500.000000</c:v>
                </c:pt>
                <c:pt idx="250">
                  <c:v>25000.000000</c:v>
                </c:pt>
                <c:pt idx="251">
                  <c:v>-1000.000000</c:v>
                </c:pt>
                <c:pt idx="252">
                  <c:v>-1000.000000</c:v>
                </c:pt>
                <c:pt idx="253">
                  <c:v>25000.000000</c:v>
                </c:pt>
                <c:pt idx="254">
                  <c:v>37500.000000</c:v>
                </c:pt>
                <c:pt idx="255">
                  <c:v>62500.000000</c:v>
                </c:pt>
                <c:pt idx="256">
                  <c:v>75000.000000</c:v>
                </c:pt>
                <c:pt idx="257">
                  <c:v>101000.000000</c:v>
                </c:pt>
                <c:pt idx="258">
                  <c:v>101000.000000</c:v>
                </c:pt>
                <c:pt idx="259">
                  <c:v>75000.000000</c:v>
                </c:pt>
                <c:pt idx="260">
                  <c:v>62500.000000</c:v>
                </c:pt>
                <c:pt idx="261">
                  <c:v>37500.000000</c:v>
                </c:pt>
                <c:pt idx="262">
                  <c:v>25000.000000</c:v>
                </c:pt>
                <c:pt idx="263">
                  <c:v>-1000.000000</c:v>
                </c:pt>
                <c:pt idx="264">
                  <c:v>-1000.000000</c:v>
                </c:pt>
                <c:pt idx="265">
                  <c:v>25000.000000</c:v>
                </c:pt>
                <c:pt idx="266">
                  <c:v>37500.000000</c:v>
                </c:pt>
                <c:pt idx="267">
                  <c:v>62500.000000</c:v>
                </c:pt>
                <c:pt idx="268">
                  <c:v>75000.000000</c:v>
                </c:pt>
                <c:pt idx="269">
                  <c:v>101000.000000</c:v>
                </c:pt>
                <c:pt idx="270">
                  <c:v>101000.000000</c:v>
                </c:pt>
                <c:pt idx="271">
                  <c:v>75000.000000</c:v>
                </c:pt>
                <c:pt idx="272">
                  <c:v>62500.000000</c:v>
                </c:pt>
                <c:pt idx="273">
                  <c:v>37500.000000</c:v>
                </c:pt>
                <c:pt idx="274">
                  <c:v>25000.000000</c:v>
                </c:pt>
                <c:pt idx="275">
                  <c:v>-1000.000000</c:v>
                </c:pt>
                <c:pt idx="276">
                  <c:v>-1000.000000</c:v>
                </c:pt>
                <c:pt idx="277">
                  <c:v>25000.000000</c:v>
                </c:pt>
                <c:pt idx="278">
                  <c:v>37500.000000</c:v>
                </c:pt>
                <c:pt idx="279">
                  <c:v>62500.000000</c:v>
                </c:pt>
                <c:pt idx="280">
                  <c:v>75000.000000</c:v>
                </c:pt>
                <c:pt idx="281">
                  <c:v>101000.000000</c:v>
                </c:pt>
                <c:pt idx="282">
                  <c:v>101000.000000</c:v>
                </c:pt>
                <c:pt idx="283">
                  <c:v>75000.000000</c:v>
                </c:pt>
                <c:pt idx="284">
                  <c:v>62500.000000</c:v>
                </c:pt>
                <c:pt idx="285">
                  <c:v>37500.000000</c:v>
                </c:pt>
                <c:pt idx="286">
                  <c:v>25000.000000</c:v>
                </c:pt>
                <c:pt idx="287">
                  <c:v>-1000.000000</c:v>
                </c:pt>
                <c:pt idx="288">
                  <c:v>-1000.000000</c:v>
                </c:pt>
                <c:pt idx="289">
                  <c:v>25000.000000</c:v>
                </c:pt>
                <c:pt idx="290">
                  <c:v>37500.000000</c:v>
                </c:pt>
                <c:pt idx="291">
                  <c:v>62500.000000</c:v>
                </c:pt>
                <c:pt idx="292">
                  <c:v>75000.000000</c:v>
                </c:pt>
                <c:pt idx="293">
                  <c:v>101000.000000</c:v>
                </c:pt>
                <c:pt idx="294">
                  <c:v>101000.000000</c:v>
                </c:pt>
                <c:pt idx="295">
                  <c:v>75000.000000</c:v>
                </c:pt>
                <c:pt idx="296">
                  <c:v>62500.000000</c:v>
                </c:pt>
                <c:pt idx="297">
                  <c:v>37500.000000</c:v>
                </c:pt>
                <c:pt idx="298">
                  <c:v>25000.000000</c:v>
                </c:pt>
                <c:pt idx="299">
                  <c:v>-1000.000000</c:v>
                </c:pt>
                <c:pt idx="300">
                  <c:v>-1000.000000</c:v>
                </c:pt>
                <c:pt idx="301">
                  <c:v>25000.000000</c:v>
                </c:pt>
                <c:pt idx="302">
                  <c:v>37500.000000</c:v>
                </c:pt>
                <c:pt idx="303">
                  <c:v>62500.000000</c:v>
                </c:pt>
                <c:pt idx="304">
                  <c:v>75000.000000</c:v>
                </c:pt>
                <c:pt idx="305">
                  <c:v>101000.000000</c:v>
                </c:pt>
                <c:pt idx="306">
                  <c:v>101000.000000</c:v>
                </c:pt>
                <c:pt idx="307">
                  <c:v>75000.000000</c:v>
                </c:pt>
                <c:pt idx="308">
                  <c:v>62500.000000</c:v>
                </c:pt>
                <c:pt idx="309">
                  <c:v>37500.000000</c:v>
                </c:pt>
                <c:pt idx="310">
                  <c:v>25000.000000</c:v>
                </c:pt>
                <c:pt idx="311">
                  <c:v>-1000.000000</c:v>
                </c:pt>
                <c:pt idx="312">
                  <c:v>-1000.000000</c:v>
                </c:pt>
                <c:pt idx="313">
                  <c:v>25000.000000</c:v>
                </c:pt>
                <c:pt idx="314">
                  <c:v>37500.000000</c:v>
                </c:pt>
                <c:pt idx="315">
                  <c:v>62500.000000</c:v>
                </c:pt>
                <c:pt idx="316">
                  <c:v>75000.000000</c:v>
                </c:pt>
                <c:pt idx="317">
                  <c:v>101000.000000</c:v>
                </c:pt>
                <c:pt idx="318">
                  <c:v>101000.000000</c:v>
                </c:pt>
                <c:pt idx="319">
                  <c:v>75000.000000</c:v>
                </c:pt>
                <c:pt idx="320">
                  <c:v>62500.000000</c:v>
                </c:pt>
                <c:pt idx="321">
                  <c:v>37500.000000</c:v>
                </c:pt>
                <c:pt idx="322">
                  <c:v>25000.000000</c:v>
                </c:pt>
                <c:pt idx="323">
                  <c:v>-1000.000000</c:v>
                </c:pt>
                <c:pt idx="324">
                  <c:v>-1000.000000</c:v>
                </c:pt>
                <c:pt idx="325">
                  <c:v>25000.000000</c:v>
                </c:pt>
                <c:pt idx="326">
                  <c:v>37500.000000</c:v>
                </c:pt>
                <c:pt idx="327">
                  <c:v>62500.000000</c:v>
                </c:pt>
                <c:pt idx="328">
                  <c:v>75000.000000</c:v>
                </c:pt>
                <c:pt idx="329">
                  <c:v>101000.000000</c:v>
                </c:pt>
                <c:pt idx="330">
                  <c:v>101000.000000</c:v>
                </c:pt>
                <c:pt idx="331">
                  <c:v>75000.000000</c:v>
                </c:pt>
                <c:pt idx="332">
                  <c:v>62500.000000</c:v>
                </c:pt>
                <c:pt idx="333">
                  <c:v>37500.000000</c:v>
                </c:pt>
                <c:pt idx="334">
                  <c:v>25000.000000</c:v>
                </c:pt>
                <c:pt idx="335">
                  <c:v>-1000.000000</c:v>
                </c:pt>
                <c:pt idx="336">
                  <c:v>-1000.000000</c:v>
                </c:pt>
                <c:pt idx="337">
                  <c:v>25000.000000</c:v>
                </c:pt>
                <c:pt idx="338">
                  <c:v>37500.000000</c:v>
                </c:pt>
                <c:pt idx="339">
                  <c:v>62500.000000</c:v>
                </c:pt>
                <c:pt idx="340">
                  <c:v>75000.000000</c:v>
                </c:pt>
                <c:pt idx="341">
                  <c:v>101000.000000</c:v>
                </c:pt>
                <c:pt idx="342">
                  <c:v>101000.000000</c:v>
                </c:pt>
                <c:pt idx="343">
                  <c:v>75000.000000</c:v>
                </c:pt>
                <c:pt idx="344">
                  <c:v>62500.000000</c:v>
                </c:pt>
                <c:pt idx="345">
                  <c:v>37500.000000</c:v>
                </c:pt>
                <c:pt idx="346">
                  <c:v>25000.000000</c:v>
                </c:pt>
                <c:pt idx="347">
                  <c:v>-1000.000000</c:v>
                </c:pt>
                <c:pt idx="348">
                  <c:v>-1000.000000</c:v>
                </c:pt>
                <c:pt idx="349">
                  <c:v>25000.000000</c:v>
                </c:pt>
                <c:pt idx="350">
                  <c:v>37500.000000</c:v>
                </c:pt>
                <c:pt idx="351">
                  <c:v>62500.000000</c:v>
                </c:pt>
                <c:pt idx="352">
                  <c:v>75000.000000</c:v>
                </c:pt>
                <c:pt idx="353">
                  <c:v>101000.000000</c:v>
                </c:pt>
                <c:pt idx="354">
                  <c:v>101000.000000</c:v>
                </c:pt>
                <c:pt idx="355">
                  <c:v>75000.000000</c:v>
                </c:pt>
                <c:pt idx="356">
                  <c:v>62500.000000</c:v>
                </c:pt>
                <c:pt idx="357">
                  <c:v>37500.000000</c:v>
                </c:pt>
                <c:pt idx="358">
                  <c:v>25000.000000</c:v>
                </c:pt>
                <c:pt idx="359">
                  <c:v>-1000.000000</c:v>
                </c:pt>
                <c:pt idx="360">
                  <c:v>-1000.000000</c:v>
                </c:pt>
                <c:pt idx="361">
                  <c:v>25000.000000</c:v>
                </c:pt>
                <c:pt idx="362">
                  <c:v>37500.000000</c:v>
                </c:pt>
                <c:pt idx="363">
                  <c:v>62500.000000</c:v>
                </c:pt>
                <c:pt idx="364">
                  <c:v>75000.000000</c:v>
                </c:pt>
                <c:pt idx="365">
                  <c:v>101000.000000</c:v>
                </c:pt>
                <c:pt idx="366">
                  <c:v>101000.000000</c:v>
                </c:pt>
                <c:pt idx="367">
                  <c:v>75000.000000</c:v>
                </c:pt>
                <c:pt idx="368">
                  <c:v>62500.000000</c:v>
                </c:pt>
                <c:pt idx="369">
                  <c:v>37500.000000</c:v>
                </c:pt>
                <c:pt idx="370">
                  <c:v>25000.000000</c:v>
                </c:pt>
                <c:pt idx="371">
                  <c:v>-1000.000000</c:v>
                </c:pt>
                <c:pt idx="372">
                  <c:v>-1000.000000</c:v>
                </c:pt>
                <c:pt idx="373">
                  <c:v>25000.000000</c:v>
                </c:pt>
                <c:pt idx="374">
                  <c:v>37500.000000</c:v>
                </c:pt>
                <c:pt idx="375">
                  <c:v>62500.000000</c:v>
                </c:pt>
                <c:pt idx="376">
                  <c:v>75000.000000</c:v>
                </c:pt>
                <c:pt idx="377">
                  <c:v>101000.000000</c:v>
                </c:pt>
                <c:pt idx="378">
                  <c:v>101000.000000</c:v>
                </c:pt>
                <c:pt idx="379">
                  <c:v>75000.000000</c:v>
                </c:pt>
                <c:pt idx="380">
                  <c:v>62500.000000</c:v>
                </c:pt>
                <c:pt idx="381">
                  <c:v>37500.000000</c:v>
                </c:pt>
                <c:pt idx="382">
                  <c:v>25000.000000</c:v>
                </c:pt>
                <c:pt idx="383">
                  <c:v>-1000.000000</c:v>
                </c:pt>
                <c:pt idx="384">
                  <c:v>-1000.000000</c:v>
                </c:pt>
                <c:pt idx="385">
                  <c:v>25000.000000</c:v>
                </c:pt>
                <c:pt idx="386">
                  <c:v>37500.000000</c:v>
                </c:pt>
                <c:pt idx="387">
                  <c:v>62500.000000</c:v>
                </c:pt>
                <c:pt idx="388">
                  <c:v>75000.000000</c:v>
                </c:pt>
                <c:pt idx="389">
                  <c:v>101000.000000</c:v>
                </c:pt>
                <c:pt idx="390">
                  <c:v>101000.000000</c:v>
                </c:pt>
                <c:pt idx="391">
                  <c:v>75000.000000</c:v>
                </c:pt>
                <c:pt idx="392">
                  <c:v>62500.000000</c:v>
                </c:pt>
                <c:pt idx="393">
                  <c:v>37500.000000</c:v>
                </c:pt>
                <c:pt idx="394">
                  <c:v>25000.000000</c:v>
                </c:pt>
                <c:pt idx="395">
                  <c:v>-1000.000000</c:v>
                </c:pt>
                <c:pt idx="396">
                  <c:v>-1000.000000</c:v>
                </c:pt>
                <c:pt idx="397">
                  <c:v>25000.000000</c:v>
                </c:pt>
                <c:pt idx="398">
                  <c:v>37500.000000</c:v>
                </c:pt>
                <c:pt idx="399">
                  <c:v>62500.000000</c:v>
                </c:pt>
                <c:pt idx="400">
                  <c:v>75000.000000</c:v>
                </c:pt>
                <c:pt idx="401">
                  <c:v>101000.000000</c:v>
                </c:pt>
                <c:pt idx="402">
                  <c:v>101000.000000</c:v>
                </c:pt>
                <c:pt idx="403">
                  <c:v>75000.000000</c:v>
                </c:pt>
                <c:pt idx="404">
                  <c:v>62500.000000</c:v>
                </c:pt>
                <c:pt idx="405">
                  <c:v>37500.000000</c:v>
                </c:pt>
                <c:pt idx="406">
                  <c:v>25000.000000</c:v>
                </c:pt>
                <c:pt idx="407">
                  <c:v>-1000.000000</c:v>
                </c:pt>
                <c:pt idx="408">
                  <c:v>-1000.000000</c:v>
                </c:pt>
                <c:pt idx="409">
                  <c:v>25000.000000</c:v>
                </c:pt>
                <c:pt idx="410">
                  <c:v>37500.000000</c:v>
                </c:pt>
                <c:pt idx="411">
                  <c:v>62500.000000</c:v>
                </c:pt>
                <c:pt idx="412">
                  <c:v>75000.000000</c:v>
                </c:pt>
                <c:pt idx="413">
                  <c:v>101000.000000</c:v>
                </c:pt>
                <c:pt idx="414">
                  <c:v>101000.000000</c:v>
                </c:pt>
                <c:pt idx="415">
                  <c:v>75000.000000</c:v>
                </c:pt>
                <c:pt idx="416">
                  <c:v>62500.000000</c:v>
                </c:pt>
                <c:pt idx="417">
                  <c:v>37500.000000</c:v>
                </c:pt>
                <c:pt idx="418">
                  <c:v>25000.000000</c:v>
                </c:pt>
                <c:pt idx="419">
                  <c:v>-1000.000000</c:v>
                </c:pt>
                <c:pt idx="420">
                  <c:v>-1000.000000</c:v>
                </c:pt>
                <c:pt idx="421">
                  <c:v>25000.000000</c:v>
                </c:pt>
                <c:pt idx="422">
                  <c:v>37500.000000</c:v>
                </c:pt>
                <c:pt idx="423">
                  <c:v>62500.000000</c:v>
                </c:pt>
                <c:pt idx="424">
                  <c:v>75000.000000</c:v>
                </c:pt>
                <c:pt idx="425">
                  <c:v>101000.000000</c:v>
                </c:pt>
                <c:pt idx="426">
                  <c:v>101000.000000</c:v>
                </c:pt>
                <c:pt idx="427">
                  <c:v>75000.000000</c:v>
                </c:pt>
                <c:pt idx="428">
                  <c:v>62500.000000</c:v>
                </c:pt>
                <c:pt idx="429">
                  <c:v>37500.000000</c:v>
                </c:pt>
                <c:pt idx="430">
                  <c:v>25000.000000</c:v>
                </c:pt>
                <c:pt idx="431">
                  <c:v>-1000.000000</c:v>
                </c:pt>
                <c:pt idx="432">
                  <c:v>-1000.000000</c:v>
                </c:pt>
                <c:pt idx="433">
                  <c:v>25000.000000</c:v>
                </c:pt>
                <c:pt idx="434">
                  <c:v>37500.000000</c:v>
                </c:pt>
                <c:pt idx="435">
                  <c:v>62500.000000</c:v>
                </c:pt>
                <c:pt idx="436">
                  <c:v>75000.000000</c:v>
                </c:pt>
                <c:pt idx="437">
                  <c:v>101000.000000</c:v>
                </c:pt>
                <c:pt idx="438">
                  <c:v>101000.000000</c:v>
                </c:pt>
                <c:pt idx="439">
                  <c:v>75000.000000</c:v>
                </c:pt>
                <c:pt idx="440">
                  <c:v>62500.000000</c:v>
                </c:pt>
                <c:pt idx="441">
                  <c:v>37500.000000</c:v>
                </c:pt>
                <c:pt idx="442">
                  <c:v>25000.000000</c:v>
                </c:pt>
                <c:pt idx="443">
                  <c:v>-1000.000000</c:v>
                </c:pt>
                <c:pt idx="444">
                  <c:v>-1000.000000</c:v>
                </c:pt>
                <c:pt idx="445">
                  <c:v>25000.000000</c:v>
                </c:pt>
                <c:pt idx="446">
                  <c:v>37500.000000</c:v>
                </c:pt>
                <c:pt idx="447">
                  <c:v>62500.000000</c:v>
                </c:pt>
                <c:pt idx="448">
                  <c:v>75000.000000</c:v>
                </c:pt>
                <c:pt idx="449">
                  <c:v>101000.000000</c:v>
                </c:pt>
                <c:pt idx="450">
                  <c:v>101000.000000</c:v>
                </c:pt>
                <c:pt idx="451">
                  <c:v>75000.000000</c:v>
                </c:pt>
                <c:pt idx="452">
                  <c:v>62500.000000</c:v>
                </c:pt>
                <c:pt idx="453">
                  <c:v>37500.000000</c:v>
                </c:pt>
                <c:pt idx="454">
                  <c:v>25000.000000</c:v>
                </c:pt>
                <c:pt idx="455">
                  <c:v>-1000.000000</c:v>
                </c:pt>
                <c:pt idx="456">
                  <c:v>-1000.000000</c:v>
                </c:pt>
                <c:pt idx="457">
                  <c:v>25000.000000</c:v>
                </c:pt>
                <c:pt idx="458">
                  <c:v>37500.000000</c:v>
                </c:pt>
                <c:pt idx="459">
                  <c:v>62500.000000</c:v>
                </c:pt>
                <c:pt idx="460">
                  <c:v>75000.000000</c:v>
                </c:pt>
                <c:pt idx="461">
                  <c:v>101000.000000</c:v>
                </c:pt>
                <c:pt idx="462">
                  <c:v>101000.000000</c:v>
                </c:pt>
                <c:pt idx="463">
                  <c:v>75000.000000</c:v>
                </c:pt>
                <c:pt idx="464">
                  <c:v>62500.000000</c:v>
                </c:pt>
                <c:pt idx="465">
                  <c:v>37500.000000</c:v>
                </c:pt>
                <c:pt idx="466">
                  <c:v>25000.000000</c:v>
                </c:pt>
                <c:pt idx="467">
                  <c:v>-1000.000000</c:v>
                </c:pt>
                <c:pt idx="468">
                  <c:v>-1000.000000</c:v>
                </c:pt>
                <c:pt idx="469">
                  <c:v>25000.000000</c:v>
                </c:pt>
                <c:pt idx="470">
                  <c:v>37500.000000</c:v>
                </c:pt>
                <c:pt idx="471">
                  <c:v>62500.000000</c:v>
                </c:pt>
                <c:pt idx="472">
                  <c:v>75000.000000</c:v>
                </c:pt>
                <c:pt idx="473">
                  <c:v>101000.000000</c:v>
                </c:pt>
                <c:pt idx="474">
                  <c:v>101000.000000</c:v>
                </c:pt>
                <c:pt idx="475">
                  <c:v>75000.000000</c:v>
                </c:pt>
                <c:pt idx="476">
                  <c:v>62500.000000</c:v>
                </c:pt>
                <c:pt idx="477">
                  <c:v>37500.000000</c:v>
                </c:pt>
                <c:pt idx="478">
                  <c:v>25000.000000</c:v>
                </c:pt>
                <c:pt idx="479">
                  <c:v>-1000.000000</c:v>
                </c:pt>
                <c:pt idx="480">
                  <c:v>-1000.000000</c:v>
                </c:pt>
                <c:pt idx="481">
                  <c:v>25000.000000</c:v>
                </c:pt>
                <c:pt idx="482">
                  <c:v>37500.000000</c:v>
                </c:pt>
                <c:pt idx="483">
                  <c:v>62500.000000</c:v>
                </c:pt>
                <c:pt idx="484">
                  <c:v>75000.000000</c:v>
                </c:pt>
                <c:pt idx="485">
                  <c:v>101000.000000</c:v>
                </c:pt>
                <c:pt idx="486">
                  <c:v>101000.000000</c:v>
                </c:pt>
                <c:pt idx="487">
                  <c:v>75000.000000</c:v>
                </c:pt>
                <c:pt idx="488">
                  <c:v>62500.000000</c:v>
                </c:pt>
                <c:pt idx="489">
                  <c:v>37500.000000</c:v>
                </c:pt>
                <c:pt idx="490">
                  <c:v>25000.000000</c:v>
                </c:pt>
                <c:pt idx="491">
                  <c:v>-1000.000000</c:v>
                </c:pt>
                <c:pt idx="492">
                  <c:v>-1000.000000</c:v>
                </c:pt>
                <c:pt idx="493">
                  <c:v>25000.000000</c:v>
                </c:pt>
                <c:pt idx="494">
                  <c:v>37500.000000</c:v>
                </c:pt>
                <c:pt idx="495">
                  <c:v>62500.000000</c:v>
                </c:pt>
                <c:pt idx="496">
                  <c:v>75000.000000</c:v>
                </c:pt>
                <c:pt idx="497">
                  <c:v>101000.000000</c:v>
                </c:pt>
                <c:pt idx="498">
                  <c:v>101000.000000</c:v>
                </c:pt>
                <c:pt idx="499">
                  <c:v>75000.000000</c:v>
                </c:pt>
                <c:pt idx="500">
                  <c:v>62500.000000</c:v>
                </c:pt>
                <c:pt idx="501">
                  <c:v>37500.000000</c:v>
                </c:pt>
                <c:pt idx="502">
                  <c:v>25000.000000</c:v>
                </c:pt>
                <c:pt idx="503">
                  <c:v>-1000.000000</c:v>
                </c:pt>
                <c:pt idx="504">
                  <c:v>-1000.000000</c:v>
                </c:pt>
                <c:pt idx="505">
                  <c:v>25000.000000</c:v>
                </c:pt>
                <c:pt idx="506">
                  <c:v>37500.000000</c:v>
                </c:pt>
                <c:pt idx="507">
                  <c:v>62500.000000</c:v>
                </c:pt>
                <c:pt idx="508">
                  <c:v>75000.000000</c:v>
                </c:pt>
                <c:pt idx="509">
                  <c:v>101000.000000</c:v>
                </c:pt>
                <c:pt idx="510">
                  <c:v>101000.000000</c:v>
                </c:pt>
                <c:pt idx="511">
                  <c:v>75000.000000</c:v>
                </c:pt>
                <c:pt idx="512">
                  <c:v>62500.000000</c:v>
                </c:pt>
                <c:pt idx="513">
                  <c:v>37500.000000</c:v>
                </c:pt>
                <c:pt idx="514">
                  <c:v>25000.000000</c:v>
                </c:pt>
                <c:pt idx="515">
                  <c:v>-1000.000000</c:v>
                </c:pt>
                <c:pt idx="516">
                  <c:v>-1000.000000</c:v>
                </c:pt>
                <c:pt idx="517">
                  <c:v>25000.000000</c:v>
                </c:pt>
                <c:pt idx="518">
                  <c:v>37500.000000</c:v>
                </c:pt>
                <c:pt idx="519">
                  <c:v>62500.000000</c:v>
                </c:pt>
                <c:pt idx="520">
                  <c:v>75000.000000</c:v>
                </c:pt>
                <c:pt idx="521">
                  <c:v>101000.000000</c:v>
                </c:pt>
                <c:pt idx="522">
                  <c:v>101000.000000</c:v>
                </c:pt>
                <c:pt idx="523">
                  <c:v>75000.000000</c:v>
                </c:pt>
                <c:pt idx="524">
                  <c:v>62500.000000</c:v>
                </c:pt>
                <c:pt idx="525">
                  <c:v>37500.000000</c:v>
                </c:pt>
                <c:pt idx="526">
                  <c:v>25000.000000</c:v>
                </c:pt>
                <c:pt idx="527">
                  <c:v>-1000.000000</c:v>
                </c:pt>
                <c:pt idx="528">
                  <c:v>-1000.000000</c:v>
                </c:pt>
                <c:pt idx="529">
                  <c:v>25000.000000</c:v>
                </c:pt>
                <c:pt idx="530">
                  <c:v>37500.000000</c:v>
                </c:pt>
                <c:pt idx="531">
                  <c:v>62500.000000</c:v>
                </c:pt>
                <c:pt idx="532">
                  <c:v>75000.000000</c:v>
                </c:pt>
                <c:pt idx="533">
                  <c:v>101000.000000</c:v>
                </c:pt>
                <c:pt idx="534">
                  <c:v>101000.000000</c:v>
                </c:pt>
                <c:pt idx="535">
                  <c:v>75000.000000</c:v>
                </c:pt>
                <c:pt idx="536">
                  <c:v>62500.000000</c:v>
                </c:pt>
                <c:pt idx="537">
                  <c:v>37500.000000</c:v>
                </c:pt>
                <c:pt idx="538">
                  <c:v>25000.000000</c:v>
                </c:pt>
                <c:pt idx="539">
                  <c:v>-1000.000000</c:v>
                </c:pt>
                <c:pt idx="540">
                  <c:v>-1000.000000</c:v>
                </c:pt>
                <c:pt idx="541">
                  <c:v>25000.000000</c:v>
                </c:pt>
                <c:pt idx="542">
                  <c:v>37500.000000</c:v>
                </c:pt>
                <c:pt idx="543">
                  <c:v>62500.000000</c:v>
                </c:pt>
                <c:pt idx="544">
                  <c:v>75000.000000</c:v>
                </c:pt>
                <c:pt idx="545">
                  <c:v>101000.000000</c:v>
                </c:pt>
                <c:pt idx="546">
                  <c:v>101000.000000</c:v>
                </c:pt>
                <c:pt idx="547">
                  <c:v>75000.000000</c:v>
                </c:pt>
                <c:pt idx="548">
                  <c:v>62500.000000</c:v>
                </c:pt>
                <c:pt idx="549">
                  <c:v>37500.000000</c:v>
                </c:pt>
                <c:pt idx="550">
                  <c:v>25000.000000</c:v>
                </c:pt>
                <c:pt idx="551">
                  <c:v>-1000.000000</c:v>
                </c:pt>
                <c:pt idx="552">
                  <c:v>-1000.000000</c:v>
                </c:pt>
                <c:pt idx="553">
                  <c:v>25000.000000</c:v>
                </c:pt>
                <c:pt idx="554">
                  <c:v>37500.000000</c:v>
                </c:pt>
                <c:pt idx="555">
                  <c:v>62500.000000</c:v>
                </c:pt>
                <c:pt idx="556">
                  <c:v>75000.000000</c:v>
                </c:pt>
                <c:pt idx="557">
                  <c:v>101000.000000</c:v>
                </c:pt>
                <c:pt idx="558">
                  <c:v>101000.000000</c:v>
                </c:pt>
                <c:pt idx="559">
                  <c:v>75000.000000</c:v>
                </c:pt>
                <c:pt idx="560">
                  <c:v>62500.000000</c:v>
                </c:pt>
                <c:pt idx="561">
                  <c:v>37500.000000</c:v>
                </c:pt>
                <c:pt idx="562">
                  <c:v>25000.000000</c:v>
                </c:pt>
                <c:pt idx="563">
                  <c:v>-1000.000000</c:v>
                </c:pt>
                <c:pt idx="564">
                  <c:v>-1000.000000</c:v>
                </c:pt>
                <c:pt idx="565">
                  <c:v>25000.000000</c:v>
                </c:pt>
                <c:pt idx="566">
                  <c:v>37500.000000</c:v>
                </c:pt>
                <c:pt idx="567">
                  <c:v>62500.000000</c:v>
                </c:pt>
                <c:pt idx="568">
                  <c:v>75000.000000</c:v>
                </c:pt>
                <c:pt idx="569">
                  <c:v>101000.000000</c:v>
                </c:pt>
                <c:pt idx="570">
                  <c:v>101000.000000</c:v>
                </c:pt>
                <c:pt idx="571">
                  <c:v>75000.000000</c:v>
                </c:pt>
                <c:pt idx="572">
                  <c:v>62500.000000</c:v>
                </c:pt>
                <c:pt idx="573">
                  <c:v>37500.000000</c:v>
                </c:pt>
                <c:pt idx="574">
                  <c:v>25000.000000</c:v>
                </c:pt>
                <c:pt idx="575">
                  <c:v>-1000.000000</c:v>
                </c:pt>
                <c:pt idx="576">
                  <c:v>-1000.000000</c:v>
                </c:pt>
                <c:pt idx="577">
                  <c:v>25000.000000</c:v>
                </c:pt>
                <c:pt idx="578">
                  <c:v>37500.000000</c:v>
                </c:pt>
                <c:pt idx="579">
                  <c:v>62500.000000</c:v>
                </c:pt>
                <c:pt idx="580">
                  <c:v>75000.000000</c:v>
                </c:pt>
                <c:pt idx="581">
                  <c:v>101000.000000</c:v>
                </c:pt>
                <c:pt idx="582">
                  <c:v>101000.000000</c:v>
                </c:pt>
                <c:pt idx="583">
                  <c:v>75000.000000</c:v>
                </c:pt>
                <c:pt idx="584">
                  <c:v>62500.000000</c:v>
                </c:pt>
                <c:pt idx="585">
                  <c:v>37500.000000</c:v>
                </c:pt>
                <c:pt idx="586">
                  <c:v>25000.000000</c:v>
                </c:pt>
                <c:pt idx="587">
                  <c:v>-1000.000000</c:v>
                </c:pt>
                <c:pt idx="588">
                  <c:v>-1000.000000</c:v>
                </c:pt>
                <c:pt idx="589">
                  <c:v>25000.000000</c:v>
                </c:pt>
                <c:pt idx="590">
                  <c:v>37500.000000</c:v>
                </c:pt>
                <c:pt idx="591">
                  <c:v>62500.000000</c:v>
                </c:pt>
                <c:pt idx="592">
                  <c:v>75000.000000</c:v>
                </c:pt>
                <c:pt idx="593">
                  <c:v>101000.000000</c:v>
                </c:pt>
                <c:pt idx="594">
                  <c:v>101000.000000</c:v>
                </c:pt>
                <c:pt idx="595">
                  <c:v>75000.000000</c:v>
                </c:pt>
                <c:pt idx="596">
                  <c:v>62500.000000</c:v>
                </c:pt>
                <c:pt idx="597">
                  <c:v>37500.000000</c:v>
                </c:pt>
                <c:pt idx="598">
                  <c:v>25000.000000</c:v>
                </c:pt>
                <c:pt idx="599">
                  <c:v>-1000.000000</c:v>
                </c:pt>
                <c:pt idx="600">
                  <c:v>-1000.000000</c:v>
                </c:pt>
                <c:pt idx="601">
                  <c:v>25000.000000</c:v>
                </c:pt>
                <c:pt idx="602">
                  <c:v>37500.000000</c:v>
                </c:pt>
                <c:pt idx="603">
                  <c:v>62500.000000</c:v>
                </c:pt>
                <c:pt idx="604">
                  <c:v>75000.000000</c:v>
                </c:pt>
                <c:pt idx="605">
                  <c:v>101000.000000</c:v>
                </c:pt>
                <c:pt idx="606">
                  <c:v>101000.000000</c:v>
                </c:pt>
                <c:pt idx="607">
                  <c:v>75000.000000</c:v>
                </c:pt>
                <c:pt idx="608">
                  <c:v>62500.000000</c:v>
                </c:pt>
                <c:pt idx="609">
                  <c:v>37500.000000</c:v>
                </c:pt>
                <c:pt idx="610">
                  <c:v>25000.000000</c:v>
                </c:pt>
                <c:pt idx="611">
                  <c:v>-1000.000000</c:v>
                </c:pt>
                <c:pt idx="612">
                  <c:v>-1000.000000</c:v>
                </c:pt>
                <c:pt idx="613">
                  <c:v>25000.000000</c:v>
                </c:pt>
                <c:pt idx="614">
                  <c:v>37500.000000</c:v>
                </c:pt>
                <c:pt idx="615">
                  <c:v>62500.000000</c:v>
                </c:pt>
                <c:pt idx="616">
                  <c:v>75000.000000</c:v>
                </c:pt>
                <c:pt idx="617">
                  <c:v>101000.000000</c:v>
                </c:pt>
                <c:pt idx="618">
                  <c:v>101000.000000</c:v>
                </c:pt>
                <c:pt idx="619">
                  <c:v>75000.000000</c:v>
                </c:pt>
                <c:pt idx="620">
                  <c:v>62500.000000</c:v>
                </c:pt>
                <c:pt idx="621">
                  <c:v>37500.000000</c:v>
                </c:pt>
                <c:pt idx="622">
                  <c:v>25000.000000</c:v>
                </c:pt>
                <c:pt idx="623">
                  <c:v>-1000.000000</c:v>
                </c:pt>
                <c:pt idx="624">
                  <c:v>-1000.000000</c:v>
                </c:pt>
                <c:pt idx="625">
                  <c:v>25000.000000</c:v>
                </c:pt>
                <c:pt idx="626">
                  <c:v>37500.000000</c:v>
                </c:pt>
                <c:pt idx="627">
                  <c:v>62500.000000</c:v>
                </c:pt>
                <c:pt idx="628">
                  <c:v>75000.000000</c:v>
                </c:pt>
                <c:pt idx="629">
                  <c:v>101000.000000</c:v>
                </c:pt>
                <c:pt idx="630">
                  <c:v>101000.000000</c:v>
                </c:pt>
                <c:pt idx="631">
                  <c:v>75000.000000</c:v>
                </c:pt>
                <c:pt idx="632">
                  <c:v>62500.000000</c:v>
                </c:pt>
                <c:pt idx="633">
                  <c:v>37500.000000</c:v>
                </c:pt>
                <c:pt idx="634">
                  <c:v>25000.000000</c:v>
                </c:pt>
                <c:pt idx="635">
                  <c:v>-1000.000000</c:v>
                </c:pt>
                <c:pt idx="636">
                  <c:v>-1000.000000</c:v>
                </c:pt>
                <c:pt idx="637">
                  <c:v>25000.000000</c:v>
                </c:pt>
                <c:pt idx="638">
                  <c:v>37500.000000</c:v>
                </c:pt>
                <c:pt idx="639">
                  <c:v>62500.000000</c:v>
                </c:pt>
                <c:pt idx="640">
                  <c:v>75000.000000</c:v>
                </c:pt>
                <c:pt idx="641">
                  <c:v>101000.000000</c:v>
                </c:pt>
                <c:pt idx="642">
                  <c:v>101000.000000</c:v>
                </c:pt>
                <c:pt idx="643">
                  <c:v>75000.000000</c:v>
                </c:pt>
                <c:pt idx="644">
                  <c:v>62500.000000</c:v>
                </c:pt>
                <c:pt idx="645">
                  <c:v>37500.000000</c:v>
                </c:pt>
                <c:pt idx="646">
                  <c:v>25000.000000</c:v>
                </c:pt>
                <c:pt idx="647">
                  <c:v>-1000.000000</c:v>
                </c:pt>
                <c:pt idx="648">
                  <c:v>-1000.000000</c:v>
                </c:pt>
                <c:pt idx="649">
                  <c:v>25000.000000</c:v>
                </c:pt>
                <c:pt idx="650">
                  <c:v>37500.000000</c:v>
                </c:pt>
                <c:pt idx="651">
                  <c:v>62500.000000</c:v>
                </c:pt>
                <c:pt idx="652">
                  <c:v>75000.000000</c:v>
                </c:pt>
                <c:pt idx="653">
                  <c:v>101000.000000</c:v>
                </c:pt>
                <c:pt idx="654">
                  <c:v>101000.000000</c:v>
                </c:pt>
                <c:pt idx="655">
                  <c:v>75000.000000</c:v>
                </c:pt>
                <c:pt idx="656">
                  <c:v>62500.000000</c:v>
                </c:pt>
                <c:pt idx="657">
                  <c:v>37500.000000</c:v>
                </c:pt>
                <c:pt idx="658">
                  <c:v>25000.000000</c:v>
                </c:pt>
                <c:pt idx="659">
                  <c:v>-1000.000000</c:v>
                </c:pt>
                <c:pt idx="660">
                  <c:v>-1000.000000</c:v>
                </c:pt>
                <c:pt idx="661">
                  <c:v>25000.000000</c:v>
                </c:pt>
                <c:pt idx="662">
                  <c:v>37500.000000</c:v>
                </c:pt>
                <c:pt idx="663">
                  <c:v>62500.000000</c:v>
                </c:pt>
                <c:pt idx="664">
                  <c:v>75000.000000</c:v>
                </c:pt>
                <c:pt idx="665">
                  <c:v>101000.000000</c:v>
                </c:pt>
                <c:pt idx="666">
                  <c:v>101000.000000</c:v>
                </c:pt>
                <c:pt idx="667">
                  <c:v>75000.000000</c:v>
                </c:pt>
                <c:pt idx="668">
                  <c:v>62500.000000</c:v>
                </c:pt>
                <c:pt idx="669">
                  <c:v>37500.000000</c:v>
                </c:pt>
                <c:pt idx="670">
                  <c:v>25000.000000</c:v>
                </c:pt>
                <c:pt idx="671">
                  <c:v>-1000.000000</c:v>
                </c:pt>
                <c:pt idx="672">
                  <c:v>-1000.000000</c:v>
                </c:pt>
                <c:pt idx="673">
                  <c:v>25000.000000</c:v>
                </c:pt>
                <c:pt idx="674">
                  <c:v>37500.000000</c:v>
                </c:pt>
                <c:pt idx="675">
                  <c:v>62500.000000</c:v>
                </c:pt>
                <c:pt idx="676">
                  <c:v>75000.000000</c:v>
                </c:pt>
                <c:pt idx="677">
                  <c:v>101000.000000</c:v>
                </c:pt>
                <c:pt idx="678">
                  <c:v>101000.000000</c:v>
                </c:pt>
                <c:pt idx="679">
                  <c:v>75000.000000</c:v>
                </c:pt>
                <c:pt idx="680">
                  <c:v>62500.000000</c:v>
                </c:pt>
                <c:pt idx="681">
                  <c:v>37500.000000</c:v>
                </c:pt>
                <c:pt idx="682">
                  <c:v>25000.000000</c:v>
                </c:pt>
                <c:pt idx="683">
                  <c:v>-1000.000000</c:v>
                </c:pt>
                <c:pt idx="684">
                  <c:v>-1000.000000</c:v>
                </c:pt>
                <c:pt idx="685">
                  <c:v>25000.000000</c:v>
                </c:pt>
                <c:pt idx="686">
                  <c:v>37500.000000</c:v>
                </c:pt>
                <c:pt idx="687">
                  <c:v>62500.000000</c:v>
                </c:pt>
                <c:pt idx="688">
                  <c:v>75000.000000</c:v>
                </c:pt>
                <c:pt idx="689">
                  <c:v>101000.000000</c:v>
                </c:pt>
                <c:pt idx="690">
                  <c:v>101000.000000</c:v>
                </c:pt>
                <c:pt idx="691">
                  <c:v>75000.000000</c:v>
                </c:pt>
                <c:pt idx="692">
                  <c:v>62500.000000</c:v>
                </c:pt>
                <c:pt idx="693">
                  <c:v>37500.000000</c:v>
                </c:pt>
                <c:pt idx="694">
                  <c:v>25000.000000</c:v>
                </c:pt>
                <c:pt idx="695">
                  <c:v>-1000.000000</c:v>
                </c:pt>
                <c:pt idx="696">
                  <c:v>-1000.000000</c:v>
                </c:pt>
                <c:pt idx="697">
                  <c:v>25000.000000</c:v>
                </c:pt>
                <c:pt idx="698">
                  <c:v>37500.000000</c:v>
                </c:pt>
                <c:pt idx="699">
                  <c:v>62500.000000</c:v>
                </c:pt>
                <c:pt idx="700">
                  <c:v>75000.000000</c:v>
                </c:pt>
                <c:pt idx="701">
                  <c:v>101000.000000</c:v>
                </c:pt>
                <c:pt idx="702">
                  <c:v>101000.000000</c:v>
                </c:pt>
                <c:pt idx="703">
                  <c:v>75000.000000</c:v>
                </c:pt>
                <c:pt idx="704">
                  <c:v>62500.000000</c:v>
                </c:pt>
                <c:pt idx="705">
                  <c:v>37500.000000</c:v>
                </c:pt>
                <c:pt idx="706">
                  <c:v>25000.000000</c:v>
                </c:pt>
                <c:pt idx="707">
                  <c:v>-1000.000000</c:v>
                </c:pt>
                <c:pt idx="708">
                  <c:v>-1000.000000</c:v>
                </c:pt>
                <c:pt idx="709">
                  <c:v>25000.000000</c:v>
                </c:pt>
                <c:pt idx="710">
                  <c:v>37500.000000</c:v>
                </c:pt>
                <c:pt idx="711">
                  <c:v>62500.000000</c:v>
                </c:pt>
                <c:pt idx="712">
                  <c:v>75000.000000</c:v>
                </c:pt>
                <c:pt idx="713">
                  <c:v>101000.000000</c:v>
                </c:pt>
                <c:pt idx="714">
                  <c:v>101000.000000</c:v>
                </c:pt>
                <c:pt idx="715">
                  <c:v>75000.000000</c:v>
                </c:pt>
                <c:pt idx="716">
                  <c:v>62500.000000</c:v>
                </c:pt>
                <c:pt idx="717">
                  <c:v>37500.000000</c:v>
                </c:pt>
                <c:pt idx="718">
                  <c:v>25000.000000</c:v>
                </c:pt>
                <c:pt idx="719">
                  <c:v>-1000.000000</c:v>
                </c:pt>
                <c:pt idx="720">
                  <c:v>-1000.000000</c:v>
                </c:pt>
                <c:pt idx="721">
                  <c:v>25000.000000</c:v>
                </c:pt>
                <c:pt idx="722">
                  <c:v>37500.000000</c:v>
                </c:pt>
                <c:pt idx="723">
                  <c:v>62500.000000</c:v>
                </c:pt>
                <c:pt idx="724">
                  <c:v>75000.000000</c:v>
                </c:pt>
                <c:pt idx="725">
                  <c:v>101000.000000</c:v>
                </c:pt>
                <c:pt idx="726">
                  <c:v>101000.000000</c:v>
                </c:pt>
                <c:pt idx="727">
                  <c:v>75000.000000</c:v>
                </c:pt>
                <c:pt idx="728">
                  <c:v>62500.000000</c:v>
                </c:pt>
                <c:pt idx="729">
                  <c:v>37500.000000</c:v>
                </c:pt>
                <c:pt idx="730">
                  <c:v>25000.000000</c:v>
                </c:pt>
                <c:pt idx="731">
                  <c:v>-1000.000000</c:v>
                </c:pt>
                <c:pt idx="732">
                  <c:v>-1000.000000</c:v>
                </c:pt>
                <c:pt idx="733">
                  <c:v>25000.000000</c:v>
                </c:pt>
                <c:pt idx="734">
                  <c:v>37500.000000</c:v>
                </c:pt>
                <c:pt idx="735">
                  <c:v>62500.000000</c:v>
                </c:pt>
                <c:pt idx="736">
                  <c:v>75000.000000</c:v>
                </c:pt>
                <c:pt idx="737">
                  <c:v>101000.000000</c:v>
                </c:pt>
                <c:pt idx="738">
                  <c:v>101000.000000</c:v>
                </c:pt>
                <c:pt idx="739">
                  <c:v>75000.000000</c:v>
                </c:pt>
                <c:pt idx="740">
                  <c:v>62500.000000</c:v>
                </c:pt>
                <c:pt idx="741">
                  <c:v>37500.000000</c:v>
                </c:pt>
                <c:pt idx="742">
                  <c:v>25000.000000</c:v>
                </c:pt>
                <c:pt idx="743">
                  <c:v>-1000.000000</c:v>
                </c:pt>
                <c:pt idx="744">
                  <c:v>-1000.000000</c:v>
                </c:pt>
                <c:pt idx="745">
                  <c:v>25000.000000</c:v>
                </c:pt>
                <c:pt idx="746">
                  <c:v>37500.000000</c:v>
                </c:pt>
                <c:pt idx="747">
                  <c:v>62500.000000</c:v>
                </c:pt>
                <c:pt idx="748">
                  <c:v>75000.000000</c:v>
                </c:pt>
                <c:pt idx="749">
                  <c:v>101000.000000</c:v>
                </c:pt>
                <c:pt idx="750">
                  <c:v>101000.000000</c:v>
                </c:pt>
                <c:pt idx="751">
                  <c:v>75000.000000</c:v>
                </c:pt>
                <c:pt idx="752">
                  <c:v>62500.000000</c:v>
                </c:pt>
                <c:pt idx="753">
                  <c:v>37500.000000</c:v>
                </c:pt>
                <c:pt idx="754">
                  <c:v>25000.000000</c:v>
                </c:pt>
                <c:pt idx="755">
                  <c:v>-1000.000000</c:v>
                </c:pt>
                <c:pt idx="756">
                  <c:v>-1000.000000</c:v>
                </c:pt>
                <c:pt idx="757">
                  <c:v>25000.000000</c:v>
                </c:pt>
                <c:pt idx="758">
                  <c:v>37500.000000</c:v>
                </c:pt>
                <c:pt idx="759">
                  <c:v>62500.000000</c:v>
                </c:pt>
                <c:pt idx="760">
                  <c:v>75000.000000</c:v>
                </c:pt>
                <c:pt idx="761">
                  <c:v>101000.000000</c:v>
                </c:pt>
                <c:pt idx="762">
                  <c:v>101000.000000</c:v>
                </c:pt>
                <c:pt idx="763">
                  <c:v>75000.000000</c:v>
                </c:pt>
                <c:pt idx="764">
                  <c:v>62500.000000</c:v>
                </c:pt>
                <c:pt idx="765">
                  <c:v>37500.000000</c:v>
                </c:pt>
                <c:pt idx="766">
                  <c:v>25000.000000</c:v>
                </c:pt>
                <c:pt idx="767">
                  <c:v>-1000.000000</c:v>
                </c:pt>
                <c:pt idx="768">
                  <c:v>-1000.000000</c:v>
                </c:pt>
                <c:pt idx="769">
                  <c:v>25000.000000</c:v>
                </c:pt>
                <c:pt idx="770">
                  <c:v>37500.000000</c:v>
                </c:pt>
                <c:pt idx="771">
                  <c:v>62500.000000</c:v>
                </c:pt>
                <c:pt idx="772">
                  <c:v>75000.000000</c:v>
                </c:pt>
                <c:pt idx="773">
                  <c:v>101000.000000</c:v>
                </c:pt>
                <c:pt idx="774">
                  <c:v>101000.000000</c:v>
                </c:pt>
                <c:pt idx="775">
                  <c:v>75000.000000</c:v>
                </c:pt>
                <c:pt idx="776">
                  <c:v>62500.000000</c:v>
                </c:pt>
                <c:pt idx="777">
                  <c:v>37500.000000</c:v>
                </c:pt>
                <c:pt idx="778">
                  <c:v>25000.000000</c:v>
                </c:pt>
                <c:pt idx="779">
                  <c:v>-1000.000000</c:v>
                </c:pt>
                <c:pt idx="780">
                  <c:v>-1000.000000</c:v>
                </c:pt>
                <c:pt idx="781">
                  <c:v>25000.000000</c:v>
                </c:pt>
                <c:pt idx="782">
                  <c:v>37500.000000</c:v>
                </c:pt>
                <c:pt idx="783">
                  <c:v>62500.000000</c:v>
                </c:pt>
                <c:pt idx="784">
                  <c:v>75000.000000</c:v>
                </c:pt>
                <c:pt idx="785">
                  <c:v>101000.000000</c:v>
                </c:pt>
                <c:pt idx="786">
                  <c:v>101000.000000</c:v>
                </c:pt>
                <c:pt idx="787">
                  <c:v>75000.000000</c:v>
                </c:pt>
                <c:pt idx="788">
                  <c:v>62500.000000</c:v>
                </c:pt>
                <c:pt idx="789">
                  <c:v>37500.000000</c:v>
                </c:pt>
                <c:pt idx="790">
                  <c:v>25000.000000</c:v>
                </c:pt>
                <c:pt idx="791">
                  <c:v>-1000.000000</c:v>
                </c:pt>
                <c:pt idx="792">
                  <c:v>-1000.000000</c:v>
                </c:pt>
                <c:pt idx="793">
                  <c:v>25000.000000</c:v>
                </c:pt>
                <c:pt idx="794">
                  <c:v>37500.000000</c:v>
                </c:pt>
                <c:pt idx="795">
                  <c:v>62500.000000</c:v>
                </c:pt>
                <c:pt idx="796">
                  <c:v>75000.000000</c:v>
                </c:pt>
                <c:pt idx="797">
                  <c:v>101000.000000</c:v>
                </c:pt>
                <c:pt idx="798">
                  <c:v>101000.000000</c:v>
                </c:pt>
                <c:pt idx="799">
                  <c:v>75000.000000</c:v>
                </c:pt>
                <c:pt idx="800">
                  <c:v>62500.000000</c:v>
                </c:pt>
                <c:pt idx="801">
                  <c:v>37500.000000</c:v>
                </c:pt>
                <c:pt idx="802">
                  <c:v>25000.000000</c:v>
                </c:pt>
                <c:pt idx="803">
                  <c:v>-1000.000000</c:v>
                </c:pt>
                <c:pt idx="804">
                  <c:v>-1000.000000</c:v>
                </c:pt>
                <c:pt idx="805">
                  <c:v>25000.000000</c:v>
                </c:pt>
                <c:pt idx="806">
                  <c:v>37500.000000</c:v>
                </c:pt>
                <c:pt idx="807">
                  <c:v>62500.000000</c:v>
                </c:pt>
                <c:pt idx="808">
                  <c:v>75000.000000</c:v>
                </c:pt>
                <c:pt idx="809">
                  <c:v>101000.000000</c:v>
                </c:pt>
                <c:pt idx="810">
                  <c:v>101000.000000</c:v>
                </c:pt>
                <c:pt idx="811">
                  <c:v>75000.000000</c:v>
                </c:pt>
                <c:pt idx="812">
                  <c:v>62500.000000</c:v>
                </c:pt>
                <c:pt idx="813">
                  <c:v>37500.000000</c:v>
                </c:pt>
                <c:pt idx="814">
                  <c:v>25000.000000</c:v>
                </c:pt>
                <c:pt idx="815">
                  <c:v>-1000.000000</c:v>
                </c:pt>
                <c:pt idx="816">
                  <c:v>-1000.000000</c:v>
                </c:pt>
                <c:pt idx="817">
                  <c:v>25000.000000</c:v>
                </c:pt>
                <c:pt idx="818">
                  <c:v>37500.000000</c:v>
                </c:pt>
                <c:pt idx="819">
                  <c:v>62500.000000</c:v>
                </c:pt>
                <c:pt idx="820">
                  <c:v>75000.000000</c:v>
                </c:pt>
                <c:pt idx="821">
                  <c:v>101000.000000</c:v>
                </c:pt>
                <c:pt idx="822">
                  <c:v>101000.000000</c:v>
                </c:pt>
                <c:pt idx="823">
                  <c:v>75000.000000</c:v>
                </c:pt>
                <c:pt idx="824">
                  <c:v>62500.000000</c:v>
                </c:pt>
                <c:pt idx="825">
                  <c:v>37500.000000</c:v>
                </c:pt>
                <c:pt idx="826">
                  <c:v>25000.000000</c:v>
                </c:pt>
                <c:pt idx="827">
                  <c:v>-1000.000000</c:v>
                </c:pt>
                <c:pt idx="828">
                  <c:v>-1000.000000</c:v>
                </c:pt>
                <c:pt idx="829">
                  <c:v>25000.000000</c:v>
                </c:pt>
                <c:pt idx="830">
                  <c:v>37500.000000</c:v>
                </c:pt>
                <c:pt idx="831">
                  <c:v>62500.000000</c:v>
                </c:pt>
                <c:pt idx="832">
                  <c:v>75000.000000</c:v>
                </c:pt>
                <c:pt idx="833">
                  <c:v>101000.000000</c:v>
                </c:pt>
                <c:pt idx="834">
                  <c:v>101000.000000</c:v>
                </c:pt>
                <c:pt idx="835">
                  <c:v>75000.000000</c:v>
                </c:pt>
                <c:pt idx="836">
                  <c:v>62500.000000</c:v>
                </c:pt>
                <c:pt idx="837">
                  <c:v>37500.000000</c:v>
                </c:pt>
                <c:pt idx="838">
                  <c:v>25000.000000</c:v>
                </c:pt>
                <c:pt idx="839">
                  <c:v>-1000.000000</c:v>
                </c:pt>
                <c:pt idx="840">
                  <c:v>-1000.000000</c:v>
                </c:pt>
                <c:pt idx="841">
                  <c:v>25000.000000</c:v>
                </c:pt>
                <c:pt idx="842">
                  <c:v>37500.000000</c:v>
                </c:pt>
                <c:pt idx="843">
                  <c:v>62500.000000</c:v>
                </c:pt>
                <c:pt idx="844">
                  <c:v>75000.000000</c:v>
                </c:pt>
                <c:pt idx="845">
                  <c:v>101000.000000</c:v>
                </c:pt>
                <c:pt idx="846">
                  <c:v>101000.000000</c:v>
                </c:pt>
                <c:pt idx="847">
                  <c:v>75000.000000</c:v>
                </c:pt>
                <c:pt idx="848">
                  <c:v>62500.000000</c:v>
                </c:pt>
                <c:pt idx="849">
                  <c:v>37500.000000</c:v>
                </c:pt>
                <c:pt idx="850">
                  <c:v>25000.000000</c:v>
                </c:pt>
                <c:pt idx="851">
                  <c:v>-1000.000000</c:v>
                </c:pt>
                <c:pt idx="852">
                  <c:v>-1000.000000</c:v>
                </c:pt>
                <c:pt idx="853">
                  <c:v>25000.000000</c:v>
                </c:pt>
                <c:pt idx="854">
                  <c:v>37500.000000</c:v>
                </c:pt>
                <c:pt idx="855">
                  <c:v>62500.000000</c:v>
                </c:pt>
                <c:pt idx="856">
                  <c:v>75000.000000</c:v>
                </c:pt>
                <c:pt idx="857">
                  <c:v>101000.000000</c:v>
                </c:pt>
                <c:pt idx="858">
                  <c:v>101000.000000</c:v>
                </c:pt>
                <c:pt idx="859">
                  <c:v>75000.000000</c:v>
                </c:pt>
                <c:pt idx="860">
                  <c:v>62500.000000</c:v>
                </c:pt>
                <c:pt idx="861">
                  <c:v>37500.000000</c:v>
                </c:pt>
                <c:pt idx="862">
                  <c:v>25000.000000</c:v>
                </c:pt>
                <c:pt idx="863">
                  <c:v>-1000.000000</c:v>
                </c:pt>
                <c:pt idx="864">
                  <c:v>-1000.000000</c:v>
                </c:pt>
                <c:pt idx="865">
                  <c:v>25000.000000</c:v>
                </c:pt>
                <c:pt idx="866">
                  <c:v>37500.000000</c:v>
                </c:pt>
                <c:pt idx="867">
                  <c:v>62500.000000</c:v>
                </c:pt>
                <c:pt idx="868">
                  <c:v>75000.000000</c:v>
                </c:pt>
                <c:pt idx="869">
                  <c:v>101000.000000</c:v>
                </c:pt>
                <c:pt idx="870">
                  <c:v>101000.000000</c:v>
                </c:pt>
                <c:pt idx="871">
                  <c:v>75000.000000</c:v>
                </c:pt>
                <c:pt idx="872">
                  <c:v>62500.000000</c:v>
                </c:pt>
                <c:pt idx="873">
                  <c:v>37500.000000</c:v>
                </c:pt>
                <c:pt idx="874">
                  <c:v>25000.000000</c:v>
                </c:pt>
                <c:pt idx="875">
                  <c:v>-1000.000000</c:v>
                </c:pt>
                <c:pt idx="876">
                  <c:v>-1000.000000</c:v>
                </c:pt>
                <c:pt idx="877">
                  <c:v>25000.000000</c:v>
                </c:pt>
                <c:pt idx="878">
                  <c:v>37500.000000</c:v>
                </c:pt>
                <c:pt idx="879">
                  <c:v>62500.000000</c:v>
                </c:pt>
                <c:pt idx="880">
                  <c:v>75000.000000</c:v>
                </c:pt>
                <c:pt idx="881">
                  <c:v>101000.000000</c:v>
                </c:pt>
                <c:pt idx="882">
                  <c:v>101000.000000</c:v>
                </c:pt>
                <c:pt idx="883">
                  <c:v>75000.000000</c:v>
                </c:pt>
                <c:pt idx="884">
                  <c:v>62500.000000</c:v>
                </c:pt>
                <c:pt idx="885">
                  <c:v>37500.000000</c:v>
                </c:pt>
                <c:pt idx="886">
                  <c:v>25000.000000</c:v>
                </c:pt>
                <c:pt idx="887">
                  <c:v>-1000.000000</c:v>
                </c:pt>
                <c:pt idx="888">
                  <c:v>-1000.000000</c:v>
                </c:pt>
                <c:pt idx="889">
                  <c:v>25000.000000</c:v>
                </c:pt>
                <c:pt idx="890">
                  <c:v>37500.000000</c:v>
                </c:pt>
                <c:pt idx="891">
                  <c:v>62500.000000</c:v>
                </c:pt>
                <c:pt idx="892">
                  <c:v>75000.000000</c:v>
                </c:pt>
                <c:pt idx="893">
                  <c:v>101000.000000</c:v>
                </c:pt>
                <c:pt idx="894">
                  <c:v>101000.000000</c:v>
                </c:pt>
                <c:pt idx="895">
                  <c:v>75000.000000</c:v>
                </c:pt>
                <c:pt idx="896">
                  <c:v>62500.000000</c:v>
                </c:pt>
                <c:pt idx="897">
                  <c:v>37500.000000</c:v>
                </c:pt>
                <c:pt idx="898">
                  <c:v>25000.000000</c:v>
                </c:pt>
                <c:pt idx="899">
                  <c:v>-1000.000000</c:v>
                </c:pt>
                <c:pt idx="900">
                  <c:v>-1000.000000</c:v>
                </c:pt>
                <c:pt idx="901">
                  <c:v>25000.000000</c:v>
                </c:pt>
                <c:pt idx="902">
                  <c:v>37500.000000</c:v>
                </c:pt>
                <c:pt idx="903">
                  <c:v>62500.000000</c:v>
                </c:pt>
                <c:pt idx="904">
                  <c:v>75000.000000</c:v>
                </c:pt>
                <c:pt idx="905">
                  <c:v>101000.000000</c:v>
                </c:pt>
                <c:pt idx="906">
                  <c:v>101000.000000</c:v>
                </c:pt>
                <c:pt idx="907">
                  <c:v>75000.000000</c:v>
                </c:pt>
                <c:pt idx="908">
                  <c:v>62500.000000</c:v>
                </c:pt>
                <c:pt idx="909">
                  <c:v>37500.000000</c:v>
                </c:pt>
                <c:pt idx="910">
                  <c:v>25000.000000</c:v>
                </c:pt>
                <c:pt idx="911">
                  <c:v>-1000.000000</c:v>
                </c:pt>
                <c:pt idx="912">
                  <c:v>-1000.000000</c:v>
                </c:pt>
                <c:pt idx="913">
                  <c:v>25000.000000</c:v>
                </c:pt>
                <c:pt idx="914">
                  <c:v>37500.000000</c:v>
                </c:pt>
                <c:pt idx="915">
                  <c:v>62500.000000</c:v>
                </c:pt>
                <c:pt idx="916">
                  <c:v>75000.000000</c:v>
                </c:pt>
                <c:pt idx="917">
                  <c:v>101000.000000</c:v>
                </c:pt>
                <c:pt idx="918">
                  <c:v>101000.000000</c:v>
                </c:pt>
                <c:pt idx="919">
                  <c:v>75000.000000</c:v>
                </c:pt>
                <c:pt idx="920">
                  <c:v>62500.000000</c:v>
                </c:pt>
                <c:pt idx="921">
                  <c:v>37500.000000</c:v>
                </c:pt>
                <c:pt idx="922">
                  <c:v>25000.000000</c:v>
                </c:pt>
                <c:pt idx="923">
                  <c:v>-1000.000000</c:v>
                </c:pt>
                <c:pt idx="924">
                  <c:v>-1000.000000</c:v>
                </c:pt>
                <c:pt idx="925">
                  <c:v>25000.000000</c:v>
                </c:pt>
                <c:pt idx="926">
                  <c:v>37500.000000</c:v>
                </c:pt>
                <c:pt idx="927">
                  <c:v>62500.000000</c:v>
                </c:pt>
                <c:pt idx="928">
                  <c:v>75000.000000</c:v>
                </c:pt>
                <c:pt idx="929">
                  <c:v>101000.000000</c:v>
                </c:pt>
                <c:pt idx="930">
                  <c:v>101000.000000</c:v>
                </c:pt>
                <c:pt idx="931">
                  <c:v>75000.000000</c:v>
                </c:pt>
                <c:pt idx="932">
                  <c:v>62500.000000</c:v>
                </c:pt>
                <c:pt idx="933">
                  <c:v>37500.000000</c:v>
                </c:pt>
                <c:pt idx="934">
                  <c:v>25000.000000</c:v>
                </c:pt>
                <c:pt idx="935">
                  <c:v>-1000.000000</c:v>
                </c:pt>
                <c:pt idx="936">
                  <c:v>-1000.000000</c:v>
                </c:pt>
                <c:pt idx="937">
                  <c:v>25000.000000</c:v>
                </c:pt>
                <c:pt idx="938">
                  <c:v>37500.000000</c:v>
                </c:pt>
                <c:pt idx="939">
                  <c:v>62500.000000</c:v>
                </c:pt>
                <c:pt idx="940">
                  <c:v>75000.000000</c:v>
                </c:pt>
                <c:pt idx="941">
                  <c:v>101000.000000</c:v>
                </c:pt>
                <c:pt idx="942">
                  <c:v>101000.000000</c:v>
                </c:pt>
                <c:pt idx="943">
                  <c:v>75000.000000</c:v>
                </c:pt>
                <c:pt idx="944">
                  <c:v>62500.000000</c:v>
                </c:pt>
                <c:pt idx="945">
                  <c:v>37500.000000</c:v>
                </c:pt>
                <c:pt idx="946">
                  <c:v>25000.000000</c:v>
                </c:pt>
                <c:pt idx="947">
                  <c:v>-1000.000000</c:v>
                </c:pt>
                <c:pt idx="948">
                  <c:v>-1000.000000</c:v>
                </c:pt>
                <c:pt idx="949">
                  <c:v>25000.000000</c:v>
                </c:pt>
                <c:pt idx="950">
                  <c:v>37500.000000</c:v>
                </c:pt>
                <c:pt idx="951">
                  <c:v>62500.000000</c:v>
                </c:pt>
                <c:pt idx="952">
                  <c:v>75000.000000</c:v>
                </c:pt>
                <c:pt idx="953">
                  <c:v>101000.000000</c:v>
                </c:pt>
                <c:pt idx="954">
                  <c:v>101000.000000</c:v>
                </c:pt>
                <c:pt idx="955">
                  <c:v>75000.000000</c:v>
                </c:pt>
                <c:pt idx="956">
                  <c:v>62500.000000</c:v>
                </c:pt>
                <c:pt idx="957">
                  <c:v>37500.000000</c:v>
                </c:pt>
                <c:pt idx="958">
                  <c:v>25000.000000</c:v>
                </c:pt>
                <c:pt idx="959">
                  <c:v>-1000.000000</c:v>
                </c:pt>
                <c:pt idx="960">
                  <c:v>-1000.000000</c:v>
                </c:pt>
                <c:pt idx="961">
                  <c:v>25000.000000</c:v>
                </c:pt>
                <c:pt idx="962">
                  <c:v>37500.000000</c:v>
                </c:pt>
                <c:pt idx="963">
                  <c:v>62500.000000</c:v>
                </c:pt>
                <c:pt idx="964">
                  <c:v>75000.000000</c:v>
                </c:pt>
                <c:pt idx="965">
                  <c:v>101000.000000</c:v>
                </c:pt>
                <c:pt idx="966">
                  <c:v>101000.000000</c:v>
                </c:pt>
                <c:pt idx="967">
                  <c:v>75000.000000</c:v>
                </c:pt>
                <c:pt idx="968">
                  <c:v>62500.000000</c:v>
                </c:pt>
                <c:pt idx="969">
                  <c:v>37500.000000</c:v>
                </c:pt>
                <c:pt idx="970">
                  <c:v>25000.000000</c:v>
                </c:pt>
                <c:pt idx="971">
                  <c:v>-1000.000000</c:v>
                </c:pt>
                <c:pt idx="972">
                  <c:v>-1000.000000</c:v>
                </c:pt>
                <c:pt idx="973">
                  <c:v>25000.000000</c:v>
                </c:pt>
                <c:pt idx="974">
                  <c:v>37500.000000</c:v>
                </c:pt>
                <c:pt idx="975">
                  <c:v>62500.000000</c:v>
                </c:pt>
                <c:pt idx="976">
                  <c:v>75000.000000</c:v>
                </c:pt>
                <c:pt idx="977">
                  <c:v>101000.000000</c:v>
                </c:pt>
                <c:pt idx="978">
                  <c:v>101000.000000</c:v>
                </c:pt>
                <c:pt idx="979">
                  <c:v>75000.000000</c:v>
                </c:pt>
                <c:pt idx="980">
                  <c:v>62500.000000</c:v>
                </c:pt>
                <c:pt idx="981">
                  <c:v>37500.000000</c:v>
                </c:pt>
                <c:pt idx="982">
                  <c:v>25000.000000</c:v>
                </c:pt>
                <c:pt idx="983">
                  <c:v>-1000.000000</c:v>
                </c:pt>
                <c:pt idx="984">
                  <c:v>-1000.000000</c:v>
                </c:pt>
                <c:pt idx="985">
                  <c:v>25000.000000</c:v>
                </c:pt>
                <c:pt idx="986">
                  <c:v>37500.000000</c:v>
                </c:pt>
                <c:pt idx="987">
                  <c:v>62500.000000</c:v>
                </c:pt>
                <c:pt idx="988">
                  <c:v>75000.000000</c:v>
                </c:pt>
                <c:pt idx="989">
                  <c:v>101000.000000</c:v>
                </c:pt>
                <c:pt idx="990">
                  <c:v>101000.000000</c:v>
                </c:pt>
                <c:pt idx="991">
                  <c:v>75000.000000</c:v>
                </c:pt>
                <c:pt idx="992">
                  <c:v>62500.000000</c:v>
                </c:pt>
                <c:pt idx="993">
                  <c:v>37500.000000</c:v>
                </c:pt>
                <c:pt idx="994">
                  <c:v>25000.000000</c:v>
                </c:pt>
                <c:pt idx="995">
                  <c:v>-1000.000000</c:v>
                </c:pt>
                <c:pt idx="996">
                  <c:v>-1000.000000</c:v>
                </c:pt>
                <c:pt idx="997">
                  <c:v>25000.000000</c:v>
                </c:pt>
                <c:pt idx="998">
                  <c:v>37500.000000</c:v>
                </c:pt>
                <c:pt idx="999">
                  <c:v>62500.000000</c:v>
                </c:pt>
                <c:pt idx="1000">
                  <c:v>75000.000000</c:v>
                </c:pt>
                <c:pt idx="1001">
                  <c:v>101000.000000</c:v>
                </c:pt>
                <c:pt idx="1002">
                  <c:v>101000.000000</c:v>
                </c:pt>
                <c:pt idx="1003">
                  <c:v>75000.000000</c:v>
                </c:pt>
                <c:pt idx="1004">
                  <c:v>62500.000000</c:v>
                </c:pt>
                <c:pt idx="1005">
                  <c:v>37500.000000</c:v>
                </c:pt>
                <c:pt idx="1006">
                  <c:v>25000.000000</c:v>
                </c:pt>
                <c:pt idx="1007">
                  <c:v>-1000.000000</c:v>
                </c:pt>
                <c:pt idx="1008">
                  <c:v>-1000.000000</c:v>
                </c:pt>
                <c:pt idx="1009">
                  <c:v>25000.000000</c:v>
                </c:pt>
                <c:pt idx="1010">
                  <c:v>37500.000000</c:v>
                </c:pt>
                <c:pt idx="1011">
                  <c:v>62500.000000</c:v>
                </c:pt>
                <c:pt idx="1012">
                  <c:v>75000.000000</c:v>
                </c:pt>
                <c:pt idx="1013">
                  <c:v>101000.000000</c:v>
                </c:pt>
                <c:pt idx="1014">
                  <c:v>101000.000000</c:v>
                </c:pt>
                <c:pt idx="1015">
                  <c:v>75000.000000</c:v>
                </c:pt>
                <c:pt idx="1016">
                  <c:v>62500.000000</c:v>
                </c:pt>
                <c:pt idx="1017">
                  <c:v>37500.000000</c:v>
                </c:pt>
                <c:pt idx="1018">
                  <c:v>25000.000000</c:v>
                </c:pt>
                <c:pt idx="1019">
                  <c:v>-1000.000000</c:v>
                </c:pt>
                <c:pt idx="1020">
                  <c:v>-1000.000000</c:v>
                </c:pt>
                <c:pt idx="1021">
                  <c:v>25000.000000</c:v>
                </c:pt>
                <c:pt idx="1022">
                  <c:v>37500.000000</c:v>
                </c:pt>
                <c:pt idx="1023">
                  <c:v>62500.000000</c:v>
                </c:pt>
                <c:pt idx="1024">
                  <c:v>75000.000000</c:v>
                </c:pt>
                <c:pt idx="1025">
                  <c:v>101000.000000</c:v>
                </c:pt>
                <c:pt idx="1026">
                  <c:v>101000.000000</c:v>
                </c:pt>
                <c:pt idx="1027">
                  <c:v>75000.000000</c:v>
                </c:pt>
                <c:pt idx="1028">
                  <c:v>62500.000000</c:v>
                </c:pt>
                <c:pt idx="1029">
                  <c:v>37500.000000</c:v>
                </c:pt>
                <c:pt idx="1030">
                  <c:v>25000.000000</c:v>
                </c:pt>
                <c:pt idx="1031">
                  <c:v>-1000.000000</c:v>
                </c:pt>
                <c:pt idx="1032">
                  <c:v>-1000.000000</c:v>
                </c:pt>
                <c:pt idx="1033">
                  <c:v>25000.000000</c:v>
                </c:pt>
                <c:pt idx="1034">
                  <c:v>37500.000000</c:v>
                </c:pt>
                <c:pt idx="1035">
                  <c:v>62500.000000</c:v>
                </c:pt>
                <c:pt idx="1036">
                  <c:v>75000.000000</c:v>
                </c:pt>
                <c:pt idx="1037">
                  <c:v>101000.000000</c:v>
                </c:pt>
                <c:pt idx="1038">
                  <c:v>101000.000000</c:v>
                </c:pt>
                <c:pt idx="1039">
                  <c:v>75000.000000</c:v>
                </c:pt>
                <c:pt idx="1040">
                  <c:v>62500.000000</c:v>
                </c:pt>
                <c:pt idx="1041">
                  <c:v>37500.000000</c:v>
                </c:pt>
                <c:pt idx="1042">
                  <c:v>25000.000000</c:v>
                </c:pt>
                <c:pt idx="1043">
                  <c:v>-1000.000000</c:v>
                </c:pt>
                <c:pt idx="1044">
                  <c:v>-1000.000000</c:v>
                </c:pt>
                <c:pt idx="1045">
                  <c:v>25000.000000</c:v>
                </c:pt>
                <c:pt idx="1046">
                  <c:v>37500.000000</c:v>
                </c:pt>
                <c:pt idx="1047">
                  <c:v>62500.000000</c:v>
                </c:pt>
                <c:pt idx="1048">
                  <c:v>75000.000000</c:v>
                </c:pt>
                <c:pt idx="1049">
                  <c:v>101000.000000</c:v>
                </c:pt>
                <c:pt idx="1050">
                  <c:v>101000.000000</c:v>
                </c:pt>
                <c:pt idx="1051">
                  <c:v>75000.000000</c:v>
                </c:pt>
                <c:pt idx="1052">
                  <c:v>62500.000000</c:v>
                </c:pt>
                <c:pt idx="1053">
                  <c:v>37500.000000</c:v>
                </c:pt>
                <c:pt idx="1054">
                  <c:v>25000.000000</c:v>
                </c:pt>
                <c:pt idx="1055">
                  <c:v>-1000.000000</c:v>
                </c:pt>
                <c:pt idx="1056">
                  <c:v>-1000.000000</c:v>
                </c:pt>
                <c:pt idx="1057">
                  <c:v>25000.000000</c:v>
                </c:pt>
                <c:pt idx="1058">
                  <c:v>37500.000000</c:v>
                </c:pt>
                <c:pt idx="1059">
                  <c:v>62500.000000</c:v>
                </c:pt>
                <c:pt idx="1060">
                  <c:v>75000.000000</c:v>
                </c:pt>
                <c:pt idx="1061">
                  <c:v>101000.000000</c:v>
                </c:pt>
                <c:pt idx="1062">
                  <c:v>101000.000000</c:v>
                </c:pt>
                <c:pt idx="1063">
                  <c:v>75000.000000</c:v>
                </c:pt>
                <c:pt idx="1064">
                  <c:v>62500.000000</c:v>
                </c:pt>
                <c:pt idx="1065">
                  <c:v>37500.000000</c:v>
                </c:pt>
                <c:pt idx="1066">
                  <c:v>25000.000000</c:v>
                </c:pt>
                <c:pt idx="1067">
                  <c:v>-1000.000000</c:v>
                </c:pt>
                <c:pt idx="1068">
                  <c:v>-1000.000000</c:v>
                </c:pt>
                <c:pt idx="1069">
                  <c:v>25000.000000</c:v>
                </c:pt>
                <c:pt idx="1070">
                  <c:v>37500.000000</c:v>
                </c:pt>
                <c:pt idx="1071">
                  <c:v>62500.000000</c:v>
                </c:pt>
                <c:pt idx="1072">
                  <c:v>75000.000000</c:v>
                </c:pt>
                <c:pt idx="1073">
                  <c:v>101000.000000</c:v>
                </c:pt>
                <c:pt idx="1074">
                  <c:v>101000.000000</c:v>
                </c:pt>
                <c:pt idx="1075">
                  <c:v>75000.000000</c:v>
                </c:pt>
                <c:pt idx="1076">
                  <c:v>62500.000000</c:v>
                </c:pt>
                <c:pt idx="1077">
                  <c:v>37500.000000</c:v>
                </c:pt>
                <c:pt idx="1078">
                  <c:v>25000.000000</c:v>
                </c:pt>
                <c:pt idx="1079">
                  <c:v>-1000.000000</c:v>
                </c:pt>
                <c:pt idx="1080">
                  <c:v>-1000.000000</c:v>
                </c:pt>
                <c:pt idx="1081">
                  <c:v>25000.000000</c:v>
                </c:pt>
                <c:pt idx="1082">
                  <c:v>37500.000000</c:v>
                </c:pt>
                <c:pt idx="1083">
                  <c:v>62500.000000</c:v>
                </c:pt>
                <c:pt idx="1084">
                  <c:v>75000.000000</c:v>
                </c:pt>
                <c:pt idx="1085">
                  <c:v>101000.000000</c:v>
                </c:pt>
                <c:pt idx="1086">
                  <c:v>101000.000000</c:v>
                </c:pt>
                <c:pt idx="1087">
                  <c:v>75000.000000</c:v>
                </c:pt>
                <c:pt idx="1088">
                  <c:v>62500.000000</c:v>
                </c:pt>
                <c:pt idx="1089">
                  <c:v>37500.000000</c:v>
                </c:pt>
                <c:pt idx="1090">
                  <c:v>25000.000000</c:v>
                </c:pt>
                <c:pt idx="1091">
                  <c:v>-1000.000000</c:v>
                </c:pt>
                <c:pt idx="1092">
                  <c:v>-1000.000000</c:v>
                </c:pt>
                <c:pt idx="1093">
                  <c:v>25000.000000</c:v>
                </c:pt>
                <c:pt idx="1094">
                  <c:v>37500.000000</c:v>
                </c:pt>
                <c:pt idx="1095">
                  <c:v>62500.000000</c:v>
                </c:pt>
                <c:pt idx="1096">
                  <c:v>75000.000000</c:v>
                </c:pt>
                <c:pt idx="1097">
                  <c:v>101000.000000</c:v>
                </c:pt>
                <c:pt idx="1098">
                  <c:v>101000.000000</c:v>
                </c:pt>
                <c:pt idx="1099">
                  <c:v>75000.000000</c:v>
                </c:pt>
                <c:pt idx="1100">
                  <c:v>62500.000000</c:v>
                </c:pt>
                <c:pt idx="1101">
                  <c:v>37500.000000</c:v>
                </c:pt>
                <c:pt idx="1102">
                  <c:v>25000.000000</c:v>
                </c:pt>
                <c:pt idx="1103">
                  <c:v>-1000.000000</c:v>
                </c:pt>
                <c:pt idx="1104">
                  <c:v>-1000.000000</c:v>
                </c:pt>
                <c:pt idx="1105">
                  <c:v>25000.000000</c:v>
                </c:pt>
                <c:pt idx="1106">
                  <c:v>37500.000000</c:v>
                </c:pt>
                <c:pt idx="1107">
                  <c:v>62500.000000</c:v>
                </c:pt>
                <c:pt idx="1108">
                  <c:v>75000.000000</c:v>
                </c:pt>
                <c:pt idx="1109">
                  <c:v>101000.000000</c:v>
                </c:pt>
                <c:pt idx="1110">
                  <c:v>101000.000000</c:v>
                </c:pt>
                <c:pt idx="1111">
                  <c:v>75000.000000</c:v>
                </c:pt>
                <c:pt idx="1112">
                  <c:v>62500.000000</c:v>
                </c:pt>
                <c:pt idx="1113">
                  <c:v>37500.000000</c:v>
                </c:pt>
                <c:pt idx="1114">
                  <c:v>25000.000000</c:v>
                </c:pt>
                <c:pt idx="1115">
                  <c:v>-1000.000000</c:v>
                </c:pt>
                <c:pt idx="1116">
                  <c:v>-1000.000000</c:v>
                </c:pt>
                <c:pt idx="1117">
                  <c:v>25000.000000</c:v>
                </c:pt>
                <c:pt idx="1118">
                  <c:v>37500.000000</c:v>
                </c:pt>
                <c:pt idx="1119">
                  <c:v>62500.000000</c:v>
                </c:pt>
                <c:pt idx="1120">
                  <c:v>75000.000000</c:v>
                </c:pt>
                <c:pt idx="1121">
                  <c:v>101000.000000</c:v>
                </c:pt>
                <c:pt idx="1122">
                  <c:v>101000.000000</c:v>
                </c:pt>
                <c:pt idx="1123">
                  <c:v>75000.000000</c:v>
                </c:pt>
                <c:pt idx="1124">
                  <c:v>62500.000000</c:v>
                </c:pt>
                <c:pt idx="1125">
                  <c:v>37500.000000</c:v>
                </c:pt>
                <c:pt idx="1126">
                  <c:v>25000.000000</c:v>
                </c:pt>
                <c:pt idx="1127">
                  <c:v>-1000.000000</c:v>
                </c:pt>
                <c:pt idx="1128">
                  <c:v>-1000.000000</c:v>
                </c:pt>
                <c:pt idx="1129">
                  <c:v>25000.000000</c:v>
                </c:pt>
                <c:pt idx="1130">
                  <c:v>37500.000000</c:v>
                </c:pt>
                <c:pt idx="1131">
                  <c:v>62500.000000</c:v>
                </c:pt>
                <c:pt idx="1132">
                  <c:v>75000.000000</c:v>
                </c:pt>
                <c:pt idx="1133">
                  <c:v>101000.000000</c:v>
                </c:pt>
                <c:pt idx="1134">
                  <c:v>101000.000000</c:v>
                </c:pt>
                <c:pt idx="1135">
                  <c:v>75000.000000</c:v>
                </c:pt>
                <c:pt idx="1136">
                  <c:v>62500.000000</c:v>
                </c:pt>
                <c:pt idx="1137">
                  <c:v>37500.000000</c:v>
                </c:pt>
                <c:pt idx="1138">
                  <c:v>25000.000000</c:v>
                </c:pt>
                <c:pt idx="1139">
                  <c:v>-1000.000000</c:v>
                </c:pt>
                <c:pt idx="1140">
                  <c:v>-1000.000000</c:v>
                </c:pt>
                <c:pt idx="1141">
                  <c:v>25000.000000</c:v>
                </c:pt>
                <c:pt idx="1142">
                  <c:v>37500.000000</c:v>
                </c:pt>
                <c:pt idx="1143">
                  <c:v>62500.000000</c:v>
                </c:pt>
                <c:pt idx="1144">
                  <c:v>75000.000000</c:v>
                </c:pt>
                <c:pt idx="1145">
                  <c:v>101000.000000</c:v>
                </c:pt>
                <c:pt idx="1146">
                  <c:v>101000.000000</c:v>
                </c:pt>
                <c:pt idx="1147">
                  <c:v>75000.000000</c:v>
                </c:pt>
                <c:pt idx="1148">
                  <c:v>62500.000000</c:v>
                </c:pt>
                <c:pt idx="1149">
                  <c:v>37500.000000</c:v>
                </c:pt>
                <c:pt idx="1150">
                  <c:v>25000.000000</c:v>
                </c:pt>
                <c:pt idx="1151">
                  <c:v>-1000.000000</c:v>
                </c:pt>
                <c:pt idx="1152">
                  <c:v>-1000.000000</c:v>
                </c:pt>
                <c:pt idx="1153">
                  <c:v>25000.000000</c:v>
                </c:pt>
                <c:pt idx="1154">
                  <c:v>37500.000000</c:v>
                </c:pt>
                <c:pt idx="1155">
                  <c:v>62500.000000</c:v>
                </c:pt>
                <c:pt idx="1156">
                  <c:v>75000.000000</c:v>
                </c:pt>
                <c:pt idx="1157">
                  <c:v>101000.000000</c:v>
                </c:pt>
                <c:pt idx="1158">
                  <c:v>101000.000000</c:v>
                </c:pt>
                <c:pt idx="1159">
                  <c:v>75000.000000</c:v>
                </c:pt>
                <c:pt idx="1160">
                  <c:v>62500.000000</c:v>
                </c:pt>
                <c:pt idx="1161">
                  <c:v>37500.000000</c:v>
                </c:pt>
                <c:pt idx="1162">
                  <c:v>25000.000000</c:v>
                </c:pt>
                <c:pt idx="1163">
                  <c:v>-1000.000000</c:v>
                </c:pt>
                <c:pt idx="1164">
                  <c:v>-1000.000000</c:v>
                </c:pt>
                <c:pt idx="1165">
                  <c:v>25000.000000</c:v>
                </c:pt>
                <c:pt idx="1166">
                  <c:v>37500.000000</c:v>
                </c:pt>
                <c:pt idx="1167">
                  <c:v>62500.000000</c:v>
                </c:pt>
                <c:pt idx="1168">
                  <c:v>75000.000000</c:v>
                </c:pt>
                <c:pt idx="1169">
                  <c:v>101000.000000</c:v>
                </c:pt>
                <c:pt idx="1170">
                  <c:v>101000.000000</c:v>
                </c:pt>
                <c:pt idx="1171">
                  <c:v>75000.000000</c:v>
                </c:pt>
                <c:pt idx="1172">
                  <c:v>62500.000000</c:v>
                </c:pt>
                <c:pt idx="1173">
                  <c:v>37500.000000</c:v>
                </c:pt>
                <c:pt idx="1174">
                  <c:v>25000.000000</c:v>
                </c:pt>
                <c:pt idx="1175">
                  <c:v>-1000.000000</c:v>
                </c:pt>
                <c:pt idx="1176">
                  <c:v>-1000.000000</c:v>
                </c:pt>
                <c:pt idx="1177">
                  <c:v>25000.000000</c:v>
                </c:pt>
                <c:pt idx="1178">
                  <c:v>37500.000000</c:v>
                </c:pt>
                <c:pt idx="1179">
                  <c:v>62500.000000</c:v>
                </c:pt>
                <c:pt idx="1180">
                  <c:v>75000.000000</c:v>
                </c:pt>
                <c:pt idx="1181">
                  <c:v>101000.000000</c:v>
                </c:pt>
                <c:pt idx="1182">
                  <c:v>101000.000000</c:v>
                </c:pt>
                <c:pt idx="1183">
                  <c:v>75000.000000</c:v>
                </c:pt>
                <c:pt idx="1184">
                  <c:v>62500.000000</c:v>
                </c:pt>
                <c:pt idx="1185">
                  <c:v>37500.000000</c:v>
                </c:pt>
                <c:pt idx="1186">
                  <c:v>25000.000000</c:v>
                </c:pt>
                <c:pt idx="1187">
                  <c:v>-1000.000000</c:v>
                </c:pt>
                <c:pt idx="1188">
                  <c:v>-1000.000000</c:v>
                </c:pt>
                <c:pt idx="1189">
                  <c:v>25000.000000</c:v>
                </c:pt>
                <c:pt idx="1190">
                  <c:v>37500.000000</c:v>
                </c:pt>
                <c:pt idx="1191">
                  <c:v>62500.000000</c:v>
                </c:pt>
                <c:pt idx="1192">
                  <c:v>75000.000000</c:v>
                </c:pt>
                <c:pt idx="1193">
                  <c:v>101000.000000</c:v>
                </c:pt>
                <c:pt idx="1194">
                  <c:v>101000.000000</c:v>
                </c:pt>
                <c:pt idx="1195">
                  <c:v>75000.000000</c:v>
                </c:pt>
                <c:pt idx="1196">
                  <c:v>62500.000000</c:v>
                </c:pt>
                <c:pt idx="1197">
                  <c:v>37500.000000</c:v>
                </c:pt>
                <c:pt idx="1198">
                  <c:v>25000.000000</c:v>
                </c:pt>
                <c:pt idx="1199">
                  <c:v>-1000.000000</c:v>
                </c:pt>
                <c:pt idx="1200">
                  <c:v>-1000.000000</c:v>
                </c:pt>
                <c:pt idx="1201">
                  <c:v>25000.000000</c:v>
                </c:pt>
                <c:pt idx="1202">
                  <c:v>37500.000000</c:v>
                </c:pt>
                <c:pt idx="1203">
                  <c:v>62500.000000</c:v>
                </c:pt>
                <c:pt idx="1204">
                  <c:v>75000.000000</c:v>
                </c:pt>
                <c:pt idx="1205">
                  <c:v>101000.000000</c:v>
                </c:pt>
                <c:pt idx="1206">
                  <c:v>101000.000000</c:v>
                </c:pt>
                <c:pt idx="1207">
                  <c:v>75000.000000</c:v>
                </c:pt>
                <c:pt idx="1208">
                  <c:v>62500.000000</c:v>
                </c:pt>
                <c:pt idx="1209">
                  <c:v>37500.000000</c:v>
                </c:pt>
                <c:pt idx="1210">
                  <c:v>25000.000000</c:v>
                </c:pt>
                <c:pt idx="1211">
                  <c:v>-1000.000000</c:v>
                </c:pt>
                <c:pt idx="1212">
                  <c:v>-1000.000000</c:v>
                </c:pt>
                <c:pt idx="1213">
                  <c:v>25000.000000</c:v>
                </c:pt>
                <c:pt idx="1214">
                  <c:v>37500.000000</c:v>
                </c:pt>
                <c:pt idx="1215">
                  <c:v>62500.000000</c:v>
                </c:pt>
                <c:pt idx="1216">
                  <c:v>75000.000000</c:v>
                </c:pt>
                <c:pt idx="1217">
                  <c:v>101000.000000</c:v>
                </c:pt>
                <c:pt idx="1218">
                  <c:v>101000.000000</c:v>
                </c:pt>
                <c:pt idx="1219">
                  <c:v>75000.000000</c:v>
                </c:pt>
                <c:pt idx="1220">
                  <c:v>62500.000000</c:v>
                </c:pt>
                <c:pt idx="1221">
                  <c:v>37500.000000</c:v>
                </c:pt>
                <c:pt idx="1222">
                  <c:v>25000.000000</c:v>
                </c:pt>
                <c:pt idx="1223">
                  <c:v>-1000.000000</c:v>
                </c:pt>
                <c:pt idx="1224">
                  <c:v>-1000.000000</c:v>
                </c:pt>
                <c:pt idx="1225">
                  <c:v>25000.000000</c:v>
                </c:pt>
                <c:pt idx="1226">
                  <c:v>37500.000000</c:v>
                </c:pt>
                <c:pt idx="1227">
                  <c:v>62500.000000</c:v>
                </c:pt>
                <c:pt idx="1228">
                  <c:v>75000.000000</c:v>
                </c:pt>
                <c:pt idx="1229">
                  <c:v>101000.000000</c:v>
                </c:pt>
                <c:pt idx="1230">
                  <c:v>101000.000000</c:v>
                </c:pt>
                <c:pt idx="1231">
                  <c:v>75000.000000</c:v>
                </c:pt>
                <c:pt idx="1232">
                  <c:v>62500.000000</c:v>
                </c:pt>
                <c:pt idx="1233">
                  <c:v>37500.000000</c:v>
                </c:pt>
                <c:pt idx="1234">
                  <c:v>25000.000000</c:v>
                </c:pt>
                <c:pt idx="1235">
                  <c:v>-1000.000000</c:v>
                </c:pt>
                <c:pt idx="1236">
                  <c:v>-1000.000000</c:v>
                </c:pt>
                <c:pt idx="1237">
                  <c:v>25000.000000</c:v>
                </c:pt>
                <c:pt idx="1238">
                  <c:v>37500.000000</c:v>
                </c:pt>
                <c:pt idx="1239">
                  <c:v>62500.000000</c:v>
                </c:pt>
                <c:pt idx="1240">
                  <c:v>75000.000000</c:v>
                </c:pt>
                <c:pt idx="1241">
                  <c:v>101000.000000</c:v>
                </c:pt>
                <c:pt idx="1242">
                  <c:v>101000.000000</c:v>
                </c:pt>
                <c:pt idx="1243">
                  <c:v>75000.000000</c:v>
                </c:pt>
                <c:pt idx="1244">
                  <c:v>62500.000000</c:v>
                </c:pt>
                <c:pt idx="1245">
                  <c:v>37500.000000</c:v>
                </c:pt>
                <c:pt idx="1246">
                  <c:v>25000.000000</c:v>
                </c:pt>
                <c:pt idx="1247">
                  <c:v>-1000.000000</c:v>
                </c:pt>
                <c:pt idx="1248">
                  <c:v>-1000.000000</c:v>
                </c:pt>
                <c:pt idx="1249">
                  <c:v>25000.000000</c:v>
                </c:pt>
                <c:pt idx="1250">
                  <c:v>37500.000000</c:v>
                </c:pt>
                <c:pt idx="1251">
                  <c:v>62500.000000</c:v>
                </c:pt>
                <c:pt idx="1252">
                  <c:v>75000.000000</c:v>
                </c:pt>
                <c:pt idx="1253">
                  <c:v>101000.000000</c:v>
                </c:pt>
                <c:pt idx="1254">
                  <c:v>101000.000000</c:v>
                </c:pt>
                <c:pt idx="1255">
                  <c:v>75000.000000</c:v>
                </c:pt>
                <c:pt idx="1256">
                  <c:v>62500.000000</c:v>
                </c:pt>
                <c:pt idx="1257">
                  <c:v>37500.000000</c:v>
                </c:pt>
                <c:pt idx="1258">
                  <c:v>25000.000000</c:v>
                </c:pt>
                <c:pt idx="1259">
                  <c:v>-1000.000000</c:v>
                </c:pt>
                <c:pt idx="1260">
                  <c:v>-1000.000000</c:v>
                </c:pt>
                <c:pt idx="1261">
                  <c:v>25000.000000</c:v>
                </c:pt>
                <c:pt idx="1262">
                  <c:v>37500.000000</c:v>
                </c:pt>
                <c:pt idx="1263">
                  <c:v>62500.000000</c:v>
                </c:pt>
                <c:pt idx="1264">
                  <c:v>75000.000000</c:v>
                </c:pt>
                <c:pt idx="1265">
                  <c:v>101000.000000</c:v>
                </c:pt>
                <c:pt idx="1266">
                  <c:v>101000.000000</c:v>
                </c:pt>
                <c:pt idx="1267">
                  <c:v>75000.000000</c:v>
                </c:pt>
                <c:pt idx="1268">
                  <c:v>62500.000000</c:v>
                </c:pt>
                <c:pt idx="1269">
                  <c:v>37500.000000</c:v>
                </c:pt>
                <c:pt idx="1270">
                  <c:v>25000.000000</c:v>
                </c:pt>
                <c:pt idx="1271">
                  <c:v>-1000.000000</c:v>
                </c:pt>
                <c:pt idx="1272">
                  <c:v>-1000.000000</c:v>
                </c:pt>
                <c:pt idx="1273">
                  <c:v>25000.000000</c:v>
                </c:pt>
                <c:pt idx="1274">
                  <c:v>37500.000000</c:v>
                </c:pt>
                <c:pt idx="1275">
                  <c:v>62500.000000</c:v>
                </c:pt>
                <c:pt idx="1276">
                  <c:v>75000.000000</c:v>
                </c:pt>
                <c:pt idx="1277">
                  <c:v>101000.000000</c:v>
                </c:pt>
                <c:pt idx="1278">
                  <c:v>101000.000000</c:v>
                </c:pt>
                <c:pt idx="1279">
                  <c:v>75000.000000</c:v>
                </c:pt>
                <c:pt idx="1280">
                  <c:v>62500.000000</c:v>
                </c:pt>
                <c:pt idx="1281">
                  <c:v>37500.000000</c:v>
                </c:pt>
                <c:pt idx="1282">
                  <c:v>25000.000000</c:v>
                </c:pt>
                <c:pt idx="1283">
                  <c:v>-1000.000000</c:v>
                </c:pt>
                <c:pt idx="1284">
                  <c:v>-1000.000000</c:v>
                </c:pt>
                <c:pt idx="1285">
                  <c:v>25000.000000</c:v>
                </c:pt>
                <c:pt idx="1286">
                  <c:v>37500.000000</c:v>
                </c:pt>
                <c:pt idx="1287">
                  <c:v>62500.000000</c:v>
                </c:pt>
                <c:pt idx="1288">
                  <c:v>75000.000000</c:v>
                </c:pt>
                <c:pt idx="1289">
                  <c:v>101000.000000</c:v>
                </c:pt>
                <c:pt idx="1290">
                  <c:v>101000.000000</c:v>
                </c:pt>
                <c:pt idx="1291">
                  <c:v>75000.000000</c:v>
                </c:pt>
                <c:pt idx="1292">
                  <c:v>62500.000000</c:v>
                </c:pt>
                <c:pt idx="1293">
                  <c:v>37500.000000</c:v>
                </c:pt>
                <c:pt idx="1294">
                  <c:v>25000.000000</c:v>
                </c:pt>
                <c:pt idx="1295">
                  <c:v>-1000.000000</c:v>
                </c:pt>
                <c:pt idx="1296">
                  <c:v>-1000.000000</c:v>
                </c:pt>
                <c:pt idx="1297">
                  <c:v>25000.000000</c:v>
                </c:pt>
                <c:pt idx="1298">
                  <c:v>37500.000000</c:v>
                </c:pt>
                <c:pt idx="1299">
                  <c:v>62500.000000</c:v>
                </c:pt>
                <c:pt idx="1300">
                  <c:v>75000.000000</c:v>
                </c:pt>
                <c:pt idx="1301">
                  <c:v>101000.000000</c:v>
                </c:pt>
                <c:pt idx="1302">
                  <c:v>101000.000000</c:v>
                </c:pt>
                <c:pt idx="1303">
                  <c:v>75000.000000</c:v>
                </c:pt>
                <c:pt idx="1304">
                  <c:v>62500.000000</c:v>
                </c:pt>
                <c:pt idx="1305">
                  <c:v>37500.000000</c:v>
                </c:pt>
                <c:pt idx="1306">
                  <c:v>25000.000000</c:v>
                </c:pt>
                <c:pt idx="1307">
                  <c:v>-1000.000000</c:v>
                </c:pt>
                <c:pt idx="1308">
                  <c:v>-1000.000000</c:v>
                </c:pt>
                <c:pt idx="1309">
                  <c:v>25000.000000</c:v>
                </c:pt>
                <c:pt idx="1310">
                  <c:v>37500.000000</c:v>
                </c:pt>
                <c:pt idx="1311">
                  <c:v>62500.000000</c:v>
                </c:pt>
                <c:pt idx="1312">
                  <c:v>75000.000000</c:v>
                </c:pt>
                <c:pt idx="1313">
                  <c:v>101000.000000</c:v>
                </c:pt>
                <c:pt idx="1314">
                  <c:v>101000.000000</c:v>
                </c:pt>
                <c:pt idx="1315">
                  <c:v>75000.000000</c:v>
                </c:pt>
                <c:pt idx="1316">
                  <c:v>62500.000000</c:v>
                </c:pt>
                <c:pt idx="1317">
                  <c:v>37500.000000</c:v>
                </c:pt>
                <c:pt idx="1318">
                  <c:v>25000.000000</c:v>
                </c:pt>
                <c:pt idx="1319">
                  <c:v>-1000.000000</c:v>
                </c:pt>
                <c:pt idx="1320">
                  <c:v>-1000.000000</c:v>
                </c:pt>
                <c:pt idx="1321">
                  <c:v>25000.000000</c:v>
                </c:pt>
                <c:pt idx="1322">
                  <c:v>37500.000000</c:v>
                </c:pt>
                <c:pt idx="1323">
                  <c:v>62500.000000</c:v>
                </c:pt>
                <c:pt idx="1324">
                  <c:v>75000.000000</c:v>
                </c:pt>
                <c:pt idx="1325">
                  <c:v>101000.000000</c:v>
                </c:pt>
                <c:pt idx="1326">
                  <c:v>101000.000000</c:v>
                </c:pt>
                <c:pt idx="1327">
                  <c:v>75000.000000</c:v>
                </c:pt>
                <c:pt idx="1328">
                  <c:v>62500.000000</c:v>
                </c:pt>
                <c:pt idx="1329">
                  <c:v>37500.000000</c:v>
                </c:pt>
                <c:pt idx="1330">
                  <c:v>25000.000000</c:v>
                </c:pt>
                <c:pt idx="1331">
                  <c:v>-1000.000000</c:v>
                </c:pt>
                <c:pt idx="1332">
                  <c:v>-1000.000000</c:v>
                </c:pt>
                <c:pt idx="1333">
                  <c:v>25000.000000</c:v>
                </c:pt>
                <c:pt idx="1334">
                  <c:v>37500.000000</c:v>
                </c:pt>
                <c:pt idx="1335">
                  <c:v>62500.000000</c:v>
                </c:pt>
                <c:pt idx="1336">
                  <c:v>75000.000000</c:v>
                </c:pt>
                <c:pt idx="1337">
                  <c:v>101000.000000</c:v>
                </c:pt>
                <c:pt idx="1338">
                  <c:v>101000.000000</c:v>
                </c:pt>
                <c:pt idx="1339">
                  <c:v>75000.000000</c:v>
                </c:pt>
                <c:pt idx="1340">
                  <c:v>62500.000000</c:v>
                </c:pt>
                <c:pt idx="1341">
                  <c:v>37500.000000</c:v>
                </c:pt>
                <c:pt idx="1342">
                  <c:v>25000.000000</c:v>
                </c:pt>
                <c:pt idx="1343">
                  <c:v>-1000.000000</c:v>
                </c:pt>
                <c:pt idx="1344">
                  <c:v>-1000.000000</c:v>
                </c:pt>
                <c:pt idx="1345">
                  <c:v>25000.000000</c:v>
                </c:pt>
                <c:pt idx="1346">
                  <c:v>37500.000000</c:v>
                </c:pt>
                <c:pt idx="1347">
                  <c:v>62500.000000</c:v>
                </c:pt>
                <c:pt idx="1348">
                  <c:v>75000.000000</c:v>
                </c:pt>
                <c:pt idx="1349">
                  <c:v>101000.000000</c:v>
                </c:pt>
                <c:pt idx="1350">
                  <c:v>101000.000000</c:v>
                </c:pt>
                <c:pt idx="1351">
                  <c:v>75000.000000</c:v>
                </c:pt>
                <c:pt idx="1352">
                  <c:v>62500.000000</c:v>
                </c:pt>
                <c:pt idx="1353">
                  <c:v>37500.000000</c:v>
                </c:pt>
                <c:pt idx="1354">
                  <c:v>25000.000000</c:v>
                </c:pt>
                <c:pt idx="1355">
                  <c:v>-1000.000000</c:v>
                </c:pt>
                <c:pt idx="1356">
                  <c:v>-1000.000000</c:v>
                </c:pt>
                <c:pt idx="1357">
                  <c:v>25000.000000</c:v>
                </c:pt>
                <c:pt idx="1358">
                  <c:v>37500.000000</c:v>
                </c:pt>
                <c:pt idx="1359">
                  <c:v>62500.000000</c:v>
                </c:pt>
                <c:pt idx="1360">
                  <c:v>75000.000000</c:v>
                </c:pt>
                <c:pt idx="1361">
                  <c:v>101000.000000</c:v>
                </c:pt>
                <c:pt idx="1362">
                  <c:v>101000.000000</c:v>
                </c:pt>
                <c:pt idx="1363">
                  <c:v>75000.000000</c:v>
                </c:pt>
                <c:pt idx="1364">
                  <c:v>62500.000000</c:v>
                </c:pt>
                <c:pt idx="1365">
                  <c:v>37500.000000</c:v>
                </c:pt>
                <c:pt idx="1366">
                  <c:v>25000.000000</c:v>
                </c:pt>
                <c:pt idx="1367">
                  <c:v>-1000.000000</c:v>
                </c:pt>
                <c:pt idx="1368">
                  <c:v>-1000.000000</c:v>
                </c:pt>
                <c:pt idx="1369">
                  <c:v>25000.000000</c:v>
                </c:pt>
                <c:pt idx="1370">
                  <c:v>37500.000000</c:v>
                </c:pt>
                <c:pt idx="1371">
                  <c:v>62500.000000</c:v>
                </c:pt>
                <c:pt idx="1372">
                  <c:v>75000.000000</c:v>
                </c:pt>
                <c:pt idx="1373">
                  <c:v>101000.000000</c:v>
                </c:pt>
                <c:pt idx="1374">
                  <c:v>101000.000000</c:v>
                </c:pt>
                <c:pt idx="1375">
                  <c:v>75000.000000</c:v>
                </c:pt>
                <c:pt idx="1376">
                  <c:v>62500.000000</c:v>
                </c:pt>
                <c:pt idx="1377">
                  <c:v>37500.000000</c:v>
                </c:pt>
                <c:pt idx="1378">
                  <c:v>25000.000000</c:v>
                </c:pt>
                <c:pt idx="1379">
                  <c:v>-1000.000000</c:v>
                </c:pt>
                <c:pt idx="1380">
                  <c:v>-1000.000000</c:v>
                </c:pt>
                <c:pt idx="1381">
                  <c:v>25000.000000</c:v>
                </c:pt>
                <c:pt idx="1382">
                  <c:v>37500.000000</c:v>
                </c:pt>
                <c:pt idx="1383">
                  <c:v>62500.000000</c:v>
                </c:pt>
                <c:pt idx="1384">
                  <c:v>75000.000000</c:v>
                </c:pt>
                <c:pt idx="1385">
                  <c:v>101000.000000</c:v>
                </c:pt>
                <c:pt idx="1386">
                  <c:v>101000.000000</c:v>
                </c:pt>
                <c:pt idx="1387">
                  <c:v>75000.000000</c:v>
                </c:pt>
                <c:pt idx="1388">
                  <c:v>62500.000000</c:v>
                </c:pt>
                <c:pt idx="1389">
                  <c:v>37500.000000</c:v>
                </c:pt>
                <c:pt idx="1390">
                  <c:v>25000.000000</c:v>
                </c:pt>
                <c:pt idx="1391">
                  <c:v>-1000.000000</c:v>
                </c:pt>
                <c:pt idx="1392">
                  <c:v>-1000.000000</c:v>
                </c:pt>
                <c:pt idx="1393">
                  <c:v>25000.000000</c:v>
                </c:pt>
                <c:pt idx="1394">
                  <c:v>37500.000000</c:v>
                </c:pt>
                <c:pt idx="1395">
                  <c:v>62500.000000</c:v>
                </c:pt>
                <c:pt idx="1396">
                  <c:v>75000.000000</c:v>
                </c:pt>
                <c:pt idx="1397">
                  <c:v>101000.000000</c:v>
                </c:pt>
                <c:pt idx="1398">
                  <c:v>101000.000000</c:v>
                </c:pt>
                <c:pt idx="1399">
                  <c:v>75000.000000</c:v>
                </c:pt>
                <c:pt idx="1400">
                  <c:v>62500.000000</c:v>
                </c:pt>
                <c:pt idx="1401">
                  <c:v>37500.000000</c:v>
                </c:pt>
                <c:pt idx="1402">
                  <c:v>25000.000000</c:v>
                </c:pt>
                <c:pt idx="1403">
                  <c:v>-1000.000000</c:v>
                </c:pt>
                <c:pt idx="1404">
                  <c:v>-1000.000000</c:v>
                </c:pt>
                <c:pt idx="1405">
                  <c:v>25000.000000</c:v>
                </c:pt>
                <c:pt idx="1406">
                  <c:v>37500.000000</c:v>
                </c:pt>
                <c:pt idx="1407">
                  <c:v>62500.000000</c:v>
                </c:pt>
                <c:pt idx="1408">
                  <c:v>75000.000000</c:v>
                </c:pt>
                <c:pt idx="1409">
                  <c:v>101000.000000</c:v>
                </c:pt>
                <c:pt idx="1410">
                  <c:v>101000.000000</c:v>
                </c:pt>
                <c:pt idx="1411">
                  <c:v>75000.000000</c:v>
                </c:pt>
                <c:pt idx="1412">
                  <c:v>62500.000000</c:v>
                </c:pt>
                <c:pt idx="1413">
                  <c:v>37500.000000</c:v>
                </c:pt>
                <c:pt idx="1414">
                  <c:v>25000.000000</c:v>
                </c:pt>
                <c:pt idx="1415">
                  <c:v>-1000.000000</c:v>
                </c:pt>
                <c:pt idx="1416">
                  <c:v>-1000.000000</c:v>
                </c:pt>
                <c:pt idx="1417">
                  <c:v>25000.000000</c:v>
                </c:pt>
                <c:pt idx="1418">
                  <c:v>37500.000000</c:v>
                </c:pt>
                <c:pt idx="1419">
                  <c:v>62500.000000</c:v>
                </c:pt>
                <c:pt idx="1420">
                  <c:v>75000.000000</c:v>
                </c:pt>
                <c:pt idx="1421">
                  <c:v>101000.000000</c:v>
                </c:pt>
                <c:pt idx="1422">
                  <c:v>101000.000000</c:v>
                </c:pt>
                <c:pt idx="1423">
                  <c:v>75000.000000</c:v>
                </c:pt>
                <c:pt idx="1424">
                  <c:v>62500.000000</c:v>
                </c:pt>
                <c:pt idx="1425">
                  <c:v>37500.000000</c:v>
                </c:pt>
                <c:pt idx="1426">
                  <c:v>25000.000000</c:v>
                </c:pt>
                <c:pt idx="1427">
                  <c:v>-1000.000000</c:v>
                </c:pt>
                <c:pt idx="1428">
                  <c:v>-1000.000000</c:v>
                </c:pt>
                <c:pt idx="1429">
                  <c:v>25000.000000</c:v>
                </c:pt>
                <c:pt idx="1430">
                  <c:v>37500.000000</c:v>
                </c:pt>
                <c:pt idx="1431">
                  <c:v>62500.000000</c:v>
                </c:pt>
                <c:pt idx="1432">
                  <c:v>75000.000000</c:v>
                </c:pt>
                <c:pt idx="1433">
                  <c:v>101000.000000</c:v>
                </c:pt>
                <c:pt idx="1434">
                  <c:v>101000.000000</c:v>
                </c:pt>
                <c:pt idx="1435">
                  <c:v>75000.000000</c:v>
                </c:pt>
                <c:pt idx="1436">
                  <c:v>62500.000000</c:v>
                </c:pt>
                <c:pt idx="1437">
                  <c:v>37500.000000</c:v>
                </c:pt>
                <c:pt idx="1438">
                  <c:v>25000.000000</c:v>
                </c:pt>
                <c:pt idx="1439">
                  <c:v>-1000.000000</c:v>
                </c:pt>
                <c:pt idx="1440">
                  <c:v>-1000.000000</c:v>
                </c:pt>
                <c:pt idx="1441">
                  <c:v>25000.000000</c:v>
                </c:pt>
                <c:pt idx="1442">
                  <c:v>37500.000000</c:v>
                </c:pt>
                <c:pt idx="1443">
                  <c:v>62500.000000</c:v>
                </c:pt>
                <c:pt idx="1444">
                  <c:v>75000.000000</c:v>
                </c:pt>
                <c:pt idx="1445">
                  <c:v>101000.000000</c:v>
                </c:pt>
                <c:pt idx="1446">
                  <c:v>101000.000000</c:v>
                </c:pt>
                <c:pt idx="1447">
                  <c:v>75000.000000</c:v>
                </c:pt>
                <c:pt idx="1448">
                  <c:v>62500.000000</c:v>
                </c:pt>
                <c:pt idx="1449">
                  <c:v>37500.000000</c:v>
                </c:pt>
                <c:pt idx="1450">
                  <c:v>25000.000000</c:v>
                </c:pt>
                <c:pt idx="1451">
                  <c:v>-1000.000000</c:v>
                </c:pt>
                <c:pt idx="1452">
                  <c:v>-1000.000000</c:v>
                </c:pt>
                <c:pt idx="1453">
                  <c:v>25000.000000</c:v>
                </c:pt>
                <c:pt idx="1454">
                  <c:v>37500.000000</c:v>
                </c:pt>
                <c:pt idx="1455">
                  <c:v>62500.000000</c:v>
                </c:pt>
                <c:pt idx="1456">
                  <c:v>75000.000000</c:v>
                </c:pt>
                <c:pt idx="1457">
                  <c:v>101000.000000</c:v>
                </c:pt>
                <c:pt idx="1458">
                  <c:v>101000.000000</c:v>
                </c:pt>
                <c:pt idx="1459">
                  <c:v>75000.000000</c:v>
                </c:pt>
                <c:pt idx="1460">
                  <c:v>62500.000000</c:v>
                </c:pt>
                <c:pt idx="1461">
                  <c:v>37500.000000</c:v>
                </c:pt>
                <c:pt idx="1462">
                  <c:v>25000.000000</c:v>
                </c:pt>
                <c:pt idx="1463">
                  <c:v>-1000.000000</c:v>
                </c:pt>
                <c:pt idx="1464">
                  <c:v>-1000.000000</c:v>
                </c:pt>
                <c:pt idx="1465">
                  <c:v>25000.000000</c:v>
                </c:pt>
                <c:pt idx="1466">
                  <c:v>37500.000000</c:v>
                </c:pt>
                <c:pt idx="1467">
                  <c:v>62500.000000</c:v>
                </c:pt>
                <c:pt idx="1468">
                  <c:v>75000.000000</c:v>
                </c:pt>
                <c:pt idx="1469">
                  <c:v>101000.000000</c:v>
                </c:pt>
                <c:pt idx="1470">
                  <c:v>101000.000000</c:v>
                </c:pt>
                <c:pt idx="1471">
                  <c:v>75000.000000</c:v>
                </c:pt>
                <c:pt idx="1472">
                  <c:v>62500.000000</c:v>
                </c:pt>
                <c:pt idx="1473">
                  <c:v>37500.000000</c:v>
                </c:pt>
                <c:pt idx="1474">
                  <c:v>25000.000000</c:v>
                </c:pt>
                <c:pt idx="1475">
                  <c:v>-1000.000000</c:v>
                </c:pt>
                <c:pt idx="1476">
                  <c:v>-1000.000000</c:v>
                </c:pt>
                <c:pt idx="1477">
                  <c:v>25000.000000</c:v>
                </c:pt>
                <c:pt idx="1478">
                  <c:v>37500.000000</c:v>
                </c:pt>
                <c:pt idx="1479">
                  <c:v>62500.000000</c:v>
                </c:pt>
                <c:pt idx="1480">
                  <c:v>75000.000000</c:v>
                </c:pt>
                <c:pt idx="1481">
                  <c:v>101000.000000</c:v>
                </c:pt>
                <c:pt idx="1482">
                  <c:v>101000.000000</c:v>
                </c:pt>
                <c:pt idx="1483">
                  <c:v>75000.000000</c:v>
                </c:pt>
                <c:pt idx="1484">
                  <c:v>62500.000000</c:v>
                </c:pt>
                <c:pt idx="1485">
                  <c:v>37500.000000</c:v>
                </c:pt>
                <c:pt idx="1486">
                  <c:v>25000.000000</c:v>
                </c:pt>
                <c:pt idx="1487">
                  <c:v>-1000.000000</c:v>
                </c:pt>
                <c:pt idx="1488">
                  <c:v>-1000.000000</c:v>
                </c:pt>
                <c:pt idx="1489">
                  <c:v>25000.000000</c:v>
                </c:pt>
                <c:pt idx="1490">
                  <c:v>37500.000000</c:v>
                </c:pt>
                <c:pt idx="1491">
                  <c:v>62500.000000</c:v>
                </c:pt>
                <c:pt idx="1492">
                  <c:v>75000.000000</c:v>
                </c:pt>
                <c:pt idx="1493">
                  <c:v>101000.000000</c:v>
                </c:pt>
                <c:pt idx="1494">
                  <c:v>101000.000000</c:v>
                </c:pt>
                <c:pt idx="1495">
                  <c:v>75000.000000</c:v>
                </c:pt>
                <c:pt idx="1496">
                  <c:v>62500.000000</c:v>
                </c:pt>
                <c:pt idx="1497">
                  <c:v>37500.000000</c:v>
                </c:pt>
                <c:pt idx="1498">
                  <c:v>25000.000000</c:v>
                </c:pt>
                <c:pt idx="1499">
                  <c:v>-1000.000000</c:v>
                </c:pt>
                <c:pt idx="1500">
                  <c:v>-1000.000000</c:v>
                </c:pt>
                <c:pt idx="1501">
                  <c:v>25000.000000</c:v>
                </c:pt>
                <c:pt idx="1502">
                  <c:v>37500.000000</c:v>
                </c:pt>
                <c:pt idx="1503">
                  <c:v>62500.000000</c:v>
                </c:pt>
                <c:pt idx="1504">
                  <c:v>75000.000000</c:v>
                </c:pt>
                <c:pt idx="1505">
                  <c:v>101000.000000</c:v>
                </c:pt>
                <c:pt idx="1506">
                  <c:v>101000.000000</c:v>
                </c:pt>
                <c:pt idx="1507">
                  <c:v>75000.000000</c:v>
                </c:pt>
                <c:pt idx="1508">
                  <c:v>62500.000000</c:v>
                </c:pt>
                <c:pt idx="1509">
                  <c:v>37500.000000</c:v>
                </c:pt>
                <c:pt idx="1510">
                  <c:v>25000.000000</c:v>
                </c:pt>
                <c:pt idx="1511">
                  <c:v>-1000.000000</c:v>
                </c:pt>
                <c:pt idx="1512">
                  <c:v>-1000.000000</c:v>
                </c:pt>
                <c:pt idx="1513">
                  <c:v>25000.000000</c:v>
                </c:pt>
                <c:pt idx="1514">
                  <c:v>37500.000000</c:v>
                </c:pt>
                <c:pt idx="1515">
                  <c:v>62500.000000</c:v>
                </c:pt>
                <c:pt idx="1516">
                  <c:v>75000.000000</c:v>
                </c:pt>
                <c:pt idx="1517">
                  <c:v>101000.000000</c:v>
                </c:pt>
                <c:pt idx="1518">
                  <c:v>101000.000000</c:v>
                </c:pt>
                <c:pt idx="1519">
                  <c:v>75000.000000</c:v>
                </c:pt>
                <c:pt idx="1520">
                  <c:v>62500.000000</c:v>
                </c:pt>
                <c:pt idx="1521">
                  <c:v>37500.000000</c:v>
                </c:pt>
                <c:pt idx="1522">
                  <c:v>25000.000000</c:v>
                </c:pt>
                <c:pt idx="1523">
                  <c:v>-1000.000000</c:v>
                </c:pt>
                <c:pt idx="1524">
                  <c:v>-1000.000000</c:v>
                </c:pt>
                <c:pt idx="1525">
                  <c:v>25000.000000</c:v>
                </c:pt>
                <c:pt idx="1526">
                  <c:v>37500.000000</c:v>
                </c:pt>
                <c:pt idx="1527">
                  <c:v>62500.000000</c:v>
                </c:pt>
                <c:pt idx="1528">
                  <c:v>75000.000000</c:v>
                </c:pt>
                <c:pt idx="1529">
                  <c:v>101000.000000</c:v>
                </c:pt>
                <c:pt idx="1530">
                  <c:v>101000.000000</c:v>
                </c:pt>
                <c:pt idx="1531">
                  <c:v>75000.000000</c:v>
                </c:pt>
                <c:pt idx="1532">
                  <c:v>62500.000000</c:v>
                </c:pt>
                <c:pt idx="1533">
                  <c:v>37500.000000</c:v>
                </c:pt>
                <c:pt idx="1534">
                  <c:v>25000.000000</c:v>
                </c:pt>
                <c:pt idx="1535">
                  <c:v>-1000.000000</c:v>
                </c:pt>
                <c:pt idx="1536">
                  <c:v>-1000.000000</c:v>
                </c:pt>
                <c:pt idx="1537">
                  <c:v>25000.000000</c:v>
                </c:pt>
                <c:pt idx="1538">
                  <c:v>37500.000000</c:v>
                </c:pt>
                <c:pt idx="1539">
                  <c:v>62500.000000</c:v>
                </c:pt>
                <c:pt idx="1540">
                  <c:v>75000.000000</c:v>
                </c:pt>
                <c:pt idx="1541">
                  <c:v>101000.000000</c:v>
                </c:pt>
                <c:pt idx="1542">
                  <c:v>101000.000000</c:v>
                </c:pt>
                <c:pt idx="1543">
                  <c:v>75000.000000</c:v>
                </c:pt>
                <c:pt idx="1544">
                  <c:v>62500.000000</c:v>
                </c:pt>
                <c:pt idx="1545">
                  <c:v>37500.000000</c:v>
                </c:pt>
                <c:pt idx="1546">
                  <c:v>25000.000000</c:v>
                </c:pt>
                <c:pt idx="1547">
                  <c:v>-1000.000000</c:v>
                </c:pt>
                <c:pt idx="1548">
                  <c:v>-1000.000000</c:v>
                </c:pt>
                <c:pt idx="1549">
                  <c:v>25000.000000</c:v>
                </c:pt>
                <c:pt idx="1550">
                  <c:v>37500.000000</c:v>
                </c:pt>
                <c:pt idx="1551">
                  <c:v>62500.000000</c:v>
                </c:pt>
                <c:pt idx="1552">
                  <c:v>75000.000000</c:v>
                </c:pt>
                <c:pt idx="1553">
                  <c:v>101000.000000</c:v>
                </c:pt>
                <c:pt idx="1554">
                  <c:v>101000.000000</c:v>
                </c:pt>
                <c:pt idx="1555">
                  <c:v>75000.000000</c:v>
                </c:pt>
                <c:pt idx="1556">
                  <c:v>62500.000000</c:v>
                </c:pt>
                <c:pt idx="1557">
                  <c:v>37500.000000</c:v>
                </c:pt>
                <c:pt idx="1558">
                  <c:v>25000.000000</c:v>
                </c:pt>
                <c:pt idx="1559">
                  <c:v>-1000.000000</c:v>
                </c:pt>
                <c:pt idx="1560">
                  <c:v>-1000.000000</c:v>
                </c:pt>
                <c:pt idx="1561">
                  <c:v>25000.000000</c:v>
                </c:pt>
                <c:pt idx="1562">
                  <c:v>37500.000000</c:v>
                </c:pt>
                <c:pt idx="1563">
                  <c:v>62500.000000</c:v>
                </c:pt>
                <c:pt idx="1564">
                  <c:v>75000.000000</c:v>
                </c:pt>
                <c:pt idx="1565">
                  <c:v>101000.000000</c:v>
                </c:pt>
                <c:pt idx="1566">
                  <c:v>101000.000000</c:v>
                </c:pt>
                <c:pt idx="1567">
                  <c:v>75000.000000</c:v>
                </c:pt>
                <c:pt idx="1568">
                  <c:v>62500.000000</c:v>
                </c:pt>
                <c:pt idx="1569">
                  <c:v>37500.000000</c:v>
                </c:pt>
                <c:pt idx="1570">
                  <c:v>25000.000000</c:v>
                </c:pt>
                <c:pt idx="1571">
                  <c:v>-1000.000000</c:v>
                </c:pt>
                <c:pt idx="1572">
                  <c:v>-1000.000000</c:v>
                </c:pt>
                <c:pt idx="1573">
                  <c:v>25000.000000</c:v>
                </c:pt>
                <c:pt idx="1574">
                  <c:v>37500.000000</c:v>
                </c:pt>
                <c:pt idx="1575">
                  <c:v>62500.000000</c:v>
                </c:pt>
                <c:pt idx="1576">
                  <c:v>75000.000000</c:v>
                </c:pt>
                <c:pt idx="1577">
                  <c:v>101000.000000</c:v>
                </c:pt>
                <c:pt idx="1578">
                  <c:v>101000.000000</c:v>
                </c:pt>
                <c:pt idx="1579">
                  <c:v>75000.000000</c:v>
                </c:pt>
                <c:pt idx="1580">
                  <c:v>62500.000000</c:v>
                </c:pt>
                <c:pt idx="1581">
                  <c:v>37500.000000</c:v>
                </c:pt>
                <c:pt idx="1582">
                  <c:v>25000.000000</c:v>
                </c:pt>
                <c:pt idx="1583">
                  <c:v>-1000.000000</c:v>
                </c:pt>
                <c:pt idx="1584">
                  <c:v>-1000.000000</c:v>
                </c:pt>
                <c:pt idx="1585">
                  <c:v>25000.000000</c:v>
                </c:pt>
                <c:pt idx="1586">
                  <c:v>37500.000000</c:v>
                </c:pt>
                <c:pt idx="1587">
                  <c:v>62500.000000</c:v>
                </c:pt>
                <c:pt idx="1588">
                  <c:v>75000.000000</c:v>
                </c:pt>
                <c:pt idx="1589">
                  <c:v>101000.000000</c:v>
                </c:pt>
                <c:pt idx="1590">
                  <c:v>101000.000000</c:v>
                </c:pt>
                <c:pt idx="1591">
                  <c:v>75000.000000</c:v>
                </c:pt>
                <c:pt idx="1592">
                  <c:v>62500.000000</c:v>
                </c:pt>
                <c:pt idx="1593">
                  <c:v>37500.000000</c:v>
                </c:pt>
                <c:pt idx="1594">
                  <c:v>25000.000000</c:v>
                </c:pt>
                <c:pt idx="1595">
                  <c:v>-1000.000000</c:v>
                </c:pt>
                <c:pt idx="1596">
                  <c:v>-1000.000000</c:v>
                </c:pt>
                <c:pt idx="1597">
                  <c:v>25000.000000</c:v>
                </c:pt>
                <c:pt idx="1598">
                  <c:v>37500.000000</c:v>
                </c:pt>
                <c:pt idx="1599">
                  <c:v>62500.000000</c:v>
                </c:pt>
                <c:pt idx="1600">
                  <c:v>75000.000000</c:v>
                </c:pt>
                <c:pt idx="1601">
                  <c:v>101000.000000</c:v>
                </c:pt>
                <c:pt idx="1602">
                  <c:v>101000.000000</c:v>
                </c:pt>
                <c:pt idx="1603">
                  <c:v>75000.000000</c:v>
                </c:pt>
                <c:pt idx="1604">
                  <c:v>62500.000000</c:v>
                </c:pt>
                <c:pt idx="1605">
                  <c:v>37500.000000</c:v>
                </c:pt>
                <c:pt idx="1606">
                  <c:v>25000.000000</c:v>
                </c:pt>
                <c:pt idx="1607">
                  <c:v>-1000.000000</c:v>
                </c:pt>
                <c:pt idx="1608">
                  <c:v>-1000.000000</c:v>
                </c:pt>
                <c:pt idx="1609">
                  <c:v>25000.000000</c:v>
                </c:pt>
                <c:pt idx="1610">
                  <c:v>37500.000000</c:v>
                </c:pt>
                <c:pt idx="1611">
                  <c:v>62500.000000</c:v>
                </c:pt>
                <c:pt idx="1612">
                  <c:v>75000.000000</c:v>
                </c:pt>
                <c:pt idx="1613">
                  <c:v>101000.000000</c:v>
                </c:pt>
                <c:pt idx="1614">
                  <c:v>101000.000000</c:v>
                </c:pt>
                <c:pt idx="1615">
                  <c:v>75000.000000</c:v>
                </c:pt>
                <c:pt idx="1616">
                  <c:v>62500.000000</c:v>
                </c:pt>
                <c:pt idx="1617">
                  <c:v>37500.000000</c:v>
                </c:pt>
                <c:pt idx="1618">
                  <c:v>25000.000000</c:v>
                </c:pt>
                <c:pt idx="1619">
                  <c:v>-1000.000000</c:v>
                </c:pt>
                <c:pt idx="1620">
                  <c:v>-1000.000000</c:v>
                </c:pt>
                <c:pt idx="1621">
                  <c:v>25000.000000</c:v>
                </c:pt>
                <c:pt idx="1622">
                  <c:v>37500.000000</c:v>
                </c:pt>
                <c:pt idx="1623">
                  <c:v>62500.000000</c:v>
                </c:pt>
                <c:pt idx="1624">
                  <c:v>75000.000000</c:v>
                </c:pt>
                <c:pt idx="1625">
                  <c:v>101000.000000</c:v>
                </c:pt>
                <c:pt idx="1626">
                  <c:v>101000.000000</c:v>
                </c:pt>
                <c:pt idx="1627">
                  <c:v>75000.000000</c:v>
                </c:pt>
                <c:pt idx="1628">
                  <c:v>62500.000000</c:v>
                </c:pt>
                <c:pt idx="1629">
                  <c:v>37500.000000</c:v>
                </c:pt>
                <c:pt idx="1630">
                  <c:v>25000.000000</c:v>
                </c:pt>
                <c:pt idx="1631">
                  <c:v>-1000.000000</c:v>
                </c:pt>
                <c:pt idx="1632">
                  <c:v>-1000.000000</c:v>
                </c:pt>
                <c:pt idx="1633">
                  <c:v>25000.000000</c:v>
                </c:pt>
                <c:pt idx="1634">
                  <c:v>37500.000000</c:v>
                </c:pt>
                <c:pt idx="1635">
                  <c:v>62500.000000</c:v>
                </c:pt>
                <c:pt idx="1636">
                  <c:v>75000.000000</c:v>
                </c:pt>
                <c:pt idx="1637">
                  <c:v>101000.000000</c:v>
                </c:pt>
                <c:pt idx="1638">
                  <c:v>101000.000000</c:v>
                </c:pt>
                <c:pt idx="1639">
                  <c:v>75000.000000</c:v>
                </c:pt>
                <c:pt idx="1640">
                  <c:v>62500.000000</c:v>
                </c:pt>
                <c:pt idx="1641">
                  <c:v>37500.000000</c:v>
                </c:pt>
                <c:pt idx="1642">
                  <c:v>25000.000000</c:v>
                </c:pt>
                <c:pt idx="1643">
                  <c:v>-1000.000000</c:v>
                </c:pt>
                <c:pt idx="1644">
                  <c:v>-1000.000000</c:v>
                </c:pt>
                <c:pt idx="1645">
                  <c:v>25000.000000</c:v>
                </c:pt>
                <c:pt idx="1646">
                  <c:v>37500.000000</c:v>
                </c:pt>
                <c:pt idx="1647">
                  <c:v>62500.000000</c:v>
                </c:pt>
                <c:pt idx="1648">
                  <c:v>75000.000000</c:v>
                </c:pt>
                <c:pt idx="1649">
                  <c:v>101000.000000</c:v>
                </c:pt>
                <c:pt idx="1650">
                  <c:v>101000.000000</c:v>
                </c:pt>
                <c:pt idx="1651">
                  <c:v>75000.000000</c:v>
                </c:pt>
                <c:pt idx="1652">
                  <c:v>62500.000000</c:v>
                </c:pt>
                <c:pt idx="1653">
                  <c:v>37500.000000</c:v>
                </c:pt>
                <c:pt idx="1654">
                  <c:v>25000.000000</c:v>
                </c:pt>
                <c:pt idx="1655">
                  <c:v>-1000.000000</c:v>
                </c:pt>
                <c:pt idx="1656">
                  <c:v>-1000.000000</c:v>
                </c:pt>
                <c:pt idx="1657">
                  <c:v>25000.000000</c:v>
                </c:pt>
                <c:pt idx="1658">
                  <c:v>37500.000000</c:v>
                </c:pt>
                <c:pt idx="1659">
                  <c:v>62500.000000</c:v>
                </c:pt>
                <c:pt idx="1660">
                  <c:v>75000.000000</c:v>
                </c:pt>
                <c:pt idx="1661">
                  <c:v>101000.000000</c:v>
                </c:pt>
                <c:pt idx="1662">
                  <c:v>101000.000000</c:v>
                </c:pt>
                <c:pt idx="1663">
                  <c:v>75000.000000</c:v>
                </c:pt>
                <c:pt idx="1664">
                  <c:v>62500.000000</c:v>
                </c:pt>
                <c:pt idx="1665">
                  <c:v>37500.000000</c:v>
                </c:pt>
                <c:pt idx="1666">
                  <c:v>25000.000000</c:v>
                </c:pt>
                <c:pt idx="1667">
                  <c:v>-1000.000000</c:v>
                </c:pt>
                <c:pt idx="1668">
                  <c:v>-1000.000000</c:v>
                </c:pt>
                <c:pt idx="1669">
                  <c:v>25000.000000</c:v>
                </c:pt>
                <c:pt idx="1670">
                  <c:v>37500.000000</c:v>
                </c:pt>
                <c:pt idx="1671">
                  <c:v>62500.000000</c:v>
                </c:pt>
                <c:pt idx="1672">
                  <c:v>75000.000000</c:v>
                </c:pt>
                <c:pt idx="1673">
                  <c:v>101000.000000</c:v>
                </c:pt>
                <c:pt idx="1674">
                  <c:v>101000.000000</c:v>
                </c:pt>
                <c:pt idx="1675">
                  <c:v>75000.000000</c:v>
                </c:pt>
                <c:pt idx="1676">
                  <c:v>62500.000000</c:v>
                </c:pt>
                <c:pt idx="1677">
                  <c:v>37500.000000</c:v>
                </c:pt>
                <c:pt idx="1678">
                  <c:v>25000.000000</c:v>
                </c:pt>
                <c:pt idx="1679">
                  <c:v>-1000.000000</c:v>
                </c:pt>
                <c:pt idx="1680">
                  <c:v>-1000.000000</c:v>
                </c:pt>
                <c:pt idx="1681">
                  <c:v>25000.000000</c:v>
                </c:pt>
                <c:pt idx="1682">
                  <c:v>37500.000000</c:v>
                </c:pt>
                <c:pt idx="1683">
                  <c:v>62500.000000</c:v>
                </c:pt>
                <c:pt idx="1684">
                  <c:v>75000.000000</c:v>
                </c:pt>
                <c:pt idx="1685">
                  <c:v>101000.000000</c:v>
                </c:pt>
                <c:pt idx="1686">
                  <c:v>101000.000000</c:v>
                </c:pt>
                <c:pt idx="1687">
                  <c:v>75000.000000</c:v>
                </c:pt>
                <c:pt idx="1688">
                  <c:v>62500.000000</c:v>
                </c:pt>
                <c:pt idx="1689">
                  <c:v>37500.000000</c:v>
                </c:pt>
                <c:pt idx="1690">
                  <c:v>25000.000000</c:v>
                </c:pt>
                <c:pt idx="1691">
                  <c:v>-1000.000000</c:v>
                </c:pt>
                <c:pt idx="1692">
                  <c:v>-1000.000000</c:v>
                </c:pt>
                <c:pt idx="1693">
                  <c:v>25000.000000</c:v>
                </c:pt>
                <c:pt idx="1694">
                  <c:v>37500.000000</c:v>
                </c:pt>
                <c:pt idx="1695">
                  <c:v>62500.000000</c:v>
                </c:pt>
                <c:pt idx="1696">
                  <c:v>75000.000000</c:v>
                </c:pt>
                <c:pt idx="1697">
                  <c:v>101000.000000</c:v>
                </c:pt>
                <c:pt idx="1698">
                  <c:v>101000.000000</c:v>
                </c:pt>
                <c:pt idx="1699">
                  <c:v>75000.000000</c:v>
                </c:pt>
                <c:pt idx="1700">
                  <c:v>62500.000000</c:v>
                </c:pt>
                <c:pt idx="1701">
                  <c:v>37500.000000</c:v>
                </c:pt>
                <c:pt idx="1702">
                  <c:v>25000.000000</c:v>
                </c:pt>
                <c:pt idx="1703">
                  <c:v>-1000.000000</c:v>
                </c:pt>
                <c:pt idx="1704">
                  <c:v>-1000.000000</c:v>
                </c:pt>
                <c:pt idx="1705">
                  <c:v>25000.000000</c:v>
                </c:pt>
                <c:pt idx="1706">
                  <c:v>37500.000000</c:v>
                </c:pt>
                <c:pt idx="1707">
                  <c:v>62500.000000</c:v>
                </c:pt>
                <c:pt idx="1708">
                  <c:v>75000.000000</c:v>
                </c:pt>
                <c:pt idx="1709">
                  <c:v>101000.000000</c:v>
                </c:pt>
                <c:pt idx="1710">
                  <c:v>101000.000000</c:v>
                </c:pt>
                <c:pt idx="1711">
                  <c:v>75000.000000</c:v>
                </c:pt>
                <c:pt idx="1712">
                  <c:v>62500.000000</c:v>
                </c:pt>
                <c:pt idx="1713">
                  <c:v>37500.000000</c:v>
                </c:pt>
                <c:pt idx="1714">
                  <c:v>25000.000000</c:v>
                </c:pt>
                <c:pt idx="1715">
                  <c:v>-1000.000000</c:v>
                </c:pt>
                <c:pt idx="1716">
                  <c:v>-1000.000000</c:v>
                </c:pt>
                <c:pt idx="1717">
                  <c:v>25000.000000</c:v>
                </c:pt>
                <c:pt idx="1718">
                  <c:v>37500.000000</c:v>
                </c:pt>
                <c:pt idx="1719">
                  <c:v>62500.000000</c:v>
                </c:pt>
                <c:pt idx="1720">
                  <c:v>75000.000000</c:v>
                </c:pt>
                <c:pt idx="1721">
                  <c:v>101000.000000</c:v>
                </c:pt>
                <c:pt idx="1722">
                  <c:v>101000.000000</c:v>
                </c:pt>
                <c:pt idx="1723">
                  <c:v>75000.000000</c:v>
                </c:pt>
                <c:pt idx="1724">
                  <c:v>62500.000000</c:v>
                </c:pt>
                <c:pt idx="1725">
                  <c:v>37500.000000</c:v>
                </c:pt>
                <c:pt idx="1726">
                  <c:v>25000.000000</c:v>
                </c:pt>
                <c:pt idx="1727">
                  <c:v>-1000.000000</c:v>
                </c:pt>
                <c:pt idx="1728">
                  <c:v>-1000.000000</c:v>
                </c:pt>
                <c:pt idx="1729">
                  <c:v>25000.000000</c:v>
                </c:pt>
                <c:pt idx="1730">
                  <c:v>37500.000000</c:v>
                </c:pt>
                <c:pt idx="1731">
                  <c:v>62500.000000</c:v>
                </c:pt>
                <c:pt idx="1732">
                  <c:v>75000.000000</c:v>
                </c:pt>
                <c:pt idx="1733">
                  <c:v>101000.000000</c:v>
                </c:pt>
                <c:pt idx="1734">
                  <c:v>101000.000000</c:v>
                </c:pt>
                <c:pt idx="1735">
                  <c:v>75000.000000</c:v>
                </c:pt>
                <c:pt idx="1736">
                  <c:v>62500.000000</c:v>
                </c:pt>
                <c:pt idx="1737">
                  <c:v>37500.000000</c:v>
                </c:pt>
                <c:pt idx="1738">
                  <c:v>25000.000000</c:v>
                </c:pt>
                <c:pt idx="1739">
                  <c:v>-1000.000000</c:v>
                </c:pt>
                <c:pt idx="1740">
                  <c:v>-1000.000000</c:v>
                </c:pt>
                <c:pt idx="1741">
                  <c:v>25000.000000</c:v>
                </c:pt>
                <c:pt idx="1742">
                  <c:v>37500.000000</c:v>
                </c:pt>
                <c:pt idx="1743">
                  <c:v>62500.000000</c:v>
                </c:pt>
                <c:pt idx="1744">
                  <c:v>75000.000000</c:v>
                </c:pt>
                <c:pt idx="1745">
                  <c:v>101000.000000</c:v>
                </c:pt>
                <c:pt idx="1746">
                  <c:v>101000.000000</c:v>
                </c:pt>
                <c:pt idx="1747">
                  <c:v>75000.000000</c:v>
                </c:pt>
                <c:pt idx="1748">
                  <c:v>62500.000000</c:v>
                </c:pt>
                <c:pt idx="1749">
                  <c:v>37500.000000</c:v>
                </c:pt>
                <c:pt idx="1750">
                  <c:v>25000.000000</c:v>
                </c:pt>
                <c:pt idx="1751">
                  <c:v>-1000.000000</c:v>
                </c:pt>
                <c:pt idx="1752">
                  <c:v>-1000.000000</c:v>
                </c:pt>
                <c:pt idx="1753">
                  <c:v>25000.000000</c:v>
                </c:pt>
                <c:pt idx="1754">
                  <c:v>37500.000000</c:v>
                </c:pt>
                <c:pt idx="1755">
                  <c:v>62500.000000</c:v>
                </c:pt>
                <c:pt idx="1756">
                  <c:v>75000.000000</c:v>
                </c:pt>
                <c:pt idx="1757">
                  <c:v>101000.000000</c:v>
                </c:pt>
                <c:pt idx="1758">
                  <c:v>101000.000000</c:v>
                </c:pt>
                <c:pt idx="1759">
                  <c:v>75000.000000</c:v>
                </c:pt>
                <c:pt idx="1760">
                  <c:v>62500.000000</c:v>
                </c:pt>
                <c:pt idx="1761">
                  <c:v>37500.000000</c:v>
                </c:pt>
                <c:pt idx="1762">
                  <c:v>25000.000000</c:v>
                </c:pt>
                <c:pt idx="1763">
                  <c:v>-1000.000000</c:v>
                </c:pt>
                <c:pt idx="1764">
                  <c:v>-1000.000000</c:v>
                </c:pt>
                <c:pt idx="1765">
                  <c:v>25000.000000</c:v>
                </c:pt>
                <c:pt idx="1766">
                  <c:v>37500.000000</c:v>
                </c:pt>
                <c:pt idx="1767">
                  <c:v>62500.000000</c:v>
                </c:pt>
                <c:pt idx="1768">
                  <c:v>75000.000000</c:v>
                </c:pt>
                <c:pt idx="1769">
                  <c:v>101000.000000</c:v>
                </c:pt>
                <c:pt idx="1770">
                  <c:v>101000.000000</c:v>
                </c:pt>
                <c:pt idx="1771">
                  <c:v>75000.000000</c:v>
                </c:pt>
                <c:pt idx="1772">
                  <c:v>62500.000000</c:v>
                </c:pt>
                <c:pt idx="1773">
                  <c:v>37500.000000</c:v>
                </c:pt>
                <c:pt idx="1774">
                  <c:v>25000.000000</c:v>
                </c:pt>
                <c:pt idx="1775">
                  <c:v>-1000.000000</c:v>
                </c:pt>
                <c:pt idx="1776">
                  <c:v>-1000.000000</c:v>
                </c:pt>
                <c:pt idx="1777">
                  <c:v>25000.000000</c:v>
                </c:pt>
                <c:pt idx="1778">
                  <c:v>37500.000000</c:v>
                </c:pt>
                <c:pt idx="1779">
                  <c:v>62500.000000</c:v>
                </c:pt>
                <c:pt idx="1780">
                  <c:v>75000.000000</c:v>
                </c:pt>
                <c:pt idx="1781">
                  <c:v>101000.000000</c:v>
                </c:pt>
                <c:pt idx="1782">
                  <c:v>101000.000000</c:v>
                </c:pt>
                <c:pt idx="1783">
                  <c:v>75000.000000</c:v>
                </c:pt>
                <c:pt idx="1784">
                  <c:v>62500.000000</c:v>
                </c:pt>
                <c:pt idx="1785">
                  <c:v>37500.000000</c:v>
                </c:pt>
                <c:pt idx="1786">
                  <c:v>25000.000000</c:v>
                </c:pt>
                <c:pt idx="1787">
                  <c:v>-1000.000000</c:v>
                </c:pt>
                <c:pt idx="1788">
                  <c:v>-1000.000000</c:v>
                </c:pt>
                <c:pt idx="1789">
                  <c:v>25000.000000</c:v>
                </c:pt>
                <c:pt idx="1790">
                  <c:v>37500.000000</c:v>
                </c:pt>
                <c:pt idx="1791">
                  <c:v>62500.000000</c:v>
                </c:pt>
                <c:pt idx="1792">
                  <c:v>75000.000000</c:v>
                </c:pt>
                <c:pt idx="1793">
                  <c:v>101000.000000</c:v>
                </c:pt>
                <c:pt idx="1794">
                  <c:v>101000.000000</c:v>
                </c:pt>
                <c:pt idx="1795">
                  <c:v>75000.000000</c:v>
                </c:pt>
                <c:pt idx="1796">
                  <c:v>62500.000000</c:v>
                </c:pt>
                <c:pt idx="1797">
                  <c:v>37500.000000</c:v>
                </c:pt>
                <c:pt idx="1798">
                  <c:v>25000.000000</c:v>
                </c:pt>
                <c:pt idx="1799">
                  <c:v>-1000.000000</c:v>
                </c:pt>
                <c:pt idx="1800">
                  <c:v>-1000.000000</c:v>
                </c:pt>
                <c:pt idx="1801">
                  <c:v>25000.000000</c:v>
                </c:pt>
                <c:pt idx="1802">
                  <c:v>37500.000000</c:v>
                </c:pt>
                <c:pt idx="1803">
                  <c:v>62500.000000</c:v>
                </c:pt>
                <c:pt idx="1804">
                  <c:v>75000.000000</c:v>
                </c:pt>
                <c:pt idx="1805">
                  <c:v>101000.000000</c:v>
                </c:pt>
                <c:pt idx="1806">
                  <c:v>101000.000000</c:v>
                </c:pt>
                <c:pt idx="1807">
                  <c:v>75000.000000</c:v>
                </c:pt>
                <c:pt idx="1808">
                  <c:v>62500.000000</c:v>
                </c:pt>
                <c:pt idx="1809">
                  <c:v>37500.000000</c:v>
                </c:pt>
                <c:pt idx="1810">
                  <c:v>25000.000000</c:v>
                </c:pt>
                <c:pt idx="1811">
                  <c:v>-1000.000000</c:v>
                </c:pt>
                <c:pt idx="1812">
                  <c:v>-1000.000000</c:v>
                </c:pt>
                <c:pt idx="1813">
                  <c:v>25000.000000</c:v>
                </c:pt>
                <c:pt idx="1814">
                  <c:v>37500.000000</c:v>
                </c:pt>
                <c:pt idx="1815">
                  <c:v>62500.000000</c:v>
                </c:pt>
                <c:pt idx="1816">
                  <c:v>75000.000000</c:v>
                </c:pt>
                <c:pt idx="1817">
                  <c:v>101000.000000</c:v>
                </c:pt>
                <c:pt idx="1818">
                  <c:v>101000.000000</c:v>
                </c:pt>
                <c:pt idx="1819">
                  <c:v>75000.000000</c:v>
                </c:pt>
                <c:pt idx="1820">
                  <c:v>62500.000000</c:v>
                </c:pt>
                <c:pt idx="1821">
                  <c:v>37500.000000</c:v>
                </c:pt>
                <c:pt idx="1822">
                  <c:v>25000.000000</c:v>
                </c:pt>
                <c:pt idx="1823">
                  <c:v>-1000.000000</c:v>
                </c:pt>
                <c:pt idx="1824">
                  <c:v>-1000.000000</c:v>
                </c:pt>
                <c:pt idx="1825">
                  <c:v>25000.000000</c:v>
                </c:pt>
                <c:pt idx="1826">
                  <c:v>37500.000000</c:v>
                </c:pt>
                <c:pt idx="1827">
                  <c:v>62500.000000</c:v>
                </c:pt>
                <c:pt idx="1828">
                  <c:v>75000.000000</c:v>
                </c:pt>
                <c:pt idx="1829">
                  <c:v>101000.000000</c:v>
                </c:pt>
                <c:pt idx="1830">
                  <c:v>101000.000000</c:v>
                </c:pt>
                <c:pt idx="1831">
                  <c:v>75000.000000</c:v>
                </c:pt>
                <c:pt idx="1832">
                  <c:v>62500.000000</c:v>
                </c:pt>
                <c:pt idx="1833">
                  <c:v>37500.000000</c:v>
                </c:pt>
                <c:pt idx="1834">
                  <c:v>25000.000000</c:v>
                </c:pt>
                <c:pt idx="1835">
                  <c:v>-1000.000000</c:v>
                </c:pt>
                <c:pt idx="1836">
                  <c:v>-1000.000000</c:v>
                </c:pt>
                <c:pt idx="1837">
                  <c:v>25000.000000</c:v>
                </c:pt>
                <c:pt idx="1838">
                  <c:v>37500.000000</c:v>
                </c:pt>
                <c:pt idx="1839">
                  <c:v>62500.000000</c:v>
                </c:pt>
                <c:pt idx="1840">
                  <c:v>75000.000000</c:v>
                </c:pt>
                <c:pt idx="1841">
                  <c:v>101000.000000</c:v>
                </c:pt>
                <c:pt idx="1842">
                  <c:v>101000.000000</c:v>
                </c:pt>
                <c:pt idx="1843">
                  <c:v>75000.000000</c:v>
                </c:pt>
                <c:pt idx="1844">
                  <c:v>62500.000000</c:v>
                </c:pt>
                <c:pt idx="1845">
                  <c:v>37500.000000</c:v>
                </c:pt>
                <c:pt idx="1846">
                  <c:v>25000.000000</c:v>
                </c:pt>
                <c:pt idx="1847">
                  <c:v>-1000.000000</c:v>
                </c:pt>
                <c:pt idx="1848">
                  <c:v>-1000.000000</c:v>
                </c:pt>
                <c:pt idx="1849">
                  <c:v>25000.000000</c:v>
                </c:pt>
                <c:pt idx="1850">
                  <c:v>37500.000000</c:v>
                </c:pt>
                <c:pt idx="1851">
                  <c:v>62500.000000</c:v>
                </c:pt>
                <c:pt idx="1852">
                  <c:v>75000.000000</c:v>
                </c:pt>
                <c:pt idx="1853">
                  <c:v>101000.000000</c:v>
                </c:pt>
                <c:pt idx="1854">
                  <c:v>101000.000000</c:v>
                </c:pt>
                <c:pt idx="1855">
                  <c:v>75000.000000</c:v>
                </c:pt>
                <c:pt idx="1856">
                  <c:v>62500.000000</c:v>
                </c:pt>
                <c:pt idx="1857">
                  <c:v>37500.000000</c:v>
                </c:pt>
                <c:pt idx="1858">
                  <c:v>25000.000000</c:v>
                </c:pt>
                <c:pt idx="1859">
                  <c:v>-1000.000000</c:v>
                </c:pt>
                <c:pt idx="1860">
                  <c:v>-1000.000000</c:v>
                </c:pt>
                <c:pt idx="1861">
                  <c:v>25000.000000</c:v>
                </c:pt>
                <c:pt idx="1862">
                  <c:v>37500.000000</c:v>
                </c:pt>
                <c:pt idx="1863">
                  <c:v>62500.000000</c:v>
                </c:pt>
                <c:pt idx="1864">
                  <c:v>75000.000000</c:v>
                </c:pt>
                <c:pt idx="1865">
                  <c:v>101000.000000</c:v>
                </c:pt>
                <c:pt idx="1866">
                  <c:v>101000.000000</c:v>
                </c:pt>
                <c:pt idx="1867">
                  <c:v>75000.000000</c:v>
                </c:pt>
                <c:pt idx="1868">
                  <c:v>62500.000000</c:v>
                </c:pt>
                <c:pt idx="1869">
                  <c:v>37500.000000</c:v>
                </c:pt>
                <c:pt idx="1870">
                  <c:v>25000.000000</c:v>
                </c:pt>
                <c:pt idx="1871">
                  <c:v>-1000.000000</c:v>
                </c:pt>
                <c:pt idx="1872">
                  <c:v>-1000.000000</c:v>
                </c:pt>
                <c:pt idx="1873">
                  <c:v>25000.000000</c:v>
                </c:pt>
                <c:pt idx="1874">
                  <c:v>37500.000000</c:v>
                </c:pt>
                <c:pt idx="1875">
                  <c:v>62500.000000</c:v>
                </c:pt>
                <c:pt idx="1876">
                  <c:v>75000.000000</c:v>
                </c:pt>
                <c:pt idx="1877">
                  <c:v>101000.000000</c:v>
                </c:pt>
                <c:pt idx="1878">
                  <c:v>101000.000000</c:v>
                </c:pt>
                <c:pt idx="1879">
                  <c:v>75000.000000</c:v>
                </c:pt>
                <c:pt idx="1880">
                  <c:v>62500.000000</c:v>
                </c:pt>
                <c:pt idx="1881">
                  <c:v>37500.000000</c:v>
                </c:pt>
                <c:pt idx="1882">
                  <c:v>25000.000000</c:v>
                </c:pt>
                <c:pt idx="1883">
                  <c:v>-1000.000000</c:v>
                </c:pt>
                <c:pt idx="1884">
                  <c:v>-1000.000000</c:v>
                </c:pt>
                <c:pt idx="1885">
                  <c:v>25000.000000</c:v>
                </c:pt>
                <c:pt idx="1886">
                  <c:v>37500.000000</c:v>
                </c:pt>
                <c:pt idx="1887">
                  <c:v>62500.000000</c:v>
                </c:pt>
                <c:pt idx="1888">
                  <c:v>75000.000000</c:v>
                </c:pt>
                <c:pt idx="1889">
                  <c:v>101000.000000</c:v>
                </c:pt>
                <c:pt idx="1890">
                  <c:v>101000.000000</c:v>
                </c:pt>
                <c:pt idx="1891">
                  <c:v>75000.000000</c:v>
                </c:pt>
                <c:pt idx="1892">
                  <c:v>62500.000000</c:v>
                </c:pt>
                <c:pt idx="1893">
                  <c:v>37500.000000</c:v>
                </c:pt>
                <c:pt idx="1894">
                  <c:v>25000.000000</c:v>
                </c:pt>
                <c:pt idx="1895">
                  <c:v>-1000.000000</c:v>
                </c:pt>
                <c:pt idx="1896">
                  <c:v>-1000.000000</c:v>
                </c:pt>
                <c:pt idx="1897">
                  <c:v>25000.000000</c:v>
                </c:pt>
                <c:pt idx="1898">
                  <c:v>37500.000000</c:v>
                </c:pt>
                <c:pt idx="1899">
                  <c:v>62500.000000</c:v>
                </c:pt>
                <c:pt idx="1900">
                  <c:v>75000.000000</c:v>
                </c:pt>
                <c:pt idx="1901">
                  <c:v>101000.000000</c:v>
                </c:pt>
                <c:pt idx="1902">
                  <c:v>101000.000000</c:v>
                </c:pt>
                <c:pt idx="1903">
                  <c:v>75000.000000</c:v>
                </c:pt>
                <c:pt idx="1904">
                  <c:v>62500.000000</c:v>
                </c:pt>
                <c:pt idx="1905">
                  <c:v>37500.000000</c:v>
                </c:pt>
                <c:pt idx="1906">
                  <c:v>25000.000000</c:v>
                </c:pt>
                <c:pt idx="1907">
                  <c:v>-1000.000000</c:v>
                </c:pt>
                <c:pt idx="1908">
                  <c:v>-1000.000000</c:v>
                </c:pt>
                <c:pt idx="1909">
                  <c:v>25000.000000</c:v>
                </c:pt>
                <c:pt idx="1910">
                  <c:v>37500.000000</c:v>
                </c:pt>
                <c:pt idx="1911">
                  <c:v>62500.000000</c:v>
                </c:pt>
                <c:pt idx="1912">
                  <c:v>75000.000000</c:v>
                </c:pt>
                <c:pt idx="1913">
                  <c:v>101000.000000</c:v>
                </c:pt>
                <c:pt idx="1914">
                  <c:v>101000.000000</c:v>
                </c:pt>
                <c:pt idx="1915">
                  <c:v>75000.000000</c:v>
                </c:pt>
                <c:pt idx="1916">
                  <c:v>62500.000000</c:v>
                </c:pt>
                <c:pt idx="1917">
                  <c:v>37500.000000</c:v>
                </c:pt>
                <c:pt idx="1918">
                  <c:v>25000.000000</c:v>
                </c:pt>
                <c:pt idx="1919">
                  <c:v>-1000.000000</c:v>
                </c:pt>
                <c:pt idx="1920">
                  <c:v>-1000.000000</c:v>
                </c:pt>
                <c:pt idx="1921">
                  <c:v>25000.000000</c:v>
                </c:pt>
                <c:pt idx="1922">
                  <c:v>37500.000000</c:v>
                </c:pt>
                <c:pt idx="1923">
                  <c:v>62500.000000</c:v>
                </c:pt>
                <c:pt idx="1924">
                  <c:v>75000.000000</c:v>
                </c:pt>
                <c:pt idx="1925">
                  <c:v>101000.000000</c:v>
                </c:pt>
                <c:pt idx="1926">
                  <c:v>101000.000000</c:v>
                </c:pt>
                <c:pt idx="1927">
                  <c:v>75000.000000</c:v>
                </c:pt>
                <c:pt idx="1928">
                  <c:v>62500.000000</c:v>
                </c:pt>
                <c:pt idx="1929">
                  <c:v>37500.000000</c:v>
                </c:pt>
                <c:pt idx="1930">
                  <c:v>25000.000000</c:v>
                </c:pt>
                <c:pt idx="1931">
                  <c:v>-1000.000000</c:v>
                </c:pt>
                <c:pt idx="1932">
                  <c:v>-1000.000000</c:v>
                </c:pt>
                <c:pt idx="1933">
                  <c:v>25000.000000</c:v>
                </c:pt>
                <c:pt idx="1934">
                  <c:v>37500.000000</c:v>
                </c:pt>
                <c:pt idx="1935">
                  <c:v>62500.000000</c:v>
                </c:pt>
                <c:pt idx="1936">
                  <c:v>75000.000000</c:v>
                </c:pt>
                <c:pt idx="1937">
                  <c:v>101000.000000</c:v>
                </c:pt>
                <c:pt idx="1938">
                  <c:v>101000.000000</c:v>
                </c:pt>
                <c:pt idx="1939">
                  <c:v>75000.000000</c:v>
                </c:pt>
                <c:pt idx="1940">
                  <c:v>62500.000000</c:v>
                </c:pt>
                <c:pt idx="1941">
                  <c:v>37500.000000</c:v>
                </c:pt>
                <c:pt idx="1942">
                  <c:v>25000.000000</c:v>
                </c:pt>
                <c:pt idx="1943">
                  <c:v>-1000.000000</c:v>
                </c:pt>
                <c:pt idx="1944">
                  <c:v>-1000.000000</c:v>
                </c:pt>
                <c:pt idx="1945">
                  <c:v>25000.000000</c:v>
                </c:pt>
                <c:pt idx="1946">
                  <c:v>37500.000000</c:v>
                </c:pt>
                <c:pt idx="1947">
                  <c:v>62500.000000</c:v>
                </c:pt>
                <c:pt idx="1948">
                  <c:v>75000.000000</c:v>
                </c:pt>
                <c:pt idx="1949">
                  <c:v>101000.000000</c:v>
                </c:pt>
                <c:pt idx="1950">
                  <c:v>101000.000000</c:v>
                </c:pt>
                <c:pt idx="1951">
                  <c:v>75000.000000</c:v>
                </c:pt>
                <c:pt idx="1952">
                  <c:v>62500.000000</c:v>
                </c:pt>
                <c:pt idx="1953">
                  <c:v>37500.000000</c:v>
                </c:pt>
                <c:pt idx="1954">
                  <c:v>25000.000000</c:v>
                </c:pt>
                <c:pt idx="1955">
                  <c:v>-1000.000000</c:v>
                </c:pt>
                <c:pt idx="1956">
                  <c:v>-1000.000000</c:v>
                </c:pt>
                <c:pt idx="1957">
                  <c:v>25000.000000</c:v>
                </c:pt>
                <c:pt idx="1958">
                  <c:v>37500.000000</c:v>
                </c:pt>
                <c:pt idx="1959">
                  <c:v>62500.000000</c:v>
                </c:pt>
                <c:pt idx="1960">
                  <c:v>75000.000000</c:v>
                </c:pt>
                <c:pt idx="1961">
                  <c:v>101000.000000</c:v>
                </c:pt>
                <c:pt idx="1962">
                  <c:v>101000.000000</c:v>
                </c:pt>
                <c:pt idx="1963">
                  <c:v>75000.000000</c:v>
                </c:pt>
                <c:pt idx="1964">
                  <c:v>62500.000000</c:v>
                </c:pt>
                <c:pt idx="1965">
                  <c:v>37500.000000</c:v>
                </c:pt>
                <c:pt idx="1966">
                  <c:v>25000.000000</c:v>
                </c:pt>
                <c:pt idx="1967">
                  <c:v>-1000.000000</c:v>
                </c:pt>
                <c:pt idx="1968">
                  <c:v>-1000.000000</c:v>
                </c:pt>
                <c:pt idx="1969">
                  <c:v>25000.000000</c:v>
                </c:pt>
                <c:pt idx="1970">
                  <c:v>37500.000000</c:v>
                </c:pt>
                <c:pt idx="1971">
                  <c:v>62500.000000</c:v>
                </c:pt>
                <c:pt idx="1972">
                  <c:v>75000.000000</c:v>
                </c:pt>
                <c:pt idx="1973">
                  <c:v>101000.000000</c:v>
                </c:pt>
                <c:pt idx="1974">
                  <c:v>101000.000000</c:v>
                </c:pt>
                <c:pt idx="1975">
                  <c:v>75000.000000</c:v>
                </c:pt>
                <c:pt idx="1976">
                  <c:v>62500.000000</c:v>
                </c:pt>
                <c:pt idx="1977">
                  <c:v>37500.000000</c:v>
                </c:pt>
                <c:pt idx="1978">
                  <c:v>25000.000000</c:v>
                </c:pt>
                <c:pt idx="1979">
                  <c:v>-1000.000000</c:v>
                </c:pt>
                <c:pt idx="1980">
                  <c:v>-1000.000000</c:v>
                </c:pt>
                <c:pt idx="1981">
                  <c:v>25000.000000</c:v>
                </c:pt>
                <c:pt idx="1982">
                  <c:v>37500.000000</c:v>
                </c:pt>
                <c:pt idx="1983">
                  <c:v>62500.000000</c:v>
                </c:pt>
                <c:pt idx="1984">
                  <c:v>75000.000000</c:v>
                </c:pt>
                <c:pt idx="1985">
                  <c:v>101000.000000</c:v>
                </c:pt>
                <c:pt idx="1986">
                  <c:v>101000.000000</c:v>
                </c:pt>
                <c:pt idx="1987">
                  <c:v>75000.000000</c:v>
                </c:pt>
                <c:pt idx="1988">
                  <c:v>62500.000000</c:v>
                </c:pt>
                <c:pt idx="1989">
                  <c:v>37500.000000</c:v>
                </c:pt>
                <c:pt idx="1990">
                  <c:v>25000.000000</c:v>
                </c:pt>
                <c:pt idx="1991">
                  <c:v>-1000.000000</c:v>
                </c:pt>
                <c:pt idx="1992">
                  <c:v>-1000.000000</c:v>
                </c:pt>
                <c:pt idx="1993">
                  <c:v>25000.000000</c:v>
                </c:pt>
                <c:pt idx="1994">
                  <c:v>37500.000000</c:v>
                </c:pt>
                <c:pt idx="1995">
                  <c:v>62500.000000</c:v>
                </c:pt>
                <c:pt idx="1996">
                  <c:v>75000.000000</c:v>
                </c:pt>
                <c:pt idx="1997">
                  <c:v>101000.000000</c:v>
                </c:pt>
                <c:pt idx="1998">
                  <c:v>101000.000000</c:v>
                </c:pt>
                <c:pt idx="1999">
                  <c:v>75000.000000</c:v>
                </c:pt>
                <c:pt idx="2000">
                  <c:v>62500.000000</c:v>
                </c:pt>
                <c:pt idx="2001">
                  <c:v>37500.000000</c:v>
                </c:pt>
                <c:pt idx="2002">
                  <c:v>25000.000000</c:v>
                </c:pt>
                <c:pt idx="2003">
                  <c:v>-1000.000000</c:v>
                </c:pt>
                <c:pt idx="2004">
                  <c:v>-1000.000000</c:v>
                </c:pt>
                <c:pt idx="2005">
                  <c:v>25000.000000</c:v>
                </c:pt>
                <c:pt idx="2006">
                  <c:v>37500.000000</c:v>
                </c:pt>
                <c:pt idx="2007">
                  <c:v>62500.000000</c:v>
                </c:pt>
                <c:pt idx="2008">
                  <c:v>75000.000000</c:v>
                </c:pt>
                <c:pt idx="2009">
                  <c:v>101000.000000</c:v>
                </c:pt>
                <c:pt idx="2010">
                  <c:v>101000.000000</c:v>
                </c:pt>
                <c:pt idx="2011">
                  <c:v>75000.000000</c:v>
                </c:pt>
                <c:pt idx="2012">
                  <c:v>62500.000000</c:v>
                </c:pt>
                <c:pt idx="2013">
                  <c:v>37500.000000</c:v>
                </c:pt>
                <c:pt idx="2014">
                  <c:v>25000.000000</c:v>
                </c:pt>
                <c:pt idx="2015">
                  <c:v>-1000.000000</c:v>
                </c:pt>
                <c:pt idx="2016">
                  <c:v>-1000.000000</c:v>
                </c:pt>
                <c:pt idx="2017">
                  <c:v>25000.000000</c:v>
                </c:pt>
                <c:pt idx="2018">
                  <c:v>37500.000000</c:v>
                </c:pt>
                <c:pt idx="2019">
                  <c:v>62500.000000</c:v>
                </c:pt>
                <c:pt idx="2020">
                  <c:v>75000.000000</c:v>
                </c:pt>
                <c:pt idx="2021">
                  <c:v>101000.000000</c:v>
                </c:pt>
                <c:pt idx="2022">
                  <c:v>101000.000000</c:v>
                </c:pt>
                <c:pt idx="2023">
                  <c:v>75000.000000</c:v>
                </c:pt>
                <c:pt idx="2024">
                  <c:v>62500.000000</c:v>
                </c:pt>
                <c:pt idx="2025">
                  <c:v>37500.000000</c:v>
                </c:pt>
                <c:pt idx="2026">
                  <c:v>25000.000000</c:v>
                </c:pt>
                <c:pt idx="2027">
                  <c:v>-1000.000000</c:v>
                </c:pt>
                <c:pt idx="2028">
                  <c:v>-1000.000000</c:v>
                </c:pt>
                <c:pt idx="2029">
                  <c:v>25000.000000</c:v>
                </c:pt>
                <c:pt idx="2030">
                  <c:v>37500.000000</c:v>
                </c:pt>
                <c:pt idx="2031">
                  <c:v>62500.000000</c:v>
                </c:pt>
                <c:pt idx="2032">
                  <c:v>75000.000000</c:v>
                </c:pt>
                <c:pt idx="2033">
                  <c:v>101000.000000</c:v>
                </c:pt>
                <c:pt idx="2034">
                  <c:v>101000.000000</c:v>
                </c:pt>
                <c:pt idx="2035">
                  <c:v>75000.000000</c:v>
                </c:pt>
                <c:pt idx="2036">
                  <c:v>62500.000000</c:v>
                </c:pt>
                <c:pt idx="2037">
                  <c:v>37500.000000</c:v>
                </c:pt>
                <c:pt idx="2038">
                  <c:v>25000.000000</c:v>
                </c:pt>
                <c:pt idx="2039">
                  <c:v>-1000.000000</c:v>
                </c:pt>
                <c:pt idx="2040">
                  <c:v>-1000.000000</c:v>
                </c:pt>
                <c:pt idx="2041">
                  <c:v>25000.000000</c:v>
                </c:pt>
                <c:pt idx="2042">
                  <c:v>37500.000000</c:v>
                </c:pt>
                <c:pt idx="2043">
                  <c:v>62500.000000</c:v>
                </c:pt>
                <c:pt idx="2044">
                  <c:v>75000.000000</c:v>
                </c:pt>
                <c:pt idx="2045">
                  <c:v>101000.000000</c:v>
                </c:pt>
                <c:pt idx="2046">
                  <c:v>101000.000000</c:v>
                </c:pt>
                <c:pt idx="2047">
                  <c:v>75000.000000</c:v>
                </c:pt>
                <c:pt idx="2048">
                  <c:v>62500.000000</c:v>
                </c:pt>
                <c:pt idx="2049">
                  <c:v>37500.000000</c:v>
                </c:pt>
                <c:pt idx="2050">
                  <c:v>25000.000000</c:v>
                </c:pt>
                <c:pt idx="2051">
                  <c:v>-1000.000000</c:v>
                </c:pt>
                <c:pt idx="2052">
                  <c:v>-1000.000000</c:v>
                </c:pt>
                <c:pt idx="2053">
                  <c:v>25000.000000</c:v>
                </c:pt>
                <c:pt idx="2054">
                  <c:v>37500.000000</c:v>
                </c:pt>
                <c:pt idx="2055">
                  <c:v>62500.000000</c:v>
                </c:pt>
                <c:pt idx="2056">
                  <c:v>75000.000000</c:v>
                </c:pt>
                <c:pt idx="2057">
                  <c:v>101000.000000</c:v>
                </c:pt>
                <c:pt idx="2058">
                  <c:v>101000.000000</c:v>
                </c:pt>
                <c:pt idx="2059">
                  <c:v>75000.000000</c:v>
                </c:pt>
                <c:pt idx="2060">
                  <c:v>62500.000000</c:v>
                </c:pt>
                <c:pt idx="2061">
                  <c:v>37500.000000</c:v>
                </c:pt>
                <c:pt idx="2062">
                  <c:v>25000.000000</c:v>
                </c:pt>
                <c:pt idx="2063">
                  <c:v>-1000.000000</c:v>
                </c:pt>
                <c:pt idx="2064">
                  <c:v>-1000.000000</c:v>
                </c:pt>
                <c:pt idx="2065">
                  <c:v>25000.000000</c:v>
                </c:pt>
                <c:pt idx="2066">
                  <c:v>37500.000000</c:v>
                </c:pt>
                <c:pt idx="2067">
                  <c:v>62500.000000</c:v>
                </c:pt>
                <c:pt idx="2068">
                  <c:v>75000.000000</c:v>
                </c:pt>
                <c:pt idx="2069">
                  <c:v>101000.000000</c:v>
                </c:pt>
                <c:pt idx="2070">
                  <c:v>101000.000000</c:v>
                </c:pt>
                <c:pt idx="2071">
                  <c:v>75000.000000</c:v>
                </c:pt>
                <c:pt idx="2072">
                  <c:v>62500.000000</c:v>
                </c:pt>
                <c:pt idx="2073">
                  <c:v>37500.000000</c:v>
                </c:pt>
                <c:pt idx="2074">
                  <c:v>25000.000000</c:v>
                </c:pt>
                <c:pt idx="2075">
                  <c:v>-1000.000000</c:v>
                </c:pt>
                <c:pt idx="2076">
                  <c:v>-1000.000000</c:v>
                </c:pt>
                <c:pt idx="2077">
                  <c:v>25000.000000</c:v>
                </c:pt>
                <c:pt idx="2078">
                  <c:v>37500.000000</c:v>
                </c:pt>
                <c:pt idx="2079">
                  <c:v>62500.000000</c:v>
                </c:pt>
                <c:pt idx="2080">
                  <c:v>75000.000000</c:v>
                </c:pt>
                <c:pt idx="2081">
                  <c:v>101000.000000</c:v>
                </c:pt>
                <c:pt idx="2082">
                  <c:v>101000.000000</c:v>
                </c:pt>
                <c:pt idx="2083">
                  <c:v>75000.000000</c:v>
                </c:pt>
                <c:pt idx="2084">
                  <c:v>62500.000000</c:v>
                </c:pt>
                <c:pt idx="2085">
                  <c:v>37500.000000</c:v>
                </c:pt>
                <c:pt idx="2086">
                  <c:v>25000.000000</c:v>
                </c:pt>
                <c:pt idx="2087">
                  <c:v>-1000.000000</c:v>
                </c:pt>
                <c:pt idx="2088">
                  <c:v>-1000.000000</c:v>
                </c:pt>
                <c:pt idx="2089">
                  <c:v>25000.000000</c:v>
                </c:pt>
                <c:pt idx="2090">
                  <c:v>37500.000000</c:v>
                </c:pt>
                <c:pt idx="2091">
                  <c:v>62500.000000</c:v>
                </c:pt>
                <c:pt idx="2092">
                  <c:v>75000.000000</c:v>
                </c:pt>
                <c:pt idx="2093">
                  <c:v>101000.000000</c:v>
                </c:pt>
                <c:pt idx="2094">
                  <c:v>101000.000000</c:v>
                </c:pt>
                <c:pt idx="2095">
                  <c:v>75000.000000</c:v>
                </c:pt>
                <c:pt idx="2096">
                  <c:v>62500.000000</c:v>
                </c:pt>
                <c:pt idx="2097">
                  <c:v>37500.000000</c:v>
                </c:pt>
                <c:pt idx="2098">
                  <c:v>25000.000000</c:v>
                </c:pt>
                <c:pt idx="2099">
                  <c:v>-1000.000000</c:v>
                </c:pt>
                <c:pt idx="2100">
                  <c:v>-1000.000000</c:v>
                </c:pt>
                <c:pt idx="2101">
                  <c:v>25000.000000</c:v>
                </c:pt>
                <c:pt idx="2102">
                  <c:v>37500.000000</c:v>
                </c:pt>
                <c:pt idx="2103">
                  <c:v>62500.000000</c:v>
                </c:pt>
                <c:pt idx="2104">
                  <c:v>75000.000000</c:v>
                </c:pt>
                <c:pt idx="2105">
                  <c:v>101000.000000</c:v>
                </c:pt>
                <c:pt idx="2106">
                  <c:v>101000.000000</c:v>
                </c:pt>
                <c:pt idx="2107">
                  <c:v>75000.000000</c:v>
                </c:pt>
                <c:pt idx="2108">
                  <c:v>62500.000000</c:v>
                </c:pt>
                <c:pt idx="2109">
                  <c:v>37500.000000</c:v>
                </c:pt>
                <c:pt idx="2110">
                  <c:v>25000.000000</c:v>
                </c:pt>
                <c:pt idx="2111">
                  <c:v>-1000.000000</c:v>
                </c:pt>
                <c:pt idx="2112">
                  <c:v>-1000.000000</c:v>
                </c:pt>
                <c:pt idx="2113">
                  <c:v>25000.000000</c:v>
                </c:pt>
                <c:pt idx="2114">
                  <c:v>37500.000000</c:v>
                </c:pt>
                <c:pt idx="2115">
                  <c:v>62500.000000</c:v>
                </c:pt>
                <c:pt idx="2116">
                  <c:v>75000.000000</c:v>
                </c:pt>
                <c:pt idx="2117">
                  <c:v>101000.000000</c:v>
                </c:pt>
                <c:pt idx="2118">
                  <c:v>101000.000000</c:v>
                </c:pt>
                <c:pt idx="2119">
                  <c:v>75000.000000</c:v>
                </c:pt>
                <c:pt idx="2120">
                  <c:v>62500.000000</c:v>
                </c:pt>
                <c:pt idx="2121">
                  <c:v>37500.000000</c:v>
                </c:pt>
                <c:pt idx="2122">
                  <c:v>25000.000000</c:v>
                </c:pt>
                <c:pt idx="2123">
                  <c:v>-1000.000000</c:v>
                </c:pt>
                <c:pt idx="2124">
                  <c:v>-1000.000000</c:v>
                </c:pt>
                <c:pt idx="2125">
                  <c:v>25000.000000</c:v>
                </c:pt>
                <c:pt idx="2126">
                  <c:v>37500.000000</c:v>
                </c:pt>
                <c:pt idx="2127">
                  <c:v>62500.000000</c:v>
                </c:pt>
                <c:pt idx="2128">
                  <c:v>75000.000000</c:v>
                </c:pt>
                <c:pt idx="2129">
                  <c:v>101000.000000</c:v>
                </c:pt>
                <c:pt idx="2130">
                  <c:v>101000.000000</c:v>
                </c:pt>
                <c:pt idx="2131">
                  <c:v>75000.000000</c:v>
                </c:pt>
                <c:pt idx="2132">
                  <c:v>62500.000000</c:v>
                </c:pt>
                <c:pt idx="2133">
                  <c:v>37500.000000</c:v>
                </c:pt>
                <c:pt idx="2134">
                  <c:v>25000.000000</c:v>
                </c:pt>
                <c:pt idx="2135">
                  <c:v>-1000.000000</c:v>
                </c:pt>
                <c:pt idx="2136">
                  <c:v>-1000.000000</c:v>
                </c:pt>
                <c:pt idx="2137">
                  <c:v>25000.000000</c:v>
                </c:pt>
                <c:pt idx="2138">
                  <c:v>37500.000000</c:v>
                </c:pt>
                <c:pt idx="2139">
                  <c:v>62500.000000</c:v>
                </c:pt>
                <c:pt idx="2140">
                  <c:v>75000.000000</c:v>
                </c:pt>
                <c:pt idx="2141">
                  <c:v>101000.000000</c:v>
                </c:pt>
                <c:pt idx="2142">
                  <c:v>101000.000000</c:v>
                </c:pt>
                <c:pt idx="2143">
                  <c:v>75000.000000</c:v>
                </c:pt>
                <c:pt idx="2144">
                  <c:v>62500.000000</c:v>
                </c:pt>
                <c:pt idx="2145">
                  <c:v>37500.000000</c:v>
                </c:pt>
                <c:pt idx="2146">
                  <c:v>25000.000000</c:v>
                </c:pt>
                <c:pt idx="2147">
                  <c:v>-1000.000000</c:v>
                </c:pt>
                <c:pt idx="2148">
                  <c:v>-1000.000000</c:v>
                </c:pt>
                <c:pt idx="2149">
                  <c:v>25000.000000</c:v>
                </c:pt>
                <c:pt idx="2150">
                  <c:v>37500.000000</c:v>
                </c:pt>
                <c:pt idx="2151">
                  <c:v>62500.000000</c:v>
                </c:pt>
                <c:pt idx="2152">
                  <c:v>75000.000000</c:v>
                </c:pt>
                <c:pt idx="2153">
                  <c:v>101000.000000</c:v>
                </c:pt>
                <c:pt idx="2154">
                  <c:v>101000.000000</c:v>
                </c:pt>
                <c:pt idx="2155">
                  <c:v>75000.000000</c:v>
                </c:pt>
                <c:pt idx="2156">
                  <c:v>62500.000000</c:v>
                </c:pt>
                <c:pt idx="2157">
                  <c:v>37500.000000</c:v>
                </c:pt>
                <c:pt idx="2158">
                  <c:v>25000.000000</c:v>
                </c:pt>
                <c:pt idx="2159">
                  <c:v>-1000.000000</c:v>
                </c:pt>
                <c:pt idx="2160">
                  <c:v>-1000.000000</c:v>
                </c:pt>
                <c:pt idx="2161">
                  <c:v>25000.000000</c:v>
                </c:pt>
                <c:pt idx="2162">
                  <c:v>37500.000000</c:v>
                </c:pt>
                <c:pt idx="2163">
                  <c:v>62500.000000</c:v>
                </c:pt>
                <c:pt idx="2164">
                  <c:v>75000.000000</c:v>
                </c:pt>
                <c:pt idx="2165">
                  <c:v>101000.000000</c:v>
                </c:pt>
                <c:pt idx="2166">
                  <c:v>101000.000000</c:v>
                </c:pt>
                <c:pt idx="2167">
                  <c:v>75000.000000</c:v>
                </c:pt>
                <c:pt idx="2168">
                  <c:v>62500.000000</c:v>
                </c:pt>
                <c:pt idx="2169">
                  <c:v>37500.000000</c:v>
                </c:pt>
                <c:pt idx="2170">
                  <c:v>25000.000000</c:v>
                </c:pt>
                <c:pt idx="2171">
                  <c:v>-1000.000000</c:v>
                </c:pt>
                <c:pt idx="2172">
                  <c:v>-1000.000000</c:v>
                </c:pt>
                <c:pt idx="2173">
                  <c:v>25000.000000</c:v>
                </c:pt>
                <c:pt idx="2174">
                  <c:v>37500.000000</c:v>
                </c:pt>
                <c:pt idx="2175">
                  <c:v>62500.000000</c:v>
                </c:pt>
                <c:pt idx="2176">
                  <c:v>75000.000000</c:v>
                </c:pt>
                <c:pt idx="2177">
                  <c:v>101000.000000</c:v>
                </c:pt>
                <c:pt idx="2178">
                  <c:v>101000.000000</c:v>
                </c:pt>
                <c:pt idx="2179">
                  <c:v>75000.000000</c:v>
                </c:pt>
                <c:pt idx="2180">
                  <c:v>62500.000000</c:v>
                </c:pt>
                <c:pt idx="2181">
                  <c:v>37500.000000</c:v>
                </c:pt>
                <c:pt idx="2182">
                  <c:v>25000.000000</c:v>
                </c:pt>
                <c:pt idx="2183">
                  <c:v>-1000.000000</c:v>
                </c:pt>
                <c:pt idx="2184">
                  <c:v>-1000.000000</c:v>
                </c:pt>
                <c:pt idx="2185">
                  <c:v>25000.000000</c:v>
                </c:pt>
                <c:pt idx="2186">
                  <c:v>37500.000000</c:v>
                </c:pt>
                <c:pt idx="2187">
                  <c:v>62500.000000</c:v>
                </c:pt>
                <c:pt idx="2188">
                  <c:v>75000.000000</c:v>
                </c:pt>
                <c:pt idx="2189">
                  <c:v>101000.000000</c:v>
                </c:pt>
                <c:pt idx="2190">
                  <c:v>101000.000000</c:v>
                </c:pt>
                <c:pt idx="2191">
                  <c:v>75000.000000</c:v>
                </c:pt>
                <c:pt idx="2192">
                  <c:v>62500.000000</c:v>
                </c:pt>
                <c:pt idx="2193">
                  <c:v>37500.000000</c:v>
                </c:pt>
                <c:pt idx="2194">
                  <c:v>25000.000000</c:v>
                </c:pt>
                <c:pt idx="2195">
                  <c:v>-1000.000000</c:v>
                </c:pt>
                <c:pt idx="2196">
                  <c:v>-1000.000000</c:v>
                </c:pt>
                <c:pt idx="2197">
                  <c:v>25000.000000</c:v>
                </c:pt>
                <c:pt idx="2198">
                  <c:v>37500.000000</c:v>
                </c:pt>
                <c:pt idx="2199">
                  <c:v>62500.000000</c:v>
                </c:pt>
                <c:pt idx="2200">
                  <c:v>75000.000000</c:v>
                </c:pt>
                <c:pt idx="2201">
                  <c:v>101000.000000</c:v>
                </c:pt>
                <c:pt idx="2202">
                  <c:v>101000.000000</c:v>
                </c:pt>
                <c:pt idx="2203">
                  <c:v>75000.000000</c:v>
                </c:pt>
                <c:pt idx="2204">
                  <c:v>62500.000000</c:v>
                </c:pt>
                <c:pt idx="2205">
                  <c:v>37500.000000</c:v>
                </c:pt>
                <c:pt idx="2206">
                  <c:v>25000.000000</c:v>
                </c:pt>
                <c:pt idx="2207">
                  <c:v>-1000.000000</c:v>
                </c:pt>
                <c:pt idx="2208">
                  <c:v>-1000.000000</c:v>
                </c:pt>
                <c:pt idx="2209">
                  <c:v>25000.000000</c:v>
                </c:pt>
                <c:pt idx="2210">
                  <c:v>37500.000000</c:v>
                </c:pt>
                <c:pt idx="2211">
                  <c:v>62500.000000</c:v>
                </c:pt>
                <c:pt idx="2212">
                  <c:v>75000.000000</c:v>
                </c:pt>
                <c:pt idx="2213">
                  <c:v>101000.000000</c:v>
                </c:pt>
                <c:pt idx="2214">
                  <c:v>101000.000000</c:v>
                </c:pt>
                <c:pt idx="2215">
                  <c:v>75000.000000</c:v>
                </c:pt>
                <c:pt idx="2216">
                  <c:v>62500.000000</c:v>
                </c:pt>
                <c:pt idx="2217">
                  <c:v>37500.000000</c:v>
                </c:pt>
                <c:pt idx="2218">
                  <c:v>25000.000000</c:v>
                </c:pt>
                <c:pt idx="2219">
                  <c:v>-1000.000000</c:v>
                </c:pt>
                <c:pt idx="2220">
                  <c:v>-1000.000000</c:v>
                </c:pt>
                <c:pt idx="2221">
                  <c:v>25000.000000</c:v>
                </c:pt>
                <c:pt idx="2222">
                  <c:v>37500.000000</c:v>
                </c:pt>
                <c:pt idx="2223">
                  <c:v>62500.000000</c:v>
                </c:pt>
                <c:pt idx="2224">
                  <c:v>75000.000000</c:v>
                </c:pt>
                <c:pt idx="2225">
                  <c:v>101000.000000</c:v>
                </c:pt>
                <c:pt idx="2226">
                  <c:v>101000.000000</c:v>
                </c:pt>
                <c:pt idx="2227">
                  <c:v>75000.000000</c:v>
                </c:pt>
                <c:pt idx="2228">
                  <c:v>62500.000000</c:v>
                </c:pt>
                <c:pt idx="2229">
                  <c:v>37500.000000</c:v>
                </c:pt>
                <c:pt idx="2230">
                  <c:v>25000.000000</c:v>
                </c:pt>
                <c:pt idx="2231">
                  <c:v>-1000.000000</c:v>
                </c:pt>
                <c:pt idx="2232">
                  <c:v>-1000.000000</c:v>
                </c:pt>
                <c:pt idx="2233">
                  <c:v>25000.000000</c:v>
                </c:pt>
                <c:pt idx="2234">
                  <c:v>37500.000000</c:v>
                </c:pt>
                <c:pt idx="2235">
                  <c:v>62500.000000</c:v>
                </c:pt>
                <c:pt idx="2236">
                  <c:v>75000.000000</c:v>
                </c:pt>
                <c:pt idx="2237">
                  <c:v>101000.000000</c:v>
                </c:pt>
                <c:pt idx="2238">
                  <c:v>101000.000000</c:v>
                </c:pt>
                <c:pt idx="2239">
                  <c:v>75000.000000</c:v>
                </c:pt>
                <c:pt idx="2240">
                  <c:v>62500.000000</c:v>
                </c:pt>
                <c:pt idx="2241">
                  <c:v>37500.000000</c:v>
                </c:pt>
                <c:pt idx="2242">
                  <c:v>25000.000000</c:v>
                </c:pt>
                <c:pt idx="2243">
                  <c:v>-1000.000000</c:v>
                </c:pt>
                <c:pt idx="2244">
                  <c:v>-1000.000000</c:v>
                </c:pt>
                <c:pt idx="2245">
                  <c:v>25000.000000</c:v>
                </c:pt>
                <c:pt idx="2246">
                  <c:v>37500.000000</c:v>
                </c:pt>
                <c:pt idx="2247">
                  <c:v>62500.000000</c:v>
                </c:pt>
                <c:pt idx="2248">
                  <c:v>75000.000000</c:v>
                </c:pt>
                <c:pt idx="2249">
                  <c:v>101000.000000</c:v>
                </c:pt>
                <c:pt idx="2250">
                  <c:v>101000.000000</c:v>
                </c:pt>
                <c:pt idx="2251">
                  <c:v>75000.000000</c:v>
                </c:pt>
                <c:pt idx="2252">
                  <c:v>62500.000000</c:v>
                </c:pt>
                <c:pt idx="2253">
                  <c:v>37500.000000</c:v>
                </c:pt>
                <c:pt idx="2254">
                  <c:v>25000.000000</c:v>
                </c:pt>
                <c:pt idx="2255">
                  <c:v>-1000.000000</c:v>
                </c:pt>
                <c:pt idx="2256">
                  <c:v>-1000.000000</c:v>
                </c:pt>
                <c:pt idx="2257">
                  <c:v>25000.000000</c:v>
                </c:pt>
                <c:pt idx="2258">
                  <c:v>37500.000000</c:v>
                </c:pt>
                <c:pt idx="2259">
                  <c:v>62500.000000</c:v>
                </c:pt>
                <c:pt idx="2260">
                  <c:v>75000.000000</c:v>
                </c:pt>
                <c:pt idx="2261">
                  <c:v>101000.000000</c:v>
                </c:pt>
                <c:pt idx="2262">
                  <c:v>101000.000000</c:v>
                </c:pt>
                <c:pt idx="2263">
                  <c:v>75000.000000</c:v>
                </c:pt>
                <c:pt idx="2264">
                  <c:v>62500.000000</c:v>
                </c:pt>
                <c:pt idx="2265">
                  <c:v>37500.000000</c:v>
                </c:pt>
                <c:pt idx="2266">
                  <c:v>25000.000000</c:v>
                </c:pt>
                <c:pt idx="2267">
                  <c:v>-1000.000000</c:v>
                </c:pt>
                <c:pt idx="2268">
                  <c:v>-1000.000000</c:v>
                </c:pt>
                <c:pt idx="2269">
                  <c:v>25000.000000</c:v>
                </c:pt>
                <c:pt idx="2270">
                  <c:v>37500.000000</c:v>
                </c:pt>
                <c:pt idx="2271">
                  <c:v>62500.000000</c:v>
                </c:pt>
                <c:pt idx="2272">
                  <c:v>75000.000000</c:v>
                </c:pt>
                <c:pt idx="2273">
                  <c:v>101000.000000</c:v>
                </c:pt>
                <c:pt idx="2274">
                  <c:v>101000.000000</c:v>
                </c:pt>
                <c:pt idx="2275">
                  <c:v>75000.000000</c:v>
                </c:pt>
                <c:pt idx="2276">
                  <c:v>62500.000000</c:v>
                </c:pt>
                <c:pt idx="2277">
                  <c:v>37500.000000</c:v>
                </c:pt>
                <c:pt idx="2278">
                  <c:v>25000.000000</c:v>
                </c:pt>
                <c:pt idx="2279">
                  <c:v>-1000.000000</c:v>
                </c:pt>
                <c:pt idx="2280">
                  <c:v>-1000.000000</c:v>
                </c:pt>
                <c:pt idx="2281">
                  <c:v>25000.000000</c:v>
                </c:pt>
                <c:pt idx="2282">
                  <c:v>37500.000000</c:v>
                </c:pt>
                <c:pt idx="2283">
                  <c:v>62500.000000</c:v>
                </c:pt>
                <c:pt idx="2284">
                  <c:v>75000.000000</c:v>
                </c:pt>
                <c:pt idx="2285">
                  <c:v>101000.000000</c:v>
                </c:pt>
                <c:pt idx="2286">
                  <c:v>101000.000000</c:v>
                </c:pt>
                <c:pt idx="2287">
                  <c:v>75000.000000</c:v>
                </c:pt>
                <c:pt idx="2288">
                  <c:v>62500.000000</c:v>
                </c:pt>
                <c:pt idx="2289">
                  <c:v>37500.000000</c:v>
                </c:pt>
                <c:pt idx="2290">
                  <c:v>25000.000000</c:v>
                </c:pt>
                <c:pt idx="2291">
                  <c:v>-1000.000000</c:v>
                </c:pt>
                <c:pt idx="2292">
                  <c:v>-1000.000000</c:v>
                </c:pt>
                <c:pt idx="2293">
                  <c:v>25000.000000</c:v>
                </c:pt>
                <c:pt idx="2294">
                  <c:v>37500.000000</c:v>
                </c:pt>
                <c:pt idx="2295">
                  <c:v>62500.000000</c:v>
                </c:pt>
                <c:pt idx="2296">
                  <c:v>75000.000000</c:v>
                </c:pt>
                <c:pt idx="2297">
                  <c:v>101000.000000</c:v>
                </c:pt>
                <c:pt idx="2298">
                  <c:v>101000.000000</c:v>
                </c:pt>
                <c:pt idx="2299">
                  <c:v>75000.000000</c:v>
                </c:pt>
                <c:pt idx="2300">
                  <c:v>62500.000000</c:v>
                </c:pt>
                <c:pt idx="2301">
                  <c:v>37500.000000</c:v>
                </c:pt>
                <c:pt idx="2302">
                  <c:v>25000.000000</c:v>
                </c:pt>
                <c:pt idx="2303">
                  <c:v>-1000.000000</c:v>
                </c:pt>
                <c:pt idx="2304">
                  <c:v>-1000.000000</c:v>
                </c:pt>
                <c:pt idx="2305">
                  <c:v>25000.000000</c:v>
                </c:pt>
                <c:pt idx="2306">
                  <c:v>37500.000000</c:v>
                </c:pt>
                <c:pt idx="2307">
                  <c:v>62500.000000</c:v>
                </c:pt>
                <c:pt idx="2308">
                  <c:v>75000.000000</c:v>
                </c:pt>
                <c:pt idx="2309">
                  <c:v>101000.000000</c:v>
                </c:pt>
                <c:pt idx="2310">
                  <c:v>101000.000000</c:v>
                </c:pt>
                <c:pt idx="2311">
                  <c:v>75000.000000</c:v>
                </c:pt>
                <c:pt idx="2312">
                  <c:v>62500.000000</c:v>
                </c:pt>
                <c:pt idx="2313">
                  <c:v>37500.000000</c:v>
                </c:pt>
                <c:pt idx="2314">
                  <c:v>25000.000000</c:v>
                </c:pt>
                <c:pt idx="2315">
                  <c:v>-1000.000000</c:v>
                </c:pt>
                <c:pt idx="2316">
                  <c:v>-1000.000000</c:v>
                </c:pt>
                <c:pt idx="2317">
                  <c:v>25000.000000</c:v>
                </c:pt>
                <c:pt idx="2318">
                  <c:v>37500.000000</c:v>
                </c:pt>
                <c:pt idx="2319">
                  <c:v>62500.000000</c:v>
                </c:pt>
                <c:pt idx="2320">
                  <c:v>75000.000000</c:v>
                </c:pt>
                <c:pt idx="2321">
                  <c:v>101000.000000</c:v>
                </c:pt>
                <c:pt idx="2322">
                  <c:v>101000.000000</c:v>
                </c:pt>
                <c:pt idx="2323">
                  <c:v>75000.000000</c:v>
                </c:pt>
                <c:pt idx="2324">
                  <c:v>62500.000000</c:v>
                </c:pt>
                <c:pt idx="2325">
                  <c:v>37500.000000</c:v>
                </c:pt>
                <c:pt idx="2326">
                  <c:v>25000.000000</c:v>
                </c:pt>
                <c:pt idx="2327">
                  <c:v>-1000.000000</c:v>
                </c:pt>
                <c:pt idx="2328">
                  <c:v>-1000.000000</c:v>
                </c:pt>
                <c:pt idx="2329">
                  <c:v>25000.000000</c:v>
                </c:pt>
                <c:pt idx="2330">
                  <c:v>37500.000000</c:v>
                </c:pt>
                <c:pt idx="2331">
                  <c:v>62500.000000</c:v>
                </c:pt>
                <c:pt idx="2332">
                  <c:v>75000.000000</c:v>
                </c:pt>
                <c:pt idx="2333">
                  <c:v>101000.000000</c:v>
                </c:pt>
                <c:pt idx="2334">
                  <c:v>101000.000000</c:v>
                </c:pt>
                <c:pt idx="2335">
                  <c:v>75000.000000</c:v>
                </c:pt>
                <c:pt idx="2336">
                  <c:v>62500.000000</c:v>
                </c:pt>
                <c:pt idx="2337">
                  <c:v>37500.000000</c:v>
                </c:pt>
                <c:pt idx="2338">
                  <c:v>25000.000000</c:v>
                </c:pt>
                <c:pt idx="2339">
                  <c:v>-1000.000000</c:v>
                </c:pt>
                <c:pt idx="2340">
                  <c:v>-1000.000000</c:v>
                </c:pt>
                <c:pt idx="2341">
                  <c:v>25000.000000</c:v>
                </c:pt>
                <c:pt idx="2342">
                  <c:v>37500.000000</c:v>
                </c:pt>
                <c:pt idx="2343">
                  <c:v>62500.000000</c:v>
                </c:pt>
                <c:pt idx="2344">
                  <c:v>75000.000000</c:v>
                </c:pt>
                <c:pt idx="2345">
                  <c:v>101000.000000</c:v>
                </c:pt>
                <c:pt idx="2346">
                  <c:v>101000.000000</c:v>
                </c:pt>
                <c:pt idx="2347">
                  <c:v>75000.000000</c:v>
                </c:pt>
                <c:pt idx="2348">
                  <c:v>62500.000000</c:v>
                </c:pt>
                <c:pt idx="2349">
                  <c:v>37500.000000</c:v>
                </c:pt>
                <c:pt idx="2350">
                  <c:v>25000.000000</c:v>
                </c:pt>
                <c:pt idx="2351">
                  <c:v>-1000.000000</c:v>
                </c:pt>
                <c:pt idx="2352">
                  <c:v>-1000.000000</c:v>
                </c:pt>
                <c:pt idx="2353">
                  <c:v>25000.000000</c:v>
                </c:pt>
                <c:pt idx="2354">
                  <c:v>37500.000000</c:v>
                </c:pt>
                <c:pt idx="2355">
                  <c:v>62500.000000</c:v>
                </c:pt>
                <c:pt idx="2356">
                  <c:v>75000.000000</c:v>
                </c:pt>
                <c:pt idx="2357">
                  <c:v>101000.000000</c:v>
                </c:pt>
                <c:pt idx="2358">
                  <c:v>101000.000000</c:v>
                </c:pt>
                <c:pt idx="2359">
                  <c:v>75000.000000</c:v>
                </c:pt>
                <c:pt idx="2360">
                  <c:v>62500.000000</c:v>
                </c:pt>
                <c:pt idx="2361">
                  <c:v>37500.000000</c:v>
                </c:pt>
                <c:pt idx="2362">
                  <c:v>25000.000000</c:v>
                </c:pt>
                <c:pt idx="2363">
                  <c:v>-1000.000000</c:v>
                </c:pt>
                <c:pt idx="2364">
                  <c:v>-1000.000000</c:v>
                </c:pt>
                <c:pt idx="2365">
                  <c:v>25000.000000</c:v>
                </c:pt>
                <c:pt idx="2366">
                  <c:v>37500.000000</c:v>
                </c:pt>
                <c:pt idx="2367">
                  <c:v>62500.000000</c:v>
                </c:pt>
                <c:pt idx="2368">
                  <c:v>75000.000000</c:v>
                </c:pt>
                <c:pt idx="2369">
                  <c:v>101000.000000</c:v>
                </c:pt>
                <c:pt idx="2370">
                  <c:v>101000.000000</c:v>
                </c:pt>
                <c:pt idx="2371">
                  <c:v>75000.000000</c:v>
                </c:pt>
                <c:pt idx="2372">
                  <c:v>62500.000000</c:v>
                </c:pt>
                <c:pt idx="2373">
                  <c:v>37500.000000</c:v>
                </c:pt>
                <c:pt idx="2374">
                  <c:v>25000.000000</c:v>
                </c:pt>
                <c:pt idx="2375">
                  <c:v>-1000.000000</c:v>
                </c:pt>
                <c:pt idx="2376">
                  <c:v>-1000.000000</c:v>
                </c:pt>
                <c:pt idx="2377">
                  <c:v>25000.000000</c:v>
                </c:pt>
                <c:pt idx="2378">
                  <c:v>37500.000000</c:v>
                </c:pt>
                <c:pt idx="2379">
                  <c:v>62500.000000</c:v>
                </c:pt>
                <c:pt idx="2380">
                  <c:v>75000.000000</c:v>
                </c:pt>
                <c:pt idx="2381">
                  <c:v>101000.000000</c:v>
                </c:pt>
                <c:pt idx="2382">
                  <c:v>101000.000000</c:v>
                </c:pt>
                <c:pt idx="2383">
                  <c:v>75000.000000</c:v>
                </c:pt>
                <c:pt idx="2384">
                  <c:v>62500.000000</c:v>
                </c:pt>
                <c:pt idx="2385">
                  <c:v>37500.000000</c:v>
                </c:pt>
                <c:pt idx="2386">
                  <c:v>25000.000000</c:v>
                </c:pt>
                <c:pt idx="2387">
                  <c:v>-1000.000000</c:v>
                </c:pt>
                <c:pt idx="2388">
                  <c:v>-1000.000000</c:v>
                </c:pt>
                <c:pt idx="2389">
                  <c:v>25000.000000</c:v>
                </c:pt>
                <c:pt idx="2390">
                  <c:v>37500.000000</c:v>
                </c:pt>
                <c:pt idx="2391">
                  <c:v>62500.000000</c:v>
                </c:pt>
                <c:pt idx="2392">
                  <c:v>75000.000000</c:v>
                </c:pt>
                <c:pt idx="2393">
                  <c:v>101000.000000</c:v>
                </c:pt>
                <c:pt idx="2394">
                  <c:v>101000.000000</c:v>
                </c:pt>
                <c:pt idx="2395">
                  <c:v>75000.000000</c:v>
                </c:pt>
                <c:pt idx="2396">
                  <c:v>62500.000000</c:v>
                </c:pt>
                <c:pt idx="2397">
                  <c:v>37500.000000</c:v>
                </c:pt>
                <c:pt idx="2398">
                  <c:v>25000.000000</c:v>
                </c:pt>
                <c:pt idx="2399">
                  <c:v>-1000.000000</c:v>
                </c:pt>
                <c:pt idx="2400">
                  <c:v>-1000.000000</c:v>
                </c:pt>
                <c:pt idx="2401">
                  <c:v>25000.000000</c:v>
                </c:pt>
                <c:pt idx="2402">
                  <c:v>37500.000000</c:v>
                </c:pt>
                <c:pt idx="2403">
                  <c:v>62500.000000</c:v>
                </c:pt>
                <c:pt idx="2404">
                  <c:v>75000.000000</c:v>
                </c:pt>
                <c:pt idx="2405">
                  <c:v>101000.000000</c:v>
                </c:pt>
                <c:pt idx="2406">
                  <c:v>101000.000000</c:v>
                </c:pt>
                <c:pt idx="2407">
                  <c:v>75000.000000</c:v>
                </c:pt>
                <c:pt idx="2408">
                  <c:v>62500.000000</c:v>
                </c:pt>
                <c:pt idx="2409">
                  <c:v>37500.000000</c:v>
                </c:pt>
                <c:pt idx="2410">
                  <c:v>25000.000000</c:v>
                </c:pt>
                <c:pt idx="2411">
                  <c:v>-1000.000000</c:v>
                </c:pt>
                <c:pt idx="2412">
                  <c:v>-1000.000000</c:v>
                </c:pt>
                <c:pt idx="2413">
                  <c:v>25000.000000</c:v>
                </c:pt>
                <c:pt idx="2414">
                  <c:v>37500.000000</c:v>
                </c:pt>
                <c:pt idx="2415">
                  <c:v>62500.000000</c:v>
                </c:pt>
                <c:pt idx="2416">
                  <c:v>75000.000000</c:v>
                </c:pt>
                <c:pt idx="2417">
                  <c:v>101000.000000</c:v>
                </c:pt>
                <c:pt idx="2418">
                  <c:v>101000.000000</c:v>
                </c:pt>
                <c:pt idx="2419">
                  <c:v>75000.000000</c:v>
                </c:pt>
                <c:pt idx="2420">
                  <c:v>62500.000000</c:v>
                </c:pt>
                <c:pt idx="2421">
                  <c:v>37500.000000</c:v>
                </c:pt>
                <c:pt idx="2422">
                  <c:v>25000.000000</c:v>
                </c:pt>
                <c:pt idx="2423">
                  <c:v>-1000.000000</c:v>
                </c:pt>
                <c:pt idx="2424">
                  <c:v>-1000.000000</c:v>
                </c:pt>
                <c:pt idx="2425">
                  <c:v>25000.000000</c:v>
                </c:pt>
                <c:pt idx="2426">
                  <c:v>37500.000000</c:v>
                </c:pt>
                <c:pt idx="2427">
                  <c:v>62500.000000</c:v>
                </c:pt>
                <c:pt idx="2428">
                  <c:v>75000.000000</c:v>
                </c:pt>
                <c:pt idx="2429">
                  <c:v>101000.000000</c:v>
                </c:pt>
                <c:pt idx="2430">
                  <c:v>101000.000000</c:v>
                </c:pt>
                <c:pt idx="2431">
                  <c:v>75000.000000</c:v>
                </c:pt>
                <c:pt idx="2432">
                  <c:v>62500.000000</c:v>
                </c:pt>
                <c:pt idx="2433">
                  <c:v>37500.000000</c:v>
                </c:pt>
                <c:pt idx="2434">
                  <c:v>25000.000000</c:v>
                </c:pt>
                <c:pt idx="2435">
                  <c:v>-1000.000000</c:v>
                </c:pt>
                <c:pt idx="2436">
                  <c:v>-1000.000000</c:v>
                </c:pt>
                <c:pt idx="2437">
                  <c:v>25000.000000</c:v>
                </c:pt>
                <c:pt idx="2438">
                  <c:v>37500.000000</c:v>
                </c:pt>
                <c:pt idx="2439">
                  <c:v>62500.000000</c:v>
                </c:pt>
                <c:pt idx="2440">
                  <c:v>75000.000000</c:v>
                </c:pt>
                <c:pt idx="2441">
                  <c:v>101000.000000</c:v>
                </c:pt>
                <c:pt idx="2442">
                  <c:v>101000.000000</c:v>
                </c:pt>
                <c:pt idx="2443">
                  <c:v>75000.000000</c:v>
                </c:pt>
                <c:pt idx="2444">
                  <c:v>62500.000000</c:v>
                </c:pt>
                <c:pt idx="2445">
                  <c:v>37500.000000</c:v>
                </c:pt>
                <c:pt idx="2446">
                  <c:v>25000.000000</c:v>
                </c:pt>
                <c:pt idx="2447">
                  <c:v>-1000.000000</c:v>
                </c:pt>
                <c:pt idx="2448">
                  <c:v>-1000.000000</c:v>
                </c:pt>
                <c:pt idx="2449">
                  <c:v>25000.000000</c:v>
                </c:pt>
                <c:pt idx="2450">
                  <c:v>37500.000000</c:v>
                </c:pt>
                <c:pt idx="2451">
                  <c:v>62500.000000</c:v>
                </c:pt>
                <c:pt idx="2452">
                  <c:v>75000.000000</c:v>
                </c:pt>
                <c:pt idx="2453">
                  <c:v>101000.000000</c:v>
                </c:pt>
                <c:pt idx="2454">
                  <c:v>101000.000000</c:v>
                </c:pt>
                <c:pt idx="2455">
                  <c:v>75000.000000</c:v>
                </c:pt>
                <c:pt idx="2456">
                  <c:v>62500.000000</c:v>
                </c:pt>
                <c:pt idx="2457">
                  <c:v>37500.000000</c:v>
                </c:pt>
                <c:pt idx="2458">
                  <c:v>25000.000000</c:v>
                </c:pt>
                <c:pt idx="2459">
                  <c:v>-1000.000000</c:v>
                </c:pt>
                <c:pt idx="2460">
                  <c:v>-1000.000000</c:v>
                </c:pt>
                <c:pt idx="2461">
                  <c:v>25000.000000</c:v>
                </c:pt>
                <c:pt idx="2462">
                  <c:v>37500.000000</c:v>
                </c:pt>
                <c:pt idx="2463">
                  <c:v>62500.000000</c:v>
                </c:pt>
                <c:pt idx="2464">
                  <c:v>75000.000000</c:v>
                </c:pt>
                <c:pt idx="2465">
                  <c:v>101000.000000</c:v>
                </c:pt>
                <c:pt idx="2466">
                  <c:v>101000.000000</c:v>
                </c:pt>
                <c:pt idx="2467">
                  <c:v>75000.000000</c:v>
                </c:pt>
                <c:pt idx="2468">
                  <c:v>62500.000000</c:v>
                </c:pt>
                <c:pt idx="2469">
                  <c:v>37500.000000</c:v>
                </c:pt>
                <c:pt idx="2470">
                  <c:v>25000.000000</c:v>
                </c:pt>
                <c:pt idx="2471">
                  <c:v>-1000.000000</c:v>
                </c:pt>
                <c:pt idx="2472">
                  <c:v>-1000.000000</c:v>
                </c:pt>
                <c:pt idx="2473">
                  <c:v>25000.000000</c:v>
                </c:pt>
                <c:pt idx="2474">
                  <c:v>37500.000000</c:v>
                </c:pt>
                <c:pt idx="2475">
                  <c:v>62500.000000</c:v>
                </c:pt>
                <c:pt idx="2476">
                  <c:v>75000.000000</c:v>
                </c:pt>
                <c:pt idx="2477">
                  <c:v>101000.000000</c:v>
                </c:pt>
                <c:pt idx="2478">
                  <c:v>101000.000000</c:v>
                </c:pt>
                <c:pt idx="2479">
                  <c:v>75000.000000</c:v>
                </c:pt>
                <c:pt idx="2480">
                  <c:v>62500.000000</c:v>
                </c:pt>
                <c:pt idx="2481">
                  <c:v>37500.000000</c:v>
                </c:pt>
                <c:pt idx="2482">
                  <c:v>25000.000000</c:v>
                </c:pt>
                <c:pt idx="2483">
                  <c:v>-1000.000000</c:v>
                </c:pt>
                <c:pt idx="2484">
                  <c:v>-1000.000000</c:v>
                </c:pt>
                <c:pt idx="2485">
                  <c:v>25000.000000</c:v>
                </c:pt>
                <c:pt idx="2486">
                  <c:v>37500.000000</c:v>
                </c:pt>
                <c:pt idx="2487">
                  <c:v>62500.000000</c:v>
                </c:pt>
                <c:pt idx="2488">
                  <c:v>75000.000000</c:v>
                </c:pt>
                <c:pt idx="2489">
                  <c:v>101000.000000</c:v>
                </c:pt>
                <c:pt idx="2490">
                  <c:v>101000.000000</c:v>
                </c:pt>
                <c:pt idx="2491">
                  <c:v>75000.000000</c:v>
                </c:pt>
                <c:pt idx="2492">
                  <c:v>62500.000000</c:v>
                </c:pt>
                <c:pt idx="2493">
                  <c:v>37500.000000</c:v>
                </c:pt>
                <c:pt idx="2494">
                  <c:v>25000.000000</c:v>
                </c:pt>
                <c:pt idx="2495">
                  <c:v>-1000.000000</c:v>
                </c:pt>
                <c:pt idx="2496">
                  <c:v>-1000.000000</c:v>
                </c:pt>
                <c:pt idx="2497">
                  <c:v>25000.000000</c:v>
                </c:pt>
                <c:pt idx="2498">
                  <c:v>37500.000000</c:v>
                </c:pt>
                <c:pt idx="2499">
                  <c:v>62500.000000</c:v>
                </c:pt>
                <c:pt idx="2500">
                  <c:v>75000.000000</c:v>
                </c:pt>
                <c:pt idx="2501">
                  <c:v>101000.000000</c:v>
                </c:pt>
                <c:pt idx="2502">
                  <c:v>101000.000000</c:v>
                </c:pt>
                <c:pt idx="2503">
                  <c:v>75000.000000</c:v>
                </c:pt>
                <c:pt idx="2504">
                  <c:v>62500.000000</c:v>
                </c:pt>
                <c:pt idx="2505">
                  <c:v>37500.000000</c:v>
                </c:pt>
                <c:pt idx="2506">
                  <c:v>25000.000000</c:v>
                </c:pt>
                <c:pt idx="2507">
                  <c:v>-1000.000000</c:v>
                </c:pt>
                <c:pt idx="2508">
                  <c:v>-1000.000000</c:v>
                </c:pt>
                <c:pt idx="2509">
                  <c:v>25000.000000</c:v>
                </c:pt>
                <c:pt idx="2510">
                  <c:v>37500.000000</c:v>
                </c:pt>
                <c:pt idx="2511">
                  <c:v>62500.000000</c:v>
                </c:pt>
                <c:pt idx="2512">
                  <c:v>75000.000000</c:v>
                </c:pt>
                <c:pt idx="2513">
                  <c:v>101000.000000</c:v>
                </c:pt>
                <c:pt idx="2514">
                  <c:v>101000.000000</c:v>
                </c:pt>
                <c:pt idx="2515">
                  <c:v>75000.000000</c:v>
                </c:pt>
                <c:pt idx="2516">
                  <c:v>62500.000000</c:v>
                </c:pt>
                <c:pt idx="2517">
                  <c:v>37500.000000</c:v>
                </c:pt>
                <c:pt idx="2518">
                  <c:v>25000.000000</c:v>
                </c:pt>
                <c:pt idx="2519">
                  <c:v>-1000.000000</c:v>
                </c:pt>
                <c:pt idx="2520">
                  <c:v>-1000.000000</c:v>
                </c:pt>
                <c:pt idx="2521">
                  <c:v>25000.000000</c:v>
                </c:pt>
                <c:pt idx="2522">
                  <c:v>37500.000000</c:v>
                </c:pt>
                <c:pt idx="2523">
                  <c:v>62500.000000</c:v>
                </c:pt>
                <c:pt idx="2524">
                  <c:v>75000.000000</c:v>
                </c:pt>
                <c:pt idx="2525">
                  <c:v>101000.000000</c:v>
                </c:pt>
                <c:pt idx="2526">
                  <c:v>101000.000000</c:v>
                </c:pt>
                <c:pt idx="2527">
                  <c:v>75000.000000</c:v>
                </c:pt>
                <c:pt idx="2528">
                  <c:v>62500.000000</c:v>
                </c:pt>
                <c:pt idx="2529">
                  <c:v>37500.000000</c:v>
                </c:pt>
                <c:pt idx="2530">
                  <c:v>25000.000000</c:v>
                </c:pt>
                <c:pt idx="2531">
                  <c:v>-1000.000000</c:v>
                </c:pt>
                <c:pt idx="2532">
                  <c:v>-1000.000000</c:v>
                </c:pt>
                <c:pt idx="2533">
                  <c:v>25000.000000</c:v>
                </c:pt>
                <c:pt idx="2534">
                  <c:v>37500.000000</c:v>
                </c:pt>
                <c:pt idx="2535">
                  <c:v>62500.000000</c:v>
                </c:pt>
                <c:pt idx="2536">
                  <c:v>75000.000000</c:v>
                </c:pt>
                <c:pt idx="2537">
                  <c:v>101000.000000</c:v>
                </c:pt>
                <c:pt idx="2538">
                  <c:v>101000.000000</c:v>
                </c:pt>
                <c:pt idx="2539">
                  <c:v>75000.000000</c:v>
                </c:pt>
                <c:pt idx="2540">
                  <c:v>62500.000000</c:v>
                </c:pt>
                <c:pt idx="2541">
                  <c:v>37500.000000</c:v>
                </c:pt>
                <c:pt idx="2542">
                  <c:v>25000.000000</c:v>
                </c:pt>
                <c:pt idx="2543">
                  <c:v>-1000.000000</c:v>
                </c:pt>
                <c:pt idx="2544">
                  <c:v>-1000.000000</c:v>
                </c:pt>
                <c:pt idx="2545">
                  <c:v>25000.000000</c:v>
                </c:pt>
                <c:pt idx="2546">
                  <c:v>37500.000000</c:v>
                </c:pt>
                <c:pt idx="2547">
                  <c:v>62500.000000</c:v>
                </c:pt>
                <c:pt idx="2548">
                  <c:v>75000.000000</c:v>
                </c:pt>
                <c:pt idx="2549">
                  <c:v>101000.000000</c:v>
                </c:pt>
                <c:pt idx="2550">
                  <c:v>101000.000000</c:v>
                </c:pt>
                <c:pt idx="2551">
                  <c:v>75000.000000</c:v>
                </c:pt>
                <c:pt idx="2552">
                  <c:v>62500.000000</c:v>
                </c:pt>
                <c:pt idx="2553">
                  <c:v>37500.000000</c:v>
                </c:pt>
                <c:pt idx="2554">
                  <c:v>25000.000000</c:v>
                </c:pt>
                <c:pt idx="2555">
                  <c:v>-1000.000000</c:v>
                </c:pt>
                <c:pt idx="2556">
                  <c:v>-1000.000000</c:v>
                </c:pt>
                <c:pt idx="2557">
                  <c:v>25000.000000</c:v>
                </c:pt>
                <c:pt idx="2558">
                  <c:v>37500.000000</c:v>
                </c:pt>
                <c:pt idx="2559">
                  <c:v>62500.000000</c:v>
                </c:pt>
                <c:pt idx="2560">
                  <c:v>75000.000000</c:v>
                </c:pt>
                <c:pt idx="2561">
                  <c:v>101000.000000</c:v>
                </c:pt>
                <c:pt idx="2562">
                  <c:v>101000.000000</c:v>
                </c:pt>
                <c:pt idx="2563">
                  <c:v>75000.000000</c:v>
                </c:pt>
                <c:pt idx="2564">
                  <c:v>62500.000000</c:v>
                </c:pt>
                <c:pt idx="2565">
                  <c:v>37500.000000</c:v>
                </c:pt>
                <c:pt idx="2566">
                  <c:v>25000.000000</c:v>
                </c:pt>
                <c:pt idx="2567">
                  <c:v>-1000.000000</c:v>
                </c:pt>
                <c:pt idx="2568">
                  <c:v>-1000.000000</c:v>
                </c:pt>
                <c:pt idx="2569">
                  <c:v>25000.000000</c:v>
                </c:pt>
                <c:pt idx="2570">
                  <c:v>37500.000000</c:v>
                </c:pt>
                <c:pt idx="2571">
                  <c:v>62500.000000</c:v>
                </c:pt>
                <c:pt idx="2572">
                  <c:v>75000.000000</c:v>
                </c:pt>
                <c:pt idx="2573">
                  <c:v>101000.000000</c:v>
                </c:pt>
                <c:pt idx="2574">
                  <c:v>101000.000000</c:v>
                </c:pt>
                <c:pt idx="2575">
                  <c:v>75000.000000</c:v>
                </c:pt>
                <c:pt idx="2576">
                  <c:v>62500.000000</c:v>
                </c:pt>
                <c:pt idx="2577">
                  <c:v>37500.000000</c:v>
                </c:pt>
                <c:pt idx="2578">
                  <c:v>25000.000000</c:v>
                </c:pt>
                <c:pt idx="2579">
                  <c:v>-1000.000000</c:v>
                </c:pt>
                <c:pt idx="2580">
                  <c:v>-1000.000000</c:v>
                </c:pt>
                <c:pt idx="2581">
                  <c:v>25000.000000</c:v>
                </c:pt>
                <c:pt idx="2582">
                  <c:v>37500.000000</c:v>
                </c:pt>
                <c:pt idx="2583">
                  <c:v>62500.000000</c:v>
                </c:pt>
                <c:pt idx="2584">
                  <c:v>75000.000000</c:v>
                </c:pt>
                <c:pt idx="2585">
                  <c:v>101000.000000</c:v>
                </c:pt>
                <c:pt idx="2586">
                  <c:v>101000.000000</c:v>
                </c:pt>
                <c:pt idx="2587">
                  <c:v>75000.000000</c:v>
                </c:pt>
                <c:pt idx="2588">
                  <c:v>62500.000000</c:v>
                </c:pt>
                <c:pt idx="2589">
                  <c:v>37500.000000</c:v>
                </c:pt>
                <c:pt idx="2590">
                  <c:v>25000.000000</c:v>
                </c:pt>
                <c:pt idx="2591">
                  <c:v>-1000.000000</c:v>
                </c:pt>
                <c:pt idx="2592">
                  <c:v>-1000.000000</c:v>
                </c:pt>
                <c:pt idx="2593">
                  <c:v>25000.000000</c:v>
                </c:pt>
                <c:pt idx="2594">
                  <c:v>37500.000000</c:v>
                </c:pt>
                <c:pt idx="2595">
                  <c:v>62500.000000</c:v>
                </c:pt>
                <c:pt idx="2596">
                  <c:v>75000.000000</c:v>
                </c:pt>
                <c:pt idx="2597">
                  <c:v>101000.000000</c:v>
                </c:pt>
                <c:pt idx="2598">
                  <c:v>101000.000000</c:v>
                </c:pt>
                <c:pt idx="2599">
                  <c:v>75000.000000</c:v>
                </c:pt>
                <c:pt idx="2600">
                  <c:v>62500.000000</c:v>
                </c:pt>
                <c:pt idx="2601">
                  <c:v>37500.000000</c:v>
                </c:pt>
                <c:pt idx="2602">
                  <c:v>25000.000000</c:v>
                </c:pt>
                <c:pt idx="2603">
                  <c:v>-1000.000000</c:v>
                </c:pt>
                <c:pt idx="2604">
                  <c:v>-1000.000000</c:v>
                </c:pt>
                <c:pt idx="2605">
                  <c:v>25000.000000</c:v>
                </c:pt>
                <c:pt idx="2606">
                  <c:v>37500.000000</c:v>
                </c:pt>
                <c:pt idx="2607">
                  <c:v>62500.000000</c:v>
                </c:pt>
                <c:pt idx="2608">
                  <c:v>75000.000000</c:v>
                </c:pt>
                <c:pt idx="2609">
                  <c:v>101000.000000</c:v>
                </c:pt>
                <c:pt idx="2610">
                  <c:v>101000.000000</c:v>
                </c:pt>
                <c:pt idx="2611">
                  <c:v>75000.000000</c:v>
                </c:pt>
                <c:pt idx="2612">
                  <c:v>62500.000000</c:v>
                </c:pt>
                <c:pt idx="2613">
                  <c:v>37500.000000</c:v>
                </c:pt>
                <c:pt idx="2614">
                  <c:v>25000.000000</c:v>
                </c:pt>
                <c:pt idx="2615">
                  <c:v>-1000.000000</c:v>
                </c:pt>
                <c:pt idx="2616">
                  <c:v>-1000.000000</c:v>
                </c:pt>
                <c:pt idx="2617">
                  <c:v>25000.000000</c:v>
                </c:pt>
                <c:pt idx="2618">
                  <c:v>37500.000000</c:v>
                </c:pt>
                <c:pt idx="2619">
                  <c:v>62500.000000</c:v>
                </c:pt>
                <c:pt idx="2620">
                  <c:v>75000.000000</c:v>
                </c:pt>
                <c:pt idx="2621">
                  <c:v>101000.000000</c:v>
                </c:pt>
                <c:pt idx="2622">
                  <c:v>101000.000000</c:v>
                </c:pt>
                <c:pt idx="2623">
                  <c:v>75000.000000</c:v>
                </c:pt>
                <c:pt idx="2624">
                  <c:v>62500.000000</c:v>
                </c:pt>
                <c:pt idx="2625">
                  <c:v>37500.000000</c:v>
                </c:pt>
                <c:pt idx="2626">
                  <c:v>25000.000000</c:v>
                </c:pt>
                <c:pt idx="2627">
                  <c:v>-1000.000000</c:v>
                </c:pt>
                <c:pt idx="2628">
                  <c:v>-1000.000000</c:v>
                </c:pt>
                <c:pt idx="2629">
                  <c:v>25000.000000</c:v>
                </c:pt>
                <c:pt idx="2630">
                  <c:v>37500.000000</c:v>
                </c:pt>
                <c:pt idx="2631">
                  <c:v>62500.000000</c:v>
                </c:pt>
                <c:pt idx="2632">
                  <c:v>75000.000000</c:v>
                </c:pt>
                <c:pt idx="2633">
                  <c:v>101000.000000</c:v>
                </c:pt>
                <c:pt idx="2634">
                  <c:v>101000.000000</c:v>
                </c:pt>
                <c:pt idx="2635">
                  <c:v>75000.000000</c:v>
                </c:pt>
                <c:pt idx="2636">
                  <c:v>62500.000000</c:v>
                </c:pt>
                <c:pt idx="2637">
                  <c:v>37500.000000</c:v>
                </c:pt>
                <c:pt idx="2638">
                  <c:v>25000.000000</c:v>
                </c:pt>
                <c:pt idx="2639">
                  <c:v>-1000.000000</c:v>
                </c:pt>
                <c:pt idx="2640">
                  <c:v>-1000.000000</c:v>
                </c:pt>
                <c:pt idx="2641">
                  <c:v>25000.000000</c:v>
                </c:pt>
                <c:pt idx="2642">
                  <c:v>37500.000000</c:v>
                </c:pt>
                <c:pt idx="2643">
                  <c:v>62500.000000</c:v>
                </c:pt>
                <c:pt idx="2644">
                  <c:v>75000.000000</c:v>
                </c:pt>
                <c:pt idx="2645">
                  <c:v>101000.000000</c:v>
                </c:pt>
                <c:pt idx="2646">
                  <c:v>101000.000000</c:v>
                </c:pt>
                <c:pt idx="2647">
                  <c:v>75000.000000</c:v>
                </c:pt>
                <c:pt idx="2648">
                  <c:v>62500.000000</c:v>
                </c:pt>
                <c:pt idx="2649">
                  <c:v>37500.000000</c:v>
                </c:pt>
                <c:pt idx="2650">
                  <c:v>25000.000000</c:v>
                </c:pt>
                <c:pt idx="2651">
                  <c:v>-1000.000000</c:v>
                </c:pt>
                <c:pt idx="2652">
                  <c:v>-1000.000000</c:v>
                </c:pt>
                <c:pt idx="2653">
                  <c:v>25000.000000</c:v>
                </c:pt>
                <c:pt idx="2654">
                  <c:v>37500.000000</c:v>
                </c:pt>
                <c:pt idx="2655">
                  <c:v>62500.000000</c:v>
                </c:pt>
                <c:pt idx="2656">
                  <c:v>75000.000000</c:v>
                </c:pt>
                <c:pt idx="2657">
                  <c:v>101000.000000</c:v>
                </c:pt>
                <c:pt idx="2658">
                  <c:v>101000.000000</c:v>
                </c:pt>
                <c:pt idx="2659">
                  <c:v>75000.000000</c:v>
                </c:pt>
                <c:pt idx="2660">
                  <c:v>62500.000000</c:v>
                </c:pt>
                <c:pt idx="2661">
                  <c:v>37500.000000</c:v>
                </c:pt>
                <c:pt idx="2662">
                  <c:v>25000.000000</c:v>
                </c:pt>
                <c:pt idx="2663">
                  <c:v>-1000.000000</c:v>
                </c:pt>
                <c:pt idx="2664">
                  <c:v>-1000.000000</c:v>
                </c:pt>
                <c:pt idx="2665">
                  <c:v>25000.000000</c:v>
                </c:pt>
                <c:pt idx="2666">
                  <c:v>37500.000000</c:v>
                </c:pt>
                <c:pt idx="2667">
                  <c:v>62500.000000</c:v>
                </c:pt>
                <c:pt idx="2668">
                  <c:v>75000.000000</c:v>
                </c:pt>
                <c:pt idx="2669">
                  <c:v>101000.000000</c:v>
                </c:pt>
                <c:pt idx="2670">
                  <c:v>101000.000000</c:v>
                </c:pt>
                <c:pt idx="2671">
                  <c:v>75000.000000</c:v>
                </c:pt>
                <c:pt idx="2672">
                  <c:v>62500.000000</c:v>
                </c:pt>
                <c:pt idx="2673">
                  <c:v>37500.000000</c:v>
                </c:pt>
                <c:pt idx="2674">
                  <c:v>25000.000000</c:v>
                </c:pt>
                <c:pt idx="2675">
                  <c:v>-1000.000000</c:v>
                </c:pt>
                <c:pt idx="2676">
                  <c:v>-1000.000000</c:v>
                </c:pt>
                <c:pt idx="2677">
                  <c:v>25000.000000</c:v>
                </c:pt>
                <c:pt idx="2678">
                  <c:v>37500.000000</c:v>
                </c:pt>
                <c:pt idx="2679">
                  <c:v>62500.000000</c:v>
                </c:pt>
                <c:pt idx="2680">
                  <c:v>75000.000000</c:v>
                </c:pt>
                <c:pt idx="2681">
                  <c:v>101000.000000</c:v>
                </c:pt>
                <c:pt idx="2682">
                  <c:v>101000.000000</c:v>
                </c:pt>
                <c:pt idx="2683">
                  <c:v>75000.000000</c:v>
                </c:pt>
                <c:pt idx="2684">
                  <c:v>62500.000000</c:v>
                </c:pt>
                <c:pt idx="2685">
                  <c:v>37500.000000</c:v>
                </c:pt>
                <c:pt idx="2686">
                  <c:v>25000.000000</c:v>
                </c:pt>
                <c:pt idx="2687">
                  <c:v>-1000.000000</c:v>
                </c:pt>
                <c:pt idx="2688">
                  <c:v>-1000.000000</c:v>
                </c:pt>
                <c:pt idx="2689">
                  <c:v>25000.000000</c:v>
                </c:pt>
                <c:pt idx="2690">
                  <c:v>37500.000000</c:v>
                </c:pt>
                <c:pt idx="2691">
                  <c:v>62500.000000</c:v>
                </c:pt>
                <c:pt idx="2692">
                  <c:v>75000.000000</c:v>
                </c:pt>
                <c:pt idx="2693">
                  <c:v>101000.000000</c:v>
                </c:pt>
                <c:pt idx="2694">
                  <c:v>101000.000000</c:v>
                </c:pt>
                <c:pt idx="2695">
                  <c:v>75000.000000</c:v>
                </c:pt>
                <c:pt idx="2696">
                  <c:v>62500.000000</c:v>
                </c:pt>
                <c:pt idx="2697">
                  <c:v>37500.000000</c:v>
                </c:pt>
                <c:pt idx="2698">
                  <c:v>25000.000000</c:v>
                </c:pt>
                <c:pt idx="2699">
                  <c:v>-1000.000000</c:v>
                </c:pt>
                <c:pt idx="2700">
                  <c:v>-1000.000000</c:v>
                </c:pt>
                <c:pt idx="2701">
                  <c:v>25000.000000</c:v>
                </c:pt>
                <c:pt idx="2702">
                  <c:v>37500.000000</c:v>
                </c:pt>
                <c:pt idx="2703">
                  <c:v>62500.000000</c:v>
                </c:pt>
                <c:pt idx="2704">
                  <c:v>75000.000000</c:v>
                </c:pt>
                <c:pt idx="2705">
                  <c:v>101000.000000</c:v>
                </c:pt>
                <c:pt idx="2706">
                  <c:v>101000.000000</c:v>
                </c:pt>
                <c:pt idx="2707">
                  <c:v>75000.000000</c:v>
                </c:pt>
                <c:pt idx="2708">
                  <c:v>62500.000000</c:v>
                </c:pt>
                <c:pt idx="2709">
                  <c:v>37500.000000</c:v>
                </c:pt>
                <c:pt idx="2710">
                  <c:v>25000.000000</c:v>
                </c:pt>
                <c:pt idx="2711">
                  <c:v>-1000.000000</c:v>
                </c:pt>
                <c:pt idx="2712">
                  <c:v>-1000.000000</c:v>
                </c:pt>
                <c:pt idx="2713">
                  <c:v>25000.000000</c:v>
                </c:pt>
                <c:pt idx="2714">
                  <c:v>37500.000000</c:v>
                </c:pt>
                <c:pt idx="2715">
                  <c:v>62500.000000</c:v>
                </c:pt>
                <c:pt idx="2716">
                  <c:v>75000.000000</c:v>
                </c:pt>
                <c:pt idx="2717">
                  <c:v>101000.000000</c:v>
                </c:pt>
                <c:pt idx="2718">
                  <c:v>101000.000000</c:v>
                </c:pt>
                <c:pt idx="2719">
                  <c:v>75000.000000</c:v>
                </c:pt>
                <c:pt idx="2720">
                  <c:v>62500.000000</c:v>
                </c:pt>
                <c:pt idx="2721">
                  <c:v>37500.000000</c:v>
                </c:pt>
                <c:pt idx="2722">
                  <c:v>25000.000000</c:v>
                </c:pt>
                <c:pt idx="2723">
                  <c:v>-1000.000000</c:v>
                </c:pt>
                <c:pt idx="2724">
                  <c:v>-1000.000000</c:v>
                </c:pt>
                <c:pt idx="2725">
                  <c:v>25000.000000</c:v>
                </c:pt>
                <c:pt idx="2726">
                  <c:v>37500.000000</c:v>
                </c:pt>
                <c:pt idx="2727">
                  <c:v>62500.000000</c:v>
                </c:pt>
                <c:pt idx="2728">
                  <c:v>75000.000000</c:v>
                </c:pt>
                <c:pt idx="2729">
                  <c:v>101000.000000</c:v>
                </c:pt>
                <c:pt idx="2730">
                  <c:v>101000.000000</c:v>
                </c:pt>
                <c:pt idx="2731">
                  <c:v>75000.000000</c:v>
                </c:pt>
                <c:pt idx="2732">
                  <c:v>62500.000000</c:v>
                </c:pt>
                <c:pt idx="2733">
                  <c:v>37500.000000</c:v>
                </c:pt>
                <c:pt idx="2734">
                  <c:v>25000.000000</c:v>
                </c:pt>
                <c:pt idx="2735">
                  <c:v>-1000.000000</c:v>
                </c:pt>
                <c:pt idx="2736">
                  <c:v>-1000.000000</c:v>
                </c:pt>
                <c:pt idx="2737">
                  <c:v>25000.000000</c:v>
                </c:pt>
                <c:pt idx="2738">
                  <c:v>37500.000000</c:v>
                </c:pt>
                <c:pt idx="2739">
                  <c:v>62500.000000</c:v>
                </c:pt>
                <c:pt idx="2740">
                  <c:v>75000.000000</c:v>
                </c:pt>
                <c:pt idx="2741">
                  <c:v>101000.000000</c:v>
                </c:pt>
                <c:pt idx="2742">
                  <c:v>101000.000000</c:v>
                </c:pt>
                <c:pt idx="2743">
                  <c:v>75000.000000</c:v>
                </c:pt>
                <c:pt idx="2744">
                  <c:v>62500.000000</c:v>
                </c:pt>
                <c:pt idx="2745">
                  <c:v>37500.000000</c:v>
                </c:pt>
                <c:pt idx="2746">
                  <c:v>25000.000000</c:v>
                </c:pt>
                <c:pt idx="2747">
                  <c:v>-1000.000000</c:v>
                </c:pt>
                <c:pt idx="2748">
                  <c:v>-1000.000000</c:v>
                </c:pt>
                <c:pt idx="2749">
                  <c:v>25000.000000</c:v>
                </c:pt>
                <c:pt idx="2750">
                  <c:v>37500.000000</c:v>
                </c:pt>
                <c:pt idx="2751">
                  <c:v>62500.000000</c:v>
                </c:pt>
                <c:pt idx="2752">
                  <c:v>75000.000000</c:v>
                </c:pt>
                <c:pt idx="2753">
                  <c:v>101000.000000</c:v>
                </c:pt>
                <c:pt idx="2754">
                  <c:v>101000.000000</c:v>
                </c:pt>
                <c:pt idx="2755">
                  <c:v>75000.000000</c:v>
                </c:pt>
                <c:pt idx="2756">
                  <c:v>62500.000000</c:v>
                </c:pt>
                <c:pt idx="2757">
                  <c:v>37500.000000</c:v>
                </c:pt>
                <c:pt idx="2758">
                  <c:v>25000.000000</c:v>
                </c:pt>
                <c:pt idx="2759">
                  <c:v>-1000.000000</c:v>
                </c:pt>
                <c:pt idx="2760">
                  <c:v>-1000.000000</c:v>
                </c:pt>
                <c:pt idx="2761">
                  <c:v>25000.000000</c:v>
                </c:pt>
                <c:pt idx="2762">
                  <c:v>37500.000000</c:v>
                </c:pt>
                <c:pt idx="2763">
                  <c:v>62500.000000</c:v>
                </c:pt>
                <c:pt idx="2764">
                  <c:v>75000.000000</c:v>
                </c:pt>
                <c:pt idx="2765">
                  <c:v>101000.000000</c:v>
                </c:pt>
                <c:pt idx="2766">
                  <c:v>101000.000000</c:v>
                </c:pt>
                <c:pt idx="2767">
                  <c:v>75000.000000</c:v>
                </c:pt>
                <c:pt idx="2768">
                  <c:v>62500.000000</c:v>
                </c:pt>
                <c:pt idx="2769">
                  <c:v>37500.000000</c:v>
                </c:pt>
                <c:pt idx="2770">
                  <c:v>25000.000000</c:v>
                </c:pt>
                <c:pt idx="2771">
                  <c:v>-1000.000000</c:v>
                </c:pt>
                <c:pt idx="2772">
                  <c:v>-1000.000000</c:v>
                </c:pt>
                <c:pt idx="2773">
                  <c:v>25000.000000</c:v>
                </c:pt>
                <c:pt idx="2774">
                  <c:v>37500.000000</c:v>
                </c:pt>
                <c:pt idx="2775">
                  <c:v>62500.000000</c:v>
                </c:pt>
                <c:pt idx="2776">
                  <c:v>75000.000000</c:v>
                </c:pt>
                <c:pt idx="2777">
                  <c:v>101000.000000</c:v>
                </c:pt>
                <c:pt idx="2778">
                  <c:v>101000.000000</c:v>
                </c:pt>
                <c:pt idx="2779">
                  <c:v>75000.000000</c:v>
                </c:pt>
                <c:pt idx="2780">
                  <c:v>62500.000000</c:v>
                </c:pt>
                <c:pt idx="2781">
                  <c:v>37500.000000</c:v>
                </c:pt>
                <c:pt idx="2782">
                  <c:v>25000.000000</c:v>
                </c:pt>
                <c:pt idx="2783">
                  <c:v>-1000.000000</c:v>
                </c:pt>
                <c:pt idx="2784">
                  <c:v>-1000.000000</c:v>
                </c:pt>
                <c:pt idx="2785">
                  <c:v>25000.000000</c:v>
                </c:pt>
                <c:pt idx="2786">
                  <c:v>37500.000000</c:v>
                </c:pt>
                <c:pt idx="2787">
                  <c:v>62500.000000</c:v>
                </c:pt>
                <c:pt idx="2788">
                  <c:v>75000.000000</c:v>
                </c:pt>
                <c:pt idx="2789">
                  <c:v>101000.000000</c:v>
                </c:pt>
                <c:pt idx="2790">
                  <c:v>101000.000000</c:v>
                </c:pt>
                <c:pt idx="2791">
                  <c:v>75000.000000</c:v>
                </c:pt>
                <c:pt idx="2792">
                  <c:v>62500.000000</c:v>
                </c:pt>
                <c:pt idx="2793">
                  <c:v>37500.000000</c:v>
                </c:pt>
                <c:pt idx="2794">
                  <c:v>25000.000000</c:v>
                </c:pt>
                <c:pt idx="2795">
                  <c:v>-1000.000000</c:v>
                </c:pt>
                <c:pt idx="2796">
                  <c:v>-1000.000000</c:v>
                </c:pt>
                <c:pt idx="2797">
                  <c:v>25000.000000</c:v>
                </c:pt>
                <c:pt idx="2798">
                  <c:v>37500.000000</c:v>
                </c:pt>
                <c:pt idx="2799">
                  <c:v>62500.000000</c:v>
                </c:pt>
                <c:pt idx="2800">
                  <c:v>75000.000000</c:v>
                </c:pt>
                <c:pt idx="2801">
                  <c:v>101000.000000</c:v>
                </c:pt>
                <c:pt idx="2802">
                  <c:v>101000.000000</c:v>
                </c:pt>
                <c:pt idx="2803">
                  <c:v>75000.000000</c:v>
                </c:pt>
                <c:pt idx="2804">
                  <c:v>62500.000000</c:v>
                </c:pt>
                <c:pt idx="2805">
                  <c:v>37500.000000</c:v>
                </c:pt>
                <c:pt idx="2806">
                  <c:v>25000.000000</c:v>
                </c:pt>
                <c:pt idx="2807">
                  <c:v>-1000.000000</c:v>
                </c:pt>
                <c:pt idx="2808">
                  <c:v>-1000.000000</c:v>
                </c:pt>
                <c:pt idx="2809">
                  <c:v>25000.000000</c:v>
                </c:pt>
                <c:pt idx="2810">
                  <c:v>37500.000000</c:v>
                </c:pt>
                <c:pt idx="2811">
                  <c:v>62500.000000</c:v>
                </c:pt>
                <c:pt idx="2812">
                  <c:v>75000.000000</c:v>
                </c:pt>
                <c:pt idx="2813">
                  <c:v>101000.000000</c:v>
                </c:pt>
                <c:pt idx="2814">
                  <c:v>101000.000000</c:v>
                </c:pt>
                <c:pt idx="2815">
                  <c:v>75000.000000</c:v>
                </c:pt>
                <c:pt idx="2816">
                  <c:v>62500.000000</c:v>
                </c:pt>
                <c:pt idx="2817">
                  <c:v>37500.000000</c:v>
                </c:pt>
                <c:pt idx="2818">
                  <c:v>25000.000000</c:v>
                </c:pt>
                <c:pt idx="2819">
                  <c:v>-1000.000000</c:v>
                </c:pt>
                <c:pt idx="2820">
                  <c:v>-1000.000000</c:v>
                </c:pt>
                <c:pt idx="2821">
                  <c:v>25000.000000</c:v>
                </c:pt>
                <c:pt idx="2822">
                  <c:v>37500.000000</c:v>
                </c:pt>
                <c:pt idx="2823">
                  <c:v>62500.000000</c:v>
                </c:pt>
                <c:pt idx="2824">
                  <c:v>75000.000000</c:v>
                </c:pt>
                <c:pt idx="2825">
                  <c:v>101000.000000</c:v>
                </c:pt>
                <c:pt idx="2826">
                  <c:v>101000.000000</c:v>
                </c:pt>
                <c:pt idx="2827">
                  <c:v>75000.000000</c:v>
                </c:pt>
                <c:pt idx="2828">
                  <c:v>62500.000000</c:v>
                </c:pt>
                <c:pt idx="2829">
                  <c:v>37500.000000</c:v>
                </c:pt>
                <c:pt idx="2830">
                  <c:v>25000.000000</c:v>
                </c:pt>
                <c:pt idx="2831">
                  <c:v>-1000.000000</c:v>
                </c:pt>
                <c:pt idx="2832">
                  <c:v>-1000.000000</c:v>
                </c:pt>
                <c:pt idx="2833">
                  <c:v>25000.000000</c:v>
                </c:pt>
                <c:pt idx="2834">
                  <c:v>37500.000000</c:v>
                </c:pt>
                <c:pt idx="2835">
                  <c:v>62500.000000</c:v>
                </c:pt>
                <c:pt idx="2836">
                  <c:v>75000.000000</c:v>
                </c:pt>
                <c:pt idx="2837">
                  <c:v>101000.000000</c:v>
                </c:pt>
                <c:pt idx="2838">
                  <c:v>101000.000000</c:v>
                </c:pt>
                <c:pt idx="2839">
                  <c:v>75000.000000</c:v>
                </c:pt>
                <c:pt idx="2840">
                  <c:v>62500.000000</c:v>
                </c:pt>
                <c:pt idx="2841">
                  <c:v>37500.000000</c:v>
                </c:pt>
                <c:pt idx="2842">
                  <c:v>25000.000000</c:v>
                </c:pt>
                <c:pt idx="2843">
                  <c:v>-1000.000000</c:v>
                </c:pt>
                <c:pt idx="2844">
                  <c:v>-1000.000000</c:v>
                </c:pt>
                <c:pt idx="2845">
                  <c:v>25000.000000</c:v>
                </c:pt>
                <c:pt idx="2846">
                  <c:v>37500.000000</c:v>
                </c:pt>
                <c:pt idx="2847">
                  <c:v>62500.000000</c:v>
                </c:pt>
                <c:pt idx="2848">
                  <c:v>75000.000000</c:v>
                </c:pt>
                <c:pt idx="2849">
                  <c:v>101000.000000</c:v>
                </c:pt>
                <c:pt idx="2850">
                  <c:v>101000.000000</c:v>
                </c:pt>
                <c:pt idx="2851">
                  <c:v>75000.000000</c:v>
                </c:pt>
                <c:pt idx="2852">
                  <c:v>62500.000000</c:v>
                </c:pt>
                <c:pt idx="2853">
                  <c:v>37500.000000</c:v>
                </c:pt>
                <c:pt idx="2854">
                  <c:v>25000.000000</c:v>
                </c:pt>
                <c:pt idx="2855">
                  <c:v>-1000.000000</c:v>
                </c:pt>
                <c:pt idx="2856">
                  <c:v>-1000.000000</c:v>
                </c:pt>
                <c:pt idx="2857">
                  <c:v>25000.000000</c:v>
                </c:pt>
                <c:pt idx="2858">
                  <c:v>37500.000000</c:v>
                </c:pt>
                <c:pt idx="2859">
                  <c:v>62500.000000</c:v>
                </c:pt>
                <c:pt idx="2860">
                  <c:v>75000.000000</c:v>
                </c:pt>
                <c:pt idx="2861">
                  <c:v>101000.000000</c:v>
                </c:pt>
                <c:pt idx="2862">
                  <c:v>101000.000000</c:v>
                </c:pt>
                <c:pt idx="2863">
                  <c:v>75000.000000</c:v>
                </c:pt>
                <c:pt idx="2864">
                  <c:v>62500.000000</c:v>
                </c:pt>
                <c:pt idx="2865">
                  <c:v>37500.000000</c:v>
                </c:pt>
                <c:pt idx="2866">
                  <c:v>25000.000000</c:v>
                </c:pt>
                <c:pt idx="2867">
                  <c:v>-1000.000000</c:v>
                </c:pt>
                <c:pt idx="2868">
                  <c:v>-1000.000000</c:v>
                </c:pt>
                <c:pt idx="2869">
                  <c:v>25000.000000</c:v>
                </c:pt>
                <c:pt idx="2870">
                  <c:v>37500.000000</c:v>
                </c:pt>
                <c:pt idx="2871">
                  <c:v>62500.000000</c:v>
                </c:pt>
                <c:pt idx="2872">
                  <c:v>75000.000000</c:v>
                </c:pt>
                <c:pt idx="2873">
                  <c:v>101000.000000</c:v>
                </c:pt>
                <c:pt idx="2874">
                  <c:v>101000.000000</c:v>
                </c:pt>
                <c:pt idx="2875">
                  <c:v>75000.000000</c:v>
                </c:pt>
                <c:pt idx="2876">
                  <c:v>62500.000000</c:v>
                </c:pt>
                <c:pt idx="2877">
                  <c:v>37500.000000</c:v>
                </c:pt>
                <c:pt idx="2878">
                  <c:v>25000.000000</c:v>
                </c:pt>
                <c:pt idx="2879">
                  <c:v>-1000.000000</c:v>
                </c:pt>
                <c:pt idx="2880">
                  <c:v>-1000.000000</c:v>
                </c:pt>
                <c:pt idx="2881">
                  <c:v>25000.000000</c:v>
                </c:pt>
                <c:pt idx="2882">
                  <c:v>37500.000000</c:v>
                </c:pt>
                <c:pt idx="2883">
                  <c:v>62500.000000</c:v>
                </c:pt>
                <c:pt idx="2884">
                  <c:v>75000.000000</c:v>
                </c:pt>
                <c:pt idx="2885">
                  <c:v>101000.000000</c:v>
                </c:pt>
                <c:pt idx="2886">
                  <c:v>101000.000000</c:v>
                </c:pt>
                <c:pt idx="2887">
                  <c:v>75000.000000</c:v>
                </c:pt>
                <c:pt idx="2888">
                  <c:v>62500.000000</c:v>
                </c:pt>
                <c:pt idx="2889">
                  <c:v>37500.000000</c:v>
                </c:pt>
                <c:pt idx="2890">
                  <c:v>25000.000000</c:v>
                </c:pt>
                <c:pt idx="2891">
                  <c:v>-1000.000000</c:v>
                </c:pt>
                <c:pt idx="2892">
                  <c:v>-1000.000000</c:v>
                </c:pt>
                <c:pt idx="2893">
                  <c:v>25000.000000</c:v>
                </c:pt>
                <c:pt idx="2894">
                  <c:v>37500.000000</c:v>
                </c:pt>
                <c:pt idx="2895">
                  <c:v>62500.000000</c:v>
                </c:pt>
                <c:pt idx="2896">
                  <c:v>75000.000000</c:v>
                </c:pt>
                <c:pt idx="2897">
                  <c:v>101000.000000</c:v>
                </c:pt>
                <c:pt idx="2898">
                  <c:v>101000.000000</c:v>
                </c:pt>
                <c:pt idx="2899">
                  <c:v>75000.000000</c:v>
                </c:pt>
                <c:pt idx="2900">
                  <c:v>62500.000000</c:v>
                </c:pt>
                <c:pt idx="2901">
                  <c:v>37500.000000</c:v>
                </c:pt>
                <c:pt idx="2902">
                  <c:v>25000.000000</c:v>
                </c:pt>
                <c:pt idx="2903">
                  <c:v>-1000.000000</c:v>
                </c:pt>
                <c:pt idx="2904">
                  <c:v>-1000.000000</c:v>
                </c:pt>
                <c:pt idx="2905">
                  <c:v>25000.000000</c:v>
                </c:pt>
                <c:pt idx="2906">
                  <c:v>37500.000000</c:v>
                </c:pt>
                <c:pt idx="2907">
                  <c:v>62500.000000</c:v>
                </c:pt>
                <c:pt idx="2908">
                  <c:v>75000.000000</c:v>
                </c:pt>
                <c:pt idx="2909">
                  <c:v>101000.000000</c:v>
                </c:pt>
                <c:pt idx="2910">
                  <c:v>101000.000000</c:v>
                </c:pt>
                <c:pt idx="2911">
                  <c:v>75000.000000</c:v>
                </c:pt>
                <c:pt idx="2912">
                  <c:v>62500.000000</c:v>
                </c:pt>
                <c:pt idx="2913">
                  <c:v>37500.000000</c:v>
                </c:pt>
                <c:pt idx="2914">
                  <c:v>25000.000000</c:v>
                </c:pt>
                <c:pt idx="2915">
                  <c:v>-1000.000000</c:v>
                </c:pt>
                <c:pt idx="2916">
                  <c:v>-1000.000000</c:v>
                </c:pt>
                <c:pt idx="2917">
                  <c:v>25000.000000</c:v>
                </c:pt>
                <c:pt idx="2918">
                  <c:v>37500.000000</c:v>
                </c:pt>
                <c:pt idx="2919">
                  <c:v>62500.000000</c:v>
                </c:pt>
                <c:pt idx="2920">
                  <c:v>75000.000000</c:v>
                </c:pt>
                <c:pt idx="2921">
                  <c:v>101000.000000</c:v>
                </c:pt>
                <c:pt idx="2922">
                  <c:v>101000.000000</c:v>
                </c:pt>
                <c:pt idx="2923">
                  <c:v>75000.000000</c:v>
                </c:pt>
                <c:pt idx="2924">
                  <c:v>62500.000000</c:v>
                </c:pt>
                <c:pt idx="2925">
                  <c:v>37500.000000</c:v>
                </c:pt>
                <c:pt idx="2926">
                  <c:v>25000.000000</c:v>
                </c:pt>
                <c:pt idx="2927">
                  <c:v>-1000.000000</c:v>
                </c:pt>
                <c:pt idx="2928">
                  <c:v>-1000.000000</c:v>
                </c:pt>
                <c:pt idx="2929">
                  <c:v>25000.000000</c:v>
                </c:pt>
                <c:pt idx="2930">
                  <c:v>37500.000000</c:v>
                </c:pt>
                <c:pt idx="2931">
                  <c:v>62500.000000</c:v>
                </c:pt>
                <c:pt idx="2932">
                  <c:v>75000.000000</c:v>
                </c:pt>
                <c:pt idx="2933">
                  <c:v>101000.000000</c:v>
                </c:pt>
                <c:pt idx="2934">
                  <c:v>101000.000000</c:v>
                </c:pt>
                <c:pt idx="2935">
                  <c:v>75000.000000</c:v>
                </c:pt>
                <c:pt idx="2936">
                  <c:v>62500.000000</c:v>
                </c:pt>
                <c:pt idx="2937">
                  <c:v>37500.000000</c:v>
                </c:pt>
                <c:pt idx="2938">
                  <c:v>25000.000000</c:v>
                </c:pt>
                <c:pt idx="2939">
                  <c:v>-1000.000000</c:v>
                </c:pt>
                <c:pt idx="2940">
                  <c:v>-1000.000000</c:v>
                </c:pt>
                <c:pt idx="2941">
                  <c:v>25000.000000</c:v>
                </c:pt>
                <c:pt idx="2942">
                  <c:v>37500.000000</c:v>
                </c:pt>
                <c:pt idx="2943">
                  <c:v>62500.000000</c:v>
                </c:pt>
                <c:pt idx="2944">
                  <c:v>75000.000000</c:v>
                </c:pt>
                <c:pt idx="2945">
                  <c:v>101000.000000</c:v>
                </c:pt>
                <c:pt idx="2946">
                  <c:v>101000.000000</c:v>
                </c:pt>
                <c:pt idx="2947">
                  <c:v>75000.000000</c:v>
                </c:pt>
                <c:pt idx="2948">
                  <c:v>62500.000000</c:v>
                </c:pt>
                <c:pt idx="2949">
                  <c:v>37500.000000</c:v>
                </c:pt>
                <c:pt idx="2950">
                  <c:v>25000.000000</c:v>
                </c:pt>
                <c:pt idx="2951">
                  <c:v>-1000.000000</c:v>
                </c:pt>
                <c:pt idx="2952">
                  <c:v>-1000.000000</c:v>
                </c:pt>
                <c:pt idx="2953">
                  <c:v>25000.000000</c:v>
                </c:pt>
                <c:pt idx="2954">
                  <c:v>37500.000000</c:v>
                </c:pt>
                <c:pt idx="2955">
                  <c:v>62500.000000</c:v>
                </c:pt>
                <c:pt idx="2956">
                  <c:v>75000.000000</c:v>
                </c:pt>
                <c:pt idx="2957">
                  <c:v>101000.000000</c:v>
                </c:pt>
                <c:pt idx="2958">
                  <c:v>101000.000000</c:v>
                </c:pt>
                <c:pt idx="2959">
                  <c:v>75000.000000</c:v>
                </c:pt>
                <c:pt idx="2960">
                  <c:v>62500.000000</c:v>
                </c:pt>
                <c:pt idx="2961">
                  <c:v>37500.000000</c:v>
                </c:pt>
                <c:pt idx="2962">
                  <c:v>25000.000000</c:v>
                </c:pt>
                <c:pt idx="2963">
                  <c:v>-1000.000000</c:v>
                </c:pt>
                <c:pt idx="2964">
                  <c:v>-1000.000000</c:v>
                </c:pt>
                <c:pt idx="2965">
                  <c:v>25000.000000</c:v>
                </c:pt>
                <c:pt idx="2966">
                  <c:v>37500.000000</c:v>
                </c:pt>
                <c:pt idx="2967">
                  <c:v>62500.000000</c:v>
                </c:pt>
                <c:pt idx="2968">
                  <c:v>75000.000000</c:v>
                </c:pt>
                <c:pt idx="2969">
                  <c:v>101000.000000</c:v>
                </c:pt>
                <c:pt idx="2970">
                  <c:v>101000.000000</c:v>
                </c:pt>
                <c:pt idx="2971">
                  <c:v>75000.000000</c:v>
                </c:pt>
                <c:pt idx="2972">
                  <c:v>62500.000000</c:v>
                </c:pt>
                <c:pt idx="2973">
                  <c:v>37500.000000</c:v>
                </c:pt>
                <c:pt idx="2974">
                  <c:v>25000.000000</c:v>
                </c:pt>
                <c:pt idx="2975">
                  <c:v>-1000.000000</c:v>
                </c:pt>
                <c:pt idx="2976">
                  <c:v>-1000.000000</c:v>
                </c:pt>
                <c:pt idx="2977">
                  <c:v>25000.000000</c:v>
                </c:pt>
                <c:pt idx="2978">
                  <c:v>37500.000000</c:v>
                </c:pt>
                <c:pt idx="2979">
                  <c:v>62500.000000</c:v>
                </c:pt>
                <c:pt idx="2980">
                  <c:v>75000.000000</c:v>
                </c:pt>
                <c:pt idx="2981">
                  <c:v>101000.000000</c:v>
                </c:pt>
                <c:pt idx="2982">
                  <c:v>101000.000000</c:v>
                </c:pt>
                <c:pt idx="2983">
                  <c:v>75000.000000</c:v>
                </c:pt>
                <c:pt idx="2984">
                  <c:v>62500.000000</c:v>
                </c:pt>
                <c:pt idx="2985">
                  <c:v>37500.000000</c:v>
                </c:pt>
                <c:pt idx="2986">
                  <c:v>25000.000000</c:v>
                </c:pt>
                <c:pt idx="2987">
                  <c:v>-1000.000000</c:v>
                </c:pt>
                <c:pt idx="2988">
                  <c:v>-1000.000000</c:v>
                </c:pt>
                <c:pt idx="2989">
                  <c:v>25000.000000</c:v>
                </c:pt>
                <c:pt idx="2990">
                  <c:v>37500.000000</c:v>
                </c:pt>
                <c:pt idx="2991">
                  <c:v>62500.000000</c:v>
                </c:pt>
                <c:pt idx="2992">
                  <c:v>75000.000000</c:v>
                </c:pt>
                <c:pt idx="2993">
                  <c:v>101000.000000</c:v>
                </c:pt>
                <c:pt idx="2994">
                  <c:v>101000.000000</c:v>
                </c:pt>
                <c:pt idx="2995">
                  <c:v>75000.000000</c:v>
                </c:pt>
                <c:pt idx="2996">
                  <c:v>62500.000000</c:v>
                </c:pt>
                <c:pt idx="2997">
                  <c:v>37500.000000</c:v>
                </c:pt>
                <c:pt idx="2998">
                  <c:v>25000.000000</c:v>
                </c:pt>
                <c:pt idx="2999">
                  <c:v>-1000.000000</c:v>
                </c:pt>
                <c:pt idx="3000">
                  <c:v>-1000.000000</c:v>
                </c:pt>
                <c:pt idx="3001">
                  <c:v>25000.000000</c:v>
                </c:pt>
                <c:pt idx="3002">
                  <c:v>37500.000000</c:v>
                </c:pt>
                <c:pt idx="3003">
                  <c:v>62500.000000</c:v>
                </c:pt>
                <c:pt idx="3004">
                  <c:v>75000.000000</c:v>
                </c:pt>
                <c:pt idx="3005">
                  <c:v>101000.000000</c:v>
                </c:pt>
                <c:pt idx="3006">
                  <c:v>101000.000000</c:v>
                </c:pt>
                <c:pt idx="3007">
                  <c:v>75000.000000</c:v>
                </c:pt>
                <c:pt idx="3008">
                  <c:v>62500.000000</c:v>
                </c:pt>
                <c:pt idx="3009">
                  <c:v>37500.000000</c:v>
                </c:pt>
                <c:pt idx="3010">
                  <c:v>25000.000000</c:v>
                </c:pt>
                <c:pt idx="3011">
                  <c:v>-1000.000000</c:v>
                </c:pt>
                <c:pt idx="3012">
                  <c:v>-1000.000000</c:v>
                </c:pt>
                <c:pt idx="3013">
                  <c:v>25000.000000</c:v>
                </c:pt>
                <c:pt idx="3014">
                  <c:v>37500.000000</c:v>
                </c:pt>
                <c:pt idx="3015">
                  <c:v>62500.000000</c:v>
                </c:pt>
                <c:pt idx="3016">
                  <c:v>75000.000000</c:v>
                </c:pt>
                <c:pt idx="3017">
                  <c:v>101000.000000</c:v>
                </c:pt>
                <c:pt idx="3018">
                  <c:v>101000.000000</c:v>
                </c:pt>
                <c:pt idx="3019">
                  <c:v>75000.000000</c:v>
                </c:pt>
                <c:pt idx="3020">
                  <c:v>62500.000000</c:v>
                </c:pt>
                <c:pt idx="3021">
                  <c:v>37500.000000</c:v>
                </c:pt>
                <c:pt idx="3022">
                  <c:v>25000.000000</c:v>
                </c:pt>
                <c:pt idx="3023">
                  <c:v>-1000.000000</c:v>
                </c:pt>
                <c:pt idx="3024">
                  <c:v>-1000.000000</c:v>
                </c:pt>
                <c:pt idx="3025">
                  <c:v>25000.000000</c:v>
                </c:pt>
                <c:pt idx="3026">
                  <c:v>37500.000000</c:v>
                </c:pt>
                <c:pt idx="3027">
                  <c:v>62500.000000</c:v>
                </c:pt>
                <c:pt idx="3028">
                  <c:v>75000.000000</c:v>
                </c:pt>
                <c:pt idx="3029">
                  <c:v>101000.000000</c:v>
                </c:pt>
                <c:pt idx="3030">
                  <c:v>101000.000000</c:v>
                </c:pt>
                <c:pt idx="3031">
                  <c:v>75000.000000</c:v>
                </c:pt>
                <c:pt idx="3032">
                  <c:v>62500.000000</c:v>
                </c:pt>
                <c:pt idx="3033">
                  <c:v>37500.000000</c:v>
                </c:pt>
                <c:pt idx="3034">
                  <c:v>25000.000000</c:v>
                </c:pt>
                <c:pt idx="3035">
                  <c:v>-1000.000000</c:v>
                </c:pt>
                <c:pt idx="3036">
                  <c:v>-1000.000000</c:v>
                </c:pt>
                <c:pt idx="3037">
                  <c:v>25000.000000</c:v>
                </c:pt>
                <c:pt idx="3038">
                  <c:v>37500.000000</c:v>
                </c:pt>
                <c:pt idx="3039">
                  <c:v>62500.000000</c:v>
                </c:pt>
                <c:pt idx="3040">
                  <c:v>75000.000000</c:v>
                </c:pt>
                <c:pt idx="3041">
                  <c:v>101000.000000</c:v>
                </c:pt>
                <c:pt idx="3042">
                  <c:v>101000.000000</c:v>
                </c:pt>
                <c:pt idx="3043">
                  <c:v>75000.000000</c:v>
                </c:pt>
                <c:pt idx="3044">
                  <c:v>62500.000000</c:v>
                </c:pt>
                <c:pt idx="3045">
                  <c:v>37500.000000</c:v>
                </c:pt>
                <c:pt idx="3046">
                  <c:v>25000.000000</c:v>
                </c:pt>
                <c:pt idx="3047">
                  <c:v>-1000.000000</c:v>
                </c:pt>
                <c:pt idx="3048">
                  <c:v>-1000.000000</c:v>
                </c:pt>
                <c:pt idx="3049">
                  <c:v>25000.000000</c:v>
                </c:pt>
                <c:pt idx="3050">
                  <c:v>37500.000000</c:v>
                </c:pt>
                <c:pt idx="3051">
                  <c:v>62500.000000</c:v>
                </c:pt>
                <c:pt idx="3052">
                  <c:v>75000.000000</c:v>
                </c:pt>
                <c:pt idx="3053">
                  <c:v>101000.000000</c:v>
                </c:pt>
                <c:pt idx="3054">
                  <c:v>101000.000000</c:v>
                </c:pt>
                <c:pt idx="3055">
                  <c:v>75000.000000</c:v>
                </c:pt>
                <c:pt idx="3056">
                  <c:v>62500.000000</c:v>
                </c:pt>
                <c:pt idx="3057">
                  <c:v>37500.000000</c:v>
                </c:pt>
                <c:pt idx="3058">
                  <c:v>25000.000000</c:v>
                </c:pt>
                <c:pt idx="3059">
                  <c:v>-1000.000000</c:v>
                </c:pt>
                <c:pt idx="3060">
                  <c:v>-1000.000000</c:v>
                </c:pt>
                <c:pt idx="3061">
                  <c:v>25000.000000</c:v>
                </c:pt>
                <c:pt idx="3062">
                  <c:v>37500.000000</c:v>
                </c:pt>
                <c:pt idx="3063">
                  <c:v>62500.000000</c:v>
                </c:pt>
                <c:pt idx="3064">
                  <c:v>75000.000000</c:v>
                </c:pt>
                <c:pt idx="3065">
                  <c:v>101000.000000</c:v>
                </c:pt>
                <c:pt idx="3066">
                  <c:v>101000.000000</c:v>
                </c:pt>
                <c:pt idx="3067">
                  <c:v>75000.000000</c:v>
                </c:pt>
                <c:pt idx="3068">
                  <c:v>62500.000000</c:v>
                </c:pt>
                <c:pt idx="3069">
                  <c:v>37500.000000</c:v>
                </c:pt>
                <c:pt idx="3070">
                  <c:v>25000.000000</c:v>
                </c:pt>
                <c:pt idx="3071">
                  <c:v>-1000.000000</c:v>
                </c:pt>
                <c:pt idx="3072">
                  <c:v>-1000.000000</c:v>
                </c:pt>
                <c:pt idx="3073">
                  <c:v>25000.000000</c:v>
                </c:pt>
                <c:pt idx="3074">
                  <c:v>37500.000000</c:v>
                </c:pt>
                <c:pt idx="3075">
                  <c:v>62500.000000</c:v>
                </c:pt>
                <c:pt idx="3076">
                  <c:v>75000.000000</c:v>
                </c:pt>
                <c:pt idx="3077">
                  <c:v>101000.000000</c:v>
                </c:pt>
                <c:pt idx="3078">
                  <c:v>101000.000000</c:v>
                </c:pt>
                <c:pt idx="3079">
                  <c:v>75000.000000</c:v>
                </c:pt>
                <c:pt idx="3080">
                  <c:v>62500.000000</c:v>
                </c:pt>
                <c:pt idx="3081">
                  <c:v>37500.000000</c:v>
                </c:pt>
                <c:pt idx="3082">
                  <c:v>25000.000000</c:v>
                </c:pt>
                <c:pt idx="3083">
                  <c:v>-1000.000000</c:v>
                </c:pt>
                <c:pt idx="3084">
                  <c:v>-1000.000000</c:v>
                </c:pt>
                <c:pt idx="3085">
                  <c:v>25000.000000</c:v>
                </c:pt>
                <c:pt idx="3086">
                  <c:v>37500.000000</c:v>
                </c:pt>
                <c:pt idx="3087">
                  <c:v>62500.000000</c:v>
                </c:pt>
                <c:pt idx="3088">
                  <c:v>75000.000000</c:v>
                </c:pt>
                <c:pt idx="3089">
                  <c:v>101000.000000</c:v>
                </c:pt>
                <c:pt idx="3090">
                  <c:v>101000.000000</c:v>
                </c:pt>
                <c:pt idx="3091">
                  <c:v>75000.000000</c:v>
                </c:pt>
                <c:pt idx="3092">
                  <c:v>62500.000000</c:v>
                </c:pt>
                <c:pt idx="3093">
                  <c:v>37500.000000</c:v>
                </c:pt>
                <c:pt idx="3094">
                  <c:v>25000.000000</c:v>
                </c:pt>
                <c:pt idx="3095">
                  <c:v>-1000.000000</c:v>
                </c:pt>
                <c:pt idx="3096">
                  <c:v>-1000.000000</c:v>
                </c:pt>
                <c:pt idx="3097">
                  <c:v>25000.000000</c:v>
                </c:pt>
                <c:pt idx="3098">
                  <c:v>37500.000000</c:v>
                </c:pt>
                <c:pt idx="3099">
                  <c:v>62500.000000</c:v>
                </c:pt>
                <c:pt idx="3100">
                  <c:v>75000.000000</c:v>
                </c:pt>
                <c:pt idx="3101">
                  <c:v>101000.000000</c:v>
                </c:pt>
                <c:pt idx="3102">
                  <c:v>101000.000000</c:v>
                </c:pt>
                <c:pt idx="3103">
                  <c:v>75000.000000</c:v>
                </c:pt>
                <c:pt idx="3104">
                  <c:v>62500.000000</c:v>
                </c:pt>
                <c:pt idx="3105">
                  <c:v>37500.000000</c:v>
                </c:pt>
                <c:pt idx="3106">
                  <c:v>25000.000000</c:v>
                </c:pt>
                <c:pt idx="3107">
                  <c:v>-1000.000000</c:v>
                </c:pt>
                <c:pt idx="3108">
                  <c:v>-1000.000000</c:v>
                </c:pt>
                <c:pt idx="3109">
                  <c:v>25000.000000</c:v>
                </c:pt>
                <c:pt idx="3110">
                  <c:v>37500.000000</c:v>
                </c:pt>
                <c:pt idx="3111">
                  <c:v>62500.000000</c:v>
                </c:pt>
                <c:pt idx="3112">
                  <c:v>75000.000000</c:v>
                </c:pt>
                <c:pt idx="3113">
                  <c:v>101000.000000</c:v>
                </c:pt>
                <c:pt idx="3114">
                  <c:v>101000.000000</c:v>
                </c:pt>
                <c:pt idx="3115">
                  <c:v>75000.000000</c:v>
                </c:pt>
                <c:pt idx="3116">
                  <c:v>62500.000000</c:v>
                </c:pt>
                <c:pt idx="3117">
                  <c:v>37500.000000</c:v>
                </c:pt>
                <c:pt idx="3118">
                  <c:v>25000.000000</c:v>
                </c:pt>
                <c:pt idx="3119">
                  <c:v>-1000.000000</c:v>
                </c:pt>
                <c:pt idx="3120">
                  <c:v>-1000.000000</c:v>
                </c:pt>
                <c:pt idx="3121">
                  <c:v>25000.000000</c:v>
                </c:pt>
                <c:pt idx="3122">
                  <c:v>37500.000000</c:v>
                </c:pt>
                <c:pt idx="3123">
                  <c:v>62500.000000</c:v>
                </c:pt>
                <c:pt idx="3124">
                  <c:v>75000.000000</c:v>
                </c:pt>
                <c:pt idx="3125">
                  <c:v>101000.000000</c:v>
                </c:pt>
                <c:pt idx="3126">
                  <c:v>101000.000000</c:v>
                </c:pt>
                <c:pt idx="3127">
                  <c:v>75000.000000</c:v>
                </c:pt>
                <c:pt idx="3128">
                  <c:v>62500.000000</c:v>
                </c:pt>
                <c:pt idx="3129">
                  <c:v>37500.000000</c:v>
                </c:pt>
                <c:pt idx="3130">
                  <c:v>25000.000000</c:v>
                </c:pt>
                <c:pt idx="3131">
                  <c:v>-1000.000000</c:v>
                </c:pt>
                <c:pt idx="3132">
                  <c:v>-1000.000000</c:v>
                </c:pt>
                <c:pt idx="3133">
                  <c:v>25000.000000</c:v>
                </c:pt>
                <c:pt idx="3134">
                  <c:v>37500.000000</c:v>
                </c:pt>
                <c:pt idx="3135">
                  <c:v>62500.000000</c:v>
                </c:pt>
                <c:pt idx="3136">
                  <c:v>75000.000000</c:v>
                </c:pt>
                <c:pt idx="3137">
                  <c:v>101000.000000</c:v>
                </c:pt>
                <c:pt idx="3138">
                  <c:v>101000.000000</c:v>
                </c:pt>
                <c:pt idx="3139">
                  <c:v>75000.000000</c:v>
                </c:pt>
                <c:pt idx="3140">
                  <c:v>62500.000000</c:v>
                </c:pt>
                <c:pt idx="3141">
                  <c:v>37500.000000</c:v>
                </c:pt>
                <c:pt idx="3142">
                  <c:v>25000.000000</c:v>
                </c:pt>
                <c:pt idx="3143">
                  <c:v>-1000.000000</c:v>
                </c:pt>
                <c:pt idx="3144">
                  <c:v>-1000.000000</c:v>
                </c:pt>
                <c:pt idx="3145">
                  <c:v>25000.000000</c:v>
                </c:pt>
                <c:pt idx="3146">
                  <c:v>37500.000000</c:v>
                </c:pt>
                <c:pt idx="3147">
                  <c:v>62500.000000</c:v>
                </c:pt>
                <c:pt idx="3148">
                  <c:v>75000.000000</c:v>
                </c:pt>
                <c:pt idx="3149">
                  <c:v>101000.000000</c:v>
                </c:pt>
                <c:pt idx="3150">
                  <c:v>101000.000000</c:v>
                </c:pt>
                <c:pt idx="3151">
                  <c:v>75000.000000</c:v>
                </c:pt>
                <c:pt idx="3152">
                  <c:v>62500.000000</c:v>
                </c:pt>
                <c:pt idx="3153">
                  <c:v>37500.000000</c:v>
                </c:pt>
                <c:pt idx="3154">
                  <c:v>25000.000000</c:v>
                </c:pt>
                <c:pt idx="3155">
                  <c:v>-1000.000000</c:v>
                </c:pt>
                <c:pt idx="3156">
                  <c:v>-1000.000000</c:v>
                </c:pt>
                <c:pt idx="3157">
                  <c:v>25000.000000</c:v>
                </c:pt>
                <c:pt idx="3158">
                  <c:v>37500.000000</c:v>
                </c:pt>
                <c:pt idx="3159">
                  <c:v>62500.000000</c:v>
                </c:pt>
                <c:pt idx="3160">
                  <c:v>75000.000000</c:v>
                </c:pt>
                <c:pt idx="3161">
                  <c:v>101000.000000</c:v>
                </c:pt>
                <c:pt idx="3162">
                  <c:v>101000.000000</c:v>
                </c:pt>
                <c:pt idx="3163">
                  <c:v>75000.000000</c:v>
                </c:pt>
                <c:pt idx="3164">
                  <c:v>62500.000000</c:v>
                </c:pt>
                <c:pt idx="3165">
                  <c:v>37500.000000</c:v>
                </c:pt>
                <c:pt idx="3166">
                  <c:v>25000.000000</c:v>
                </c:pt>
                <c:pt idx="3167">
                  <c:v>-1000.000000</c:v>
                </c:pt>
                <c:pt idx="3168">
                  <c:v>-1000.000000</c:v>
                </c:pt>
                <c:pt idx="3169">
                  <c:v>25000.000000</c:v>
                </c:pt>
                <c:pt idx="3170">
                  <c:v>37500.000000</c:v>
                </c:pt>
                <c:pt idx="3171">
                  <c:v>62500.000000</c:v>
                </c:pt>
                <c:pt idx="3172">
                  <c:v>75000.000000</c:v>
                </c:pt>
                <c:pt idx="3173">
                  <c:v>101000.000000</c:v>
                </c:pt>
                <c:pt idx="3174">
                  <c:v>101000.000000</c:v>
                </c:pt>
                <c:pt idx="3175">
                  <c:v>75000.000000</c:v>
                </c:pt>
                <c:pt idx="3176">
                  <c:v>62500.000000</c:v>
                </c:pt>
                <c:pt idx="3177">
                  <c:v>37500.000000</c:v>
                </c:pt>
                <c:pt idx="3178">
                  <c:v>25000.000000</c:v>
                </c:pt>
                <c:pt idx="3179">
                  <c:v>-1000.000000</c:v>
                </c:pt>
                <c:pt idx="3180">
                  <c:v>-1000.000000</c:v>
                </c:pt>
                <c:pt idx="3181">
                  <c:v>25000.000000</c:v>
                </c:pt>
                <c:pt idx="3182">
                  <c:v>37500.000000</c:v>
                </c:pt>
                <c:pt idx="3183">
                  <c:v>62500.000000</c:v>
                </c:pt>
                <c:pt idx="3184">
                  <c:v>75000.000000</c:v>
                </c:pt>
                <c:pt idx="3185">
                  <c:v>101000.000000</c:v>
                </c:pt>
                <c:pt idx="3186">
                  <c:v>101000.000000</c:v>
                </c:pt>
                <c:pt idx="3187">
                  <c:v>75000.000000</c:v>
                </c:pt>
                <c:pt idx="3188">
                  <c:v>62500.000000</c:v>
                </c:pt>
                <c:pt idx="3189">
                  <c:v>37500.000000</c:v>
                </c:pt>
                <c:pt idx="3190">
                  <c:v>25000.000000</c:v>
                </c:pt>
                <c:pt idx="3191">
                  <c:v>-1000.000000</c:v>
                </c:pt>
                <c:pt idx="3192">
                  <c:v>-1000.000000</c:v>
                </c:pt>
                <c:pt idx="3193">
                  <c:v>25000.000000</c:v>
                </c:pt>
                <c:pt idx="3194">
                  <c:v>37500.000000</c:v>
                </c:pt>
                <c:pt idx="3195">
                  <c:v>62500.000000</c:v>
                </c:pt>
                <c:pt idx="3196">
                  <c:v>75000.000000</c:v>
                </c:pt>
                <c:pt idx="3197">
                  <c:v>101000.000000</c:v>
                </c:pt>
                <c:pt idx="3198">
                  <c:v>101000.000000</c:v>
                </c:pt>
                <c:pt idx="3199">
                  <c:v>75000.000000</c:v>
                </c:pt>
                <c:pt idx="3200">
                  <c:v>62500.000000</c:v>
                </c:pt>
                <c:pt idx="3201">
                  <c:v>37500.000000</c:v>
                </c:pt>
                <c:pt idx="3202">
                  <c:v>25000.000000</c:v>
                </c:pt>
                <c:pt idx="3203">
                  <c:v>-1000.000000</c:v>
                </c:pt>
                <c:pt idx="3204">
                  <c:v>-1000.000000</c:v>
                </c:pt>
                <c:pt idx="3205">
                  <c:v>25000.000000</c:v>
                </c:pt>
                <c:pt idx="3206">
                  <c:v>37500.000000</c:v>
                </c:pt>
                <c:pt idx="3207">
                  <c:v>62500.000000</c:v>
                </c:pt>
                <c:pt idx="3208">
                  <c:v>75000.000000</c:v>
                </c:pt>
                <c:pt idx="3209">
                  <c:v>101000.000000</c:v>
                </c:pt>
                <c:pt idx="3210">
                  <c:v>101000.000000</c:v>
                </c:pt>
                <c:pt idx="3211">
                  <c:v>75000.000000</c:v>
                </c:pt>
                <c:pt idx="3212">
                  <c:v>62500.000000</c:v>
                </c:pt>
                <c:pt idx="3213">
                  <c:v>37500.000000</c:v>
                </c:pt>
                <c:pt idx="3214">
                  <c:v>25000.000000</c:v>
                </c:pt>
                <c:pt idx="3215">
                  <c:v>-1000.000000</c:v>
                </c:pt>
                <c:pt idx="3216">
                  <c:v>-1000.000000</c:v>
                </c:pt>
                <c:pt idx="3217">
                  <c:v>25000.000000</c:v>
                </c:pt>
                <c:pt idx="3218">
                  <c:v>37500.000000</c:v>
                </c:pt>
                <c:pt idx="3219">
                  <c:v>62500.000000</c:v>
                </c:pt>
                <c:pt idx="3220">
                  <c:v>75000.000000</c:v>
                </c:pt>
                <c:pt idx="3221">
                  <c:v>101000.000000</c:v>
                </c:pt>
                <c:pt idx="3222">
                  <c:v>101000.000000</c:v>
                </c:pt>
                <c:pt idx="3223">
                  <c:v>75000.000000</c:v>
                </c:pt>
                <c:pt idx="3224">
                  <c:v>62500.000000</c:v>
                </c:pt>
                <c:pt idx="3225">
                  <c:v>37500.000000</c:v>
                </c:pt>
                <c:pt idx="3226">
                  <c:v>25000.000000</c:v>
                </c:pt>
                <c:pt idx="3227">
                  <c:v>-1000.000000</c:v>
                </c:pt>
                <c:pt idx="3228">
                  <c:v>-1000.000000</c:v>
                </c:pt>
                <c:pt idx="3229">
                  <c:v>25000.000000</c:v>
                </c:pt>
                <c:pt idx="3230">
                  <c:v>37500.000000</c:v>
                </c:pt>
                <c:pt idx="3231">
                  <c:v>62500.000000</c:v>
                </c:pt>
                <c:pt idx="3232">
                  <c:v>75000.000000</c:v>
                </c:pt>
                <c:pt idx="3233">
                  <c:v>101000.000000</c:v>
                </c:pt>
                <c:pt idx="3234">
                  <c:v>101000.000000</c:v>
                </c:pt>
                <c:pt idx="3235">
                  <c:v>75000.000000</c:v>
                </c:pt>
                <c:pt idx="3236">
                  <c:v>62500.000000</c:v>
                </c:pt>
                <c:pt idx="3237">
                  <c:v>37500.000000</c:v>
                </c:pt>
                <c:pt idx="3238">
                  <c:v>25000.000000</c:v>
                </c:pt>
                <c:pt idx="3239">
                  <c:v>-1000.000000</c:v>
                </c:pt>
                <c:pt idx="3240">
                  <c:v>-1000.000000</c:v>
                </c:pt>
                <c:pt idx="3241">
                  <c:v>25000.000000</c:v>
                </c:pt>
                <c:pt idx="3242">
                  <c:v>37500.000000</c:v>
                </c:pt>
                <c:pt idx="3243">
                  <c:v>62500.000000</c:v>
                </c:pt>
                <c:pt idx="3244">
                  <c:v>75000.000000</c:v>
                </c:pt>
                <c:pt idx="3245">
                  <c:v>101000.000000</c:v>
                </c:pt>
                <c:pt idx="3246">
                  <c:v>101000.000000</c:v>
                </c:pt>
                <c:pt idx="3247">
                  <c:v>75000.000000</c:v>
                </c:pt>
                <c:pt idx="3248">
                  <c:v>62500.000000</c:v>
                </c:pt>
                <c:pt idx="3249">
                  <c:v>37500.000000</c:v>
                </c:pt>
                <c:pt idx="3250">
                  <c:v>25000.000000</c:v>
                </c:pt>
                <c:pt idx="3251">
                  <c:v>-1000.000000</c:v>
                </c:pt>
                <c:pt idx="3252">
                  <c:v>-1000.000000</c:v>
                </c:pt>
                <c:pt idx="3253">
                  <c:v>25000.000000</c:v>
                </c:pt>
                <c:pt idx="3254">
                  <c:v>37500.000000</c:v>
                </c:pt>
                <c:pt idx="3255">
                  <c:v>62500.000000</c:v>
                </c:pt>
                <c:pt idx="3256">
                  <c:v>75000.000000</c:v>
                </c:pt>
                <c:pt idx="3257">
                  <c:v>101000.000000</c:v>
                </c:pt>
                <c:pt idx="3258">
                  <c:v>101000.000000</c:v>
                </c:pt>
                <c:pt idx="3259">
                  <c:v>75000.000000</c:v>
                </c:pt>
                <c:pt idx="3260">
                  <c:v>62500.000000</c:v>
                </c:pt>
                <c:pt idx="3261">
                  <c:v>37500.000000</c:v>
                </c:pt>
                <c:pt idx="3262">
                  <c:v>25000.000000</c:v>
                </c:pt>
                <c:pt idx="3263">
                  <c:v>-1000.000000</c:v>
                </c:pt>
                <c:pt idx="3264">
                  <c:v>-1000.000000</c:v>
                </c:pt>
                <c:pt idx="3265">
                  <c:v>25000.000000</c:v>
                </c:pt>
                <c:pt idx="3266">
                  <c:v>37500.000000</c:v>
                </c:pt>
                <c:pt idx="3267">
                  <c:v>62500.000000</c:v>
                </c:pt>
                <c:pt idx="3268">
                  <c:v>75000.000000</c:v>
                </c:pt>
                <c:pt idx="3269">
                  <c:v>101000.000000</c:v>
                </c:pt>
                <c:pt idx="3270">
                  <c:v>101000.000000</c:v>
                </c:pt>
                <c:pt idx="3271">
                  <c:v>75000.000000</c:v>
                </c:pt>
                <c:pt idx="3272">
                  <c:v>62500.000000</c:v>
                </c:pt>
                <c:pt idx="3273">
                  <c:v>37500.000000</c:v>
                </c:pt>
                <c:pt idx="3274">
                  <c:v>25000.000000</c:v>
                </c:pt>
                <c:pt idx="3275">
                  <c:v>-1000.000000</c:v>
                </c:pt>
                <c:pt idx="3276">
                  <c:v>-1000.000000</c:v>
                </c:pt>
                <c:pt idx="3277">
                  <c:v>25000.000000</c:v>
                </c:pt>
                <c:pt idx="3278">
                  <c:v>37500.000000</c:v>
                </c:pt>
                <c:pt idx="3279">
                  <c:v>62500.000000</c:v>
                </c:pt>
                <c:pt idx="3280">
                  <c:v>75000.000000</c:v>
                </c:pt>
                <c:pt idx="3281">
                  <c:v>101000.000000</c:v>
                </c:pt>
                <c:pt idx="3282">
                  <c:v>101000.000000</c:v>
                </c:pt>
                <c:pt idx="3283">
                  <c:v>75000.000000</c:v>
                </c:pt>
                <c:pt idx="3284">
                  <c:v>62500.000000</c:v>
                </c:pt>
                <c:pt idx="3285">
                  <c:v>37500.000000</c:v>
                </c:pt>
                <c:pt idx="3286">
                  <c:v>25000.000000</c:v>
                </c:pt>
                <c:pt idx="3287">
                  <c:v>-1000.000000</c:v>
                </c:pt>
                <c:pt idx="3288">
                  <c:v>-1000.000000</c:v>
                </c:pt>
                <c:pt idx="3289">
                  <c:v>25000.000000</c:v>
                </c:pt>
                <c:pt idx="3290">
                  <c:v>37500.000000</c:v>
                </c:pt>
                <c:pt idx="3291">
                  <c:v>62500.000000</c:v>
                </c:pt>
                <c:pt idx="3292">
                  <c:v>75000.000000</c:v>
                </c:pt>
                <c:pt idx="3293">
                  <c:v>101000.000000</c:v>
                </c:pt>
                <c:pt idx="3294">
                  <c:v>101000.000000</c:v>
                </c:pt>
                <c:pt idx="3295">
                  <c:v>75000.000000</c:v>
                </c:pt>
                <c:pt idx="3296">
                  <c:v>62500.000000</c:v>
                </c:pt>
                <c:pt idx="3297">
                  <c:v>37500.000000</c:v>
                </c:pt>
                <c:pt idx="3298">
                  <c:v>25000.000000</c:v>
                </c:pt>
                <c:pt idx="3299">
                  <c:v>-1000.000000</c:v>
                </c:pt>
                <c:pt idx="3300">
                  <c:v>-1000.000000</c:v>
                </c:pt>
                <c:pt idx="3301">
                  <c:v>25000.000000</c:v>
                </c:pt>
                <c:pt idx="3302">
                  <c:v>37500.000000</c:v>
                </c:pt>
                <c:pt idx="3303">
                  <c:v>62500.000000</c:v>
                </c:pt>
                <c:pt idx="3304">
                  <c:v>75000.000000</c:v>
                </c:pt>
                <c:pt idx="3305">
                  <c:v>101000.000000</c:v>
                </c:pt>
                <c:pt idx="3306">
                  <c:v>101000.000000</c:v>
                </c:pt>
                <c:pt idx="3307">
                  <c:v>75000.000000</c:v>
                </c:pt>
                <c:pt idx="3308">
                  <c:v>62500.000000</c:v>
                </c:pt>
                <c:pt idx="3309">
                  <c:v>37500.000000</c:v>
                </c:pt>
                <c:pt idx="3310">
                  <c:v>25000.000000</c:v>
                </c:pt>
                <c:pt idx="3311">
                  <c:v>-1000.000000</c:v>
                </c:pt>
                <c:pt idx="3312">
                  <c:v>-1000.000000</c:v>
                </c:pt>
                <c:pt idx="3313">
                  <c:v>25000.000000</c:v>
                </c:pt>
                <c:pt idx="3314">
                  <c:v>37500.000000</c:v>
                </c:pt>
                <c:pt idx="3315">
                  <c:v>62500.000000</c:v>
                </c:pt>
                <c:pt idx="3316">
                  <c:v>75000.000000</c:v>
                </c:pt>
                <c:pt idx="3317">
                  <c:v>101000.000000</c:v>
                </c:pt>
                <c:pt idx="3318">
                  <c:v>101000.000000</c:v>
                </c:pt>
                <c:pt idx="3319">
                  <c:v>75000.000000</c:v>
                </c:pt>
                <c:pt idx="3320">
                  <c:v>62500.000000</c:v>
                </c:pt>
                <c:pt idx="3321">
                  <c:v>37500.000000</c:v>
                </c:pt>
                <c:pt idx="3322">
                  <c:v>25000.000000</c:v>
                </c:pt>
                <c:pt idx="3323">
                  <c:v>-1000.000000</c:v>
                </c:pt>
                <c:pt idx="3324">
                  <c:v>-1000.000000</c:v>
                </c:pt>
                <c:pt idx="3325">
                  <c:v>25000.000000</c:v>
                </c:pt>
                <c:pt idx="3326">
                  <c:v>37500.000000</c:v>
                </c:pt>
                <c:pt idx="3327">
                  <c:v>62500.000000</c:v>
                </c:pt>
                <c:pt idx="3328">
                  <c:v>75000.000000</c:v>
                </c:pt>
                <c:pt idx="3329">
                  <c:v>101000.000000</c:v>
                </c:pt>
                <c:pt idx="3330">
                  <c:v>101000.000000</c:v>
                </c:pt>
                <c:pt idx="3331">
                  <c:v>75000.000000</c:v>
                </c:pt>
                <c:pt idx="3332">
                  <c:v>62500.000000</c:v>
                </c:pt>
                <c:pt idx="3333">
                  <c:v>37500.000000</c:v>
                </c:pt>
                <c:pt idx="3334">
                  <c:v>25000.000000</c:v>
                </c:pt>
                <c:pt idx="3335">
                  <c:v>-1000.000000</c:v>
                </c:pt>
                <c:pt idx="3336">
                  <c:v>-1000.000000</c:v>
                </c:pt>
                <c:pt idx="3337">
                  <c:v>25000.000000</c:v>
                </c:pt>
                <c:pt idx="3338">
                  <c:v>37500.000000</c:v>
                </c:pt>
                <c:pt idx="3339">
                  <c:v>62500.000000</c:v>
                </c:pt>
                <c:pt idx="3340">
                  <c:v>75000.000000</c:v>
                </c:pt>
                <c:pt idx="3341">
                  <c:v>101000.000000</c:v>
                </c:pt>
                <c:pt idx="3342">
                  <c:v>101000.000000</c:v>
                </c:pt>
                <c:pt idx="3343">
                  <c:v>75000.000000</c:v>
                </c:pt>
                <c:pt idx="3344">
                  <c:v>62500.000000</c:v>
                </c:pt>
                <c:pt idx="3345">
                  <c:v>37500.000000</c:v>
                </c:pt>
                <c:pt idx="3346">
                  <c:v>25000.000000</c:v>
                </c:pt>
                <c:pt idx="3347">
                  <c:v>-1000.000000</c:v>
                </c:pt>
                <c:pt idx="3348">
                  <c:v>-1000.000000</c:v>
                </c:pt>
                <c:pt idx="3349">
                  <c:v>25000.000000</c:v>
                </c:pt>
                <c:pt idx="3350">
                  <c:v>37500.000000</c:v>
                </c:pt>
                <c:pt idx="3351">
                  <c:v>62500.000000</c:v>
                </c:pt>
                <c:pt idx="3352">
                  <c:v>75000.000000</c:v>
                </c:pt>
                <c:pt idx="3353">
                  <c:v>101000.000000</c:v>
                </c:pt>
                <c:pt idx="3354">
                  <c:v>101000.000000</c:v>
                </c:pt>
                <c:pt idx="3355">
                  <c:v>75000.000000</c:v>
                </c:pt>
                <c:pt idx="3356">
                  <c:v>62500.000000</c:v>
                </c:pt>
                <c:pt idx="3357">
                  <c:v>37500.000000</c:v>
                </c:pt>
                <c:pt idx="3358">
                  <c:v>25000.000000</c:v>
                </c:pt>
                <c:pt idx="3359">
                  <c:v>-1000.000000</c:v>
                </c:pt>
                <c:pt idx="3360">
                  <c:v>-1000.000000</c:v>
                </c:pt>
                <c:pt idx="3361">
                  <c:v>25000.000000</c:v>
                </c:pt>
                <c:pt idx="3362">
                  <c:v>37500.000000</c:v>
                </c:pt>
                <c:pt idx="3363">
                  <c:v>62500.000000</c:v>
                </c:pt>
                <c:pt idx="3364">
                  <c:v>75000.000000</c:v>
                </c:pt>
                <c:pt idx="3365">
                  <c:v>101000.000000</c:v>
                </c:pt>
                <c:pt idx="3366">
                  <c:v>101000.000000</c:v>
                </c:pt>
                <c:pt idx="3367">
                  <c:v>75000.000000</c:v>
                </c:pt>
                <c:pt idx="3368">
                  <c:v>62500.000000</c:v>
                </c:pt>
                <c:pt idx="3369">
                  <c:v>37500.000000</c:v>
                </c:pt>
                <c:pt idx="3370">
                  <c:v>25000.000000</c:v>
                </c:pt>
                <c:pt idx="3371">
                  <c:v>-1000.000000</c:v>
                </c:pt>
                <c:pt idx="3372">
                  <c:v>-1000.000000</c:v>
                </c:pt>
                <c:pt idx="3373">
                  <c:v>25000.000000</c:v>
                </c:pt>
                <c:pt idx="3374">
                  <c:v>37500.000000</c:v>
                </c:pt>
                <c:pt idx="3375">
                  <c:v>62500.000000</c:v>
                </c:pt>
                <c:pt idx="3376">
                  <c:v>75000.000000</c:v>
                </c:pt>
                <c:pt idx="3377">
                  <c:v>101000.000000</c:v>
                </c:pt>
                <c:pt idx="3378">
                  <c:v>101000.000000</c:v>
                </c:pt>
                <c:pt idx="3379">
                  <c:v>75000.000000</c:v>
                </c:pt>
                <c:pt idx="3380">
                  <c:v>62500.000000</c:v>
                </c:pt>
                <c:pt idx="3381">
                  <c:v>37500.000000</c:v>
                </c:pt>
                <c:pt idx="3382">
                  <c:v>25000.000000</c:v>
                </c:pt>
                <c:pt idx="3383">
                  <c:v>-1000.000000</c:v>
                </c:pt>
                <c:pt idx="3384">
                  <c:v>-1000.000000</c:v>
                </c:pt>
                <c:pt idx="3385">
                  <c:v>25000.000000</c:v>
                </c:pt>
                <c:pt idx="3386">
                  <c:v>37500.000000</c:v>
                </c:pt>
                <c:pt idx="3387">
                  <c:v>62500.000000</c:v>
                </c:pt>
                <c:pt idx="3388">
                  <c:v>75000.000000</c:v>
                </c:pt>
                <c:pt idx="3389">
                  <c:v>101000.000000</c:v>
                </c:pt>
                <c:pt idx="3390">
                  <c:v>101000.000000</c:v>
                </c:pt>
                <c:pt idx="3391">
                  <c:v>75000.000000</c:v>
                </c:pt>
                <c:pt idx="3392">
                  <c:v>62500.000000</c:v>
                </c:pt>
                <c:pt idx="3393">
                  <c:v>37500.000000</c:v>
                </c:pt>
                <c:pt idx="3394">
                  <c:v>25000.000000</c:v>
                </c:pt>
                <c:pt idx="3395">
                  <c:v>-1000.000000</c:v>
                </c:pt>
                <c:pt idx="3396">
                  <c:v>-1000.000000</c:v>
                </c:pt>
                <c:pt idx="3397">
                  <c:v>25000.000000</c:v>
                </c:pt>
                <c:pt idx="3398">
                  <c:v>37500.000000</c:v>
                </c:pt>
                <c:pt idx="3399">
                  <c:v>62500.000000</c:v>
                </c:pt>
                <c:pt idx="3400">
                  <c:v>75000.000000</c:v>
                </c:pt>
                <c:pt idx="3401">
                  <c:v>101000.000000</c:v>
                </c:pt>
                <c:pt idx="3402">
                  <c:v>101000.000000</c:v>
                </c:pt>
                <c:pt idx="3403">
                  <c:v>75000.000000</c:v>
                </c:pt>
                <c:pt idx="3404">
                  <c:v>62500.000000</c:v>
                </c:pt>
                <c:pt idx="3405">
                  <c:v>37500.000000</c:v>
                </c:pt>
                <c:pt idx="3406">
                  <c:v>25000.000000</c:v>
                </c:pt>
                <c:pt idx="3407">
                  <c:v>-1000.000000</c:v>
                </c:pt>
                <c:pt idx="3408">
                  <c:v>-1000.000000</c:v>
                </c:pt>
                <c:pt idx="3409">
                  <c:v>25000.000000</c:v>
                </c:pt>
                <c:pt idx="3410">
                  <c:v>37500.000000</c:v>
                </c:pt>
                <c:pt idx="3411">
                  <c:v>62500.000000</c:v>
                </c:pt>
                <c:pt idx="3412">
                  <c:v>75000.000000</c:v>
                </c:pt>
                <c:pt idx="3413">
                  <c:v>101000.000000</c:v>
                </c:pt>
                <c:pt idx="3414">
                  <c:v>101000.000000</c:v>
                </c:pt>
                <c:pt idx="3415">
                  <c:v>75000.000000</c:v>
                </c:pt>
                <c:pt idx="3416">
                  <c:v>62500.000000</c:v>
                </c:pt>
                <c:pt idx="3417">
                  <c:v>37500.000000</c:v>
                </c:pt>
                <c:pt idx="3418">
                  <c:v>25000.000000</c:v>
                </c:pt>
                <c:pt idx="3419">
                  <c:v>-1000.000000</c:v>
                </c:pt>
                <c:pt idx="3420">
                  <c:v>-1000.000000</c:v>
                </c:pt>
                <c:pt idx="3421">
                  <c:v>25000.000000</c:v>
                </c:pt>
                <c:pt idx="3422">
                  <c:v>37500.000000</c:v>
                </c:pt>
                <c:pt idx="3423">
                  <c:v>62500.000000</c:v>
                </c:pt>
                <c:pt idx="3424">
                  <c:v>75000.000000</c:v>
                </c:pt>
                <c:pt idx="3425">
                  <c:v>101000.000000</c:v>
                </c:pt>
                <c:pt idx="3426">
                  <c:v>101000.000000</c:v>
                </c:pt>
                <c:pt idx="3427">
                  <c:v>75000.000000</c:v>
                </c:pt>
                <c:pt idx="3428">
                  <c:v>62500.000000</c:v>
                </c:pt>
                <c:pt idx="3429">
                  <c:v>37500.000000</c:v>
                </c:pt>
                <c:pt idx="3430">
                  <c:v>25000.000000</c:v>
                </c:pt>
                <c:pt idx="3431">
                  <c:v>-1000.000000</c:v>
                </c:pt>
                <c:pt idx="3432">
                  <c:v>-1000.000000</c:v>
                </c:pt>
                <c:pt idx="3433">
                  <c:v>25000.000000</c:v>
                </c:pt>
                <c:pt idx="3434">
                  <c:v>37500.000000</c:v>
                </c:pt>
                <c:pt idx="3435">
                  <c:v>62500.000000</c:v>
                </c:pt>
                <c:pt idx="3436">
                  <c:v>75000.000000</c:v>
                </c:pt>
                <c:pt idx="3437">
                  <c:v>101000.000000</c:v>
                </c:pt>
                <c:pt idx="3438">
                  <c:v>101000.000000</c:v>
                </c:pt>
                <c:pt idx="3439">
                  <c:v>75000.000000</c:v>
                </c:pt>
                <c:pt idx="3440">
                  <c:v>62500.000000</c:v>
                </c:pt>
                <c:pt idx="3441">
                  <c:v>37500.000000</c:v>
                </c:pt>
                <c:pt idx="3442">
                  <c:v>25000.000000</c:v>
                </c:pt>
                <c:pt idx="3443">
                  <c:v>-1000.000000</c:v>
                </c:pt>
                <c:pt idx="3444">
                  <c:v>-1000.000000</c:v>
                </c:pt>
                <c:pt idx="3445">
                  <c:v>25000.000000</c:v>
                </c:pt>
                <c:pt idx="3446">
                  <c:v>37500.000000</c:v>
                </c:pt>
                <c:pt idx="3447">
                  <c:v>62500.000000</c:v>
                </c:pt>
                <c:pt idx="3448">
                  <c:v>75000.000000</c:v>
                </c:pt>
                <c:pt idx="3449">
                  <c:v>101000.000000</c:v>
                </c:pt>
                <c:pt idx="3450">
                  <c:v>101000.000000</c:v>
                </c:pt>
                <c:pt idx="3451">
                  <c:v>75000.000000</c:v>
                </c:pt>
                <c:pt idx="3452">
                  <c:v>62500.000000</c:v>
                </c:pt>
                <c:pt idx="3453">
                  <c:v>37500.000000</c:v>
                </c:pt>
                <c:pt idx="3454">
                  <c:v>25000.000000</c:v>
                </c:pt>
                <c:pt idx="3455">
                  <c:v>-1000.000000</c:v>
                </c:pt>
                <c:pt idx="3456">
                  <c:v>-1000.000000</c:v>
                </c:pt>
                <c:pt idx="3457">
                  <c:v>25000.000000</c:v>
                </c:pt>
                <c:pt idx="3458">
                  <c:v>37500.000000</c:v>
                </c:pt>
                <c:pt idx="3459">
                  <c:v>62500.000000</c:v>
                </c:pt>
                <c:pt idx="3460">
                  <c:v>75000.000000</c:v>
                </c:pt>
                <c:pt idx="3461">
                  <c:v>101000.000000</c:v>
                </c:pt>
                <c:pt idx="3462">
                  <c:v>101000.000000</c:v>
                </c:pt>
                <c:pt idx="3463">
                  <c:v>75000.000000</c:v>
                </c:pt>
                <c:pt idx="3464">
                  <c:v>62500.000000</c:v>
                </c:pt>
                <c:pt idx="3465">
                  <c:v>37500.000000</c:v>
                </c:pt>
                <c:pt idx="3466">
                  <c:v>25000.000000</c:v>
                </c:pt>
                <c:pt idx="3467">
                  <c:v>-1000.000000</c:v>
                </c:pt>
                <c:pt idx="3468">
                  <c:v>-1000.000000</c:v>
                </c:pt>
                <c:pt idx="3469">
                  <c:v>25000.000000</c:v>
                </c:pt>
                <c:pt idx="3470">
                  <c:v>37500.000000</c:v>
                </c:pt>
                <c:pt idx="3471">
                  <c:v>62500.000000</c:v>
                </c:pt>
                <c:pt idx="3472">
                  <c:v>75000.000000</c:v>
                </c:pt>
                <c:pt idx="3473">
                  <c:v>101000.000000</c:v>
                </c:pt>
                <c:pt idx="3474">
                  <c:v>101000.000000</c:v>
                </c:pt>
                <c:pt idx="3475">
                  <c:v>75000.000000</c:v>
                </c:pt>
                <c:pt idx="3476">
                  <c:v>62500.000000</c:v>
                </c:pt>
                <c:pt idx="3477">
                  <c:v>37500.000000</c:v>
                </c:pt>
                <c:pt idx="3478">
                  <c:v>25000.000000</c:v>
                </c:pt>
                <c:pt idx="3479">
                  <c:v>-1000.000000</c:v>
                </c:pt>
                <c:pt idx="3480">
                  <c:v>-1000.000000</c:v>
                </c:pt>
                <c:pt idx="3481">
                  <c:v>25000.000000</c:v>
                </c:pt>
                <c:pt idx="3482">
                  <c:v>37500.000000</c:v>
                </c:pt>
                <c:pt idx="3483">
                  <c:v>62500.000000</c:v>
                </c:pt>
                <c:pt idx="3484">
                  <c:v>75000.000000</c:v>
                </c:pt>
                <c:pt idx="3485">
                  <c:v>101000.000000</c:v>
                </c:pt>
                <c:pt idx="3486">
                  <c:v>101000.000000</c:v>
                </c:pt>
                <c:pt idx="3487">
                  <c:v>75000.000000</c:v>
                </c:pt>
                <c:pt idx="3488">
                  <c:v>62500.000000</c:v>
                </c:pt>
                <c:pt idx="3489">
                  <c:v>37500.000000</c:v>
                </c:pt>
                <c:pt idx="3490">
                  <c:v>25000.000000</c:v>
                </c:pt>
                <c:pt idx="3491">
                  <c:v>-1000.000000</c:v>
                </c:pt>
                <c:pt idx="3492">
                  <c:v>-1000.000000</c:v>
                </c:pt>
                <c:pt idx="3493">
                  <c:v>25000.000000</c:v>
                </c:pt>
                <c:pt idx="3494">
                  <c:v>37500.000000</c:v>
                </c:pt>
                <c:pt idx="3495">
                  <c:v>62500.000000</c:v>
                </c:pt>
                <c:pt idx="3496">
                  <c:v>75000.000000</c:v>
                </c:pt>
                <c:pt idx="3497">
                  <c:v>101000.000000</c:v>
                </c:pt>
                <c:pt idx="3498">
                  <c:v>101000.000000</c:v>
                </c:pt>
                <c:pt idx="3499">
                  <c:v>75000.000000</c:v>
                </c:pt>
                <c:pt idx="3500">
                  <c:v>62500.000000</c:v>
                </c:pt>
                <c:pt idx="3501">
                  <c:v>37500.000000</c:v>
                </c:pt>
                <c:pt idx="3502">
                  <c:v>25000.000000</c:v>
                </c:pt>
                <c:pt idx="3503">
                  <c:v>-1000.000000</c:v>
                </c:pt>
                <c:pt idx="3504">
                  <c:v>-1000.000000</c:v>
                </c:pt>
                <c:pt idx="3505">
                  <c:v>25000.000000</c:v>
                </c:pt>
                <c:pt idx="3506">
                  <c:v>37500.000000</c:v>
                </c:pt>
                <c:pt idx="3507">
                  <c:v>62500.000000</c:v>
                </c:pt>
                <c:pt idx="3508">
                  <c:v>75000.000000</c:v>
                </c:pt>
                <c:pt idx="3509">
                  <c:v>101000.000000</c:v>
                </c:pt>
                <c:pt idx="3510">
                  <c:v>101000.000000</c:v>
                </c:pt>
                <c:pt idx="3511">
                  <c:v>75000.000000</c:v>
                </c:pt>
                <c:pt idx="3512">
                  <c:v>62500.000000</c:v>
                </c:pt>
                <c:pt idx="3513">
                  <c:v>37500.000000</c:v>
                </c:pt>
                <c:pt idx="3514">
                  <c:v>25000.000000</c:v>
                </c:pt>
                <c:pt idx="3515">
                  <c:v>-1000.000000</c:v>
                </c:pt>
                <c:pt idx="3516">
                  <c:v>-1000.000000</c:v>
                </c:pt>
                <c:pt idx="3517">
                  <c:v>25000.000000</c:v>
                </c:pt>
                <c:pt idx="3518">
                  <c:v>37500.000000</c:v>
                </c:pt>
                <c:pt idx="3519">
                  <c:v>62500.000000</c:v>
                </c:pt>
                <c:pt idx="3520">
                  <c:v>75000.000000</c:v>
                </c:pt>
                <c:pt idx="3521">
                  <c:v>101000.000000</c:v>
                </c:pt>
                <c:pt idx="3522">
                  <c:v>101000.000000</c:v>
                </c:pt>
                <c:pt idx="3523">
                  <c:v>75000.000000</c:v>
                </c:pt>
                <c:pt idx="3524">
                  <c:v>62500.000000</c:v>
                </c:pt>
                <c:pt idx="3525">
                  <c:v>37500.000000</c:v>
                </c:pt>
                <c:pt idx="3526">
                  <c:v>25000.000000</c:v>
                </c:pt>
                <c:pt idx="3527">
                  <c:v>-1000.000000</c:v>
                </c:pt>
                <c:pt idx="3528">
                  <c:v>-1000.000000</c:v>
                </c:pt>
                <c:pt idx="3529">
                  <c:v>25000.000000</c:v>
                </c:pt>
                <c:pt idx="3530">
                  <c:v>37500.000000</c:v>
                </c:pt>
                <c:pt idx="3531">
                  <c:v>62500.000000</c:v>
                </c:pt>
                <c:pt idx="3532">
                  <c:v>75000.000000</c:v>
                </c:pt>
                <c:pt idx="3533">
                  <c:v>101000.000000</c:v>
                </c:pt>
                <c:pt idx="3534">
                  <c:v>101000.000000</c:v>
                </c:pt>
                <c:pt idx="3535">
                  <c:v>75000.000000</c:v>
                </c:pt>
                <c:pt idx="3536">
                  <c:v>62500.000000</c:v>
                </c:pt>
                <c:pt idx="3537">
                  <c:v>37500.000000</c:v>
                </c:pt>
                <c:pt idx="3538">
                  <c:v>25000.000000</c:v>
                </c:pt>
                <c:pt idx="3539">
                  <c:v>-1000.000000</c:v>
                </c:pt>
                <c:pt idx="3540">
                  <c:v>-1000.000000</c:v>
                </c:pt>
                <c:pt idx="3541">
                  <c:v>25000.000000</c:v>
                </c:pt>
                <c:pt idx="3542">
                  <c:v>37500.000000</c:v>
                </c:pt>
                <c:pt idx="3543">
                  <c:v>62500.000000</c:v>
                </c:pt>
                <c:pt idx="3544">
                  <c:v>75000.000000</c:v>
                </c:pt>
                <c:pt idx="3545">
                  <c:v>101000.000000</c:v>
                </c:pt>
                <c:pt idx="3546">
                  <c:v>101000.000000</c:v>
                </c:pt>
                <c:pt idx="3547">
                  <c:v>75000.000000</c:v>
                </c:pt>
                <c:pt idx="3548">
                  <c:v>62500.000000</c:v>
                </c:pt>
                <c:pt idx="3549">
                  <c:v>37500.000000</c:v>
                </c:pt>
                <c:pt idx="3550">
                  <c:v>25000.000000</c:v>
                </c:pt>
                <c:pt idx="3551">
                  <c:v>-1000.000000</c:v>
                </c:pt>
                <c:pt idx="3552">
                  <c:v>-1000.000000</c:v>
                </c:pt>
                <c:pt idx="3553">
                  <c:v>25000.000000</c:v>
                </c:pt>
                <c:pt idx="3554">
                  <c:v>37500.000000</c:v>
                </c:pt>
                <c:pt idx="3555">
                  <c:v>62500.000000</c:v>
                </c:pt>
                <c:pt idx="3556">
                  <c:v>75000.000000</c:v>
                </c:pt>
                <c:pt idx="3557">
                  <c:v>101000.000000</c:v>
                </c:pt>
                <c:pt idx="3558">
                  <c:v>101000.000000</c:v>
                </c:pt>
                <c:pt idx="3559">
                  <c:v>75000.000000</c:v>
                </c:pt>
                <c:pt idx="3560">
                  <c:v>62500.000000</c:v>
                </c:pt>
                <c:pt idx="3561">
                  <c:v>37500.000000</c:v>
                </c:pt>
                <c:pt idx="3562">
                  <c:v>25000.000000</c:v>
                </c:pt>
                <c:pt idx="3563">
                  <c:v>-1000.000000</c:v>
                </c:pt>
                <c:pt idx="3564">
                  <c:v>-1000.000000</c:v>
                </c:pt>
                <c:pt idx="3565">
                  <c:v>25000.000000</c:v>
                </c:pt>
                <c:pt idx="3566">
                  <c:v>37500.000000</c:v>
                </c:pt>
                <c:pt idx="3567">
                  <c:v>62500.000000</c:v>
                </c:pt>
                <c:pt idx="3568">
                  <c:v>75000.000000</c:v>
                </c:pt>
                <c:pt idx="3569">
                  <c:v>101000.000000</c:v>
                </c:pt>
                <c:pt idx="3570">
                  <c:v>101000.000000</c:v>
                </c:pt>
                <c:pt idx="3571">
                  <c:v>75000.000000</c:v>
                </c:pt>
                <c:pt idx="3572">
                  <c:v>62500.000000</c:v>
                </c:pt>
                <c:pt idx="3573">
                  <c:v>37500.000000</c:v>
                </c:pt>
                <c:pt idx="3574">
                  <c:v>25000.000000</c:v>
                </c:pt>
                <c:pt idx="3575">
                  <c:v>-1000.000000</c:v>
                </c:pt>
                <c:pt idx="3576">
                  <c:v>-1000.000000</c:v>
                </c:pt>
                <c:pt idx="3577">
                  <c:v>25000.000000</c:v>
                </c:pt>
                <c:pt idx="3578">
                  <c:v>37500.000000</c:v>
                </c:pt>
                <c:pt idx="3579">
                  <c:v>62500.000000</c:v>
                </c:pt>
                <c:pt idx="3580">
                  <c:v>75000.000000</c:v>
                </c:pt>
                <c:pt idx="3581">
                  <c:v>101000.000000</c:v>
                </c:pt>
                <c:pt idx="3582">
                  <c:v>101000.000000</c:v>
                </c:pt>
                <c:pt idx="3583">
                  <c:v>75000.000000</c:v>
                </c:pt>
                <c:pt idx="3584">
                  <c:v>62500.000000</c:v>
                </c:pt>
                <c:pt idx="3585">
                  <c:v>37500.000000</c:v>
                </c:pt>
                <c:pt idx="3586">
                  <c:v>25000.000000</c:v>
                </c:pt>
                <c:pt idx="3587">
                  <c:v>-1000.000000</c:v>
                </c:pt>
                <c:pt idx="3588">
                  <c:v>-1000.000000</c:v>
                </c:pt>
                <c:pt idx="3589">
                  <c:v>25000.000000</c:v>
                </c:pt>
                <c:pt idx="3590">
                  <c:v>37500.000000</c:v>
                </c:pt>
                <c:pt idx="3591">
                  <c:v>62500.000000</c:v>
                </c:pt>
                <c:pt idx="3592">
                  <c:v>75000.000000</c:v>
                </c:pt>
                <c:pt idx="3593">
                  <c:v>101000.000000</c:v>
                </c:pt>
                <c:pt idx="3594">
                  <c:v>101000.000000</c:v>
                </c:pt>
                <c:pt idx="3595">
                  <c:v>75000.000000</c:v>
                </c:pt>
                <c:pt idx="3596">
                  <c:v>62500.000000</c:v>
                </c:pt>
                <c:pt idx="3597">
                  <c:v>37500.000000</c:v>
                </c:pt>
                <c:pt idx="3598">
                  <c:v>25000.000000</c:v>
                </c:pt>
                <c:pt idx="3599">
                  <c:v>-1000.000000</c:v>
                </c:pt>
                <c:pt idx="3600">
                  <c:v>-1000.000000</c:v>
                </c:pt>
                <c:pt idx="3601">
                  <c:v>25000.000000</c:v>
                </c:pt>
                <c:pt idx="3602">
                  <c:v>37500.000000</c:v>
                </c:pt>
                <c:pt idx="3603">
                  <c:v>62500.000000</c:v>
                </c:pt>
                <c:pt idx="3604">
                  <c:v>75000.000000</c:v>
                </c:pt>
                <c:pt idx="3605">
                  <c:v>101000.000000</c:v>
                </c:pt>
                <c:pt idx="3606">
                  <c:v>101000.000000</c:v>
                </c:pt>
                <c:pt idx="3607">
                  <c:v>75000.000000</c:v>
                </c:pt>
                <c:pt idx="3608">
                  <c:v>62500.000000</c:v>
                </c:pt>
                <c:pt idx="3609">
                  <c:v>37500.000000</c:v>
                </c:pt>
                <c:pt idx="3610">
                  <c:v>25000.000000</c:v>
                </c:pt>
                <c:pt idx="3611">
                  <c:v>-1000.000000</c:v>
                </c:pt>
                <c:pt idx="3612">
                  <c:v>-1000.000000</c:v>
                </c:pt>
                <c:pt idx="3613">
                  <c:v>25000.000000</c:v>
                </c:pt>
                <c:pt idx="3614">
                  <c:v>37500.000000</c:v>
                </c:pt>
                <c:pt idx="3615">
                  <c:v>62500.000000</c:v>
                </c:pt>
                <c:pt idx="3616">
                  <c:v>75000.000000</c:v>
                </c:pt>
                <c:pt idx="3617">
                  <c:v>101000.000000</c:v>
                </c:pt>
                <c:pt idx="3618">
                  <c:v>101000.000000</c:v>
                </c:pt>
                <c:pt idx="3619">
                  <c:v>75000.000000</c:v>
                </c:pt>
                <c:pt idx="3620">
                  <c:v>62500.000000</c:v>
                </c:pt>
                <c:pt idx="3621">
                  <c:v>37500.000000</c:v>
                </c:pt>
                <c:pt idx="3622">
                  <c:v>25000.000000</c:v>
                </c:pt>
                <c:pt idx="3623">
                  <c:v>-1000.000000</c:v>
                </c:pt>
                <c:pt idx="3624">
                  <c:v>-1000.000000</c:v>
                </c:pt>
                <c:pt idx="3625">
                  <c:v>25000.000000</c:v>
                </c:pt>
                <c:pt idx="3626">
                  <c:v>37500.000000</c:v>
                </c:pt>
                <c:pt idx="3627">
                  <c:v>62500.000000</c:v>
                </c:pt>
                <c:pt idx="3628">
                  <c:v>75000.000000</c:v>
                </c:pt>
                <c:pt idx="3629">
                  <c:v>101000.000000</c:v>
                </c:pt>
                <c:pt idx="3630">
                  <c:v>101000.000000</c:v>
                </c:pt>
                <c:pt idx="3631">
                  <c:v>75000.000000</c:v>
                </c:pt>
                <c:pt idx="3632">
                  <c:v>62500.000000</c:v>
                </c:pt>
                <c:pt idx="3633">
                  <c:v>37500.000000</c:v>
                </c:pt>
                <c:pt idx="3634">
                  <c:v>25000.000000</c:v>
                </c:pt>
                <c:pt idx="3635">
                  <c:v>-1000.000000</c:v>
                </c:pt>
                <c:pt idx="3636">
                  <c:v>-1000.000000</c:v>
                </c:pt>
                <c:pt idx="3637">
                  <c:v>25000.000000</c:v>
                </c:pt>
                <c:pt idx="3638">
                  <c:v>37500.000000</c:v>
                </c:pt>
                <c:pt idx="3639">
                  <c:v>62500.000000</c:v>
                </c:pt>
                <c:pt idx="3640">
                  <c:v>75000.000000</c:v>
                </c:pt>
                <c:pt idx="3641">
                  <c:v>101000.000000</c:v>
                </c:pt>
                <c:pt idx="3642">
                  <c:v>101000.000000</c:v>
                </c:pt>
                <c:pt idx="3643">
                  <c:v>75000.000000</c:v>
                </c:pt>
                <c:pt idx="3644">
                  <c:v>62500.000000</c:v>
                </c:pt>
                <c:pt idx="3645">
                  <c:v>37500.000000</c:v>
                </c:pt>
                <c:pt idx="3646">
                  <c:v>25000.000000</c:v>
                </c:pt>
                <c:pt idx="3647">
                  <c:v>-1000.000000</c:v>
                </c:pt>
                <c:pt idx="3648">
                  <c:v>-1000.000000</c:v>
                </c:pt>
                <c:pt idx="3649">
                  <c:v>25000.000000</c:v>
                </c:pt>
                <c:pt idx="3650">
                  <c:v>37500.000000</c:v>
                </c:pt>
                <c:pt idx="3651">
                  <c:v>62500.000000</c:v>
                </c:pt>
                <c:pt idx="3652">
                  <c:v>75000.000000</c:v>
                </c:pt>
                <c:pt idx="3653">
                  <c:v>101000.000000</c:v>
                </c:pt>
                <c:pt idx="3654">
                  <c:v>101000.000000</c:v>
                </c:pt>
                <c:pt idx="3655">
                  <c:v>75000.000000</c:v>
                </c:pt>
                <c:pt idx="3656">
                  <c:v>62500.000000</c:v>
                </c:pt>
                <c:pt idx="3657">
                  <c:v>37500.000000</c:v>
                </c:pt>
                <c:pt idx="3658">
                  <c:v>25000.000000</c:v>
                </c:pt>
                <c:pt idx="3659">
                  <c:v>-1000.000000</c:v>
                </c:pt>
                <c:pt idx="3660">
                  <c:v>-1000.000000</c:v>
                </c:pt>
                <c:pt idx="3661">
                  <c:v>25000.000000</c:v>
                </c:pt>
                <c:pt idx="3662">
                  <c:v>37500.000000</c:v>
                </c:pt>
                <c:pt idx="3663">
                  <c:v>62500.000000</c:v>
                </c:pt>
                <c:pt idx="3664">
                  <c:v>75000.000000</c:v>
                </c:pt>
                <c:pt idx="3665">
                  <c:v>101000.000000</c:v>
                </c:pt>
                <c:pt idx="3666">
                  <c:v>101000.000000</c:v>
                </c:pt>
                <c:pt idx="3667">
                  <c:v>75000.000000</c:v>
                </c:pt>
                <c:pt idx="3668">
                  <c:v>62500.000000</c:v>
                </c:pt>
                <c:pt idx="3669">
                  <c:v>37500.000000</c:v>
                </c:pt>
                <c:pt idx="3670">
                  <c:v>25000.000000</c:v>
                </c:pt>
                <c:pt idx="3671">
                  <c:v>-1000.000000</c:v>
                </c:pt>
                <c:pt idx="3672">
                  <c:v>-1000.000000</c:v>
                </c:pt>
                <c:pt idx="3673">
                  <c:v>25000.000000</c:v>
                </c:pt>
                <c:pt idx="3674">
                  <c:v>37500.000000</c:v>
                </c:pt>
                <c:pt idx="3675">
                  <c:v>62500.000000</c:v>
                </c:pt>
                <c:pt idx="3676">
                  <c:v>75000.000000</c:v>
                </c:pt>
                <c:pt idx="3677">
                  <c:v>101000.000000</c:v>
                </c:pt>
                <c:pt idx="3678">
                  <c:v>101000.000000</c:v>
                </c:pt>
                <c:pt idx="3679">
                  <c:v>75000.000000</c:v>
                </c:pt>
                <c:pt idx="3680">
                  <c:v>62500.000000</c:v>
                </c:pt>
                <c:pt idx="3681">
                  <c:v>37500.000000</c:v>
                </c:pt>
                <c:pt idx="3682">
                  <c:v>25000.000000</c:v>
                </c:pt>
                <c:pt idx="3683">
                  <c:v>-1000.000000</c:v>
                </c:pt>
                <c:pt idx="3684">
                  <c:v>-1000.000000</c:v>
                </c:pt>
                <c:pt idx="3685">
                  <c:v>25000.000000</c:v>
                </c:pt>
                <c:pt idx="3686">
                  <c:v>37500.000000</c:v>
                </c:pt>
                <c:pt idx="3687">
                  <c:v>62500.000000</c:v>
                </c:pt>
                <c:pt idx="3688">
                  <c:v>75000.000000</c:v>
                </c:pt>
                <c:pt idx="3689">
                  <c:v>101000.000000</c:v>
                </c:pt>
                <c:pt idx="3690">
                  <c:v>101000.000000</c:v>
                </c:pt>
                <c:pt idx="3691">
                  <c:v>75000.000000</c:v>
                </c:pt>
                <c:pt idx="3692">
                  <c:v>62500.000000</c:v>
                </c:pt>
                <c:pt idx="3693">
                  <c:v>37500.000000</c:v>
                </c:pt>
                <c:pt idx="3694">
                  <c:v>25000.000000</c:v>
                </c:pt>
                <c:pt idx="3695">
                  <c:v>-1000.000000</c:v>
                </c:pt>
                <c:pt idx="3696">
                  <c:v>-1000.000000</c:v>
                </c:pt>
                <c:pt idx="3697">
                  <c:v>25000.000000</c:v>
                </c:pt>
                <c:pt idx="3698">
                  <c:v>37500.000000</c:v>
                </c:pt>
                <c:pt idx="3699">
                  <c:v>62500.000000</c:v>
                </c:pt>
                <c:pt idx="3700">
                  <c:v>75000.000000</c:v>
                </c:pt>
                <c:pt idx="3701">
                  <c:v>101000.000000</c:v>
                </c:pt>
                <c:pt idx="3702">
                  <c:v>101000.000000</c:v>
                </c:pt>
                <c:pt idx="3703">
                  <c:v>75000.000000</c:v>
                </c:pt>
                <c:pt idx="3704">
                  <c:v>62500.000000</c:v>
                </c:pt>
                <c:pt idx="3705">
                  <c:v>37500.000000</c:v>
                </c:pt>
                <c:pt idx="3706">
                  <c:v>25000.000000</c:v>
                </c:pt>
                <c:pt idx="3707">
                  <c:v>-1000.000000</c:v>
                </c:pt>
                <c:pt idx="3708">
                  <c:v>-1000.000000</c:v>
                </c:pt>
                <c:pt idx="3709">
                  <c:v>25000.000000</c:v>
                </c:pt>
                <c:pt idx="3710">
                  <c:v>37500.000000</c:v>
                </c:pt>
                <c:pt idx="3711">
                  <c:v>62500.000000</c:v>
                </c:pt>
                <c:pt idx="3712">
                  <c:v>75000.000000</c:v>
                </c:pt>
                <c:pt idx="3713">
                  <c:v>101000.000000</c:v>
                </c:pt>
                <c:pt idx="3714">
                  <c:v>101000.000000</c:v>
                </c:pt>
                <c:pt idx="3715">
                  <c:v>75000.000000</c:v>
                </c:pt>
                <c:pt idx="3716">
                  <c:v>62500.000000</c:v>
                </c:pt>
                <c:pt idx="3717">
                  <c:v>37500.000000</c:v>
                </c:pt>
                <c:pt idx="3718">
                  <c:v>25000.000000</c:v>
                </c:pt>
                <c:pt idx="3719">
                  <c:v>-1000.000000</c:v>
                </c:pt>
                <c:pt idx="3720">
                  <c:v>-1000.000000</c:v>
                </c:pt>
                <c:pt idx="3721">
                  <c:v>25000.000000</c:v>
                </c:pt>
                <c:pt idx="3722">
                  <c:v>37500.000000</c:v>
                </c:pt>
                <c:pt idx="3723">
                  <c:v>62500.000000</c:v>
                </c:pt>
                <c:pt idx="3724">
                  <c:v>75000.000000</c:v>
                </c:pt>
                <c:pt idx="3725">
                  <c:v>101000.000000</c:v>
                </c:pt>
                <c:pt idx="3726">
                  <c:v>101000.000000</c:v>
                </c:pt>
                <c:pt idx="3727">
                  <c:v>75000.000000</c:v>
                </c:pt>
                <c:pt idx="3728">
                  <c:v>62500.000000</c:v>
                </c:pt>
                <c:pt idx="3729">
                  <c:v>37500.000000</c:v>
                </c:pt>
                <c:pt idx="3730">
                  <c:v>25000.000000</c:v>
                </c:pt>
                <c:pt idx="3731">
                  <c:v>-1000.000000</c:v>
                </c:pt>
                <c:pt idx="3732">
                  <c:v>-1000.000000</c:v>
                </c:pt>
                <c:pt idx="3733">
                  <c:v>25000.000000</c:v>
                </c:pt>
                <c:pt idx="3734">
                  <c:v>37500.000000</c:v>
                </c:pt>
                <c:pt idx="3735">
                  <c:v>62500.000000</c:v>
                </c:pt>
                <c:pt idx="3736">
                  <c:v>75000.000000</c:v>
                </c:pt>
                <c:pt idx="3737">
                  <c:v>101000.000000</c:v>
                </c:pt>
                <c:pt idx="3738">
                  <c:v>101000.000000</c:v>
                </c:pt>
                <c:pt idx="3739">
                  <c:v>75000.000000</c:v>
                </c:pt>
                <c:pt idx="3740">
                  <c:v>62500.000000</c:v>
                </c:pt>
                <c:pt idx="3741">
                  <c:v>37500.000000</c:v>
                </c:pt>
                <c:pt idx="3742">
                  <c:v>25000.000000</c:v>
                </c:pt>
                <c:pt idx="3743">
                  <c:v>-1000.000000</c:v>
                </c:pt>
                <c:pt idx="3744">
                  <c:v>-1000.000000</c:v>
                </c:pt>
                <c:pt idx="3745">
                  <c:v>25000.000000</c:v>
                </c:pt>
                <c:pt idx="3746">
                  <c:v>37500.000000</c:v>
                </c:pt>
                <c:pt idx="3747">
                  <c:v>62500.000000</c:v>
                </c:pt>
                <c:pt idx="3748">
                  <c:v>75000.000000</c:v>
                </c:pt>
                <c:pt idx="3749">
                  <c:v>101000.000000</c:v>
                </c:pt>
                <c:pt idx="3750">
                  <c:v>101000.000000</c:v>
                </c:pt>
                <c:pt idx="3751">
                  <c:v>75000.000000</c:v>
                </c:pt>
                <c:pt idx="3752">
                  <c:v>62500.000000</c:v>
                </c:pt>
                <c:pt idx="3753">
                  <c:v>37500.000000</c:v>
                </c:pt>
                <c:pt idx="3754">
                  <c:v>25000.000000</c:v>
                </c:pt>
                <c:pt idx="3755">
                  <c:v>-1000.000000</c:v>
                </c:pt>
                <c:pt idx="3756">
                  <c:v>-1000.000000</c:v>
                </c:pt>
                <c:pt idx="3757">
                  <c:v>25000.000000</c:v>
                </c:pt>
                <c:pt idx="3758">
                  <c:v>37500.000000</c:v>
                </c:pt>
                <c:pt idx="3759">
                  <c:v>62500.000000</c:v>
                </c:pt>
                <c:pt idx="3760">
                  <c:v>75000.000000</c:v>
                </c:pt>
                <c:pt idx="3761">
                  <c:v>101000.000000</c:v>
                </c:pt>
                <c:pt idx="3762">
                  <c:v>101000.000000</c:v>
                </c:pt>
                <c:pt idx="3763">
                  <c:v>75000.000000</c:v>
                </c:pt>
                <c:pt idx="3764">
                  <c:v>62500.000000</c:v>
                </c:pt>
                <c:pt idx="3765">
                  <c:v>37500.000000</c:v>
                </c:pt>
                <c:pt idx="3766">
                  <c:v>25000.000000</c:v>
                </c:pt>
                <c:pt idx="3767">
                  <c:v>-1000.000000</c:v>
                </c:pt>
                <c:pt idx="3768">
                  <c:v>-1000.000000</c:v>
                </c:pt>
                <c:pt idx="3769">
                  <c:v>25000.000000</c:v>
                </c:pt>
                <c:pt idx="3770">
                  <c:v>37500.000000</c:v>
                </c:pt>
                <c:pt idx="3771">
                  <c:v>62500.000000</c:v>
                </c:pt>
                <c:pt idx="3772">
                  <c:v>75000.000000</c:v>
                </c:pt>
                <c:pt idx="3773">
                  <c:v>101000.000000</c:v>
                </c:pt>
                <c:pt idx="3774">
                  <c:v>101000.000000</c:v>
                </c:pt>
                <c:pt idx="3775">
                  <c:v>75000.000000</c:v>
                </c:pt>
                <c:pt idx="3776">
                  <c:v>62500.000000</c:v>
                </c:pt>
                <c:pt idx="3777">
                  <c:v>37500.000000</c:v>
                </c:pt>
                <c:pt idx="3778">
                  <c:v>25000.000000</c:v>
                </c:pt>
                <c:pt idx="3779">
                  <c:v>-1000.000000</c:v>
                </c:pt>
                <c:pt idx="3780">
                  <c:v>-1000.000000</c:v>
                </c:pt>
                <c:pt idx="3781">
                  <c:v>25000.000000</c:v>
                </c:pt>
                <c:pt idx="3782">
                  <c:v>37500.000000</c:v>
                </c:pt>
                <c:pt idx="3783">
                  <c:v>62500.000000</c:v>
                </c:pt>
                <c:pt idx="3784">
                  <c:v>75000.000000</c:v>
                </c:pt>
                <c:pt idx="3785">
                  <c:v>101000.000000</c:v>
                </c:pt>
                <c:pt idx="3786">
                  <c:v>101000.000000</c:v>
                </c:pt>
                <c:pt idx="3787">
                  <c:v>75000.000000</c:v>
                </c:pt>
                <c:pt idx="3788">
                  <c:v>62500.000000</c:v>
                </c:pt>
                <c:pt idx="3789">
                  <c:v>37500.000000</c:v>
                </c:pt>
                <c:pt idx="3790">
                  <c:v>25000.000000</c:v>
                </c:pt>
                <c:pt idx="3791">
                  <c:v>-1000.000000</c:v>
                </c:pt>
                <c:pt idx="3792">
                  <c:v>-1000.000000</c:v>
                </c:pt>
                <c:pt idx="3793">
                  <c:v>25000.000000</c:v>
                </c:pt>
                <c:pt idx="3794">
                  <c:v>37500.000000</c:v>
                </c:pt>
                <c:pt idx="3795">
                  <c:v>62500.000000</c:v>
                </c:pt>
                <c:pt idx="3796">
                  <c:v>75000.000000</c:v>
                </c:pt>
                <c:pt idx="3797">
                  <c:v>101000.000000</c:v>
                </c:pt>
                <c:pt idx="3798">
                  <c:v>101000.000000</c:v>
                </c:pt>
                <c:pt idx="3799">
                  <c:v>75000.000000</c:v>
                </c:pt>
                <c:pt idx="3800">
                  <c:v>62500.000000</c:v>
                </c:pt>
                <c:pt idx="3801">
                  <c:v>37500.000000</c:v>
                </c:pt>
                <c:pt idx="3802">
                  <c:v>25000.000000</c:v>
                </c:pt>
                <c:pt idx="3803">
                  <c:v>-1000.000000</c:v>
                </c:pt>
                <c:pt idx="3804">
                  <c:v>-1000.000000</c:v>
                </c:pt>
                <c:pt idx="3805">
                  <c:v>25000.000000</c:v>
                </c:pt>
                <c:pt idx="3806">
                  <c:v>37500.000000</c:v>
                </c:pt>
                <c:pt idx="3807">
                  <c:v>62500.000000</c:v>
                </c:pt>
                <c:pt idx="3808">
                  <c:v>75000.000000</c:v>
                </c:pt>
                <c:pt idx="3809">
                  <c:v>101000.000000</c:v>
                </c:pt>
                <c:pt idx="3810">
                  <c:v>101000.000000</c:v>
                </c:pt>
                <c:pt idx="3811">
                  <c:v>75000.000000</c:v>
                </c:pt>
                <c:pt idx="3812">
                  <c:v>62500.000000</c:v>
                </c:pt>
                <c:pt idx="3813">
                  <c:v>37500.000000</c:v>
                </c:pt>
                <c:pt idx="3814">
                  <c:v>25000.000000</c:v>
                </c:pt>
                <c:pt idx="3815">
                  <c:v>-1000.000000</c:v>
                </c:pt>
                <c:pt idx="3816">
                  <c:v>-1000.000000</c:v>
                </c:pt>
                <c:pt idx="3817">
                  <c:v>25000.000000</c:v>
                </c:pt>
                <c:pt idx="3818">
                  <c:v>37500.000000</c:v>
                </c:pt>
                <c:pt idx="3819">
                  <c:v>62500.000000</c:v>
                </c:pt>
                <c:pt idx="3820">
                  <c:v>75000.000000</c:v>
                </c:pt>
                <c:pt idx="3821">
                  <c:v>101000.000000</c:v>
                </c:pt>
                <c:pt idx="3822">
                  <c:v>101000.000000</c:v>
                </c:pt>
                <c:pt idx="3823">
                  <c:v>75000.000000</c:v>
                </c:pt>
                <c:pt idx="3824">
                  <c:v>62500.000000</c:v>
                </c:pt>
                <c:pt idx="3825">
                  <c:v>37500.000000</c:v>
                </c:pt>
                <c:pt idx="3826">
                  <c:v>25000.000000</c:v>
                </c:pt>
                <c:pt idx="3827">
                  <c:v>-1000.000000</c:v>
                </c:pt>
                <c:pt idx="3828">
                  <c:v>-1000.000000</c:v>
                </c:pt>
                <c:pt idx="3829">
                  <c:v>25000.000000</c:v>
                </c:pt>
                <c:pt idx="3830">
                  <c:v>37500.000000</c:v>
                </c:pt>
                <c:pt idx="3831">
                  <c:v>62500.000000</c:v>
                </c:pt>
                <c:pt idx="3832">
                  <c:v>75000.000000</c:v>
                </c:pt>
                <c:pt idx="3833">
                  <c:v>101000.000000</c:v>
                </c:pt>
                <c:pt idx="3834">
                  <c:v>101000.000000</c:v>
                </c:pt>
                <c:pt idx="3835">
                  <c:v>75000.000000</c:v>
                </c:pt>
                <c:pt idx="3836">
                  <c:v>62500.000000</c:v>
                </c:pt>
                <c:pt idx="3837">
                  <c:v>37500.000000</c:v>
                </c:pt>
                <c:pt idx="3838">
                  <c:v>25000.000000</c:v>
                </c:pt>
                <c:pt idx="3839">
                  <c:v>-1000.000000</c:v>
                </c:pt>
                <c:pt idx="3840">
                  <c:v>-1000.000000</c:v>
                </c:pt>
                <c:pt idx="3841">
                  <c:v>25000.000000</c:v>
                </c:pt>
                <c:pt idx="3842">
                  <c:v>37500.000000</c:v>
                </c:pt>
                <c:pt idx="3843">
                  <c:v>62500.000000</c:v>
                </c:pt>
                <c:pt idx="3844">
                  <c:v>75000.000000</c:v>
                </c:pt>
                <c:pt idx="3845">
                  <c:v>101000.000000</c:v>
                </c:pt>
                <c:pt idx="3846">
                  <c:v>101000.000000</c:v>
                </c:pt>
                <c:pt idx="3847">
                  <c:v>75000.000000</c:v>
                </c:pt>
                <c:pt idx="3848">
                  <c:v>62500.000000</c:v>
                </c:pt>
                <c:pt idx="3849">
                  <c:v>37500.000000</c:v>
                </c:pt>
                <c:pt idx="3850">
                  <c:v>25000.000000</c:v>
                </c:pt>
                <c:pt idx="3851">
                  <c:v>-1000.000000</c:v>
                </c:pt>
                <c:pt idx="3852">
                  <c:v>-1000.000000</c:v>
                </c:pt>
                <c:pt idx="3853">
                  <c:v>25000.000000</c:v>
                </c:pt>
                <c:pt idx="3854">
                  <c:v>37500.000000</c:v>
                </c:pt>
                <c:pt idx="3855">
                  <c:v>62500.000000</c:v>
                </c:pt>
                <c:pt idx="3856">
                  <c:v>75000.000000</c:v>
                </c:pt>
                <c:pt idx="3857">
                  <c:v>101000.000000</c:v>
                </c:pt>
                <c:pt idx="3858">
                  <c:v>101000.000000</c:v>
                </c:pt>
                <c:pt idx="3859">
                  <c:v>75000.000000</c:v>
                </c:pt>
                <c:pt idx="3860">
                  <c:v>62500.000000</c:v>
                </c:pt>
                <c:pt idx="3861">
                  <c:v>37500.000000</c:v>
                </c:pt>
                <c:pt idx="3862">
                  <c:v>25000.000000</c:v>
                </c:pt>
                <c:pt idx="3863">
                  <c:v>-1000.000000</c:v>
                </c:pt>
                <c:pt idx="3864">
                  <c:v>-1000.000000</c:v>
                </c:pt>
                <c:pt idx="3865">
                  <c:v>25000.000000</c:v>
                </c:pt>
                <c:pt idx="3866">
                  <c:v>37500.000000</c:v>
                </c:pt>
                <c:pt idx="3867">
                  <c:v>62500.000000</c:v>
                </c:pt>
                <c:pt idx="3868">
                  <c:v>75000.000000</c:v>
                </c:pt>
                <c:pt idx="3869">
                  <c:v>101000.000000</c:v>
                </c:pt>
                <c:pt idx="3870">
                  <c:v>101000.000000</c:v>
                </c:pt>
                <c:pt idx="3871">
                  <c:v>75000.000000</c:v>
                </c:pt>
                <c:pt idx="3872">
                  <c:v>62500.000000</c:v>
                </c:pt>
                <c:pt idx="3873">
                  <c:v>37500.000000</c:v>
                </c:pt>
                <c:pt idx="3874">
                  <c:v>25000.000000</c:v>
                </c:pt>
                <c:pt idx="3875">
                  <c:v>-1000.000000</c:v>
                </c:pt>
                <c:pt idx="3876">
                  <c:v>-1000.000000</c:v>
                </c:pt>
                <c:pt idx="3877">
                  <c:v>25000.000000</c:v>
                </c:pt>
                <c:pt idx="3878">
                  <c:v>37500.000000</c:v>
                </c:pt>
                <c:pt idx="3879">
                  <c:v>62500.000000</c:v>
                </c:pt>
                <c:pt idx="3880">
                  <c:v>75000.000000</c:v>
                </c:pt>
                <c:pt idx="3881">
                  <c:v>101000.000000</c:v>
                </c:pt>
                <c:pt idx="3882">
                  <c:v>101000.000000</c:v>
                </c:pt>
                <c:pt idx="3883">
                  <c:v>75000.000000</c:v>
                </c:pt>
                <c:pt idx="3884">
                  <c:v>62500.000000</c:v>
                </c:pt>
                <c:pt idx="3885">
                  <c:v>37500.000000</c:v>
                </c:pt>
                <c:pt idx="3886">
                  <c:v>25000.000000</c:v>
                </c:pt>
                <c:pt idx="3887">
                  <c:v>-1000.000000</c:v>
                </c:pt>
                <c:pt idx="3888">
                  <c:v>-1000.000000</c:v>
                </c:pt>
                <c:pt idx="3889">
                  <c:v>25000.000000</c:v>
                </c:pt>
                <c:pt idx="3890">
                  <c:v>37500.000000</c:v>
                </c:pt>
                <c:pt idx="3891">
                  <c:v>62500.000000</c:v>
                </c:pt>
                <c:pt idx="3892">
                  <c:v>75000.000000</c:v>
                </c:pt>
                <c:pt idx="3893">
                  <c:v>101000.000000</c:v>
                </c:pt>
                <c:pt idx="3894">
                  <c:v>101000.000000</c:v>
                </c:pt>
                <c:pt idx="3895">
                  <c:v>75000.000000</c:v>
                </c:pt>
                <c:pt idx="3896">
                  <c:v>62500.000000</c:v>
                </c:pt>
                <c:pt idx="3897">
                  <c:v>37500.000000</c:v>
                </c:pt>
                <c:pt idx="3898">
                  <c:v>25000.000000</c:v>
                </c:pt>
                <c:pt idx="3899">
                  <c:v>-1000.000000</c:v>
                </c:pt>
                <c:pt idx="3900">
                  <c:v>-1000.000000</c:v>
                </c:pt>
                <c:pt idx="3901">
                  <c:v>25000.000000</c:v>
                </c:pt>
                <c:pt idx="3902">
                  <c:v>37500.000000</c:v>
                </c:pt>
                <c:pt idx="3903">
                  <c:v>62500.000000</c:v>
                </c:pt>
                <c:pt idx="3904">
                  <c:v>75000.000000</c:v>
                </c:pt>
                <c:pt idx="3905">
                  <c:v>101000.000000</c:v>
                </c:pt>
                <c:pt idx="3906">
                  <c:v>101000.000000</c:v>
                </c:pt>
                <c:pt idx="3907">
                  <c:v>75000.000000</c:v>
                </c:pt>
                <c:pt idx="3908">
                  <c:v>62500.000000</c:v>
                </c:pt>
                <c:pt idx="3909">
                  <c:v>37500.000000</c:v>
                </c:pt>
                <c:pt idx="3910">
                  <c:v>25000.000000</c:v>
                </c:pt>
                <c:pt idx="3911">
                  <c:v>-1000.000000</c:v>
                </c:pt>
                <c:pt idx="3912">
                  <c:v>-1000.000000</c:v>
                </c:pt>
                <c:pt idx="3913">
                  <c:v>25000.000000</c:v>
                </c:pt>
                <c:pt idx="3914">
                  <c:v>37500.000000</c:v>
                </c:pt>
                <c:pt idx="3915">
                  <c:v>62500.000000</c:v>
                </c:pt>
                <c:pt idx="3916">
                  <c:v>75000.000000</c:v>
                </c:pt>
                <c:pt idx="3917">
                  <c:v>101000.000000</c:v>
                </c:pt>
                <c:pt idx="3918">
                  <c:v>101000.000000</c:v>
                </c:pt>
                <c:pt idx="3919">
                  <c:v>75000.000000</c:v>
                </c:pt>
                <c:pt idx="3920">
                  <c:v>62500.000000</c:v>
                </c:pt>
                <c:pt idx="3921">
                  <c:v>37500.000000</c:v>
                </c:pt>
                <c:pt idx="3922">
                  <c:v>25000.000000</c:v>
                </c:pt>
                <c:pt idx="3923">
                  <c:v>-1000.000000</c:v>
                </c:pt>
                <c:pt idx="3924">
                  <c:v>-1000.000000</c:v>
                </c:pt>
                <c:pt idx="3925">
                  <c:v>25000.000000</c:v>
                </c:pt>
                <c:pt idx="3926">
                  <c:v>37500.000000</c:v>
                </c:pt>
                <c:pt idx="3927">
                  <c:v>62500.000000</c:v>
                </c:pt>
                <c:pt idx="3928">
                  <c:v>75000.000000</c:v>
                </c:pt>
                <c:pt idx="3929">
                  <c:v>101000.000000</c:v>
                </c:pt>
                <c:pt idx="3930">
                  <c:v>101000.000000</c:v>
                </c:pt>
                <c:pt idx="3931">
                  <c:v>75000.000000</c:v>
                </c:pt>
                <c:pt idx="3932">
                  <c:v>62500.000000</c:v>
                </c:pt>
                <c:pt idx="3933">
                  <c:v>37500.000000</c:v>
                </c:pt>
                <c:pt idx="3934">
                  <c:v>25000.000000</c:v>
                </c:pt>
                <c:pt idx="3935">
                  <c:v>-1000.000000</c:v>
                </c:pt>
                <c:pt idx="3936">
                  <c:v>-1000.000000</c:v>
                </c:pt>
                <c:pt idx="3937">
                  <c:v>25000.000000</c:v>
                </c:pt>
                <c:pt idx="3938">
                  <c:v>37500.000000</c:v>
                </c:pt>
                <c:pt idx="3939">
                  <c:v>62500.000000</c:v>
                </c:pt>
                <c:pt idx="3940">
                  <c:v>75000.000000</c:v>
                </c:pt>
                <c:pt idx="3941">
                  <c:v>101000.000000</c:v>
                </c:pt>
                <c:pt idx="3942">
                  <c:v>101000.000000</c:v>
                </c:pt>
                <c:pt idx="3943">
                  <c:v>75000.000000</c:v>
                </c:pt>
                <c:pt idx="3944">
                  <c:v>62500.000000</c:v>
                </c:pt>
                <c:pt idx="3945">
                  <c:v>37500.000000</c:v>
                </c:pt>
                <c:pt idx="3946">
                  <c:v>25000.000000</c:v>
                </c:pt>
                <c:pt idx="3947">
                  <c:v>-1000.000000</c:v>
                </c:pt>
                <c:pt idx="3948">
                  <c:v>-1000.000000</c:v>
                </c:pt>
                <c:pt idx="3949">
                  <c:v>25000.000000</c:v>
                </c:pt>
                <c:pt idx="3950">
                  <c:v>37500.000000</c:v>
                </c:pt>
                <c:pt idx="3951">
                  <c:v>62500.000000</c:v>
                </c:pt>
                <c:pt idx="3952">
                  <c:v>75000.000000</c:v>
                </c:pt>
                <c:pt idx="3953">
                  <c:v>101000.000000</c:v>
                </c:pt>
                <c:pt idx="3954">
                  <c:v>101000.000000</c:v>
                </c:pt>
                <c:pt idx="3955">
                  <c:v>75000.000000</c:v>
                </c:pt>
                <c:pt idx="3956">
                  <c:v>62500.000000</c:v>
                </c:pt>
                <c:pt idx="3957">
                  <c:v>37500.000000</c:v>
                </c:pt>
                <c:pt idx="3958">
                  <c:v>25000.000000</c:v>
                </c:pt>
                <c:pt idx="3959">
                  <c:v>-1000.000000</c:v>
                </c:pt>
                <c:pt idx="3960">
                  <c:v>-1000.000000</c:v>
                </c:pt>
                <c:pt idx="3961">
                  <c:v>25000.000000</c:v>
                </c:pt>
                <c:pt idx="3962">
                  <c:v>37500.000000</c:v>
                </c:pt>
                <c:pt idx="3963">
                  <c:v>62500.000000</c:v>
                </c:pt>
                <c:pt idx="3964">
                  <c:v>75000.000000</c:v>
                </c:pt>
                <c:pt idx="3965">
                  <c:v>101000.000000</c:v>
                </c:pt>
                <c:pt idx="3966">
                  <c:v>101000.000000</c:v>
                </c:pt>
                <c:pt idx="3967">
                  <c:v>75000.000000</c:v>
                </c:pt>
                <c:pt idx="3968">
                  <c:v>62500.000000</c:v>
                </c:pt>
                <c:pt idx="3969">
                  <c:v>37500.000000</c:v>
                </c:pt>
                <c:pt idx="3970">
                  <c:v>25000.000000</c:v>
                </c:pt>
                <c:pt idx="3971">
                  <c:v>-1000.000000</c:v>
                </c:pt>
                <c:pt idx="3972">
                  <c:v>-1000.000000</c:v>
                </c:pt>
                <c:pt idx="3973">
                  <c:v>25000.000000</c:v>
                </c:pt>
                <c:pt idx="3974">
                  <c:v>37500.000000</c:v>
                </c:pt>
                <c:pt idx="3975">
                  <c:v>62500.000000</c:v>
                </c:pt>
                <c:pt idx="3976">
                  <c:v>75000.000000</c:v>
                </c:pt>
                <c:pt idx="3977">
                  <c:v>101000.000000</c:v>
                </c:pt>
                <c:pt idx="3978">
                  <c:v>101000.000000</c:v>
                </c:pt>
                <c:pt idx="3979">
                  <c:v>75000.000000</c:v>
                </c:pt>
                <c:pt idx="3980">
                  <c:v>62500.000000</c:v>
                </c:pt>
                <c:pt idx="3981">
                  <c:v>37500.000000</c:v>
                </c:pt>
                <c:pt idx="3982">
                  <c:v>25000.000000</c:v>
                </c:pt>
                <c:pt idx="3983">
                  <c:v>-1000.000000</c:v>
                </c:pt>
                <c:pt idx="3984">
                  <c:v>-1000.000000</c:v>
                </c:pt>
                <c:pt idx="3985">
                  <c:v>25000.000000</c:v>
                </c:pt>
                <c:pt idx="3986">
                  <c:v>37500.000000</c:v>
                </c:pt>
                <c:pt idx="3987">
                  <c:v>62500.000000</c:v>
                </c:pt>
                <c:pt idx="3988">
                  <c:v>75000.000000</c:v>
                </c:pt>
                <c:pt idx="3989">
                  <c:v>101000.000000</c:v>
                </c:pt>
                <c:pt idx="3990">
                  <c:v>101000.000000</c:v>
                </c:pt>
                <c:pt idx="3991">
                  <c:v>75000.000000</c:v>
                </c:pt>
                <c:pt idx="3992">
                  <c:v>62500.000000</c:v>
                </c:pt>
                <c:pt idx="3993">
                  <c:v>37500.000000</c:v>
                </c:pt>
                <c:pt idx="3994">
                  <c:v>25000.000000</c:v>
                </c:pt>
                <c:pt idx="3995">
                  <c:v>-1000.000000</c:v>
                </c:pt>
                <c:pt idx="3996">
                  <c:v>-1000.000000</c:v>
                </c:pt>
                <c:pt idx="3997">
                  <c:v>25000.000000</c:v>
                </c:pt>
                <c:pt idx="3998">
                  <c:v>37500.000000</c:v>
                </c:pt>
                <c:pt idx="3999">
                  <c:v>62500.000000</c:v>
                </c:pt>
                <c:pt idx="4000">
                  <c:v>75000.000000</c:v>
                </c:pt>
                <c:pt idx="4001">
                  <c:v>101000.000000</c:v>
                </c:pt>
                <c:pt idx="4002">
                  <c:v>101000.000000</c:v>
                </c:pt>
                <c:pt idx="4003">
                  <c:v>75000.000000</c:v>
                </c:pt>
                <c:pt idx="4004">
                  <c:v>62500.000000</c:v>
                </c:pt>
                <c:pt idx="4005">
                  <c:v>37500.000000</c:v>
                </c:pt>
                <c:pt idx="4006">
                  <c:v>25000.000000</c:v>
                </c:pt>
                <c:pt idx="4007">
                  <c:v>-1000.000000</c:v>
                </c:pt>
                <c:pt idx="4008">
                  <c:v>-1000.000000</c:v>
                </c:pt>
                <c:pt idx="4009">
                  <c:v>25000.000000</c:v>
                </c:pt>
                <c:pt idx="4010">
                  <c:v>37500.000000</c:v>
                </c:pt>
                <c:pt idx="4011">
                  <c:v>62500.000000</c:v>
                </c:pt>
                <c:pt idx="4012">
                  <c:v>75000.000000</c:v>
                </c:pt>
                <c:pt idx="4013">
                  <c:v>101000.000000</c:v>
                </c:pt>
                <c:pt idx="4014">
                  <c:v>101000.000000</c:v>
                </c:pt>
                <c:pt idx="4015">
                  <c:v>75000.000000</c:v>
                </c:pt>
                <c:pt idx="4016">
                  <c:v>62500.000000</c:v>
                </c:pt>
                <c:pt idx="4017">
                  <c:v>37500.000000</c:v>
                </c:pt>
                <c:pt idx="4018">
                  <c:v>25000.000000</c:v>
                </c:pt>
                <c:pt idx="4019">
                  <c:v>-1000.000000</c:v>
                </c:pt>
                <c:pt idx="4020">
                  <c:v>-1000.000000</c:v>
                </c:pt>
                <c:pt idx="4021">
                  <c:v>25000.000000</c:v>
                </c:pt>
                <c:pt idx="4022">
                  <c:v>37500.000000</c:v>
                </c:pt>
                <c:pt idx="4023">
                  <c:v>62500.000000</c:v>
                </c:pt>
                <c:pt idx="4024">
                  <c:v>75000.000000</c:v>
                </c:pt>
                <c:pt idx="4025">
                  <c:v>101000.000000</c:v>
                </c:pt>
                <c:pt idx="4026">
                  <c:v>101000.000000</c:v>
                </c:pt>
                <c:pt idx="4027">
                  <c:v>75000.000000</c:v>
                </c:pt>
                <c:pt idx="4028">
                  <c:v>62500.000000</c:v>
                </c:pt>
                <c:pt idx="4029">
                  <c:v>37500.000000</c:v>
                </c:pt>
                <c:pt idx="4030">
                  <c:v>25000.000000</c:v>
                </c:pt>
                <c:pt idx="4031">
                  <c:v>-1000.000000</c:v>
                </c:pt>
                <c:pt idx="4032">
                  <c:v>-1000.000000</c:v>
                </c:pt>
                <c:pt idx="4033">
                  <c:v>25000.000000</c:v>
                </c:pt>
                <c:pt idx="4034">
                  <c:v>37500.000000</c:v>
                </c:pt>
                <c:pt idx="4035">
                  <c:v>62500.000000</c:v>
                </c:pt>
                <c:pt idx="4036">
                  <c:v>75000.000000</c:v>
                </c:pt>
                <c:pt idx="4037">
                  <c:v>101000.000000</c:v>
                </c:pt>
                <c:pt idx="4038">
                  <c:v>101000.000000</c:v>
                </c:pt>
                <c:pt idx="4039">
                  <c:v>75000.000000</c:v>
                </c:pt>
                <c:pt idx="4040">
                  <c:v>62500.000000</c:v>
                </c:pt>
                <c:pt idx="4041">
                  <c:v>37500.000000</c:v>
                </c:pt>
                <c:pt idx="4042">
                  <c:v>25000.000000</c:v>
                </c:pt>
                <c:pt idx="4043">
                  <c:v>-1000.000000</c:v>
                </c:pt>
                <c:pt idx="4044">
                  <c:v>-1000.000000</c:v>
                </c:pt>
                <c:pt idx="4045">
                  <c:v>25000.000000</c:v>
                </c:pt>
                <c:pt idx="4046">
                  <c:v>37500.000000</c:v>
                </c:pt>
                <c:pt idx="4047">
                  <c:v>62500.000000</c:v>
                </c:pt>
                <c:pt idx="4048">
                  <c:v>75000.000000</c:v>
                </c:pt>
                <c:pt idx="4049">
                  <c:v>101000.000000</c:v>
                </c:pt>
                <c:pt idx="4050">
                  <c:v>101000.000000</c:v>
                </c:pt>
                <c:pt idx="4051">
                  <c:v>75000.000000</c:v>
                </c:pt>
                <c:pt idx="4052">
                  <c:v>62500.000000</c:v>
                </c:pt>
                <c:pt idx="4053">
                  <c:v>37500.000000</c:v>
                </c:pt>
                <c:pt idx="4054">
                  <c:v>25000.000000</c:v>
                </c:pt>
                <c:pt idx="4055">
                  <c:v>-1000.000000</c:v>
                </c:pt>
                <c:pt idx="4056">
                  <c:v>-1000.000000</c:v>
                </c:pt>
                <c:pt idx="4057">
                  <c:v>25000.000000</c:v>
                </c:pt>
                <c:pt idx="4058">
                  <c:v>37500.000000</c:v>
                </c:pt>
                <c:pt idx="4059">
                  <c:v>62500.000000</c:v>
                </c:pt>
                <c:pt idx="4060">
                  <c:v>75000.000000</c:v>
                </c:pt>
                <c:pt idx="4061">
                  <c:v>101000.000000</c:v>
                </c:pt>
                <c:pt idx="4062">
                  <c:v>101000.000000</c:v>
                </c:pt>
                <c:pt idx="4063">
                  <c:v>75000.000000</c:v>
                </c:pt>
                <c:pt idx="4064">
                  <c:v>62500.000000</c:v>
                </c:pt>
                <c:pt idx="4065">
                  <c:v>37500.000000</c:v>
                </c:pt>
                <c:pt idx="4066">
                  <c:v>25000.000000</c:v>
                </c:pt>
                <c:pt idx="4067">
                  <c:v>-1000.000000</c:v>
                </c:pt>
                <c:pt idx="4068">
                  <c:v>-1000.000000</c:v>
                </c:pt>
                <c:pt idx="4069">
                  <c:v>25000.000000</c:v>
                </c:pt>
                <c:pt idx="4070">
                  <c:v>37500.000000</c:v>
                </c:pt>
                <c:pt idx="4071">
                  <c:v>62500.000000</c:v>
                </c:pt>
                <c:pt idx="4072">
                  <c:v>75000.000000</c:v>
                </c:pt>
                <c:pt idx="4073">
                  <c:v>101000.000000</c:v>
                </c:pt>
                <c:pt idx="4074">
                  <c:v>101000.000000</c:v>
                </c:pt>
                <c:pt idx="4075">
                  <c:v>75000.000000</c:v>
                </c:pt>
                <c:pt idx="4076">
                  <c:v>62500.000000</c:v>
                </c:pt>
                <c:pt idx="4077">
                  <c:v>37500.000000</c:v>
                </c:pt>
                <c:pt idx="4078">
                  <c:v>25000.000000</c:v>
                </c:pt>
                <c:pt idx="4079">
                  <c:v>-1000.000000</c:v>
                </c:pt>
                <c:pt idx="4080">
                  <c:v>-1000.000000</c:v>
                </c:pt>
                <c:pt idx="4081">
                  <c:v>25000.000000</c:v>
                </c:pt>
                <c:pt idx="4082">
                  <c:v>37500.000000</c:v>
                </c:pt>
                <c:pt idx="4083">
                  <c:v>62500.000000</c:v>
                </c:pt>
                <c:pt idx="4084">
                  <c:v>75000.000000</c:v>
                </c:pt>
                <c:pt idx="4085">
                  <c:v>101000.000000</c:v>
                </c:pt>
                <c:pt idx="4086">
                  <c:v>101000.000000</c:v>
                </c:pt>
                <c:pt idx="4087">
                  <c:v>75000.000000</c:v>
                </c:pt>
                <c:pt idx="4088">
                  <c:v>62500.000000</c:v>
                </c:pt>
                <c:pt idx="4089">
                  <c:v>37500.000000</c:v>
                </c:pt>
                <c:pt idx="4090">
                  <c:v>25000.000000</c:v>
                </c:pt>
                <c:pt idx="4091">
                  <c:v>-1000.000000</c:v>
                </c:pt>
                <c:pt idx="4092">
                  <c:v>-1000.000000</c:v>
                </c:pt>
                <c:pt idx="4093">
                  <c:v>25000.000000</c:v>
                </c:pt>
                <c:pt idx="4094">
                  <c:v>37500.000000</c:v>
                </c:pt>
                <c:pt idx="4095">
                  <c:v>62500.000000</c:v>
                </c:pt>
                <c:pt idx="4096">
                  <c:v>75000.000000</c:v>
                </c:pt>
                <c:pt idx="4097">
                  <c:v>101000.000000</c:v>
                </c:pt>
                <c:pt idx="4098">
                  <c:v>101000.000000</c:v>
                </c:pt>
                <c:pt idx="4099">
                  <c:v>75000.000000</c:v>
                </c:pt>
                <c:pt idx="4100">
                  <c:v>62500.000000</c:v>
                </c:pt>
                <c:pt idx="4101">
                  <c:v>37500.000000</c:v>
                </c:pt>
                <c:pt idx="4102">
                  <c:v>25000.000000</c:v>
                </c:pt>
                <c:pt idx="4103">
                  <c:v>-1000.000000</c:v>
                </c:pt>
                <c:pt idx="4104">
                  <c:v>-1000.000000</c:v>
                </c:pt>
                <c:pt idx="4105">
                  <c:v>25000.000000</c:v>
                </c:pt>
                <c:pt idx="4106">
                  <c:v>37500.000000</c:v>
                </c:pt>
                <c:pt idx="4107">
                  <c:v>62500.000000</c:v>
                </c:pt>
                <c:pt idx="4108">
                  <c:v>75000.000000</c:v>
                </c:pt>
                <c:pt idx="4109">
                  <c:v>101000.000000</c:v>
                </c:pt>
                <c:pt idx="4110">
                  <c:v>101000.000000</c:v>
                </c:pt>
                <c:pt idx="4111">
                  <c:v>75000.000000</c:v>
                </c:pt>
                <c:pt idx="4112">
                  <c:v>62500.000000</c:v>
                </c:pt>
                <c:pt idx="4113">
                  <c:v>37500.000000</c:v>
                </c:pt>
                <c:pt idx="4114">
                  <c:v>25000.000000</c:v>
                </c:pt>
                <c:pt idx="4115">
                  <c:v>-1000.000000</c:v>
                </c:pt>
                <c:pt idx="4116">
                  <c:v>-1000.000000</c:v>
                </c:pt>
                <c:pt idx="4117">
                  <c:v>25000.000000</c:v>
                </c:pt>
                <c:pt idx="4118">
                  <c:v>37500.000000</c:v>
                </c:pt>
                <c:pt idx="4119">
                  <c:v>62500.000000</c:v>
                </c:pt>
                <c:pt idx="4120">
                  <c:v>75000.000000</c:v>
                </c:pt>
                <c:pt idx="4121">
                  <c:v>101000.000000</c:v>
                </c:pt>
                <c:pt idx="4122">
                  <c:v>101000.000000</c:v>
                </c:pt>
                <c:pt idx="4123">
                  <c:v>75000.000000</c:v>
                </c:pt>
                <c:pt idx="4124">
                  <c:v>62500.000000</c:v>
                </c:pt>
                <c:pt idx="4125">
                  <c:v>37500.000000</c:v>
                </c:pt>
                <c:pt idx="4126">
                  <c:v>25000.000000</c:v>
                </c:pt>
                <c:pt idx="4127">
                  <c:v>-1000.000000</c:v>
                </c:pt>
                <c:pt idx="4128">
                  <c:v>-1000.000000</c:v>
                </c:pt>
                <c:pt idx="4129">
                  <c:v>25000.000000</c:v>
                </c:pt>
                <c:pt idx="4130">
                  <c:v>37500.000000</c:v>
                </c:pt>
                <c:pt idx="4131">
                  <c:v>62500.000000</c:v>
                </c:pt>
                <c:pt idx="4132">
                  <c:v>75000.000000</c:v>
                </c:pt>
                <c:pt idx="4133">
                  <c:v>101000.000000</c:v>
                </c:pt>
                <c:pt idx="4134">
                  <c:v>101000.000000</c:v>
                </c:pt>
                <c:pt idx="4135">
                  <c:v>75000.000000</c:v>
                </c:pt>
                <c:pt idx="4136">
                  <c:v>62500.000000</c:v>
                </c:pt>
                <c:pt idx="4137">
                  <c:v>37500.000000</c:v>
                </c:pt>
                <c:pt idx="4138">
                  <c:v>25000.000000</c:v>
                </c:pt>
                <c:pt idx="4139">
                  <c:v>-1000.000000</c:v>
                </c:pt>
                <c:pt idx="4140">
                  <c:v>-1000.000000</c:v>
                </c:pt>
                <c:pt idx="4141">
                  <c:v>25000.000000</c:v>
                </c:pt>
                <c:pt idx="4142">
                  <c:v>37500.000000</c:v>
                </c:pt>
                <c:pt idx="4143">
                  <c:v>62500.000000</c:v>
                </c:pt>
                <c:pt idx="4144">
                  <c:v>75000.000000</c:v>
                </c:pt>
                <c:pt idx="4145">
                  <c:v>101000.000000</c:v>
                </c:pt>
                <c:pt idx="4146">
                  <c:v>101000.000000</c:v>
                </c:pt>
                <c:pt idx="4147">
                  <c:v>75000.000000</c:v>
                </c:pt>
                <c:pt idx="4148">
                  <c:v>62500.000000</c:v>
                </c:pt>
                <c:pt idx="4149">
                  <c:v>37500.000000</c:v>
                </c:pt>
                <c:pt idx="4150">
                  <c:v>25000.000000</c:v>
                </c:pt>
                <c:pt idx="4151">
                  <c:v>-1000.000000</c:v>
                </c:pt>
                <c:pt idx="4152">
                  <c:v>-1000.000000</c:v>
                </c:pt>
                <c:pt idx="4153">
                  <c:v>25000.000000</c:v>
                </c:pt>
                <c:pt idx="4154">
                  <c:v>37500.000000</c:v>
                </c:pt>
                <c:pt idx="4155">
                  <c:v>62500.000000</c:v>
                </c:pt>
                <c:pt idx="4156">
                  <c:v>75000.000000</c:v>
                </c:pt>
                <c:pt idx="4157">
                  <c:v>101000.000000</c:v>
                </c:pt>
                <c:pt idx="4158">
                  <c:v>101000.000000</c:v>
                </c:pt>
                <c:pt idx="4159">
                  <c:v>75000.000000</c:v>
                </c:pt>
                <c:pt idx="4160">
                  <c:v>62500.000000</c:v>
                </c:pt>
                <c:pt idx="4161">
                  <c:v>37500.000000</c:v>
                </c:pt>
                <c:pt idx="4162">
                  <c:v>25000.000000</c:v>
                </c:pt>
                <c:pt idx="4163">
                  <c:v>-1000.000000</c:v>
                </c:pt>
                <c:pt idx="4164">
                  <c:v>-1000.000000</c:v>
                </c:pt>
                <c:pt idx="4165">
                  <c:v>25000.000000</c:v>
                </c:pt>
                <c:pt idx="4166">
                  <c:v>37500.000000</c:v>
                </c:pt>
                <c:pt idx="4167">
                  <c:v>62500.000000</c:v>
                </c:pt>
                <c:pt idx="4168">
                  <c:v>75000.000000</c:v>
                </c:pt>
                <c:pt idx="4169">
                  <c:v>101000.000000</c:v>
                </c:pt>
                <c:pt idx="4170">
                  <c:v>101000.000000</c:v>
                </c:pt>
                <c:pt idx="4171">
                  <c:v>75000.000000</c:v>
                </c:pt>
                <c:pt idx="4172">
                  <c:v>62500.000000</c:v>
                </c:pt>
                <c:pt idx="4173">
                  <c:v>37500.000000</c:v>
                </c:pt>
                <c:pt idx="4174">
                  <c:v>25000.000000</c:v>
                </c:pt>
                <c:pt idx="4175">
                  <c:v>-1000.000000</c:v>
                </c:pt>
                <c:pt idx="4176">
                  <c:v>-1000.000000</c:v>
                </c:pt>
                <c:pt idx="4177">
                  <c:v>25000.000000</c:v>
                </c:pt>
                <c:pt idx="4178">
                  <c:v>37500.000000</c:v>
                </c:pt>
                <c:pt idx="4179">
                  <c:v>62500.000000</c:v>
                </c:pt>
                <c:pt idx="4180">
                  <c:v>75000.000000</c:v>
                </c:pt>
                <c:pt idx="4181">
                  <c:v>101000.000000</c:v>
                </c:pt>
                <c:pt idx="4182">
                  <c:v>101000.000000</c:v>
                </c:pt>
                <c:pt idx="4183">
                  <c:v>75000.000000</c:v>
                </c:pt>
                <c:pt idx="4184">
                  <c:v>62500.000000</c:v>
                </c:pt>
                <c:pt idx="4185">
                  <c:v>37500.000000</c:v>
                </c:pt>
                <c:pt idx="4186">
                  <c:v>25000.000000</c:v>
                </c:pt>
                <c:pt idx="4187">
                  <c:v>-1000.000000</c:v>
                </c:pt>
                <c:pt idx="4188">
                  <c:v>-1000.000000</c:v>
                </c:pt>
                <c:pt idx="4189">
                  <c:v>25000.000000</c:v>
                </c:pt>
                <c:pt idx="4190">
                  <c:v>37500.000000</c:v>
                </c:pt>
                <c:pt idx="4191">
                  <c:v>62500.000000</c:v>
                </c:pt>
                <c:pt idx="4192">
                  <c:v>75000.000000</c:v>
                </c:pt>
                <c:pt idx="4193">
                  <c:v>101000.000000</c:v>
                </c:pt>
                <c:pt idx="4194">
                  <c:v>101000.000000</c:v>
                </c:pt>
                <c:pt idx="4195">
                  <c:v>75000.000000</c:v>
                </c:pt>
                <c:pt idx="4196">
                  <c:v>62500.000000</c:v>
                </c:pt>
                <c:pt idx="4197">
                  <c:v>37500.000000</c:v>
                </c:pt>
                <c:pt idx="4198">
                  <c:v>25000.000000</c:v>
                </c:pt>
                <c:pt idx="4199">
                  <c:v>-1000.000000</c:v>
                </c:pt>
                <c:pt idx="4200">
                  <c:v>-1000.000000</c:v>
                </c:pt>
                <c:pt idx="4201">
                  <c:v>25000.000000</c:v>
                </c:pt>
                <c:pt idx="4202">
                  <c:v>37500.000000</c:v>
                </c:pt>
                <c:pt idx="4203">
                  <c:v>62500.000000</c:v>
                </c:pt>
                <c:pt idx="4204">
                  <c:v>75000.000000</c:v>
                </c:pt>
                <c:pt idx="4205">
                  <c:v>101000.000000</c:v>
                </c:pt>
                <c:pt idx="4206">
                  <c:v>101000.000000</c:v>
                </c:pt>
                <c:pt idx="4207">
                  <c:v>75000.000000</c:v>
                </c:pt>
                <c:pt idx="4208">
                  <c:v>62500.000000</c:v>
                </c:pt>
                <c:pt idx="4209">
                  <c:v>37500.000000</c:v>
                </c:pt>
                <c:pt idx="4210">
                  <c:v>25000.000000</c:v>
                </c:pt>
                <c:pt idx="4211">
                  <c:v>-1000.000000</c:v>
                </c:pt>
                <c:pt idx="4212">
                  <c:v>-1000.000000</c:v>
                </c:pt>
                <c:pt idx="4213">
                  <c:v>25000.000000</c:v>
                </c:pt>
                <c:pt idx="4214">
                  <c:v>37500.000000</c:v>
                </c:pt>
                <c:pt idx="4215">
                  <c:v>62500.000000</c:v>
                </c:pt>
                <c:pt idx="4216">
                  <c:v>75000.000000</c:v>
                </c:pt>
                <c:pt idx="4217">
                  <c:v>101000.000000</c:v>
                </c:pt>
                <c:pt idx="4218">
                  <c:v>101000.000000</c:v>
                </c:pt>
                <c:pt idx="4219">
                  <c:v>75000.000000</c:v>
                </c:pt>
                <c:pt idx="4220">
                  <c:v>62500.000000</c:v>
                </c:pt>
                <c:pt idx="4221">
                  <c:v>37500.000000</c:v>
                </c:pt>
                <c:pt idx="4222">
                  <c:v>25000.000000</c:v>
                </c:pt>
                <c:pt idx="4223">
                  <c:v>-1000.000000</c:v>
                </c:pt>
                <c:pt idx="4224">
                  <c:v>-1000.000000</c:v>
                </c:pt>
                <c:pt idx="4225">
                  <c:v>25000.000000</c:v>
                </c:pt>
                <c:pt idx="4226">
                  <c:v>37500.000000</c:v>
                </c:pt>
                <c:pt idx="4227">
                  <c:v>62500.000000</c:v>
                </c:pt>
                <c:pt idx="4228">
                  <c:v>75000.000000</c:v>
                </c:pt>
                <c:pt idx="4229">
                  <c:v>101000.000000</c:v>
                </c:pt>
                <c:pt idx="4230">
                  <c:v>101000.000000</c:v>
                </c:pt>
                <c:pt idx="4231">
                  <c:v>75000.000000</c:v>
                </c:pt>
                <c:pt idx="4232">
                  <c:v>62500.000000</c:v>
                </c:pt>
                <c:pt idx="4233">
                  <c:v>37500.000000</c:v>
                </c:pt>
                <c:pt idx="4234">
                  <c:v>25000.000000</c:v>
                </c:pt>
                <c:pt idx="4235">
                  <c:v>-1000.000000</c:v>
                </c:pt>
                <c:pt idx="4236">
                  <c:v>-1000.000000</c:v>
                </c:pt>
                <c:pt idx="4237">
                  <c:v>25000.000000</c:v>
                </c:pt>
                <c:pt idx="4238">
                  <c:v>37500.000000</c:v>
                </c:pt>
                <c:pt idx="4239">
                  <c:v>62500.000000</c:v>
                </c:pt>
                <c:pt idx="4240">
                  <c:v>75000.000000</c:v>
                </c:pt>
                <c:pt idx="4241">
                  <c:v>101000.000000</c:v>
                </c:pt>
                <c:pt idx="4242">
                  <c:v>101000.000000</c:v>
                </c:pt>
                <c:pt idx="4243">
                  <c:v>75000.000000</c:v>
                </c:pt>
                <c:pt idx="4244">
                  <c:v>62500.000000</c:v>
                </c:pt>
                <c:pt idx="4245">
                  <c:v>37500.000000</c:v>
                </c:pt>
                <c:pt idx="4246">
                  <c:v>25000.000000</c:v>
                </c:pt>
                <c:pt idx="4247">
                  <c:v>-1000.000000</c:v>
                </c:pt>
                <c:pt idx="4248">
                  <c:v>-1000.000000</c:v>
                </c:pt>
                <c:pt idx="4249">
                  <c:v>25000.000000</c:v>
                </c:pt>
                <c:pt idx="4250">
                  <c:v>37500.000000</c:v>
                </c:pt>
                <c:pt idx="4251">
                  <c:v>62500.000000</c:v>
                </c:pt>
                <c:pt idx="4252">
                  <c:v>75000.000000</c:v>
                </c:pt>
                <c:pt idx="4253">
                  <c:v>101000.000000</c:v>
                </c:pt>
                <c:pt idx="4254">
                  <c:v>101000.000000</c:v>
                </c:pt>
                <c:pt idx="4255">
                  <c:v>75000.000000</c:v>
                </c:pt>
                <c:pt idx="4256">
                  <c:v>62500.000000</c:v>
                </c:pt>
                <c:pt idx="4257">
                  <c:v>37500.000000</c:v>
                </c:pt>
                <c:pt idx="4258">
                  <c:v>25000.000000</c:v>
                </c:pt>
                <c:pt idx="4259">
                  <c:v>-1000.000000</c:v>
                </c:pt>
                <c:pt idx="4260">
                  <c:v>-1000.000000</c:v>
                </c:pt>
                <c:pt idx="4261">
                  <c:v>25000.000000</c:v>
                </c:pt>
                <c:pt idx="4262">
                  <c:v>37500.000000</c:v>
                </c:pt>
                <c:pt idx="4263">
                  <c:v>62500.000000</c:v>
                </c:pt>
                <c:pt idx="4264">
                  <c:v>75000.000000</c:v>
                </c:pt>
                <c:pt idx="4265">
                  <c:v>101000.000000</c:v>
                </c:pt>
                <c:pt idx="4266">
                  <c:v>101000.000000</c:v>
                </c:pt>
                <c:pt idx="4267">
                  <c:v>75000.000000</c:v>
                </c:pt>
                <c:pt idx="4268">
                  <c:v>62500.000000</c:v>
                </c:pt>
                <c:pt idx="4269">
                  <c:v>37500.000000</c:v>
                </c:pt>
                <c:pt idx="4270">
                  <c:v>25000.000000</c:v>
                </c:pt>
                <c:pt idx="4271">
                  <c:v>-1000.000000</c:v>
                </c:pt>
                <c:pt idx="4272">
                  <c:v>-1000.000000</c:v>
                </c:pt>
                <c:pt idx="4273">
                  <c:v>25000.000000</c:v>
                </c:pt>
                <c:pt idx="4274">
                  <c:v>37500.000000</c:v>
                </c:pt>
                <c:pt idx="4275">
                  <c:v>62500.000000</c:v>
                </c:pt>
                <c:pt idx="4276">
                  <c:v>75000.000000</c:v>
                </c:pt>
                <c:pt idx="4277">
                  <c:v>101000.000000</c:v>
                </c:pt>
                <c:pt idx="4278">
                  <c:v>101000.000000</c:v>
                </c:pt>
                <c:pt idx="4279">
                  <c:v>75000.000000</c:v>
                </c:pt>
                <c:pt idx="4280">
                  <c:v>62500.000000</c:v>
                </c:pt>
                <c:pt idx="4281">
                  <c:v>37500.000000</c:v>
                </c:pt>
                <c:pt idx="4282">
                  <c:v>25000.000000</c:v>
                </c:pt>
                <c:pt idx="4283">
                  <c:v>-1000.000000</c:v>
                </c:pt>
                <c:pt idx="4284">
                  <c:v>-1000.000000</c:v>
                </c:pt>
                <c:pt idx="4285">
                  <c:v>25000.000000</c:v>
                </c:pt>
                <c:pt idx="4286">
                  <c:v>37500.000000</c:v>
                </c:pt>
                <c:pt idx="4287">
                  <c:v>62500.000000</c:v>
                </c:pt>
                <c:pt idx="4288">
                  <c:v>75000.000000</c:v>
                </c:pt>
                <c:pt idx="4289">
                  <c:v>101000.000000</c:v>
                </c:pt>
                <c:pt idx="4290">
                  <c:v>101000.000000</c:v>
                </c:pt>
                <c:pt idx="4291">
                  <c:v>75000.000000</c:v>
                </c:pt>
                <c:pt idx="4292">
                  <c:v>62500.000000</c:v>
                </c:pt>
                <c:pt idx="4293">
                  <c:v>37500.000000</c:v>
                </c:pt>
                <c:pt idx="4294">
                  <c:v>25000.000000</c:v>
                </c:pt>
                <c:pt idx="4295">
                  <c:v>-1000.000000</c:v>
                </c:pt>
                <c:pt idx="4296">
                  <c:v>-1000.000000</c:v>
                </c:pt>
                <c:pt idx="4297">
                  <c:v>25000.000000</c:v>
                </c:pt>
                <c:pt idx="4298">
                  <c:v>37500.000000</c:v>
                </c:pt>
                <c:pt idx="4299">
                  <c:v>62500.000000</c:v>
                </c:pt>
                <c:pt idx="4300">
                  <c:v>75000.000000</c:v>
                </c:pt>
                <c:pt idx="4301">
                  <c:v>101000.000000</c:v>
                </c:pt>
                <c:pt idx="4302">
                  <c:v>101000.000000</c:v>
                </c:pt>
                <c:pt idx="4303">
                  <c:v>75000.000000</c:v>
                </c:pt>
                <c:pt idx="4304">
                  <c:v>62500.000000</c:v>
                </c:pt>
                <c:pt idx="4305">
                  <c:v>37500.000000</c:v>
                </c:pt>
                <c:pt idx="4306">
                  <c:v>25000.000000</c:v>
                </c:pt>
                <c:pt idx="4307">
                  <c:v>-1000.000000</c:v>
                </c:pt>
                <c:pt idx="4308">
                  <c:v>-1000.000000</c:v>
                </c:pt>
                <c:pt idx="4309">
                  <c:v>25000.000000</c:v>
                </c:pt>
                <c:pt idx="4310">
                  <c:v>37500.000000</c:v>
                </c:pt>
                <c:pt idx="4311">
                  <c:v>62500.000000</c:v>
                </c:pt>
                <c:pt idx="4312">
                  <c:v>75000.000000</c:v>
                </c:pt>
                <c:pt idx="4313">
                  <c:v>101000.000000</c:v>
                </c:pt>
                <c:pt idx="4314">
                  <c:v>101000.000000</c:v>
                </c:pt>
                <c:pt idx="4315">
                  <c:v>75000.000000</c:v>
                </c:pt>
                <c:pt idx="4316">
                  <c:v>62500.000000</c:v>
                </c:pt>
                <c:pt idx="4317">
                  <c:v>37500.000000</c:v>
                </c:pt>
                <c:pt idx="4318">
                  <c:v>25000.000000</c:v>
                </c:pt>
                <c:pt idx="4319">
                  <c:v>-1000.000000</c:v>
                </c:pt>
                <c:pt idx="4320">
                  <c:v>-1000.000000</c:v>
                </c:pt>
                <c:pt idx="4321">
                  <c:v>25000.000000</c:v>
                </c:pt>
                <c:pt idx="4322">
                  <c:v>37500.000000</c:v>
                </c:pt>
                <c:pt idx="4323">
                  <c:v>62500.000000</c:v>
                </c:pt>
                <c:pt idx="4324">
                  <c:v>75000.000000</c:v>
                </c:pt>
                <c:pt idx="4325">
                  <c:v>101000.000000</c:v>
                </c:pt>
                <c:pt idx="4326">
                  <c:v>101000.000000</c:v>
                </c:pt>
                <c:pt idx="4327">
                  <c:v>75000.000000</c:v>
                </c:pt>
                <c:pt idx="4328">
                  <c:v>62500.000000</c:v>
                </c:pt>
                <c:pt idx="4329">
                  <c:v>37500.000000</c:v>
                </c:pt>
                <c:pt idx="4330">
                  <c:v>25000.000000</c:v>
                </c:pt>
                <c:pt idx="4331">
                  <c:v>-1000.000000</c:v>
                </c:pt>
                <c:pt idx="4332">
                  <c:v>-1000.000000</c:v>
                </c:pt>
                <c:pt idx="4333">
                  <c:v>25000.000000</c:v>
                </c:pt>
                <c:pt idx="4334">
                  <c:v>37500.000000</c:v>
                </c:pt>
                <c:pt idx="4335">
                  <c:v>62500.000000</c:v>
                </c:pt>
                <c:pt idx="4336">
                  <c:v>75000.000000</c:v>
                </c:pt>
                <c:pt idx="4337">
                  <c:v>101000.000000</c:v>
                </c:pt>
                <c:pt idx="4338">
                  <c:v>101000.000000</c:v>
                </c:pt>
                <c:pt idx="4339">
                  <c:v>75000.000000</c:v>
                </c:pt>
                <c:pt idx="4340">
                  <c:v>62500.000000</c:v>
                </c:pt>
                <c:pt idx="4341">
                  <c:v>37500.000000</c:v>
                </c:pt>
                <c:pt idx="4342">
                  <c:v>25000.000000</c:v>
                </c:pt>
                <c:pt idx="4343">
                  <c:v>-1000.000000</c:v>
                </c:pt>
                <c:pt idx="4344">
                  <c:v>-1000.000000</c:v>
                </c:pt>
                <c:pt idx="4345">
                  <c:v>25000.000000</c:v>
                </c:pt>
                <c:pt idx="4346">
                  <c:v>37500.000000</c:v>
                </c:pt>
                <c:pt idx="4347">
                  <c:v>62500.000000</c:v>
                </c:pt>
                <c:pt idx="4348">
                  <c:v>75000.000000</c:v>
                </c:pt>
                <c:pt idx="4349">
                  <c:v>101000.000000</c:v>
                </c:pt>
                <c:pt idx="4350">
                  <c:v>101000.000000</c:v>
                </c:pt>
                <c:pt idx="4351">
                  <c:v>75000.000000</c:v>
                </c:pt>
                <c:pt idx="4352">
                  <c:v>62500.000000</c:v>
                </c:pt>
                <c:pt idx="4353">
                  <c:v>37500.000000</c:v>
                </c:pt>
                <c:pt idx="4354">
                  <c:v>25000.000000</c:v>
                </c:pt>
                <c:pt idx="4355">
                  <c:v>-1000.000000</c:v>
                </c:pt>
                <c:pt idx="4356">
                  <c:v>-1000.000000</c:v>
                </c:pt>
                <c:pt idx="4357">
                  <c:v>25000.000000</c:v>
                </c:pt>
                <c:pt idx="4358">
                  <c:v>37500.000000</c:v>
                </c:pt>
                <c:pt idx="4359">
                  <c:v>62500.000000</c:v>
                </c:pt>
                <c:pt idx="4360">
                  <c:v>75000.000000</c:v>
                </c:pt>
                <c:pt idx="4361">
                  <c:v>101000.000000</c:v>
                </c:pt>
                <c:pt idx="4362">
                  <c:v>101000.000000</c:v>
                </c:pt>
                <c:pt idx="4363">
                  <c:v>75000.000000</c:v>
                </c:pt>
                <c:pt idx="4364">
                  <c:v>62500.000000</c:v>
                </c:pt>
                <c:pt idx="4365">
                  <c:v>37500.000000</c:v>
                </c:pt>
                <c:pt idx="4366">
                  <c:v>25000.000000</c:v>
                </c:pt>
                <c:pt idx="4367">
                  <c:v>-1000.000000</c:v>
                </c:pt>
                <c:pt idx="4368">
                  <c:v>-1000.000000</c:v>
                </c:pt>
                <c:pt idx="4369">
                  <c:v>25000.000000</c:v>
                </c:pt>
                <c:pt idx="4370">
                  <c:v>37500.000000</c:v>
                </c:pt>
                <c:pt idx="4371">
                  <c:v>62500.000000</c:v>
                </c:pt>
                <c:pt idx="4372">
                  <c:v>75000.000000</c:v>
                </c:pt>
                <c:pt idx="4373">
                  <c:v>101000.000000</c:v>
                </c:pt>
                <c:pt idx="4374">
                  <c:v>101000.000000</c:v>
                </c:pt>
                <c:pt idx="4375">
                  <c:v>75000.000000</c:v>
                </c:pt>
                <c:pt idx="4376">
                  <c:v>62500.000000</c:v>
                </c:pt>
                <c:pt idx="4377">
                  <c:v>37500.000000</c:v>
                </c:pt>
                <c:pt idx="4378">
                  <c:v>25000.000000</c:v>
                </c:pt>
                <c:pt idx="4379">
                  <c:v>-1000.000000</c:v>
                </c:pt>
                <c:pt idx="4380">
                  <c:v>-1000.000000</c:v>
                </c:pt>
                <c:pt idx="4381">
                  <c:v>25000.000000</c:v>
                </c:pt>
                <c:pt idx="4382">
                  <c:v>37500.000000</c:v>
                </c:pt>
                <c:pt idx="4383">
                  <c:v>62500.000000</c:v>
                </c:pt>
                <c:pt idx="4384">
                  <c:v>75000.000000</c:v>
                </c:pt>
                <c:pt idx="4385">
                  <c:v>101000.000000</c:v>
                </c:pt>
                <c:pt idx="4386">
                  <c:v>101000.000000</c:v>
                </c:pt>
                <c:pt idx="4387">
                  <c:v>75000.000000</c:v>
                </c:pt>
                <c:pt idx="4388">
                  <c:v>62500.000000</c:v>
                </c:pt>
                <c:pt idx="4389">
                  <c:v>37500.000000</c:v>
                </c:pt>
                <c:pt idx="4390">
                  <c:v>25000.000000</c:v>
                </c:pt>
                <c:pt idx="4391">
                  <c:v>-1000.000000</c:v>
                </c:pt>
                <c:pt idx="4392">
                  <c:v>-1000.000000</c:v>
                </c:pt>
                <c:pt idx="4393">
                  <c:v>25000.000000</c:v>
                </c:pt>
                <c:pt idx="4394">
                  <c:v>37500.000000</c:v>
                </c:pt>
                <c:pt idx="4395">
                  <c:v>62500.000000</c:v>
                </c:pt>
                <c:pt idx="4396">
                  <c:v>75000.000000</c:v>
                </c:pt>
                <c:pt idx="4397">
                  <c:v>101000.000000</c:v>
                </c:pt>
                <c:pt idx="4398">
                  <c:v>101000.000000</c:v>
                </c:pt>
                <c:pt idx="4399">
                  <c:v>75000.000000</c:v>
                </c:pt>
                <c:pt idx="4400">
                  <c:v>62500.000000</c:v>
                </c:pt>
                <c:pt idx="4401">
                  <c:v>37500.000000</c:v>
                </c:pt>
                <c:pt idx="4402">
                  <c:v>25000.000000</c:v>
                </c:pt>
                <c:pt idx="4403">
                  <c:v>-1000.000000</c:v>
                </c:pt>
                <c:pt idx="4404">
                  <c:v>-1000.000000</c:v>
                </c:pt>
                <c:pt idx="4405">
                  <c:v>25000.000000</c:v>
                </c:pt>
                <c:pt idx="4406">
                  <c:v>37500.000000</c:v>
                </c:pt>
                <c:pt idx="4407">
                  <c:v>62500.000000</c:v>
                </c:pt>
                <c:pt idx="4408">
                  <c:v>75000.000000</c:v>
                </c:pt>
                <c:pt idx="4409">
                  <c:v>101000.000000</c:v>
                </c:pt>
                <c:pt idx="4410">
                  <c:v>101000.000000</c:v>
                </c:pt>
                <c:pt idx="4411">
                  <c:v>75000.000000</c:v>
                </c:pt>
                <c:pt idx="4412">
                  <c:v>62500.000000</c:v>
                </c:pt>
                <c:pt idx="4413">
                  <c:v>37500.000000</c:v>
                </c:pt>
                <c:pt idx="4414">
                  <c:v>25000.000000</c:v>
                </c:pt>
                <c:pt idx="4415">
                  <c:v>-1000.000000</c:v>
                </c:pt>
                <c:pt idx="4416">
                  <c:v>-1000.000000</c:v>
                </c:pt>
                <c:pt idx="4417">
                  <c:v>25000.000000</c:v>
                </c:pt>
                <c:pt idx="4418">
                  <c:v>37500.000000</c:v>
                </c:pt>
                <c:pt idx="4419">
                  <c:v>62500.000000</c:v>
                </c:pt>
                <c:pt idx="4420">
                  <c:v>75000.000000</c:v>
                </c:pt>
                <c:pt idx="4421">
                  <c:v>101000.000000</c:v>
                </c:pt>
                <c:pt idx="4422">
                  <c:v>101000.000000</c:v>
                </c:pt>
                <c:pt idx="4423">
                  <c:v>75000.000000</c:v>
                </c:pt>
                <c:pt idx="4424">
                  <c:v>62500.000000</c:v>
                </c:pt>
                <c:pt idx="4425">
                  <c:v>37500.000000</c:v>
                </c:pt>
                <c:pt idx="4426">
                  <c:v>25000.000000</c:v>
                </c:pt>
                <c:pt idx="4427">
                  <c:v>-1000.000000</c:v>
                </c:pt>
                <c:pt idx="4428">
                  <c:v>-1000.000000</c:v>
                </c:pt>
                <c:pt idx="4429">
                  <c:v>25000.000000</c:v>
                </c:pt>
                <c:pt idx="4430">
                  <c:v>37500.000000</c:v>
                </c:pt>
                <c:pt idx="4431">
                  <c:v>62500.000000</c:v>
                </c:pt>
                <c:pt idx="4432">
                  <c:v>75000.000000</c:v>
                </c:pt>
                <c:pt idx="4433">
                  <c:v>101000.000000</c:v>
                </c:pt>
                <c:pt idx="4434">
                  <c:v>101000.000000</c:v>
                </c:pt>
                <c:pt idx="4435">
                  <c:v>75000.000000</c:v>
                </c:pt>
                <c:pt idx="4436">
                  <c:v>62500.000000</c:v>
                </c:pt>
                <c:pt idx="4437">
                  <c:v>37500.000000</c:v>
                </c:pt>
                <c:pt idx="4438">
                  <c:v>25000.000000</c:v>
                </c:pt>
                <c:pt idx="4439">
                  <c:v>-1000.000000</c:v>
                </c:pt>
                <c:pt idx="4440">
                  <c:v>-1000.000000</c:v>
                </c:pt>
                <c:pt idx="4441">
                  <c:v>25000.000000</c:v>
                </c:pt>
                <c:pt idx="4442">
                  <c:v>37500.000000</c:v>
                </c:pt>
                <c:pt idx="4443">
                  <c:v>62500.000000</c:v>
                </c:pt>
                <c:pt idx="4444">
                  <c:v>75000.000000</c:v>
                </c:pt>
                <c:pt idx="4445">
                  <c:v>101000.000000</c:v>
                </c:pt>
                <c:pt idx="4446">
                  <c:v>101000.000000</c:v>
                </c:pt>
                <c:pt idx="4447">
                  <c:v>75000.000000</c:v>
                </c:pt>
                <c:pt idx="4448">
                  <c:v>62500.000000</c:v>
                </c:pt>
                <c:pt idx="4449">
                  <c:v>37500.000000</c:v>
                </c:pt>
                <c:pt idx="4450">
                  <c:v>25000.000000</c:v>
                </c:pt>
                <c:pt idx="4451">
                  <c:v>-1000.000000</c:v>
                </c:pt>
                <c:pt idx="4452">
                  <c:v>-1000.000000</c:v>
                </c:pt>
                <c:pt idx="4453">
                  <c:v>25000.000000</c:v>
                </c:pt>
                <c:pt idx="4454">
                  <c:v>37500.000000</c:v>
                </c:pt>
                <c:pt idx="4455">
                  <c:v>62500.000000</c:v>
                </c:pt>
                <c:pt idx="4456">
                  <c:v>75000.000000</c:v>
                </c:pt>
                <c:pt idx="4457">
                  <c:v>101000.000000</c:v>
                </c:pt>
                <c:pt idx="4458">
                  <c:v>101000.000000</c:v>
                </c:pt>
                <c:pt idx="4459">
                  <c:v>75000.000000</c:v>
                </c:pt>
                <c:pt idx="4460">
                  <c:v>62500.000000</c:v>
                </c:pt>
                <c:pt idx="4461">
                  <c:v>37500.000000</c:v>
                </c:pt>
                <c:pt idx="4462">
                  <c:v>25000.000000</c:v>
                </c:pt>
                <c:pt idx="4463">
                  <c:v>-1000.000000</c:v>
                </c:pt>
                <c:pt idx="4464">
                  <c:v>-1000.000000</c:v>
                </c:pt>
                <c:pt idx="4465">
                  <c:v>25000.000000</c:v>
                </c:pt>
                <c:pt idx="4466">
                  <c:v>37500.000000</c:v>
                </c:pt>
                <c:pt idx="4467">
                  <c:v>62500.000000</c:v>
                </c:pt>
                <c:pt idx="4468">
                  <c:v>75000.000000</c:v>
                </c:pt>
                <c:pt idx="4469">
                  <c:v>101000.000000</c:v>
                </c:pt>
                <c:pt idx="4470">
                  <c:v>101000.000000</c:v>
                </c:pt>
                <c:pt idx="4471">
                  <c:v>75000.000000</c:v>
                </c:pt>
                <c:pt idx="4472">
                  <c:v>62500.000000</c:v>
                </c:pt>
                <c:pt idx="4473">
                  <c:v>37500.000000</c:v>
                </c:pt>
                <c:pt idx="4474">
                  <c:v>25000.000000</c:v>
                </c:pt>
                <c:pt idx="4475">
                  <c:v>-1000.000000</c:v>
                </c:pt>
                <c:pt idx="4476">
                  <c:v>-1000.000000</c:v>
                </c:pt>
                <c:pt idx="4477">
                  <c:v>25000.000000</c:v>
                </c:pt>
                <c:pt idx="4478">
                  <c:v>37500.000000</c:v>
                </c:pt>
                <c:pt idx="4479">
                  <c:v>62500.000000</c:v>
                </c:pt>
                <c:pt idx="4480">
                  <c:v>75000.000000</c:v>
                </c:pt>
                <c:pt idx="4481">
                  <c:v>101000.000000</c:v>
                </c:pt>
                <c:pt idx="4482">
                  <c:v>101000.000000</c:v>
                </c:pt>
                <c:pt idx="4483">
                  <c:v>75000.000000</c:v>
                </c:pt>
                <c:pt idx="4484">
                  <c:v>62500.000000</c:v>
                </c:pt>
                <c:pt idx="4485">
                  <c:v>37500.000000</c:v>
                </c:pt>
                <c:pt idx="4486">
                  <c:v>25000.000000</c:v>
                </c:pt>
                <c:pt idx="4487">
                  <c:v>-1000.000000</c:v>
                </c:pt>
                <c:pt idx="4488">
                  <c:v>-1000.000000</c:v>
                </c:pt>
                <c:pt idx="4489">
                  <c:v>25000.000000</c:v>
                </c:pt>
                <c:pt idx="4490">
                  <c:v>37500.000000</c:v>
                </c:pt>
                <c:pt idx="4491">
                  <c:v>62500.000000</c:v>
                </c:pt>
                <c:pt idx="4492">
                  <c:v>75000.000000</c:v>
                </c:pt>
                <c:pt idx="4493">
                  <c:v>101000.000000</c:v>
                </c:pt>
                <c:pt idx="4494">
                  <c:v>101000.000000</c:v>
                </c:pt>
                <c:pt idx="4495">
                  <c:v>75000.000000</c:v>
                </c:pt>
                <c:pt idx="4496">
                  <c:v>62500.000000</c:v>
                </c:pt>
                <c:pt idx="4497">
                  <c:v>37500.000000</c:v>
                </c:pt>
                <c:pt idx="4498">
                  <c:v>25000.000000</c:v>
                </c:pt>
                <c:pt idx="4499">
                  <c:v>-1000.000000</c:v>
                </c:pt>
                <c:pt idx="4500">
                  <c:v>-1000.000000</c:v>
                </c:pt>
                <c:pt idx="4501">
                  <c:v>25000.000000</c:v>
                </c:pt>
                <c:pt idx="4502">
                  <c:v>37500.000000</c:v>
                </c:pt>
                <c:pt idx="4503">
                  <c:v>62500.000000</c:v>
                </c:pt>
                <c:pt idx="4504">
                  <c:v>75000.000000</c:v>
                </c:pt>
                <c:pt idx="4505">
                  <c:v>101000.000000</c:v>
                </c:pt>
                <c:pt idx="4506">
                  <c:v>101000.000000</c:v>
                </c:pt>
                <c:pt idx="4507">
                  <c:v>75000.000000</c:v>
                </c:pt>
                <c:pt idx="4508">
                  <c:v>62500.000000</c:v>
                </c:pt>
                <c:pt idx="4509">
                  <c:v>37500.000000</c:v>
                </c:pt>
                <c:pt idx="4510">
                  <c:v>25000.000000</c:v>
                </c:pt>
                <c:pt idx="4511">
                  <c:v>-1000.000000</c:v>
                </c:pt>
                <c:pt idx="4512">
                  <c:v>-1000.000000</c:v>
                </c:pt>
                <c:pt idx="4513">
                  <c:v>25000.000000</c:v>
                </c:pt>
                <c:pt idx="4514">
                  <c:v>37500.000000</c:v>
                </c:pt>
                <c:pt idx="4515">
                  <c:v>62500.000000</c:v>
                </c:pt>
                <c:pt idx="4516">
                  <c:v>75000.000000</c:v>
                </c:pt>
                <c:pt idx="4517">
                  <c:v>101000.000000</c:v>
                </c:pt>
                <c:pt idx="4518">
                  <c:v>101000.000000</c:v>
                </c:pt>
                <c:pt idx="4519">
                  <c:v>75000.000000</c:v>
                </c:pt>
                <c:pt idx="4520">
                  <c:v>62500.000000</c:v>
                </c:pt>
                <c:pt idx="4521">
                  <c:v>37500.000000</c:v>
                </c:pt>
                <c:pt idx="4522">
                  <c:v>25000.000000</c:v>
                </c:pt>
                <c:pt idx="4523">
                  <c:v>-1000.000000</c:v>
                </c:pt>
                <c:pt idx="4524">
                  <c:v>-1000.000000</c:v>
                </c:pt>
                <c:pt idx="4525">
                  <c:v>25000.000000</c:v>
                </c:pt>
                <c:pt idx="4526">
                  <c:v>37500.000000</c:v>
                </c:pt>
                <c:pt idx="4527">
                  <c:v>62500.000000</c:v>
                </c:pt>
                <c:pt idx="4528">
                  <c:v>75000.000000</c:v>
                </c:pt>
                <c:pt idx="4529">
                  <c:v>101000.000000</c:v>
                </c:pt>
                <c:pt idx="4530">
                  <c:v>101000.000000</c:v>
                </c:pt>
                <c:pt idx="4531">
                  <c:v>75000.000000</c:v>
                </c:pt>
                <c:pt idx="4532">
                  <c:v>62500.000000</c:v>
                </c:pt>
                <c:pt idx="4533">
                  <c:v>37500.000000</c:v>
                </c:pt>
                <c:pt idx="4534">
                  <c:v>25000.000000</c:v>
                </c:pt>
                <c:pt idx="4535">
                  <c:v>-1000.000000</c:v>
                </c:pt>
                <c:pt idx="4536">
                  <c:v>-1000.000000</c:v>
                </c:pt>
                <c:pt idx="4537">
                  <c:v>25000.000000</c:v>
                </c:pt>
                <c:pt idx="4538">
                  <c:v>37500.000000</c:v>
                </c:pt>
                <c:pt idx="4539">
                  <c:v>62500.000000</c:v>
                </c:pt>
                <c:pt idx="4540">
                  <c:v>75000.000000</c:v>
                </c:pt>
                <c:pt idx="4541">
                  <c:v>101000.000000</c:v>
                </c:pt>
                <c:pt idx="4542">
                  <c:v>101000.000000</c:v>
                </c:pt>
                <c:pt idx="4543">
                  <c:v>75000.000000</c:v>
                </c:pt>
                <c:pt idx="4544">
                  <c:v>62500.000000</c:v>
                </c:pt>
                <c:pt idx="4545">
                  <c:v>37500.000000</c:v>
                </c:pt>
                <c:pt idx="4546">
                  <c:v>25000.000000</c:v>
                </c:pt>
                <c:pt idx="4547">
                  <c:v>-1000.000000</c:v>
                </c:pt>
                <c:pt idx="4548">
                  <c:v>-1000.000000</c:v>
                </c:pt>
                <c:pt idx="4549">
                  <c:v>25000.000000</c:v>
                </c:pt>
                <c:pt idx="4550">
                  <c:v>37500.000000</c:v>
                </c:pt>
                <c:pt idx="4551">
                  <c:v>62500.000000</c:v>
                </c:pt>
                <c:pt idx="4552">
                  <c:v>75000.000000</c:v>
                </c:pt>
                <c:pt idx="4553">
                  <c:v>101000.000000</c:v>
                </c:pt>
                <c:pt idx="4554">
                  <c:v>101000.000000</c:v>
                </c:pt>
                <c:pt idx="4555">
                  <c:v>75000.000000</c:v>
                </c:pt>
                <c:pt idx="4556">
                  <c:v>62500.000000</c:v>
                </c:pt>
                <c:pt idx="4557">
                  <c:v>37500.000000</c:v>
                </c:pt>
                <c:pt idx="4558">
                  <c:v>25000.000000</c:v>
                </c:pt>
                <c:pt idx="4559">
                  <c:v>-1000.000000</c:v>
                </c:pt>
                <c:pt idx="4560">
                  <c:v>-1000.000000</c:v>
                </c:pt>
                <c:pt idx="4561">
                  <c:v>25000.000000</c:v>
                </c:pt>
                <c:pt idx="4562">
                  <c:v>37500.000000</c:v>
                </c:pt>
                <c:pt idx="4563">
                  <c:v>62500.000000</c:v>
                </c:pt>
                <c:pt idx="4564">
                  <c:v>75000.000000</c:v>
                </c:pt>
                <c:pt idx="4565">
                  <c:v>101000.000000</c:v>
                </c:pt>
                <c:pt idx="4566">
                  <c:v>101000.000000</c:v>
                </c:pt>
                <c:pt idx="4567">
                  <c:v>75000.000000</c:v>
                </c:pt>
                <c:pt idx="4568">
                  <c:v>62500.000000</c:v>
                </c:pt>
                <c:pt idx="4569">
                  <c:v>37500.000000</c:v>
                </c:pt>
                <c:pt idx="4570">
                  <c:v>25000.000000</c:v>
                </c:pt>
                <c:pt idx="4571">
                  <c:v>-1000.000000</c:v>
                </c:pt>
                <c:pt idx="4572">
                  <c:v>-1000.000000</c:v>
                </c:pt>
                <c:pt idx="4573">
                  <c:v>25000.000000</c:v>
                </c:pt>
                <c:pt idx="4574">
                  <c:v>37500.000000</c:v>
                </c:pt>
                <c:pt idx="4575">
                  <c:v>62500.000000</c:v>
                </c:pt>
                <c:pt idx="4576">
                  <c:v>75000.000000</c:v>
                </c:pt>
                <c:pt idx="4577">
                  <c:v>101000.000000</c:v>
                </c:pt>
                <c:pt idx="4578">
                  <c:v>101000.000000</c:v>
                </c:pt>
                <c:pt idx="4579">
                  <c:v>75000.000000</c:v>
                </c:pt>
                <c:pt idx="4580">
                  <c:v>62500.000000</c:v>
                </c:pt>
                <c:pt idx="4581">
                  <c:v>37500.000000</c:v>
                </c:pt>
                <c:pt idx="4582">
                  <c:v>25000.000000</c:v>
                </c:pt>
                <c:pt idx="4583">
                  <c:v>-1000.000000</c:v>
                </c:pt>
                <c:pt idx="4584">
                  <c:v>-1000.000000</c:v>
                </c:pt>
                <c:pt idx="4585">
                  <c:v>25000.000000</c:v>
                </c:pt>
                <c:pt idx="4586">
                  <c:v>37500.000000</c:v>
                </c:pt>
                <c:pt idx="4587">
                  <c:v>62500.000000</c:v>
                </c:pt>
                <c:pt idx="4588">
                  <c:v>75000.000000</c:v>
                </c:pt>
                <c:pt idx="4589">
                  <c:v>101000.000000</c:v>
                </c:pt>
                <c:pt idx="4590">
                  <c:v>101000.000000</c:v>
                </c:pt>
                <c:pt idx="4591">
                  <c:v>75000.000000</c:v>
                </c:pt>
                <c:pt idx="4592">
                  <c:v>62500.000000</c:v>
                </c:pt>
                <c:pt idx="4593">
                  <c:v>37500.000000</c:v>
                </c:pt>
                <c:pt idx="4594">
                  <c:v>25000.000000</c:v>
                </c:pt>
                <c:pt idx="4595">
                  <c:v>-1000.000000</c:v>
                </c:pt>
                <c:pt idx="4596">
                  <c:v>-1000.000000</c:v>
                </c:pt>
                <c:pt idx="4597">
                  <c:v>25000.000000</c:v>
                </c:pt>
                <c:pt idx="4598">
                  <c:v>37500.000000</c:v>
                </c:pt>
                <c:pt idx="4599">
                  <c:v>62500.000000</c:v>
                </c:pt>
                <c:pt idx="4600">
                  <c:v>75000.000000</c:v>
                </c:pt>
                <c:pt idx="4601">
                  <c:v>101000.000000</c:v>
                </c:pt>
                <c:pt idx="4602">
                  <c:v>101000.000000</c:v>
                </c:pt>
                <c:pt idx="4603">
                  <c:v>75000.000000</c:v>
                </c:pt>
                <c:pt idx="4604">
                  <c:v>62500.000000</c:v>
                </c:pt>
                <c:pt idx="4605">
                  <c:v>37500.000000</c:v>
                </c:pt>
                <c:pt idx="4606">
                  <c:v>25000.000000</c:v>
                </c:pt>
                <c:pt idx="4607">
                  <c:v>-1000.000000</c:v>
                </c:pt>
                <c:pt idx="4608">
                  <c:v>-1000.000000</c:v>
                </c:pt>
                <c:pt idx="4609">
                  <c:v>25000.000000</c:v>
                </c:pt>
                <c:pt idx="4610">
                  <c:v>37500.000000</c:v>
                </c:pt>
                <c:pt idx="4611">
                  <c:v>62500.000000</c:v>
                </c:pt>
                <c:pt idx="4612">
                  <c:v>75000.000000</c:v>
                </c:pt>
                <c:pt idx="4613">
                  <c:v>101000.000000</c:v>
                </c:pt>
                <c:pt idx="4614">
                  <c:v>101000.000000</c:v>
                </c:pt>
                <c:pt idx="4615">
                  <c:v>75000.000000</c:v>
                </c:pt>
                <c:pt idx="4616">
                  <c:v>62500.000000</c:v>
                </c:pt>
                <c:pt idx="4617">
                  <c:v>37500.000000</c:v>
                </c:pt>
                <c:pt idx="4618">
                  <c:v>25000.000000</c:v>
                </c:pt>
                <c:pt idx="4619">
                  <c:v>-1000.000000</c:v>
                </c:pt>
                <c:pt idx="4620">
                  <c:v>-1000.000000</c:v>
                </c:pt>
                <c:pt idx="4621">
                  <c:v>25000.000000</c:v>
                </c:pt>
                <c:pt idx="4622">
                  <c:v>37500.000000</c:v>
                </c:pt>
                <c:pt idx="4623">
                  <c:v>62500.000000</c:v>
                </c:pt>
                <c:pt idx="4624">
                  <c:v>75000.000000</c:v>
                </c:pt>
                <c:pt idx="4625">
                  <c:v>101000.000000</c:v>
                </c:pt>
                <c:pt idx="4626">
                  <c:v>101000.000000</c:v>
                </c:pt>
                <c:pt idx="4627">
                  <c:v>75000.000000</c:v>
                </c:pt>
                <c:pt idx="4628">
                  <c:v>62500.000000</c:v>
                </c:pt>
                <c:pt idx="4629">
                  <c:v>37500.000000</c:v>
                </c:pt>
                <c:pt idx="4630">
                  <c:v>25000.000000</c:v>
                </c:pt>
                <c:pt idx="4631">
                  <c:v>-1000.000000</c:v>
                </c:pt>
                <c:pt idx="4632">
                  <c:v>-1000.000000</c:v>
                </c:pt>
                <c:pt idx="4633">
                  <c:v>25000.000000</c:v>
                </c:pt>
                <c:pt idx="4634">
                  <c:v>37500.000000</c:v>
                </c:pt>
                <c:pt idx="4635">
                  <c:v>62500.000000</c:v>
                </c:pt>
                <c:pt idx="4636">
                  <c:v>75000.000000</c:v>
                </c:pt>
                <c:pt idx="4637">
                  <c:v>101000.000000</c:v>
                </c:pt>
                <c:pt idx="4638">
                  <c:v>101000.000000</c:v>
                </c:pt>
                <c:pt idx="4639">
                  <c:v>75000.000000</c:v>
                </c:pt>
                <c:pt idx="4640">
                  <c:v>62500.000000</c:v>
                </c:pt>
                <c:pt idx="4641">
                  <c:v>37500.000000</c:v>
                </c:pt>
                <c:pt idx="4642">
                  <c:v>25000.000000</c:v>
                </c:pt>
                <c:pt idx="4643">
                  <c:v>-1000.000000</c:v>
                </c:pt>
                <c:pt idx="4644">
                  <c:v>-1000.000000</c:v>
                </c:pt>
                <c:pt idx="4645">
                  <c:v>25000.000000</c:v>
                </c:pt>
                <c:pt idx="4646">
                  <c:v>37500.000000</c:v>
                </c:pt>
                <c:pt idx="4647">
                  <c:v>62500.000000</c:v>
                </c:pt>
                <c:pt idx="4648">
                  <c:v>75000.000000</c:v>
                </c:pt>
                <c:pt idx="4649">
                  <c:v>101000.000000</c:v>
                </c:pt>
                <c:pt idx="4650">
                  <c:v>101000.000000</c:v>
                </c:pt>
                <c:pt idx="4651">
                  <c:v>75000.000000</c:v>
                </c:pt>
                <c:pt idx="4652">
                  <c:v>62500.000000</c:v>
                </c:pt>
                <c:pt idx="4653">
                  <c:v>37500.000000</c:v>
                </c:pt>
                <c:pt idx="4654">
                  <c:v>25000.000000</c:v>
                </c:pt>
                <c:pt idx="4655">
                  <c:v>-1000.000000</c:v>
                </c:pt>
                <c:pt idx="4656">
                  <c:v>-1000.000000</c:v>
                </c:pt>
                <c:pt idx="4657">
                  <c:v>25000.000000</c:v>
                </c:pt>
                <c:pt idx="4658">
                  <c:v>37500.000000</c:v>
                </c:pt>
                <c:pt idx="4659">
                  <c:v>62500.000000</c:v>
                </c:pt>
                <c:pt idx="4660">
                  <c:v>75000.000000</c:v>
                </c:pt>
                <c:pt idx="4661">
                  <c:v>101000.000000</c:v>
                </c:pt>
                <c:pt idx="4662">
                  <c:v>101000.000000</c:v>
                </c:pt>
                <c:pt idx="4663">
                  <c:v>75000.000000</c:v>
                </c:pt>
                <c:pt idx="4664">
                  <c:v>62500.000000</c:v>
                </c:pt>
                <c:pt idx="4665">
                  <c:v>37500.000000</c:v>
                </c:pt>
                <c:pt idx="4666">
                  <c:v>25000.000000</c:v>
                </c:pt>
                <c:pt idx="4667">
                  <c:v>-1000.000000</c:v>
                </c:pt>
                <c:pt idx="4668">
                  <c:v>-1000.000000</c:v>
                </c:pt>
                <c:pt idx="4669">
                  <c:v>25000.000000</c:v>
                </c:pt>
                <c:pt idx="4670">
                  <c:v>37500.000000</c:v>
                </c:pt>
                <c:pt idx="4671">
                  <c:v>62500.000000</c:v>
                </c:pt>
                <c:pt idx="4672">
                  <c:v>75000.000000</c:v>
                </c:pt>
                <c:pt idx="4673">
                  <c:v>101000.000000</c:v>
                </c:pt>
                <c:pt idx="4674">
                  <c:v>101000.000000</c:v>
                </c:pt>
                <c:pt idx="4675">
                  <c:v>75000.000000</c:v>
                </c:pt>
                <c:pt idx="4676">
                  <c:v>62500.000000</c:v>
                </c:pt>
                <c:pt idx="4677">
                  <c:v>37500.000000</c:v>
                </c:pt>
                <c:pt idx="4678">
                  <c:v>25000.000000</c:v>
                </c:pt>
                <c:pt idx="4679">
                  <c:v>-1000.000000</c:v>
                </c:pt>
                <c:pt idx="4680">
                  <c:v>-1000.000000</c:v>
                </c:pt>
                <c:pt idx="4681">
                  <c:v>25000.000000</c:v>
                </c:pt>
                <c:pt idx="4682">
                  <c:v>37500.000000</c:v>
                </c:pt>
                <c:pt idx="4683">
                  <c:v>62500.000000</c:v>
                </c:pt>
                <c:pt idx="4684">
                  <c:v>75000.000000</c:v>
                </c:pt>
                <c:pt idx="4685">
                  <c:v>101000.000000</c:v>
                </c:pt>
                <c:pt idx="4686">
                  <c:v>101000.000000</c:v>
                </c:pt>
                <c:pt idx="4687">
                  <c:v>75000.000000</c:v>
                </c:pt>
                <c:pt idx="4688">
                  <c:v>62500.000000</c:v>
                </c:pt>
                <c:pt idx="4689">
                  <c:v>37500.000000</c:v>
                </c:pt>
                <c:pt idx="4690">
                  <c:v>25000.000000</c:v>
                </c:pt>
                <c:pt idx="4691">
                  <c:v>-1000.000000</c:v>
                </c:pt>
                <c:pt idx="4692">
                  <c:v>-1000.000000</c:v>
                </c:pt>
                <c:pt idx="4693">
                  <c:v>25000.000000</c:v>
                </c:pt>
                <c:pt idx="4694">
                  <c:v>37500.000000</c:v>
                </c:pt>
                <c:pt idx="4695">
                  <c:v>62500.000000</c:v>
                </c:pt>
                <c:pt idx="4696">
                  <c:v>75000.000000</c:v>
                </c:pt>
                <c:pt idx="4697">
                  <c:v>101000.000000</c:v>
                </c:pt>
                <c:pt idx="4698">
                  <c:v>101000.000000</c:v>
                </c:pt>
                <c:pt idx="4699">
                  <c:v>75000.000000</c:v>
                </c:pt>
                <c:pt idx="4700">
                  <c:v>62500.000000</c:v>
                </c:pt>
                <c:pt idx="4701">
                  <c:v>37500.000000</c:v>
                </c:pt>
                <c:pt idx="4702">
                  <c:v>25000.000000</c:v>
                </c:pt>
                <c:pt idx="4703">
                  <c:v>-1000.000000</c:v>
                </c:pt>
                <c:pt idx="4704">
                  <c:v>-1000.000000</c:v>
                </c:pt>
                <c:pt idx="4705">
                  <c:v>25000.000000</c:v>
                </c:pt>
                <c:pt idx="4706">
                  <c:v>37500.000000</c:v>
                </c:pt>
                <c:pt idx="4707">
                  <c:v>62500.000000</c:v>
                </c:pt>
                <c:pt idx="4708">
                  <c:v>75000.000000</c:v>
                </c:pt>
                <c:pt idx="4709">
                  <c:v>101000.000000</c:v>
                </c:pt>
                <c:pt idx="4710">
                  <c:v>101000.000000</c:v>
                </c:pt>
                <c:pt idx="4711">
                  <c:v>75000.000000</c:v>
                </c:pt>
                <c:pt idx="4712">
                  <c:v>62500.000000</c:v>
                </c:pt>
                <c:pt idx="4713">
                  <c:v>37500.000000</c:v>
                </c:pt>
                <c:pt idx="4714">
                  <c:v>25000.000000</c:v>
                </c:pt>
                <c:pt idx="4715">
                  <c:v>-1000.000000</c:v>
                </c:pt>
                <c:pt idx="4716">
                  <c:v>-1000.000000</c:v>
                </c:pt>
                <c:pt idx="4717">
                  <c:v>25000.000000</c:v>
                </c:pt>
                <c:pt idx="4718">
                  <c:v>37500.000000</c:v>
                </c:pt>
                <c:pt idx="4719">
                  <c:v>62500.000000</c:v>
                </c:pt>
                <c:pt idx="4720">
                  <c:v>75000.000000</c:v>
                </c:pt>
                <c:pt idx="4721">
                  <c:v>101000.000000</c:v>
                </c:pt>
                <c:pt idx="4722">
                  <c:v>101000.000000</c:v>
                </c:pt>
                <c:pt idx="4723">
                  <c:v>75000.000000</c:v>
                </c:pt>
                <c:pt idx="4724">
                  <c:v>62500.000000</c:v>
                </c:pt>
                <c:pt idx="4725">
                  <c:v>37500.000000</c:v>
                </c:pt>
                <c:pt idx="4726">
                  <c:v>25000.000000</c:v>
                </c:pt>
                <c:pt idx="4727">
                  <c:v>-1000.000000</c:v>
                </c:pt>
                <c:pt idx="4728">
                  <c:v>-1000.000000</c:v>
                </c:pt>
                <c:pt idx="4729">
                  <c:v>25000.000000</c:v>
                </c:pt>
                <c:pt idx="4730">
                  <c:v>37500.000000</c:v>
                </c:pt>
                <c:pt idx="4731">
                  <c:v>62500.000000</c:v>
                </c:pt>
                <c:pt idx="4732">
                  <c:v>75000.000000</c:v>
                </c:pt>
                <c:pt idx="4733">
                  <c:v>101000.000000</c:v>
                </c:pt>
                <c:pt idx="4734">
                  <c:v>101000.000000</c:v>
                </c:pt>
                <c:pt idx="4735">
                  <c:v>75000.000000</c:v>
                </c:pt>
                <c:pt idx="4736">
                  <c:v>62500.000000</c:v>
                </c:pt>
                <c:pt idx="4737">
                  <c:v>37500.000000</c:v>
                </c:pt>
                <c:pt idx="4738">
                  <c:v>25000.000000</c:v>
                </c:pt>
                <c:pt idx="4739">
                  <c:v>-1000.000000</c:v>
                </c:pt>
                <c:pt idx="4740">
                  <c:v>-1000.000000</c:v>
                </c:pt>
                <c:pt idx="4741">
                  <c:v>25000.000000</c:v>
                </c:pt>
                <c:pt idx="4742">
                  <c:v>37500.000000</c:v>
                </c:pt>
                <c:pt idx="4743">
                  <c:v>62500.000000</c:v>
                </c:pt>
                <c:pt idx="4744">
                  <c:v>75000.000000</c:v>
                </c:pt>
                <c:pt idx="4745">
                  <c:v>101000.000000</c:v>
                </c:pt>
                <c:pt idx="4746">
                  <c:v>101000.000000</c:v>
                </c:pt>
                <c:pt idx="4747">
                  <c:v>75000.000000</c:v>
                </c:pt>
                <c:pt idx="4748">
                  <c:v>62500.000000</c:v>
                </c:pt>
                <c:pt idx="4749">
                  <c:v>37500.000000</c:v>
                </c:pt>
                <c:pt idx="4750">
                  <c:v>25000.000000</c:v>
                </c:pt>
                <c:pt idx="4751">
                  <c:v>-1000.000000</c:v>
                </c:pt>
                <c:pt idx="4752">
                  <c:v>-1000.000000</c:v>
                </c:pt>
                <c:pt idx="4753">
                  <c:v>25000.000000</c:v>
                </c:pt>
                <c:pt idx="4754">
                  <c:v>37500.000000</c:v>
                </c:pt>
                <c:pt idx="4755">
                  <c:v>62500.000000</c:v>
                </c:pt>
                <c:pt idx="4756">
                  <c:v>75000.000000</c:v>
                </c:pt>
                <c:pt idx="4757">
                  <c:v>101000.000000</c:v>
                </c:pt>
                <c:pt idx="4758">
                  <c:v>101000.000000</c:v>
                </c:pt>
                <c:pt idx="4759">
                  <c:v>75000.000000</c:v>
                </c:pt>
                <c:pt idx="4760">
                  <c:v>62500.000000</c:v>
                </c:pt>
                <c:pt idx="4761">
                  <c:v>37500.000000</c:v>
                </c:pt>
                <c:pt idx="4762">
                  <c:v>25000.000000</c:v>
                </c:pt>
                <c:pt idx="4763">
                  <c:v>-1000.000000</c:v>
                </c:pt>
                <c:pt idx="4764">
                  <c:v>-1000.000000</c:v>
                </c:pt>
                <c:pt idx="4765">
                  <c:v>25000.000000</c:v>
                </c:pt>
                <c:pt idx="4766">
                  <c:v>37500.000000</c:v>
                </c:pt>
                <c:pt idx="4767">
                  <c:v>62500.000000</c:v>
                </c:pt>
                <c:pt idx="4768">
                  <c:v>75000.000000</c:v>
                </c:pt>
                <c:pt idx="4769">
                  <c:v>101000.000000</c:v>
                </c:pt>
                <c:pt idx="4770">
                  <c:v>101000.000000</c:v>
                </c:pt>
                <c:pt idx="4771">
                  <c:v>75000.000000</c:v>
                </c:pt>
                <c:pt idx="4772">
                  <c:v>62500.000000</c:v>
                </c:pt>
                <c:pt idx="4773">
                  <c:v>37500.000000</c:v>
                </c:pt>
                <c:pt idx="4774">
                  <c:v>25000.000000</c:v>
                </c:pt>
                <c:pt idx="4775">
                  <c:v>-1000.000000</c:v>
                </c:pt>
                <c:pt idx="4776">
                  <c:v>-1000.000000</c:v>
                </c:pt>
                <c:pt idx="4777">
                  <c:v>25000.000000</c:v>
                </c:pt>
                <c:pt idx="4778">
                  <c:v>37500.000000</c:v>
                </c:pt>
                <c:pt idx="4779">
                  <c:v>62500.000000</c:v>
                </c:pt>
                <c:pt idx="4780">
                  <c:v>75000.000000</c:v>
                </c:pt>
                <c:pt idx="4781">
                  <c:v>101000.000000</c:v>
                </c:pt>
                <c:pt idx="4782">
                  <c:v>101000.000000</c:v>
                </c:pt>
                <c:pt idx="4783">
                  <c:v>75000.000000</c:v>
                </c:pt>
                <c:pt idx="4784">
                  <c:v>62500.000000</c:v>
                </c:pt>
                <c:pt idx="4785">
                  <c:v>37500.000000</c:v>
                </c:pt>
                <c:pt idx="4786">
                  <c:v>25000.000000</c:v>
                </c:pt>
                <c:pt idx="4787">
                  <c:v>-1000.000000</c:v>
                </c:pt>
                <c:pt idx="4788">
                  <c:v>-1000.000000</c:v>
                </c:pt>
                <c:pt idx="4789">
                  <c:v>25000.000000</c:v>
                </c:pt>
                <c:pt idx="4790">
                  <c:v>37500.000000</c:v>
                </c:pt>
                <c:pt idx="4791">
                  <c:v>62500.000000</c:v>
                </c:pt>
                <c:pt idx="4792">
                  <c:v>75000.000000</c:v>
                </c:pt>
                <c:pt idx="4793">
                  <c:v>101000.000000</c:v>
                </c:pt>
                <c:pt idx="4794">
                  <c:v>101000.000000</c:v>
                </c:pt>
                <c:pt idx="4795">
                  <c:v>75000.000000</c:v>
                </c:pt>
                <c:pt idx="4796">
                  <c:v>62500.000000</c:v>
                </c:pt>
                <c:pt idx="4797">
                  <c:v>37500.000000</c:v>
                </c:pt>
                <c:pt idx="4798">
                  <c:v>25000.000000</c:v>
                </c:pt>
                <c:pt idx="4799">
                  <c:v>-1000.000000</c:v>
                </c:pt>
                <c:pt idx="4800">
                  <c:v>-1000.000000</c:v>
                </c:pt>
                <c:pt idx="4801">
                  <c:v>25000.000000</c:v>
                </c:pt>
                <c:pt idx="4802">
                  <c:v>37500.000000</c:v>
                </c:pt>
                <c:pt idx="4803">
                  <c:v>62500.000000</c:v>
                </c:pt>
                <c:pt idx="4804">
                  <c:v>75000.000000</c:v>
                </c:pt>
                <c:pt idx="4805">
                  <c:v>101000.000000</c:v>
                </c:pt>
                <c:pt idx="4806">
                  <c:v>101000.000000</c:v>
                </c:pt>
                <c:pt idx="4807">
                  <c:v>75000.000000</c:v>
                </c:pt>
                <c:pt idx="4808">
                  <c:v>62500.000000</c:v>
                </c:pt>
                <c:pt idx="4809">
                  <c:v>37500.000000</c:v>
                </c:pt>
                <c:pt idx="4810">
                  <c:v>25000.000000</c:v>
                </c:pt>
                <c:pt idx="4811">
                  <c:v>-1000.000000</c:v>
                </c:pt>
                <c:pt idx="4812">
                  <c:v>-1000.000000</c:v>
                </c:pt>
                <c:pt idx="4813">
                  <c:v>25000.000000</c:v>
                </c:pt>
                <c:pt idx="4814">
                  <c:v>37500.000000</c:v>
                </c:pt>
                <c:pt idx="4815">
                  <c:v>62500.000000</c:v>
                </c:pt>
                <c:pt idx="4816">
                  <c:v>75000.000000</c:v>
                </c:pt>
                <c:pt idx="4817">
                  <c:v>101000.000000</c:v>
                </c:pt>
                <c:pt idx="4818">
                  <c:v>101000.000000</c:v>
                </c:pt>
                <c:pt idx="4819">
                  <c:v>75000.000000</c:v>
                </c:pt>
                <c:pt idx="4820">
                  <c:v>62500.000000</c:v>
                </c:pt>
                <c:pt idx="4821">
                  <c:v>37500.000000</c:v>
                </c:pt>
                <c:pt idx="4822">
                  <c:v>25000.000000</c:v>
                </c:pt>
                <c:pt idx="4823">
                  <c:v>-1000.000000</c:v>
                </c:pt>
                <c:pt idx="4824">
                  <c:v>-1000.000000</c:v>
                </c:pt>
                <c:pt idx="4825">
                  <c:v>25000.000000</c:v>
                </c:pt>
                <c:pt idx="4826">
                  <c:v>37500.000000</c:v>
                </c:pt>
                <c:pt idx="4827">
                  <c:v>62500.000000</c:v>
                </c:pt>
                <c:pt idx="4828">
                  <c:v>75000.000000</c:v>
                </c:pt>
                <c:pt idx="4829">
                  <c:v>101000.000000</c:v>
                </c:pt>
                <c:pt idx="4830">
                  <c:v>101000.000000</c:v>
                </c:pt>
                <c:pt idx="4831">
                  <c:v>75000.000000</c:v>
                </c:pt>
                <c:pt idx="4832">
                  <c:v>62500.000000</c:v>
                </c:pt>
                <c:pt idx="4833">
                  <c:v>37500.000000</c:v>
                </c:pt>
                <c:pt idx="4834">
                  <c:v>25000.000000</c:v>
                </c:pt>
                <c:pt idx="4835">
                  <c:v>-1000.000000</c:v>
                </c:pt>
                <c:pt idx="4836">
                  <c:v>-1000.000000</c:v>
                </c:pt>
                <c:pt idx="4837">
                  <c:v>25000.000000</c:v>
                </c:pt>
                <c:pt idx="4838">
                  <c:v>37500.000000</c:v>
                </c:pt>
                <c:pt idx="4839">
                  <c:v>62500.000000</c:v>
                </c:pt>
                <c:pt idx="4840">
                  <c:v>75000.000000</c:v>
                </c:pt>
                <c:pt idx="4841">
                  <c:v>101000.000000</c:v>
                </c:pt>
                <c:pt idx="4842">
                  <c:v>101000.000000</c:v>
                </c:pt>
                <c:pt idx="4843">
                  <c:v>75000.000000</c:v>
                </c:pt>
                <c:pt idx="4844">
                  <c:v>62500.000000</c:v>
                </c:pt>
                <c:pt idx="4845">
                  <c:v>37500.000000</c:v>
                </c:pt>
                <c:pt idx="4846">
                  <c:v>25000.000000</c:v>
                </c:pt>
                <c:pt idx="4847">
                  <c:v>-1000.000000</c:v>
                </c:pt>
                <c:pt idx="4848">
                  <c:v>-1000.000000</c:v>
                </c:pt>
                <c:pt idx="4849">
                  <c:v>25000.000000</c:v>
                </c:pt>
                <c:pt idx="4850">
                  <c:v>37500.000000</c:v>
                </c:pt>
                <c:pt idx="4851">
                  <c:v>62500.000000</c:v>
                </c:pt>
                <c:pt idx="4852">
                  <c:v>75000.000000</c:v>
                </c:pt>
                <c:pt idx="4853">
                  <c:v>101000.000000</c:v>
                </c:pt>
                <c:pt idx="4854">
                  <c:v>101000.000000</c:v>
                </c:pt>
                <c:pt idx="4855">
                  <c:v>75000.000000</c:v>
                </c:pt>
                <c:pt idx="4856">
                  <c:v>62500.000000</c:v>
                </c:pt>
                <c:pt idx="4857">
                  <c:v>37500.000000</c:v>
                </c:pt>
                <c:pt idx="4858">
                  <c:v>25000.000000</c:v>
                </c:pt>
                <c:pt idx="4859">
                  <c:v>-1000.000000</c:v>
                </c:pt>
                <c:pt idx="4860">
                  <c:v>-1000.000000</c:v>
                </c:pt>
                <c:pt idx="4861">
                  <c:v>25000.000000</c:v>
                </c:pt>
                <c:pt idx="4862">
                  <c:v>37500.000000</c:v>
                </c:pt>
                <c:pt idx="4863">
                  <c:v>62500.000000</c:v>
                </c:pt>
                <c:pt idx="4864">
                  <c:v>75000.000000</c:v>
                </c:pt>
                <c:pt idx="4865">
                  <c:v>101000.000000</c:v>
                </c:pt>
                <c:pt idx="4866">
                  <c:v>101000.000000</c:v>
                </c:pt>
                <c:pt idx="4867">
                  <c:v>75000.000000</c:v>
                </c:pt>
                <c:pt idx="4868">
                  <c:v>62500.000000</c:v>
                </c:pt>
                <c:pt idx="4869">
                  <c:v>37500.000000</c:v>
                </c:pt>
                <c:pt idx="4870">
                  <c:v>25000.000000</c:v>
                </c:pt>
                <c:pt idx="4871">
                  <c:v>-1000.000000</c:v>
                </c:pt>
                <c:pt idx="4872">
                  <c:v>-1000.000000</c:v>
                </c:pt>
                <c:pt idx="4873">
                  <c:v>25000.000000</c:v>
                </c:pt>
                <c:pt idx="4874">
                  <c:v>37500.000000</c:v>
                </c:pt>
                <c:pt idx="4875">
                  <c:v>62500.000000</c:v>
                </c:pt>
                <c:pt idx="4876">
                  <c:v>75000.000000</c:v>
                </c:pt>
                <c:pt idx="4877">
                  <c:v>101000.000000</c:v>
                </c:pt>
                <c:pt idx="4878">
                  <c:v>101000.000000</c:v>
                </c:pt>
                <c:pt idx="4879">
                  <c:v>75000.000000</c:v>
                </c:pt>
                <c:pt idx="4880">
                  <c:v>62500.000000</c:v>
                </c:pt>
                <c:pt idx="4881">
                  <c:v>37500.000000</c:v>
                </c:pt>
                <c:pt idx="4882">
                  <c:v>25000.000000</c:v>
                </c:pt>
                <c:pt idx="4883">
                  <c:v>-1000.000000</c:v>
                </c:pt>
                <c:pt idx="4884">
                  <c:v>-1000.000000</c:v>
                </c:pt>
                <c:pt idx="4885">
                  <c:v>25000.000000</c:v>
                </c:pt>
                <c:pt idx="4886">
                  <c:v>37500.000000</c:v>
                </c:pt>
                <c:pt idx="4887">
                  <c:v>62500.000000</c:v>
                </c:pt>
                <c:pt idx="4888">
                  <c:v>75000.000000</c:v>
                </c:pt>
                <c:pt idx="4889">
                  <c:v>101000.000000</c:v>
                </c:pt>
                <c:pt idx="4890">
                  <c:v>101000.000000</c:v>
                </c:pt>
                <c:pt idx="4891">
                  <c:v>75000.000000</c:v>
                </c:pt>
                <c:pt idx="4892">
                  <c:v>62500.000000</c:v>
                </c:pt>
                <c:pt idx="4893">
                  <c:v>37500.000000</c:v>
                </c:pt>
                <c:pt idx="4894">
                  <c:v>25000.000000</c:v>
                </c:pt>
                <c:pt idx="4895">
                  <c:v>-1000.000000</c:v>
                </c:pt>
                <c:pt idx="4896">
                  <c:v>-1000.000000</c:v>
                </c:pt>
                <c:pt idx="4897">
                  <c:v>25000.000000</c:v>
                </c:pt>
                <c:pt idx="4898">
                  <c:v>37500.000000</c:v>
                </c:pt>
                <c:pt idx="4899">
                  <c:v>62500.000000</c:v>
                </c:pt>
                <c:pt idx="4900">
                  <c:v>75000.000000</c:v>
                </c:pt>
                <c:pt idx="4901">
                  <c:v>101000.000000</c:v>
                </c:pt>
                <c:pt idx="4902">
                  <c:v>101000.000000</c:v>
                </c:pt>
                <c:pt idx="4903">
                  <c:v>75000.000000</c:v>
                </c:pt>
                <c:pt idx="4904">
                  <c:v>62500.000000</c:v>
                </c:pt>
                <c:pt idx="4905">
                  <c:v>37500.000000</c:v>
                </c:pt>
                <c:pt idx="4906">
                  <c:v>25000.000000</c:v>
                </c:pt>
                <c:pt idx="4907">
                  <c:v>-1000.000000</c:v>
                </c:pt>
                <c:pt idx="4908">
                  <c:v>-1000.000000</c:v>
                </c:pt>
                <c:pt idx="4909">
                  <c:v>25000.000000</c:v>
                </c:pt>
                <c:pt idx="4910">
                  <c:v>37500.000000</c:v>
                </c:pt>
                <c:pt idx="4911">
                  <c:v>62500.000000</c:v>
                </c:pt>
                <c:pt idx="4912">
                  <c:v>75000.000000</c:v>
                </c:pt>
                <c:pt idx="4913">
                  <c:v>101000.000000</c:v>
                </c:pt>
                <c:pt idx="4914">
                  <c:v>101000.000000</c:v>
                </c:pt>
                <c:pt idx="4915">
                  <c:v>75000.000000</c:v>
                </c:pt>
                <c:pt idx="4916">
                  <c:v>62500.000000</c:v>
                </c:pt>
                <c:pt idx="4917">
                  <c:v>37500.000000</c:v>
                </c:pt>
                <c:pt idx="4918">
                  <c:v>25000.000000</c:v>
                </c:pt>
                <c:pt idx="4919">
                  <c:v>-1000.000000</c:v>
                </c:pt>
                <c:pt idx="4920">
                  <c:v>-1000.000000</c:v>
                </c:pt>
                <c:pt idx="4921">
                  <c:v>25000.000000</c:v>
                </c:pt>
                <c:pt idx="4922">
                  <c:v>37500.000000</c:v>
                </c:pt>
                <c:pt idx="4923">
                  <c:v>62500.000000</c:v>
                </c:pt>
                <c:pt idx="4924">
                  <c:v>75000.000000</c:v>
                </c:pt>
                <c:pt idx="4925">
                  <c:v>101000.000000</c:v>
                </c:pt>
                <c:pt idx="4926">
                  <c:v>101000.000000</c:v>
                </c:pt>
                <c:pt idx="4927">
                  <c:v>75000.000000</c:v>
                </c:pt>
                <c:pt idx="4928">
                  <c:v>62500.000000</c:v>
                </c:pt>
                <c:pt idx="4929">
                  <c:v>37500.000000</c:v>
                </c:pt>
                <c:pt idx="4930">
                  <c:v>25000.000000</c:v>
                </c:pt>
                <c:pt idx="4931">
                  <c:v>-1000.000000</c:v>
                </c:pt>
                <c:pt idx="4932">
                  <c:v>-1000.000000</c:v>
                </c:pt>
                <c:pt idx="4933">
                  <c:v>25000.000000</c:v>
                </c:pt>
                <c:pt idx="4934">
                  <c:v>37500.000000</c:v>
                </c:pt>
                <c:pt idx="4935">
                  <c:v>62500.000000</c:v>
                </c:pt>
                <c:pt idx="4936">
                  <c:v>75000.000000</c:v>
                </c:pt>
                <c:pt idx="4937">
                  <c:v>101000.000000</c:v>
                </c:pt>
                <c:pt idx="4938">
                  <c:v>101000.000000</c:v>
                </c:pt>
                <c:pt idx="4939">
                  <c:v>75000.000000</c:v>
                </c:pt>
                <c:pt idx="4940">
                  <c:v>62500.000000</c:v>
                </c:pt>
                <c:pt idx="4941">
                  <c:v>37500.000000</c:v>
                </c:pt>
                <c:pt idx="4942">
                  <c:v>25000.000000</c:v>
                </c:pt>
                <c:pt idx="4943">
                  <c:v>-1000.000000</c:v>
                </c:pt>
                <c:pt idx="4944">
                  <c:v>-1000.000000</c:v>
                </c:pt>
                <c:pt idx="4945">
                  <c:v>25000.000000</c:v>
                </c:pt>
                <c:pt idx="4946">
                  <c:v>37500.000000</c:v>
                </c:pt>
                <c:pt idx="4947">
                  <c:v>62500.000000</c:v>
                </c:pt>
                <c:pt idx="4948">
                  <c:v>75000.000000</c:v>
                </c:pt>
                <c:pt idx="4949">
                  <c:v>101000.000000</c:v>
                </c:pt>
                <c:pt idx="4950">
                  <c:v>101000.000000</c:v>
                </c:pt>
                <c:pt idx="4951">
                  <c:v>75000.000000</c:v>
                </c:pt>
                <c:pt idx="4952">
                  <c:v>62500.000000</c:v>
                </c:pt>
                <c:pt idx="4953">
                  <c:v>37500.000000</c:v>
                </c:pt>
                <c:pt idx="4954">
                  <c:v>25000.000000</c:v>
                </c:pt>
                <c:pt idx="4955">
                  <c:v>-1000.000000</c:v>
                </c:pt>
                <c:pt idx="4956">
                  <c:v>-1000.000000</c:v>
                </c:pt>
                <c:pt idx="4957">
                  <c:v>25000.000000</c:v>
                </c:pt>
                <c:pt idx="4958">
                  <c:v>37500.000000</c:v>
                </c:pt>
                <c:pt idx="4959">
                  <c:v>62500.000000</c:v>
                </c:pt>
                <c:pt idx="4960">
                  <c:v>75000.000000</c:v>
                </c:pt>
                <c:pt idx="4961">
                  <c:v>101000.000000</c:v>
                </c:pt>
                <c:pt idx="4962">
                  <c:v>101000.000000</c:v>
                </c:pt>
                <c:pt idx="4963">
                  <c:v>75000.000000</c:v>
                </c:pt>
                <c:pt idx="4964">
                  <c:v>62500.000000</c:v>
                </c:pt>
                <c:pt idx="4965">
                  <c:v>37500.000000</c:v>
                </c:pt>
                <c:pt idx="4966">
                  <c:v>25000.000000</c:v>
                </c:pt>
                <c:pt idx="4967">
                  <c:v>-1000.000000</c:v>
                </c:pt>
                <c:pt idx="4968">
                  <c:v>-1000.000000</c:v>
                </c:pt>
                <c:pt idx="4969">
                  <c:v>25000.000000</c:v>
                </c:pt>
                <c:pt idx="4970">
                  <c:v>37500.000000</c:v>
                </c:pt>
                <c:pt idx="4971">
                  <c:v>62500.000000</c:v>
                </c:pt>
                <c:pt idx="4972">
                  <c:v>75000.000000</c:v>
                </c:pt>
                <c:pt idx="4973">
                  <c:v>101000.000000</c:v>
                </c:pt>
                <c:pt idx="4974">
                  <c:v>101000.000000</c:v>
                </c:pt>
                <c:pt idx="4975">
                  <c:v>75000.000000</c:v>
                </c:pt>
                <c:pt idx="4976">
                  <c:v>62500.000000</c:v>
                </c:pt>
                <c:pt idx="4977">
                  <c:v>37500.000000</c:v>
                </c:pt>
                <c:pt idx="4978">
                  <c:v>25000.000000</c:v>
                </c:pt>
                <c:pt idx="4979">
                  <c:v>-1000.000000</c:v>
                </c:pt>
                <c:pt idx="4980">
                  <c:v>-1000.000000</c:v>
                </c:pt>
                <c:pt idx="4981">
                  <c:v>25000.000000</c:v>
                </c:pt>
                <c:pt idx="4982">
                  <c:v>37500.000000</c:v>
                </c:pt>
                <c:pt idx="4983">
                  <c:v>62500.000000</c:v>
                </c:pt>
                <c:pt idx="4984">
                  <c:v>75000.000000</c:v>
                </c:pt>
                <c:pt idx="4985">
                  <c:v>101000.000000</c:v>
                </c:pt>
                <c:pt idx="4986">
                  <c:v>101000.000000</c:v>
                </c:pt>
                <c:pt idx="4987">
                  <c:v>75000.000000</c:v>
                </c:pt>
                <c:pt idx="4988">
                  <c:v>62500.000000</c:v>
                </c:pt>
                <c:pt idx="4989">
                  <c:v>37500.000000</c:v>
                </c:pt>
                <c:pt idx="4990">
                  <c:v>25000.000000</c:v>
                </c:pt>
                <c:pt idx="4991">
                  <c:v>-1000.000000</c:v>
                </c:pt>
                <c:pt idx="4992">
                  <c:v>-1000.000000</c:v>
                </c:pt>
                <c:pt idx="4993">
                  <c:v>25000.000000</c:v>
                </c:pt>
                <c:pt idx="4994">
                  <c:v>37500.000000</c:v>
                </c:pt>
                <c:pt idx="4995">
                  <c:v>62500.000000</c:v>
                </c:pt>
                <c:pt idx="4996">
                  <c:v>75000.000000</c:v>
                </c:pt>
                <c:pt idx="4997">
                  <c:v>101000.000000</c:v>
                </c:pt>
                <c:pt idx="4998">
                  <c:v>101000.000000</c:v>
                </c:pt>
                <c:pt idx="4999">
                  <c:v>75000.000000</c:v>
                </c:pt>
                <c:pt idx="5000">
                  <c:v>62500.000000</c:v>
                </c:pt>
                <c:pt idx="5001">
                  <c:v>37500.000000</c:v>
                </c:pt>
                <c:pt idx="5002">
                  <c:v>25000.000000</c:v>
                </c:pt>
                <c:pt idx="5003">
                  <c:v>-1000.000000</c:v>
                </c:pt>
                <c:pt idx="5004">
                  <c:v>-1000.000000</c:v>
                </c:pt>
                <c:pt idx="5005">
                  <c:v>25000.000000</c:v>
                </c:pt>
                <c:pt idx="5006">
                  <c:v>37500.000000</c:v>
                </c:pt>
                <c:pt idx="5007">
                  <c:v>62500.000000</c:v>
                </c:pt>
                <c:pt idx="5008">
                  <c:v>75000.000000</c:v>
                </c:pt>
                <c:pt idx="5009">
                  <c:v>101000.000000</c:v>
                </c:pt>
                <c:pt idx="5010">
                  <c:v>101000.000000</c:v>
                </c:pt>
                <c:pt idx="5011">
                  <c:v>75000.000000</c:v>
                </c:pt>
                <c:pt idx="5012">
                  <c:v>62500.000000</c:v>
                </c:pt>
                <c:pt idx="5013">
                  <c:v>37500.000000</c:v>
                </c:pt>
                <c:pt idx="5014">
                  <c:v>25000.000000</c:v>
                </c:pt>
                <c:pt idx="5015">
                  <c:v>-1000.000000</c:v>
                </c:pt>
                <c:pt idx="5016">
                  <c:v>-1000.000000</c:v>
                </c:pt>
                <c:pt idx="5017">
                  <c:v>25000.000000</c:v>
                </c:pt>
                <c:pt idx="5018">
                  <c:v>37500.000000</c:v>
                </c:pt>
                <c:pt idx="5019">
                  <c:v>62500.000000</c:v>
                </c:pt>
                <c:pt idx="5020">
                  <c:v>75000.000000</c:v>
                </c:pt>
                <c:pt idx="5021">
                  <c:v>101000.000000</c:v>
                </c:pt>
                <c:pt idx="5022">
                  <c:v>101000.000000</c:v>
                </c:pt>
                <c:pt idx="5023">
                  <c:v>75000.000000</c:v>
                </c:pt>
                <c:pt idx="5024">
                  <c:v>62500.000000</c:v>
                </c:pt>
                <c:pt idx="5025">
                  <c:v>37500.000000</c:v>
                </c:pt>
                <c:pt idx="5026">
                  <c:v>25000.000000</c:v>
                </c:pt>
                <c:pt idx="5027">
                  <c:v>-1000.000000</c:v>
                </c:pt>
                <c:pt idx="5028">
                  <c:v>-1000.000000</c:v>
                </c:pt>
                <c:pt idx="5029">
                  <c:v>25000.000000</c:v>
                </c:pt>
                <c:pt idx="5030">
                  <c:v>37500.000000</c:v>
                </c:pt>
                <c:pt idx="5031">
                  <c:v>62500.000000</c:v>
                </c:pt>
                <c:pt idx="5032">
                  <c:v>75000.000000</c:v>
                </c:pt>
                <c:pt idx="5033">
                  <c:v>101000.000000</c:v>
                </c:pt>
                <c:pt idx="5034">
                  <c:v>101000.000000</c:v>
                </c:pt>
                <c:pt idx="5035">
                  <c:v>75000.000000</c:v>
                </c:pt>
                <c:pt idx="5036">
                  <c:v>62500.000000</c:v>
                </c:pt>
                <c:pt idx="5037">
                  <c:v>37500.000000</c:v>
                </c:pt>
                <c:pt idx="5038">
                  <c:v>25000.000000</c:v>
                </c:pt>
                <c:pt idx="5039">
                  <c:v>-1000.000000</c:v>
                </c:pt>
                <c:pt idx="5040">
                  <c:v>-1000.000000</c:v>
                </c:pt>
                <c:pt idx="5041">
                  <c:v>25000.000000</c:v>
                </c:pt>
                <c:pt idx="5042">
                  <c:v>37500.000000</c:v>
                </c:pt>
                <c:pt idx="5043">
                  <c:v>62500.000000</c:v>
                </c:pt>
                <c:pt idx="5044">
                  <c:v>75000.000000</c:v>
                </c:pt>
                <c:pt idx="5045">
                  <c:v>101000.000000</c:v>
                </c:pt>
                <c:pt idx="5046">
                  <c:v>101000.000000</c:v>
                </c:pt>
                <c:pt idx="5047">
                  <c:v>75000.000000</c:v>
                </c:pt>
                <c:pt idx="5048">
                  <c:v>62500.000000</c:v>
                </c:pt>
                <c:pt idx="5049">
                  <c:v>37500.000000</c:v>
                </c:pt>
                <c:pt idx="5050">
                  <c:v>25000.000000</c:v>
                </c:pt>
                <c:pt idx="5051">
                  <c:v>-1000.000000</c:v>
                </c:pt>
                <c:pt idx="5052">
                  <c:v>-1000.000000</c:v>
                </c:pt>
                <c:pt idx="5053">
                  <c:v>25000.000000</c:v>
                </c:pt>
                <c:pt idx="5054">
                  <c:v>37500.000000</c:v>
                </c:pt>
                <c:pt idx="5055">
                  <c:v>62500.000000</c:v>
                </c:pt>
                <c:pt idx="5056">
                  <c:v>75000.000000</c:v>
                </c:pt>
                <c:pt idx="5057">
                  <c:v>101000.000000</c:v>
                </c:pt>
                <c:pt idx="5058">
                  <c:v>101000.000000</c:v>
                </c:pt>
                <c:pt idx="5059">
                  <c:v>75000.000000</c:v>
                </c:pt>
                <c:pt idx="5060">
                  <c:v>62500.000000</c:v>
                </c:pt>
                <c:pt idx="5061">
                  <c:v>37500.000000</c:v>
                </c:pt>
                <c:pt idx="5062">
                  <c:v>25000.000000</c:v>
                </c:pt>
                <c:pt idx="5063">
                  <c:v>-1000.000000</c:v>
                </c:pt>
                <c:pt idx="5064">
                  <c:v>-1000.000000</c:v>
                </c:pt>
                <c:pt idx="5065">
                  <c:v>25000.000000</c:v>
                </c:pt>
                <c:pt idx="5066">
                  <c:v>37500.000000</c:v>
                </c:pt>
                <c:pt idx="5067">
                  <c:v>62500.000000</c:v>
                </c:pt>
                <c:pt idx="5068">
                  <c:v>75000.000000</c:v>
                </c:pt>
                <c:pt idx="5069">
                  <c:v>101000.000000</c:v>
                </c:pt>
                <c:pt idx="5070">
                  <c:v>101000.000000</c:v>
                </c:pt>
                <c:pt idx="5071">
                  <c:v>75000.000000</c:v>
                </c:pt>
                <c:pt idx="5072">
                  <c:v>62500.000000</c:v>
                </c:pt>
                <c:pt idx="5073">
                  <c:v>37500.000000</c:v>
                </c:pt>
                <c:pt idx="5074">
                  <c:v>25000.000000</c:v>
                </c:pt>
                <c:pt idx="5075">
                  <c:v>-1000.000000</c:v>
                </c:pt>
                <c:pt idx="5076">
                  <c:v>-1000.000000</c:v>
                </c:pt>
                <c:pt idx="5077">
                  <c:v>25000.000000</c:v>
                </c:pt>
                <c:pt idx="5078">
                  <c:v>37500.000000</c:v>
                </c:pt>
                <c:pt idx="5079">
                  <c:v>62500.000000</c:v>
                </c:pt>
                <c:pt idx="5080">
                  <c:v>75000.000000</c:v>
                </c:pt>
                <c:pt idx="5081">
                  <c:v>101000.000000</c:v>
                </c:pt>
                <c:pt idx="5082">
                  <c:v>101000.000000</c:v>
                </c:pt>
                <c:pt idx="5083">
                  <c:v>75000.000000</c:v>
                </c:pt>
                <c:pt idx="5084">
                  <c:v>62500.000000</c:v>
                </c:pt>
                <c:pt idx="5085">
                  <c:v>37500.000000</c:v>
                </c:pt>
                <c:pt idx="5086">
                  <c:v>25000.000000</c:v>
                </c:pt>
                <c:pt idx="5087">
                  <c:v>-1000.000000</c:v>
                </c:pt>
                <c:pt idx="5088">
                  <c:v>-1000.000000</c:v>
                </c:pt>
                <c:pt idx="5089">
                  <c:v>25000.000000</c:v>
                </c:pt>
                <c:pt idx="5090">
                  <c:v>37500.000000</c:v>
                </c:pt>
                <c:pt idx="5091">
                  <c:v>62500.000000</c:v>
                </c:pt>
                <c:pt idx="5092">
                  <c:v>75000.000000</c:v>
                </c:pt>
                <c:pt idx="5093">
                  <c:v>101000.000000</c:v>
                </c:pt>
                <c:pt idx="5094">
                  <c:v>101000.000000</c:v>
                </c:pt>
                <c:pt idx="5095">
                  <c:v>75000.000000</c:v>
                </c:pt>
                <c:pt idx="5096">
                  <c:v>62500.000000</c:v>
                </c:pt>
                <c:pt idx="5097">
                  <c:v>37500.000000</c:v>
                </c:pt>
                <c:pt idx="5098">
                  <c:v>25000.000000</c:v>
                </c:pt>
                <c:pt idx="5099">
                  <c:v>-1000.000000</c:v>
                </c:pt>
                <c:pt idx="5100">
                  <c:v>-1000.000000</c:v>
                </c:pt>
                <c:pt idx="5101">
                  <c:v>25000.000000</c:v>
                </c:pt>
                <c:pt idx="5102">
                  <c:v>37500.000000</c:v>
                </c:pt>
                <c:pt idx="5103">
                  <c:v>62500.000000</c:v>
                </c:pt>
                <c:pt idx="5104">
                  <c:v>75000.000000</c:v>
                </c:pt>
                <c:pt idx="5105">
                  <c:v>101000.000000</c:v>
                </c:pt>
                <c:pt idx="5106">
                  <c:v>101000.000000</c:v>
                </c:pt>
                <c:pt idx="5107">
                  <c:v>75000.000000</c:v>
                </c:pt>
                <c:pt idx="5108">
                  <c:v>62500.000000</c:v>
                </c:pt>
                <c:pt idx="5109">
                  <c:v>37500.000000</c:v>
                </c:pt>
                <c:pt idx="5110">
                  <c:v>25000.000000</c:v>
                </c:pt>
                <c:pt idx="5111">
                  <c:v>-1000.000000</c:v>
                </c:pt>
                <c:pt idx="5112">
                  <c:v>-1000.000000</c:v>
                </c:pt>
                <c:pt idx="5113">
                  <c:v>25000.000000</c:v>
                </c:pt>
                <c:pt idx="5114">
                  <c:v>37500.000000</c:v>
                </c:pt>
                <c:pt idx="5115">
                  <c:v>62500.000000</c:v>
                </c:pt>
                <c:pt idx="5116">
                  <c:v>75000.000000</c:v>
                </c:pt>
                <c:pt idx="5117">
                  <c:v>101000.000000</c:v>
                </c:pt>
                <c:pt idx="5118">
                  <c:v>101000.000000</c:v>
                </c:pt>
                <c:pt idx="5119">
                  <c:v>75000.000000</c:v>
                </c:pt>
                <c:pt idx="5120">
                  <c:v>62500.000000</c:v>
                </c:pt>
                <c:pt idx="5121">
                  <c:v>37500.000000</c:v>
                </c:pt>
                <c:pt idx="5122">
                  <c:v>25000.000000</c:v>
                </c:pt>
                <c:pt idx="5123">
                  <c:v>-1000.000000</c:v>
                </c:pt>
                <c:pt idx="5124">
                  <c:v>-1000.000000</c:v>
                </c:pt>
                <c:pt idx="5125">
                  <c:v>25000.000000</c:v>
                </c:pt>
                <c:pt idx="5126">
                  <c:v>37500.000000</c:v>
                </c:pt>
                <c:pt idx="5127">
                  <c:v>62500.000000</c:v>
                </c:pt>
                <c:pt idx="5128">
                  <c:v>75000.000000</c:v>
                </c:pt>
                <c:pt idx="5129">
                  <c:v>101000.000000</c:v>
                </c:pt>
                <c:pt idx="5130">
                  <c:v>101000.000000</c:v>
                </c:pt>
                <c:pt idx="5131">
                  <c:v>75000.000000</c:v>
                </c:pt>
                <c:pt idx="5132">
                  <c:v>62500.000000</c:v>
                </c:pt>
                <c:pt idx="5133">
                  <c:v>37500.000000</c:v>
                </c:pt>
                <c:pt idx="5134">
                  <c:v>25000.000000</c:v>
                </c:pt>
                <c:pt idx="5135">
                  <c:v>-1000.000000</c:v>
                </c:pt>
                <c:pt idx="5136">
                  <c:v>-1000.000000</c:v>
                </c:pt>
                <c:pt idx="5137">
                  <c:v>25000.000000</c:v>
                </c:pt>
                <c:pt idx="5138">
                  <c:v>37500.000000</c:v>
                </c:pt>
                <c:pt idx="5139">
                  <c:v>62500.000000</c:v>
                </c:pt>
                <c:pt idx="5140">
                  <c:v>75000.000000</c:v>
                </c:pt>
                <c:pt idx="5141">
                  <c:v>101000.000000</c:v>
                </c:pt>
                <c:pt idx="5142">
                  <c:v>101000.000000</c:v>
                </c:pt>
                <c:pt idx="5143">
                  <c:v>75000.000000</c:v>
                </c:pt>
                <c:pt idx="5144">
                  <c:v>62500.000000</c:v>
                </c:pt>
                <c:pt idx="5145">
                  <c:v>37500.000000</c:v>
                </c:pt>
                <c:pt idx="5146">
                  <c:v>25000.000000</c:v>
                </c:pt>
                <c:pt idx="5147">
                  <c:v>-1000.000000</c:v>
                </c:pt>
                <c:pt idx="5148">
                  <c:v>-1000.000000</c:v>
                </c:pt>
                <c:pt idx="5149">
                  <c:v>25000.000000</c:v>
                </c:pt>
                <c:pt idx="5150">
                  <c:v>37500.000000</c:v>
                </c:pt>
                <c:pt idx="5151">
                  <c:v>62500.000000</c:v>
                </c:pt>
                <c:pt idx="5152">
                  <c:v>75000.000000</c:v>
                </c:pt>
                <c:pt idx="5153">
                  <c:v>101000.000000</c:v>
                </c:pt>
                <c:pt idx="5154">
                  <c:v>101000.000000</c:v>
                </c:pt>
                <c:pt idx="5155">
                  <c:v>75000.000000</c:v>
                </c:pt>
                <c:pt idx="5156">
                  <c:v>62500.000000</c:v>
                </c:pt>
                <c:pt idx="5157">
                  <c:v>37500.000000</c:v>
                </c:pt>
                <c:pt idx="5158">
                  <c:v>25000.000000</c:v>
                </c:pt>
                <c:pt idx="5159">
                  <c:v>-1000.000000</c:v>
                </c:pt>
                <c:pt idx="5160">
                  <c:v>-1000.000000</c:v>
                </c:pt>
                <c:pt idx="5161">
                  <c:v>25000.000000</c:v>
                </c:pt>
                <c:pt idx="5162">
                  <c:v>37500.000000</c:v>
                </c:pt>
                <c:pt idx="5163">
                  <c:v>62500.000000</c:v>
                </c:pt>
                <c:pt idx="5164">
                  <c:v>75000.000000</c:v>
                </c:pt>
                <c:pt idx="5165">
                  <c:v>101000.000000</c:v>
                </c:pt>
                <c:pt idx="5166">
                  <c:v>101000.000000</c:v>
                </c:pt>
                <c:pt idx="5167">
                  <c:v>75000.000000</c:v>
                </c:pt>
                <c:pt idx="5168">
                  <c:v>62500.000000</c:v>
                </c:pt>
                <c:pt idx="5169">
                  <c:v>37500.000000</c:v>
                </c:pt>
                <c:pt idx="5170">
                  <c:v>25000.000000</c:v>
                </c:pt>
                <c:pt idx="5171">
                  <c:v>-1000.000000</c:v>
                </c:pt>
                <c:pt idx="5172">
                  <c:v>-1000.000000</c:v>
                </c:pt>
                <c:pt idx="5173">
                  <c:v>25000.000000</c:v>
                </c:pt>
                <c:pt idx="5174">
                  <c:v>37500.000000</c:v>
                </c:pt>
                <c:pt idx="5175">
                  <c:v>62500.000000</c:v>
                </c:pt>
                <c:pt idx="5176">
                  <c:v>75000.000000</c:v>
                </c:pt>
                <c:pt idx="5177">
                  <c:v>101000.000000</c:v>
                </c:pt>
                <c:pt idx="5178">
                  <c:v>101000.000000</c:v>
                </c:pt>
                <c:pt idx="5179">
                  <c:v>75000.000000</c:v>
                </c:pt>
                <c:pt idx="5180">
                  <c:v>62500.000000</c:v>
                </c:pt>
                <c:pt idx="5181">
                  <c:v>37500.000000</c:v>
                </c:pt>
                <c:pt idx="5182">
                  <c:v>25000.000000</c:v>
                </c:pt>
                <c:pt idx="5183">
                  <c:v>-1000.000000</c:v>
                </c:pt>
                <c:pt idx="5184">
                  <c:v>-1000.000000</c:v>
                </c:pt>
                <c:pt idx="5185">
                  <c:v>25000.000000</c:v>
                </c:pt>
                <c:pt idx="5186">
                  <c:v>37500.000000</c:v>
                </c:pt>
                <c:pt idx="5187">
                  <c:v>62500.000000</c:v>
                </c:pt>
                <c:pt idx="5188">
                  <c:v>75000.000000</c:v>
                </c:pt>
                <c:pt idx="5189">
                  <c:v>101000.000000</c:v>
                </c:pt>
                <c:pt idx="5190">
                  <c:v>101000.000000</c:v>
                </c:pt>
                <c:pt idx="5191">
                  <c:v>75000.000000</c:v>
                </c:pt>
                <c:pt idx="5192">
                  <c:v>62500.000000</c:v>
                </c:pt>
                <c:pt idx="5193">
                  <c:v>37500.000000</c:v>
                </c:pt>
                <c:pt idx="5194">
                  <c:v>25000.000000</c:v>
                </c:pt>
                <c:pt idx="5195">
                  <c:v>-1000.000000</c:v>
                </c:pt>
                <c:pt idx="5196">
                  <c:v>-1000.000000</c:v>
                </c:pt>
                <c:pt idx="5197">
                  <c:v>25000.000000</c:v>
                </c:pt>
                <c:pt idx="5198">
                  <c:v>37500.000000</c:v>
                </c:pt>
                <c:pt idx="5199">
                  <c:v>62500.000000</c:v>
                </c:pt>
                <c:pt idx="5200">
                  <c:v>75000.000000</c:v>
                </c:pt>
                <c:pt idx="5201">
                  <c:v>101000.000000</c:v>
                </c:pt>
                <c:pt idx="5202">
                  <c:v>101000.000000</c:v>
                </c:pt>
                <c:pt idx="5203">
                  <c:v>75000.000000</c:v>
                </c:pt>
                <c:pt idx="5204">
                  <c:v>62500.000000</c:v>
                </c:pt>
                <c:pt idx="5205">
                  <c:v>37500.000000</c:v>
                </c:pt>
                <c:pt idx="5206">
                  <c:v>25000.000000</c:v>
                </c:pt>
                <c:pt idx="5207">
                  <c:v>-1000.000000</c:v>
                </c:pt>
                <c:pt idx="5208">
                  <c:v>-1000.000000</c:v>
                </c:pt>
                <c:pt idx="5209">
                  <c:v>25000.000000</c:v>
                </c:pt>
                <c:pt idx="5210">
                  <c:v>37500.000000</c:v>
                </c:pt>
                <c:pt idx="5211">
                  <c:v>62500.000000</c:v>
                </c:pt>
                <c:pt idx="5212">
                  <c:v>75000.000000</c:v>
                </c:pt>
                <c:pt idx="5213">
                  <c:v>101000.000000</c:v>
                </c:pt>
                <c:pt idx="5214">
                  <c:v>101000.000000</c:v>
                </c:pt>
                <c:pt idx="5215">
                  <c:v>75000.000000</c:v>
                </c:pt>
                <c:pt idx="5216">
                  <c:v>62500.000000</c:v>
                </c:pt>
                <c:pt idx="5217">
                  <c:v>37500.000000</c:v>
                </c:pt>
                <c:pt idx="5218">
                  <c:v>25000.000000</c:v>
                </c:pt>
                <c:pt idx="5219">
                  <c:v>-1000.000000</c:v>
                </c:pt>
                <c:pt idx="5220">
                  <c:v>-1000.000000</c:v>
                </c:pt>
                <c:pt idx="5221">
                  <c:v>25000.000000</c:v>
                </c:pt>
                <c:pt idx="5222">
                  <c:v>37500.000000</c:v>
                </c:pt>
                <c:pt idx="5223">
                  <c:v>62500.000000</c:v>
                </c:pt>
                <c:pt idx="5224">
                  <c:v>75000.000000</c:v>
                </c:pt>
                <c:pt idx="5225">
                  <c:v>101000.000000</c:v>
                </c:pt>
                <c:pt idx="5226">
                  <c:v>101000.000000</c:v>
                </c:pt>
                <c:pt idx="5227">
                  <c:v>75000.000000</c:v>
                </c:pt>
                <c:pt idx="5228">
                  <c:v>62500.000000</c:v>
                </c:pt>
                <c:pt idx="5229">
                  <c:v>37500.000000</c:v>
                </c:pt>
                <c:pt idx="5230">
                  <c:v>25000.000000</c:v>
                </c:pt>
                <c:pt idx="5231">
                  <c:v>-1000.000000</c:v>
                </c:pt>
                <c:pt idx="5232">
                  <c:v>-1000.000000</c:v>
                </c:pt>
                <c:pt idx="5233">
                  <c:v>25000.000000</c:v>
                </c:pt>
                <c:pt idx="5234">
                  <c:v>37500.000000</c:v>
                </c:pt>
                <c:pt idx="5235">
                  <c:v>62500.000000</c:v>
                </c:pt>
                <c:pt idx="5236">
                  <c:v>75000.000000</c:v>
                </c:pt>
                <c:pt idx="5237">
                  <c:v>101000.000000</c:v>
                </c:pt>
                <c:pt idx="5238">
                  <c:v>101000.000000</c:v>
                </c:pt>
                <c:pt idx="5239">
                  <c:v>75000.000000</c:v>
                </c:pt>
                <c:pt idx="5240">
                  <c:v>62500.000000</c:v>
                </c:pt>
                <c:pt idx="5241">
                  <c:v>37500.000000</c:v>
                </c:pt>
                <c:pt idx="5242">
                  <c:v>25000.000000</c:v>
                </c:pt>
                <c:pt idx="5243">
                  <c:v>-1000.000000</c:v>
                </c:pt>
                <c:pt idx="5244">
                  <c:v>-1000.000000</c:v>
                </c:pt>
                <c:pt idx="5245">
                  <c:v>25000.000000</c:v>
                </c:pt>
                <c:pt idx="5246">
                  <c:v>37500.000000</c:v>
                </c:pt>
                <c:pt idx="5247">
                  <c:v>62500.000000</c:v>
                </c:pt>
                <c:pt idx="5248">
                  <c:v>75000.000000</c:v>
                </c:pt>
                <c:pt idx="5249">
                  <c:v>101000.000000</c:v>
                </c:pt>
                <c:pt idx="5250">
                  <c:v>101000.000000</c:v>
                </c:pt>
                <c:pt idx="5251">
                  <c:v>75000.000000</c:v>
                </c:pt>
                <c:pt idx="5252">
                  <c:v>62500.000000</c:v>
                </c:pt>
                <c:pt idx="5253">
                  <c:v>37500.000000</c:v>
                </c:pt>
                <c:pt idx="5254">
                  <c:v>25000.000000</c:v>
                </c:pt>
                <c:pt idx="5255">
                  <c:v>-1000.000000</c:v>
                </c:pt>
                <c:pt idx="5256">
                  <c:v>-1000.000000</c:v>
                </c:pt>
                <c:pt idx="5257">
                  <c:v>25000.000000</c:v>
                </c:pt>
                <c:pt idx="5258">
                  <c:v>37500.000000</c:v>
                </c:pt>
                <c:pt idx="5259">
                  <c:v>62500.000000</c:v>
                </c:pt>
                <c:pt idx="5260">
                  <c:v>75000.000000</c:v>
                </c:pt>
                <c:pt idx="5261">
                  <c:v>101000.000000</c:v>
                </c:pt>
                <c:pt idx="5262">
                  <c:v>101000.000000</c:v>
                </c:pt>
                <c:pt idx="5263">
                  <c:v>75000.000000</c:v>
                </c:pt>
                <c:pt idx="5264">
                  <c:v>62500.000000</c:v>
                </c:pt>
                <c:pt idx="5265">
                  <c:v>37500.000000</c:v>
                </c:pt>
                <c:pt idx="5266">
                  <c:v>25000.000000</c:v>
                </c:pt>
                <c:pt idx="5267">
                  <c:v>-1000.000000</c:v>
                </c:pt>
                <c:pt idx="5268">
                  <c:v>-1000.000000</c:v>
                </c:pt>
                <c:pt idx="5269">
                  <c:v>25000.000000</c:v>
                </c:pt>
                <c:pt idx="5270">
                  <c:v>37500.000000</c:v>
                </c:pt>
                <c:pt idx="5271">
                  <c:v>62500.000000</c:v>
                </c:pt>
                <c:pt idx="5272">
                  <c:v>75000.000000</c:v>
                </c:pt>
                <c:pt idx="5273">
                  <c:v>101000.000000</c:v>
                </c:pt>
                <c:pt idx="5274">
                  <c:v>101000.000000</c:v>
                </c:pt>
                <c:pt idx="5275">
                  <c:v>75000.000000</c:v>
                </c:pt>
                <c:pt idx="5276">
                  <c:v>62500.000000</c:v>
                </c:pt>
                <c:pt idx="5277">
                  <c:v>37500.000000</c:v>
                </c:pt>
                <c:pt idx="5278">
                  <c:v>25000.000000</c:v>
                </c:pt>
                <c:pt idx="5279">
                  <c:v>-1000.000000</c:v>
                </c:pt>
                <c:pt idx="5280">
                  <c:v>-1000.000000</c:v>
                </c:pt>
                <c:pt idx="5281">
                  <c:v>25000.000000</c:v>
                </c:pt>
                <c:pt idx="5282">
                  <c:v>37500.000000</c:v>
                </c:pt>
                <c:pt idx="5283">
                  <c:v>62500.000000</c:v>
                </c:pt>
                <c:pt idx="5284">
                  <c:v>75000.000000</c:v>
                </c:pt>
                <c:pt idx="5285">
                  <c:v>101000.000000</c:v>
                </c:pt>
                <c:pt idx="5286">
                  <c:v>101000.000000</c:v>
                </c:pt>
                <c:pt idx="5287">
                  <c:v>75000.000000</c:v>
                </c:pt>
                <c:pt idx="5288">
                  <c:v>62500.000000</c:v>
                </c:pt>
                <c:pt idx="5289">
                  <c:v>37500.000000</c:v>
                </c:pt>
                <c:pt idx="5290">
                  <c:v>25000.000000</c:v>
                </c:pt>
                <c:pt idx="5291">
                  <c:v>-1000.000000</c:v>
                </c:pt>
                <c:pt idx="5292">
                  <c:v>-1000.000000</c:v>
                </c:pt>
                <c:pt idx="5293">
                  <c:v>25000.000000</c:v>
                </c:pt>
                <c:pt idx="5294">
                  <c:v>37500.000000</c:v>
                </c:pt>
                <c:pt idx="5295">
                  <c:v>62500.000000</c:v>
                </c:pt>
                <c:pt idx="5296">
                  <c:v>75000.000000</c:v>
                </c:pt>
                <c:pt idx="5297">
                  <c:v>101000.000000</c:v>
                </c:pt>
                <c:pt idx="5298">
                  <c:v>101000.000000</c:v>
                </c:pt>
                <c:pt idx="5299">
                  <c:v>75000.000000</c:v>
                </c:pt>
                <c:pt idx="5300">
                  <c:v>62500.000000</c:v>
                </c:pt>
                <c:pt idx="5301">
                  <c:v>37500.000000</c:v>
                </c:pt>
                <c:pt idx="5302">
                  <c:v>25000.000000</c:v>
                </c:pt>
                <c:pt idx="5303">
                  <c:v>-1000.000000</c:v>
                </c:pt>
                <c:pt idx="5304">
                  <c:v>-1000.000000</c:v>
                </c:pt>
                <c:pt idx="5305">
                  <c:v>25000.000000</c:v>
                </c:pt>
                <c:pt idx="5306">
                  <c:v>37500.000000</c:v>
                </c:pt>
                <c:pt idx="5307">
                  <c:v>62500.000000</c:v>
                </c:pt>
                <c:pt idx="5308">
                  <c:v>75000.000000</c:v>
                </c:pt>
                <c:pt idx="5309">
                  <c:v>101000.000000</c:v>
                </c:pt>
                <c:pt idx="5310">
                  <c:v>101000.000000</c:v>
                </c:pt>
                <c:pt idx="5311">
                  <c:v>75000.000000</c:v>
                </c:pt>
                <c:pt idx="5312">
                  <c:v>62500.000000</c:v>
                </c:pt>
                <c:pt idx="5313">
                  <c:v>37500.000000</c:v>
                </c:pt>
                <c:pt idx="5314">
                  <c:v>25000.000000</c:v>
                </c:pt>
                <c:pt idx="5315">
                  <c:v>-1000.000000</c:v>
                </c:pt>
                <c:pt idx="5316">
                  <c:v>-1000.000000</c:v>
                </c:pt>
                <c:pt idx="5317">
                  <c:v>25000.000000</c:v>
                </c:pt>
                <c:pt idx="5318">
                  <c:v>37500.000000</c:v>
                </c:pt>
                <c:pt idx="5319">
                  <c:v>62500.000000</c:v>
                </c:pt>
                <c:pt idx="5320">
                  <c:v>75000.000000</c:v>
                </c:pt>
                <c:pt idx="5321">
                  <c:v>101000.000000</c:v>
                </c:pt>
                <c:pt idx="5322">
                  <c:v>101000.000000</c:v>
                </c:pt>
                <c:pt idx="5323">
                  <c:v>75000.000000</c:v>
                </c:pt>
                <c:pt idx="5324">
                  <c:v>62500.000000</c:v>
                </c:pt>
                <c:pt idx="5325">
                  <c:v>37500.000000</c:v>
                </c:pt>
                <c:pt idx="5326">
                  <c:v>25000.000000</c:v>
                </c:pt>
                <c:pt idx="5327">
                  <c:v>-1000.000000</c:v>
                </c:pt>
                <c:pt idx="5328">
                  <c:v>-1000.000000</c:v>
                </c:pt>
                <c:pt idx="5329">
                  <c:v>25000.000000</c:v>
                </c:pt>
                <c:pt idx="5330">
                  <c:v>37500.000000</c:v>
                </c:pt>
                <c:pt idx="5331">
                  <c:v>62500.000000</c:v>
                </c:pt>
                <c:pt idx="5332">
                  <c:v>75000.000000</c:v>
                </c:pt>
                <c:pt idx="5333">
                  <c:v>101000.000000</c:v>
                </c:pt>
                <c:pt idx="5334">
                  <c:v>101000.000000</c:v>
                </c:pt>
                <c:pt idx="5335">
                  <c:v>75000.000000</c:v>
                </c:pt>
                <c:pt idx="5336">
                  <c:v>62500.000000</c:v>
                </c:pt>
                <c:pt idx="5337">
                  <c:v>37500.000000</c:v>
                </c:pt>
                <c:pt idx="5338">
                  <c:v>25000.000000</c:v>
                </c:pt>
                <c:pt idx="5339">
                  <c:v>-1000.000000</c:v>
                </c:pt>
                <c:pt idx="5340">
                  <c:v>-1000.000000</c:v>
                </c:pt>
                <c:pt idx="5341">
                  <c:v>25000.000000</c:v>
                </c:pt>
                <c:pt idx="5342">
                  <c:v>37500.000000</c:v>
                </c:pt>
                <c:pt idx="5343">
                  <c:v>62500.000000</c:v>
                </c:pt>
                <c:pt idx="5344">
                  <c:v>75000.000000</c:v>
                </c:pt>
                <c:pt idx="5345">
                  <c:v>101000.000000</c:v>
                </c:pt>
                <c:pt idx="5346">
                  <c:v>101000.000000</c:v>
                </c:pt>
                <c:pt idx="5347">
                  <c:v>75000.000000</c:v>
                </c:pt>
                <c:pt idx="5348">
                  <c:v>62500.000000</c:v>
                </c:pt>
                <c:pt idx="5349">
                  <c:v>37500.000000</c:v>
                </c:pt>
                <c:pt idx="5350">
                  <c:v>25000.000000</c:v>
                </c:pt>
                <c:pt idx="5351">
                  <c:v>-1000.000000</c:v>
                </c:pt>
                <c:pt idx="5352">
                  <c:v>-1000.000000</c:v>
                </c:pt>
                <c:pt idx="5353">
                  <c:v>25000.000000</c:v>
                </c:pt>
                <c:pt idx="5354">
                  <c:v>37500.000000</c:v>
                </c:pt>
                <c:pt idx="5355">
                  <c:v>62500.000000</c:v>
                </c:pt>
                <c:pt idx="5356">
                  <c:v>75000.000000</c:v>
                </c:pt>
                <c:pt idx="5357">
                  <c:v>101000.000000</c:v>
                </c:pt>
                <c:pt idx="5358">
                  <c:v>101000.000000</c:v>
                </c:pt>
                <c:pt idx="5359">
                  <c:v>75000.000000</c:v>
                </c:pt>
                <c:pt idx="5360">
                  <c:v>62500.000000</c:v>
                </c:pt>
                <c:pt idx="5361">
                  <c:v>37500.000000</c:v>
                </c:pt>
                <c:pt idx="5362">
                  <c:v>25000.000000</c:v>
                </c:pt>
                <c:pt idx="5363">
                  <c:v>-1000.000000</c:v>
                </c:pt>
                <c:pt idx="5364">
                  <c:v>-1000.000000</c:v>
                </c:pt>
                <c:pt idx="5365">
                  <c:v>25000.000000</c:v>
                </c:pt>
                <c:pt idx="5366">
                  <c:v>37500.000000</c:v>
                </c:pt>
                <c:pt idx="5367">
                  <c:v>62500.000000</c:v>
                </c:pt>
                <c:pt idx="5368">
                  <c:v>75000.000000</c:v>
                </c:pt>
                <c:pt idx="5369">
                  <c:v>101000.000000</c:v>
                </c:pt>
                <c:pt idx="5370">
                  <c:v>101000.000000</c:v>
                </c:pt>
                <c:pt idx="5371">
                  <c:v>75000.000000</c:v>
                </c:pt>
                <c:pt idx="5372">
                  <c:v>62500.000000</c:v>
                </c:pt>
                <c:pt idx="5373">
                  <c:v>37500.000000</c:v>
                </c:pt>
                <c:pt idx="5374">
                  <c:v>25000.000000</c:v>
                </c:pt>
                <c:pt idx="5375">
                  <c:v>-1000.000000</c:v>
                </c:pt>
                <c:pt idx="5376">
                  <c:v>-1000.000000</c:v>
                </c:pt>
                <c:pt idx="5377">
                  <c:v>25000.000000</c:v>
                </c:pt>
                <c:pt idx="5378">
                  <c:v>37500.000000</c:v>
                </c:pt>
                <c:pt idx="5379">
                  <c:v>62500.000000</c:v>
                </c:pt>
                <c:pt idx="5380">
                  <c:v>75000.000000</c:v>
                </c:pt>
                <c:pt idx="5381">
                  <c:v>101000.000000</c:v>
                </c:pt>
                <c:pt idx="5382">
                  <c:v>101000.000000</c:v>
                </c:pt>
                <c:pt idx="5383">
                  <c:v>75000.000000</c:v>
                </c:pt>
                <c:pt idx="5384">
                  <c:v>62500.000000</c:v>
                </c:pt>
                <c:pt idx="5385">
                  <c:v>37500.000000</c:v>
                </c:pt>
                <c:pt idx="5386">
                  <c:v>25000.000000</c:v>
                </c:pt>
                <c:pt idx="5387">
                  <c:v>-1000.000000</c:v>
                </c:pt>
                <c:pt idx="5388">
                  <c:v>-1000.000000</c:v>
                </c:pt>
                <c:pt idx="5389">
                  <c:v>25000.000000</c:v>
                </c:pt>
                <c:pt idx="5390">
                  <c:v>37500.000000</c:v>
                </c:pt>
                <c:pt idx="5391">
                  <c:v>62500.000000</c:v>
                </c:pt>
                <c:pt idx="5392">
                  <c:v>75000.000000</c:v>
                </c:pt>
                <c:pt idx="5393">
                  <c:v>101000.000000</c:v>
                </c:pt>
                <c:pt idx="5394">
                  <c:v>101000.000000</c:v>
                </c:pt>
                <c:pt idx="5395">
                  <c:v>75000.000000</c:v>
                </c:pt>
                <c:pt idx="5396">
                  <c:v>62500.000000</c:v>
                </c:pt>
                <c:pt idx="5397">
                  <c:v>37500.000000</c:v>
                </c:pt>
                <c:pt idx="5398">
                  <c:v>25000.000000</c:v>
                </c:pt>
                <c:pt idx="5399">
                  <c:v>-1000.000000</c:v>
                </c:pt>
                <c:pt idx="5400">
                  <c:v>-1000.000000</c:v>
                </c:pt>
                <c:pt idx="5401">
                  <c:v>25000.000000</c:v>
                </c:pt>
                <c:pt idx="5402">
                  <c:v>37500.000000</c:v>
                </c:pt>
                <c:pt idx="5403">
                  <c:v>62500.000000</c:v>
                </c:pt>
                <c:pt idx="5404">
                  <c:v>75000.000000</c:v>
                </c:pt>
                <c:pt idx="5405">
                  <c:v>101000.000000</c:v>
                </c:pt>
                <c:pt idx="5406">
                  <c:v>101000.000000</c:v>
                </c:pt>
                <c:pt idx="5407">
                  <c:v>75000.000000</c:v>
                </c:pt>
                <c:pt idx="5408">
                  <c:v>62500.000000</c:v>
                </c:pt>
                <c:pt idx="5409">
                  <c:v>37500.000000</c:v>
                </c:pt>
                <c:pt idx="5410">
                  <c:v>25000.000000</c:v>
                </c:pt>
                <c:pt idx="5411">
                  <c:v>-1000.000000</c:v>
                </c:pt>
                <c:pt idx="5412">
                  <c:v>-1000.000000</c:v>
                </c:pt>
                <c:pt idx="5413">
                  <c:v>25000.000000</c:v>
                </c:pt>
                <c:pt idx="5414">
                  <c:v>37500.000000</c:v>
                </c:pt>
                <c:pt idx="5415">
                  <c:v>62500.000000</c:v>
                </c:pt>
                <c:pt idx="5416">
                  <c:v>75000.000000</c:v>
                </c:pt>
                <c:pt idx="5417">
                  <c:v>101000.000000</c:v>
                </c:pt>
                <c:pt idx="5418">
                  <c:v>101000.000000</c:v>
                </c:pt>
                <c:pt idx="5419">
                  <c:v>75000.000000</c:v>
                </c:pt>
                <c:pt idx="5420">
                  <c:v>62500.000000</c:v>
                </c:pt>
                <c:pt idx="5421">
                  <c:v>37500.000000</c:v>
                </c:pt>
                <c:pt idx="5422">
                  <c:v>25000.000000</c:v>
                </c:pt>
                <c:pt idx="5423">
                  <c:v>-1000.000000</c:v>
                </c:pt>
                <c:pt idx="5424">
                  <c:v>-1000.000000</c:v>
                </c:pt>
                <c:pt idx="5425">
                  <c:v>25000.000000</c:v>
                </c:pt>
                <c:pt idx="5426">
                  <c:v>37500.000000</c:v>
                </c:pt>
                <c:pt idx="5427">
                  <c:v>62500.000000</c:v>
                </c:pt>
                <c:pt idx="5428">
                  <c:v>75000.000000</c:v>
                </c:pt>
                <c:pt idx="5429">
                  <c:v>101000.000000</c:v>
                </c:pt>
                <c:pt idx="5430">
                  <c:v>101000.000000</c:v>
                </c:pt>
                <c:pt idx="5431">
                  <c:v>75000.000000</c:v>
                </c:pt>
                <c:pt idx="5432">
                  <c:v>62500.000000</c:v>
                </c:pt>
                <c:pt idx="5433">
                  <c:v>37500.000000</c:v>
                </c:pt>
                <c:pt idx="5434">
                  <c:v>25000.000000</c:v>
                </c:pt>
                <c:pt idx="5435">
                  <c:v>-1000.000000</c:v>
                </c:pt>
                <c:pt idx="5436">
                  <c:v>-1000.000000</c:v>
                </c:pt>
                <c:pt idx="5437">
                  <c:v>25000.000000</c:v>
                </c:pt>
                <c:pt idx="5438">
                  <c:v>37500.000000</c:v>
                </c:pt>
                <c:pt idx="5439">
                  <c:v>62500.000000</c:v>
                </c:pt>
                <c:pt idx="5440">
                  <c:v>75000.000000</c:v>
                </c:pt>
                <c:pt idx="5441">
                  <c:v>101000.000000</c:v>
                </c:pt>
                <c:pt idx="5442">
                  <c:v>101000.000000</c:v>
                </c:pt>
                <c:pt idx="5443">
                  <c:v>75000.000000</c:v>
                </c:pt>
                <c:pt idx="5444">
                  <c:v>62500.000000</c:v>
                </c:pt>
                <c:pt idx="5445">
                  <c:v>37500.000000</c:v>
                </c:pt>
                <c:pt idx="5446">
                  <c:v>25000.000000</c:v>
                </c:pt>
                <c:pt idx="5447">
                  <c:v>-1000.000000</c:v>
                </c:pt>
                <c:pt idx="5448">
                  <c:v>-1000.000000</c:v>
                </c:pt>
                <c:pt idx="5449">
                  <c:v>25000.000000</c:v>
                </c:pt>
                <c:pt idx="5450">
                  <c:v>37500.000000</c:v>
                </c:pt>
                <c:pt idx="5451">
                  <c:v>62500.000000</c:v>
                </c:pt>
                <c:pt idx="5452">
                  <c:v>75000.000000</c:v>
                </c:pt>
                <c:pt idx="5453">
                  <c:v>101000.000000</c:v>
                </c:pt>
                <c:pt idx="5454">
                  <c:v>101000.000000</c:v>
                </c:pt>
                <c:pt idx="5455">
                  <c:v>75000.000000</c:v>
                </c:pt>
                <c:pt idx="5456">
                  <c:v>62500.000000</c:v>
                </c:pt>
                <c:pt idx="5457">
                  <c:v>37500.000000</c:v>
                </c:pt>
                <c:pt idx="5458">
                  <c:v>25000.000000</c:v>
                </c:pt>
                <c:pt idx="5459">
                  <c:v>-1000.000000</c:v>
                </c:pt>
                <c:pt idx="5460">
                  <c:v>-1000.000000</c:v>
                </c:pt>
                <c:pt idx="5461">
                  <c:v>25000.000000</c:v>
                </c:pt>
                <c:pt idx="5462">
                  <c:v>37500.000000</c:v>
                </c:pt>
                <c:pt idx="5463">
                  <c:v>62500.000000</c:v>
                </c:pt>
                <c:pt idx="5464">
                  <c:v>75000.000000</c:v>
                </c:pt>
                <c:pt idx="5465">
                  <c:v>101000.000000</c:v>
                </c:pt>
                <c:pt idx="5466">
                  <c:v>101000.000000</c:v>
                </c:pt>
                <c:pt idx="5467">
                  <c:v>75000.000000</c:v>
                </c:pt>
                <c:pt idx="5468">
                  <c:v>62500.000000</c:v>
                </c:pt>
                <c:pt idx="5469">
                  <c:v>37500.000000</c:v>
                </c:pt>
                <c:pt idx="5470">
                  <c:v>25000.000000</c:v>
                </c:pt>
                <c:pt idx="5471">
                  <c:v>-1000.000000</c:v>
                </c:pt>
                <c:pt idx="5472">
                  <c:v>-1000.000000</c:v>
                </c:pt>
                <c:pt idx="5473">
                  <c:v>25000.000000</c:v>
                </c:pt>
                <c:pt idx="5474">
                  <c:v>37500.000000</c:v>
                </c:pt>
                <c:pt idx="5475">
                  <c:v>62500.000000</c:v>
                </c:pt>
                <c:pt idx="5476">
                  <c:v>75000.000000</c:v>
                </c:pt>
                <c:pt idx="5477">
                  <c:v>101000.000000</c:v>
                </c:pt>
                <c:pt idx="5478">
                  <c:v>101000.000000</c:v>
                </c:pt>
                <c:pt idx="5479">
                  <c:v>75000.000000</c:v>
                </c:pt>
                <c:pt idx="5480">
                  <c:v>62500.000000</c:v>
                </c:pt>
                <c:pt idx="5481">
                  <c:v>37500.000000</c:v>
                </c:pt>
                <c:pt idx="5482">
                  <c:v>25000.000000</c:v>
                </c:pt>
                <c:pt idx="5483">
                  <c:v>-1000.000000</c:v>
                </c:pt>
                <c:pt idx="5484">
                  <c:v>-1000.000000</c:v>
                </c:pt>
                <c:pt idx="5485">
                  <c:v>25000.000000</c:v>
                </c:pt>
                <c:pt idx="5486">
                  <c:v>37500.000000</c:v>
                </c:pt>
                <c:pt idx="5487">
                  <c:v>62500.000000</c:v>
                </c:pt>
                <c:pt idx="5488">
                  <c:v>75000.000000</c:v>
                </c:pt>
                <c:pt idx="5489">
                  <c:v>101000.000000</c:v>
                </c:pt>
                <c:pt idx="5490">
                  <c:v>101000.000000</c:v>
                </c:pt>
                <c:pt idx="5491">
                  <c:v>75000.000000</c:v>
                </c:pt>
                <c:pt idx="5492">
                  <c:v>62500.000000</c:v>
                </c:pt>
                <c:pt idx="5493">
                  <c:v>37500.000000</c:v>
                </c:pt>
                <c:pt idx="5494">
                  <c:v>25000.000000</c:v>
                </c:pt>
                <c:pt idx="5495">
                  <c:v>-1000.000000</c:v>
                </c:pt>
                <c:pt idx="5496">
                  <c:v>-1000.000000</c:v>
                </c:pt>
                <c:pt idx="5497">
                  <c:v>25000.000000</c:v>
                </c:pt>
                <c:pt idx="5498">
                  <c:v>37500.000000</c:v>
                </c:pt>
                <c:pt idx="5499">
                  <c:v>62500.000000</c:v>
                </c:pt>
                <c:pt idx="5500">
                  <c:v>75000.000000</c:v>
                </c:pt>
                <c:pt idx="5501">
                  <c:v>101000.000000</c:v>
                </c:pt>
                <c:pt idx="5502">
                  <c:v>101000.000000</c:v>
                </c:pt>
                <c:pt idx="5503">
                  <c:v>75000.000000</c:v>
                </c:pt>
                <c:pt idx="5504">
                  <c:v>62500.000000</c:v>
                </c:pt>
                <c:pt idx="5505">
                  <c:v>37500.000000</c:v>
                </c:pt>
                <c:pt idx="5506">
                  <c:v>25000.000000</c:v>
                </c:pt>
                <c:pt idx="5507">
                  <c:v>-1000.000000</c:v>
                </c:pt>
                <c:pt idx="5508">
                  <c:v>-1000.000000</c:v>
                </c:pt>
                <c:pt idx="5509">
                  <c:v>25000.000000</c:v>
                </c:pt>
                <c:pt idx="5510">
                  <c:v>37500.000000</c:v>
                </c:pt>
                <c:pt idx="5511">
                  <c:v>62500.000000</c:v>
                </c:pt>
                <c:pt idx="5512">
                  <c:v>75000.000000</c:v>
                </c:pt>
                <c:pt idx="5513">
                  <c:v>101000.000000</c:v>
                </c:pt>
                <c:pt idx="5514">
                  <c:v>101000.000000</c:v>
                </c:pt>
                <c:pt idx="5515">
                  <c:v>75000.000000</c:v>
                </c:pt>
                <c:pt idx="5516">
                  <c:v>62500.000000</c:v>
                </c:pt>
                <c:pt idx="5517">
                  <c:v>37500.000000</c:v>
                </c:pt>
                <c:pt idx="5518">
                  <c:v>25000.000000</c:v>
                </c:pt>
                <c:pt idx="5519">
                  <c:v>-1000.000000</c:v>
                </c:pt>
                <c:pt idx="5520">
                  <c:v>-1000.000000</c:v>
                </c:pt>
                <c:pt idx="5521">
                  <c:v>25000.000000</c:v>
                </c:pt>
                <c:pt idx="5522">
                  <c:v>37500.000000</c:v>
                </c:pt>
                <c:pt idx="5523">
                  <c:v>62500.000000</c:v>
                </c:pt>
                <c:pt idx="5524">
                  <c:v>75000.000000</c:v>
                </c:pt>
                <c:pt idx="5525">
                  <c:v>101000.000000</c:v>
                </c:pt>
                <c:pt idx="5526">
                  <c:v>101000.000000</c:v>
                </c:pt>
                <c:pt idx="5527">
                  <c:v>75000.000000</c:v>
                </c:pt>
                <c:pt idx="5528">
                  <c:v>62500.000000</c:v>
                </c:pt>
                <c:pt idx="5529">
                  <c:v>37500.000000</c:v>
                </c:pt>
                <c:pt idx="5530">
                  <c:v>25000.000000</c:v>
                </c:pt>
                <c:pt idx="5531">
                  <c:v>-1000.000000</c:v>
                </c:pt>
                <c:pt idx="5532">
                  <c:v>-1000.000000</c:v>
                </c:pt>
                <c:pt idx="5533">
                  <c:v>25000.000000</c:v>
                </c:pt>
                <c:pt idx="5534">
                  <c:v>37500.000000</c:v>
                </c:pt>
                <c:pt idx="5535">
                  <c:v>62500.000000</c:v>
                </c:pt>
                <c:pt idx="5536">
                  <c:v>75000.000000</c:v>
                </c:pt>
                <c:pt idx="5537">
                  <c:v>101000.000000</c:v>
                </c:pt>
                <c:pt idx="5538">
                  <c:v>101000.000000</c:v>
                </c:pt>
                <c:pt idx="5539">
                  <c:v>75000.000000</c:v>
                </c:pt>
                <c:pt idx="5540">
                  <c:v>62500.000000</c:v>
                </c:pt>
                <c:pt idx="5541">
                  <c:v>37500.000000</c:v>
                </c:pt>
                <c:pt idx="5542">
                  <c:v>25000.000000</c:v>
                </c:pt>
                <c:pt idx="5543">
                  <c:v>-1000.000000</c:v>
                </c:pt>
                <c:pt idx="5544">
                  <c:v>-1000.000000</c:v>
                </c:pt>
                <c:pt idx="5545">
                  <c:v>25000.000000</c:v>
                </c:pt>
                <c:pt idx="5546">
                  <c:v>37500.000000</c:v>
                </c:pt>
                <c:pt idx="5547">
                  <c:v>62500.000000</c:v>
                </c:pt>
                <c:pt idx="5548">
                  <c:v>75000.000000</c:v>
                </c:pt>
                <c:pt idx="5549">
                  <c:v>101000.000000</c:v>
                </c:pt>
                <c:pt idx="5550">
                  <c:v>101000.000000</c:v>
                </c:pt>
                <c:pt idx="5551">
                  <c:v>75000.000000</c:v>
                </c:pt>
                <c:pt idx="5552">
                  <c:v>62500.000000</c:v>
                </c:pt>
                <c:pt idx="5553">
                  <c:v>37500.000000</c:v>
                </c:pt>
                <c:pt idx="5554">
                  <c:v>25000.000000</c:v>
                </c:pt>
                <c:pt idx="5555">
                  <c:v>-1000.000000</c:v>
                </c:pt>
                <c:pt idx="5556">
                  <c:v>-1000.000000</c:v>
                </c:pt>
                <c:pt idx="5557">
                  <c:v>25000.000000</c:v>
                </c:pt>
                <c:pt idx="5558">
                  <c:v>37500.000000</c:v>
                </c:pt>
                <c:pt idx="5559">
                  <c:v>62500.000000</c:v>
                </c:pt>
                <c:pt idx="5560">
                  <c:v>75000.000000</c:v>
                </c:pt>
                <c:pt idx="5561">
                  <c:v>101000.000000</c:v>
                </c:pt>
                <c:pt idx="5562">
                  <c:v>101000.000000</c:v>
                </c:pt>
                <c:pt idx="5563">
                  <c:v>75000.000000</c:v>
                </c:pt>
                <c:pt idx="5564">
                  <c:v>62500.000000</c:v>
                </c:pt>
                <c:pt idx="5565">
                  <c:v>37500.000000</c:v>
                </c:pt>
                <c:pt idx="5566">
                  <c:v>25000.000000</c:v>
                </c:pt>
                <c:pt idx="5567">
                  <c:v>-1000.000000</c:v>
                </c:pt>
                <c:pt idx="5568">
                  <c:v>-1000.000000</c:v>
                </c:pt>
                <c:pt idx="5569">
                  <c:v>25000.000000</c:v>
                </c:pt>
                <c:pt idx="5570">
                  <c:v>37500.000000</c:v>
                </c:pt>
                <c:pt idx="5571">
                  <c:v>62500.000000</c:v>
                </c:pt>
                <c:pt idx="5572">
                  <c:v>75000.000000</c:v>
                </c:pt>
                <c:pt idx="5573">
                  <c:v>101000.000000</c:v>
                </c:pt>
                <c:pt idx="5574">
                  <c:v>101000.000000</c:v>
                </c:pt>
                <c:pt idx="5575">
                  <c:v>75000.000000</c:v>
                </c:pt>
                <c:pt idx="5576">
                  <c:v>62500.000000</c:v>
                </c:pt>
                <c:pt idx="5577">
                  <c:v>37500.000000</c:v>
                </c:pt>
                <c:pt idx="5578">
                  <c:v>25000.000000</c:v>
                </c:pt>
                <c:pt idx="5579">
                  <c:v>-1000.000000</c:v>
                </c:pt>
                <c:pt idx="5580">
                  <c:v>-1000.000000</c:v>
                </c:pt>
                <c:pt idx="5581">
                  <c:v>25000.000000</c:v>
                </c:pt>
                <c:pt idx="5582">
                  <c:v>37500.000000</c:v>
                </c:pt>
                <c:pt idx="5583">
                  <c:v>62500.000000</c:v>
                </c:pt>
                <c:pt idx="5584">
                  <c:v>75000.000000</c:v>
                </c:pt>
                <c:pt idx="5585">
                  <c:v>101000.000000</c:v>
                </c:pt>
                <c:pt idx="5586">
                  <c:v>101000.000000</c:v>
                </c:pt>
                <c:pt idx="5587">
                  <c:v>75000.000000</c:v>
                </c:pt>
                <c:pt idx="5588">
                  <c:v>62500.000000</c:v>
                </c:pt>
                <c:pt idx="5589">
                  <c:v>37500.000000</c:v>
                </c:pt>
                <c:pt idx="5590">
                  <c:v>25000.000000</c:v>
                </c:pt>
                <c:pt idx="5591">
                  <c:v>-1000.000000</c:v>
                </c:pt>
                <c:pt idx="5592">
                  <c:v>-1000.000000</c:v>
                </c:pt>
                <c:pt idx="5593">
                  <c:v>25000.000000</c:v>
                </c:pt>
                <c:pt idx="5594">
                  <c:v>37500.000000</c:v>
                </c:pt>
                <c:pt idx="5595">
                  <c:v>62500.000000</c:v>
                </c:pt>
                <c:pt idx="5596">
                  <c:v>75000.000000</c:v>
                </c:pt>
                <c:pt idx="5597">
                  <c:v>101000.000000</c:v>
                </c:pt>
                <c:pt idx="5598">
                  <c:v>101000.000000</c:v>
                </c:pt>
                <c:pt idx="5599">
                  <c:v>75000.000000</c:v>
                </c:pt>
                <c:pt idx="5600">
                  <c:v>62500.000000</c:v>
                </c:pt>
                <c:pt idx="5601">
                  <c:v>37500.000000</c:v>
                </c:pt>
                <c:pt idx="5602">
                  <c:v>25000.000000</c:v>
                </c:pt>
                <c:pt idx="5603">
                  <c:v>-1000.000000</c:v>
                </c:pt>
                <c:pt idx="5604">
                  <c:v>-1000.000000</c:v>
                </c:pt>
                <c:pt idx="5605">
                  <c:v>25000.000000</c:v>
                </c:pt>
                <c:pt idx="5606">
                  <c:v>37500.000000</c:v>
                </c:pt>
                <c:pt idx="5607">
                  <c:v>62500.000000</c:v>
                </c:pt>
                <c:pt idx="5608">
                  <c:v>75000.000000</c:v>
                </c:pt>
                <c:pt idx="5609">
                  <c:v>101000.000000</c:v>
                </c:pt>
                <c:pt idx="5610">
                  <c:v>101000.000000</c:v>
                </c:pt>
                <c:pt idx="5611">
                  <c:v>75000.000000</c:v>
                </c:pt>
                <c:pt idx="5612">
                  <c:v>62500.000000</c:v>
                </c:pt>
                <c:pt idx="5613">
                  <c:v>37500.000000</c:v>
                </c:pt>
                <c:pt idx="5614">
                  <c:v>25000.000000</c:v>
                </c:pt>
                <c:pt idx="5615">
                  <c:v>-1000.000000</c:v>
                </c:pt>
                <c:pt idx="5616">
                  <c:v>-1000.000000</c:v>
                </c:pt>
                <c:pt idx="5617">
                  <c:v>25000.000000</c:v>
                </c:pt>
                <c:pt idx="5618">
                  <c:v>37500.000000</c:v>
                </c:pt>
                <c:pt idx="5619">
                  <c:v>62500.000000</c:v>
                </c:pt>
                <c:pt idx="5620">
                  <c:v>75000.000000</c:v>
                </c:pt>
                <c:pt idx="5621">
                  <c:v>101000.000000</c:v>
                </c:pt>
                <c:pt idx="5622">
                  <c:v>101000.000000</c:v>
                </c:pt>
                <c:pt idx="5623">
                  <c:v>75000.000000</c:v>
                </c:pt>
                <c:pt idx="5624">
                  <c:v>62500.000000</c:v>
                </c:pt>
                <c:pt idx="5625">
                  <c:v>37500.000000</c:v>
                </c:pt>
                <c:pt idx="5626">
                  <c:v>25000.000000</c:v>
                </c:pt>
                <c:pt idx="5627">
                  <c:v>-1000.000000</c:v>
                </c:pt>
                <c:pt idx="5628">
                  <c:v>-1000.000000</c:v>
                </c:pt>
                <c:pt idx="5629">
                  <c:v>25000.000000</c:v>
                </c:pt>
                <c:pt idx="5630">
                  <c:v>37500.000000</c:v>
                </c:pt>
                <c:pt idx="5631">
                  <c:v>62500.000000</c:v>
                </c:pt>
                <c:pt idx="5632">
                  <c:v>75000.000000</c:v>
                </c:pt>
                <c:pt idx="5633">
                  <c:v>101000.000000</c:v>
                </c:pt>
                <c:pt idx="5634">
                  <c:v>101000.000000</c:v>
                </c:pt>
                <c:pt idx="5635">
                  <c:v>75000.000000</c:v>
                </c:pt>
                <c:pt idx="5636">
                  <c:v>62500.000000</c:v>
                </c:pt>
                <c:pt idx="5637">
                  <c:v>37500.000000</c:v>
                </c:pt>
                <c:pt idx="5638">
                  <c:v>25000.000000</c:v>
                </c:pt>
                <c:pt idx="5639">
                  <c:v>-1000.000000</c:v>
                </c:pt>
                <c:pt idx="5640">
                  <c:v>-1000.000000</c:v>
                </c:pt>
                <c:pt idx="5641">
                  <c:v>25000.000000</c:v>
                </c:pt>
                <c:pt idx="5642">
                  <c:v>37500.000000</c:v>
                </c:pt>
                <c:pt idx="5643">
                  <c:v>62500.000000</c:v>
                </c:pt>
                <c:pt idx="5644">
                  <c:v>75000.000000</c:v>
                </c:pt>
                <c:pt idx="5645">
                  <c:v>101000.000000</c:v>
                </c:pt>
                <c:pt idx="5646">
                  <c:v>101000.000000</c:v>
                </c:pt>
                <c:pt idx="5647">
                  <c:v>75000.000000</c:v>
                </c:pt>
                <c:pt idx="5648">
                  <c:v>62500.000000</c:v>
                </c:pt>
                <c:pt idx="5649">
                  <c:v>37500.000000</c:v>
                </c:pt>
                <c:pt idx="5650">
                  <c:v>25000.000000</c:v>
                </c:pt>
                <c:pt idx="5651">
                  <c:v>-1000.000000</c:v>
                </c:pt>
                <c:pt idx="5652">
                  <c:v>-1000.000000</c:v>
                </c:pt>
                <c:pt idx="5653">
                  <c:v>25000.000000</c:v>
                </c:pt>
                <c:pt idx="5654">
                  <c:v>37500.000000</c:v>
                </c:pt>
                <c:pt idx="5655">
                  <c:v>62500.000000</c:v>
                </c:pt>
                <c:pt idx="5656">
                  <c:v>75000.000000</c:v>
                </c:pt>
                <c:pt idx="5657">
                  <c:v>101000.000000</c:v>
                </c:pt>
                <c:pt idx="5658">
                  <c:v>101000.000000</c:v>
                </c:pt>
                <c:pt idx="5659">
                  <c:v>75000.000000</c:v>
                </c:pt>
                <c:pt idx="5660">
                  <c:v>62500.000000</c:v>
                </c:pt>
                <c:pt idx="5661">
                  <c:v>37500.000000</c:v>
                </c:pt>
                <c:pt idx="5662">
                  <c:v>25000.000000</c:v>
                </c:pt>
                <c:pt idx="5663">
                  <c:v>-1000.000000</c:v>
                </c:pt>
                <c:pt idx="5664">
                  <c:v>-1000.000000</c:v>
                </c:pt>
                <c:pt idx="5665">
                  <c:v>25000.000000</c:v>
                </c:pt>
                <c:pt idx="5666">
                  <c:v>37500.000000</c:v>
                </c:pt>
                <c:pt idx="5667">
                  <c:v>62500.000000</c:v>
                </c:pt>
                <c:pt idx="5668">
                  <c:v>75000.000000</c:v>
                </c:pt>
                <c:pt idx="5669">
                  <c:v>101000.000000</c:v>
                </c:pt>
                <c:pt idx="5670">
                  <c:v>101000.000000</c:v>
                </c:pt>
                <c:pt idx="5671">
                  <c:v>75000.000000</c:v>
                </c:pt>
                <c:pt idx="5672">
                  <c:v>62500.000000</c:v>
                </c:pt>
                <c:pt idx="5673">
                  <c:v>37500.000000</c:v>
                </c:pt>
                <c:pt idx="5674">
                  <c:v>25000.000000</c:v>
                </c:pt>
                <c:pt idx="5675">
                  <c:v>-1000.000000</c:v>
                </c:pt>
                <c:pt idx="5676">
                  <c:v>-1000.000000</c:v>
                </c:pt>
                <c:pt idx="5677">
                  <c:v>25000.000000</c:v>
                </c:pt>
                <c:pt idx="5678">
                  <c:v>37500.000000</c:v>
                </c:pt>
                <c:pt idx="5679">
                  <c:v>62500.000000</c:v>
                </c:pt>
                <c:pt idx="5680">
                  <c:v>75000.000000</c:v>
                </c:pt>
                <c:pt idx="5681">
                  <c:v>101000.000000</c:v>
                </c:pt>
                <c:pt idx="5682">
                  <c:v>101000.000000</c:v>
                </c:pt>
                <c:pt idx="5683">
                  <c:v>75000.000000</c:v>
                </c:pt>
                <c:pt idx="5684">
                  <c:v>62500.000000</c:v>
                </c:pt>
                <c:pt idx="5685">
                  <c:v>37500.000000</c:v>
                </c:pt>
                <c:pt idx="5686">
                  <c:v>25000.000000</c:v>
                </c:pt>
                <c:pt idx="5687">
                  <c:v>-1000.000000</c:v>
                </c:pt>
                <c:pt idx="5688">
                  <c:v>-1000.000000</c:v>
                </c:pt>
                <c:pt idx="5689">
                  <c:v>25000.000000</c:v>
                </c:pt>
                <c:pt idx="5690">
                  <c:v>37500.000000</c:v>
                </c:pt>
                <c:pt idx="5691">
                  <c:v>62500.000000</c:v>
                </c:pt>
                <c:pt idx="5692">
                  <c:v>75000.000000</c:v>
                </c:pt>
                <c:pt idx="5693">
                  <c:v>101000.000000</c:v>
                </c:pt>
                <c:pt idx="5694">
                  <c:v>101000.000000</c:v>
                </c:pt>
                <c:pt idx="5695">
                  <c:v>75000.000000</c:v>
                </c:pt>
                <c:pt idx="5696">
                  <c:v>62500.000000</c:v>
                </c:pt>
                <c:pt idx="5697">
                  <c:v>37500.000000</c:v>
                </c:pt>
                <c:pt idx="5698">
                  <c:v>25000.000000</c:v>
                </c:pt>
                <c:pt idx="5699">
                  <c:v>-1000.000000</c:v>
                </c:pt>
                <c:pt idx="5700">
                  <c:v>-1000.000000</c:v>
                </c:pt>
                <c:pt idx="5701">
                  <c:v>25000.000000</c:v>
                </c:pt>
                <c:pt idx="5702">
                  <c:v>37500.000000</c:v>
                </c:pt>
                <c:pt idx="5703">
                  <c:v>62500.000000</c:v>
                </c:pt>
                <c:pt idx="5704">
                  <c:v>75000.000000</c:v>
                </c:pt>
                <c:pt idx="5705">
                  <c:v>101000.000000</c:v>
                </c:pt>
                <c:pt idx="5706">
                  <c:v>101000.000000</c:v>
                </c:pt>
                <c:pt idx="5707">
                  <c:v>75000.000000</c:v>
                </c:pt>
                <c:pt idx="5708">
                  <c:v>62500.000000</c:v>
                </c:pt>
                <c:pt idx="5709">
                  <c:v>37500.000000</c:v>
                </c:pt>
                <c:pt idx="5710">
                  <c:v>25000.000000</c:v>
                </c:pt>
                <c:pt idx="5711">
                  <c:v>-1000.000000</c:v>
                </c:pt>
                <c:pt idx="5712">
                  <c:v>-1000.000000</c:v>
                </c:pt>
                <c:pt idx="5713">
                  <c:v>25000.000000</c:v>
                </c:pt>
                <c:pt idx="5714">
                  <c:v>37500.000000</c:v>
                </c:pt>
                <c:pt idx="5715">
                  <c:v>62500.000000</c:v>
                </c:pt>
                <c:pt idx="5716">
                  <c:v>75000.000000</c:v>
                </c:pt>
                <c:pt idx="5717">
                  <c:v>101000.000000</c:v>
                </c:pt>
                <c:pt idx="5718">
                  <c:v>101000.000000</c:v>
                </c:pt>
                <c:pt idx="5719">
                  <c:v>75000.000000</c:v>
                </c:pt>
                <c:pt idx="5720">
                  <c:v>62500.000000</c:v>
                </c:pt>
                <c:pt idx="5721">
                  <c:v>37500.000000</c:v>
                </c:pt>
                <c:pt idx="5722">
                  <c:v>25000.000000</c:v>
                </c:pt>
                <c:pt idx="5723">
                  <c:v>-1000.000000</c:v>
                </c:pt>
                <c:pt idx="5724">
                  <c:v>-1000.000000</c:v>
                </c:pt>
                <c:pt idx="5725">
                  <c:v>25000.000000</c:v>
                </c:pt>
                <c:pt idx="5726">
                  <c:v>37500.000000</c:v>
                </c:pt>
                <c:pt idx="5727">
                  <c:v>62500.000000</c:v>
                </c:pt>
                <c:pt idx="5728">
                  <c:v>75000.000000</c:v>
                </c:pt>
                <c:pt idx="5729">
                  <c:v>101000.000000</c:v>
                </c:pt>
                <c:pt idx="5730">
                  <c:v>101000.000000</c:v>
                </c:pt>
                <c:pt idx="5731">
                  <c:v>75000.000000</c:v>
                </c:pt>
                <c:pt idx="5732">
                  <c:v>62500.000000</c:v>
                </c:pt>
                <c:pt idx="5733">
                  <c:v>37500.000000</c:v>
                </c:pt>
                <c:pt idx="5734">
                  <c:v>25000.000000</c:v>
                </c:pt>
                <c:pt idx="5735">
                  <c:v>-1000.000000</c:v>
                </c:pt>
                <c:pt idx="5736">
                  <c:v>-1000.000000</c:v>
                </c:pt>
                <c:pt idx="5737">
                  <c:v>25000.000000</c:v>
                </c:pt>
                <c:pt idx="5738">
                  <c:v>37500.000000</c:v>
                </c:pt>
                <c:pt idx="5739">
                  <c:v>62500.000000</c:v>
                </c:pt>
                <c:pt idx="5740">
                  <c:v>75000.000000</c:v>
                </c:pt>
                <c:pt idx="5741">
                  <c:v>101000.000000</c:v>
                </c:pt>
                <c:pt idx="5742">
                  <c:v>101000.000000</c:v>
                </c:pt>
                <c:pt idx="5743">
                  <c:v>75000.000000</c:v>
                </c:pt>
                <c:pt idx="5744">
                  <c:v>62500.000000</c:v>
                </c:pt>
                <c:pt idx="5745">
                  <c:v>37500.000000</c:v>
                </c:pt>
                <c:pt idx="5746">
                  <c:v>25000.000000</c:v>
                </c:pt>
                <c:pt idx="5747">
                  <c:v>-1000.000000</c:v>
                </c:pt>
                <c:pt idx="5748">
                  <c:v>-1000.000000</c:v>
                </c:pt>
                <c:pt idx="5749">
                  <c:v>25000.000000</c:v>
                </c:pt>
                <c:pt idx="5750">
                  <c:v>37500.000000</c:v>
                </c:pt>
                <c:pt idx="5751">
                  <c:v>62500.000000</c:v>
                </c:pt>
                <c:pt idx="5752">
                  <c:v>75000.000000</c:v>
                </c:pt>
                <c:pt idx="5753">
                  <c:v>101000.000000</c:v>
                </c:pt>
                <c:pt idx="5754">
                  <c:v>101000.000000</c:v>
                </c:pt>
                <c:pt idx="5755">
                  <c:v>75000.000000</c:v>
                </c:pt>
                <c:pt idx="5756">
                  <c:v>62500.000000</c:v>
                </c:pt>
                <c:pt idx="5757">
                  <c:v>37500.000000</c:v>
                </c:pt>
                <c:pt idx="5758">
                  <c:v>25000.000000</c:v>
                </c:pt>
                <c:pt idx="5759">
                  <c:v>-1000.000000</c:v>
                </c:pt>
                <c:pt idx="5760">
                  <c:v>-1000.000000</c:v>
                </c:pt>
                <c:pt idx="5761">
                  <c:v>25000.000000</c:v>
                </c:pt>
                <c:pt idx="5762">
                  <c:v>37500.000000</c:v>
                </c:pt>
                <c:pt idx="5763">
                  <c:v>62500.000000</c:v>
                </c:pt>
                <c:pt idx="5764">
                  <c:v>75000.000000</c:v>
                </c:pt>
                <c:pt idx="5765">
                  <c:v>101000.000000</c:v>
                </c:pt>
                <c:pt idx="5766">
                  <c:v>101000.000000</c:v>
                </c:pt>
                <c:pt idx="5767">
                  <c:v>75000.000000</c:v>
                </c:pt>
                <c:pt idx="5768">
                  <c:v>62500.000000</c:v>
                </c:pt>
                <c:pt idx="5769">
                  <c:v>37500.000000</c:v>
                </c:pt>
                <c:pt idx="5770">
                  <c:v>25000.000000</c:v>
                </c:pt>
                <c:pt idx="5771">
                  <c:v>-1000.000000</c:v>
                </c:pt>
                <c:pt idx="5772">
                  <c:v>-1000.000000</c:v>
                </c:pt>
                <c:pt idx="5773">
                  <c:v>25000.000000</c:v>
                </c:pt>
                <c:pt idx="5774">
                  <c:v>37500.000000</c:v>
                </c:pt>
                <c:pt idx="5775">
                  <c:v>62500.000000</c:v>
                </c:pt>
                <c:pt idx="5776">
                  <c:v>75000.000000</c:v>
                </c:pt>
                <c:pt idx="5777">
                  <c:v>101000.000000</c:v>
                </c:pt>
                <c:pt idx="5778">
                  <c:v>101000.000000</c:v>
                </c:pt>
                <c:pt idx="5779">
                  <c:v>75000.000000</c:v>
                </c:pt>
                <c:pt idx="5780">
                  <c:v>62500.000000</c:v>
                </c:pt>
                <c:pt idx="5781">
                  <c:v>37500.000000</c:v>
                </c:pt>
                <c:pt idx="5782">
                  <c:v>25000.000000</c:v>
                </c:pt>
                <c:pt idx="5783">
                  <c:v>-1000.000000</c:v>
                </c:pt>
                <c:pt idx="5784">
                  <c:v>-1000.000000</c:v>
                </c:pt>
                <c:pt idx="5785">
                  <c:v>25000.000000</c:v>
                </c:pt>
                <c:pt idx="5786">
                  <c:v>37500.000000</c:v>
                </c:pt>
                <c:pt idx="5787">
                  <c:v>62500.000000</c:v>
                </c:pt>
                <c:pt idx="5788">
                  <c:v>75000.000000</c:v>
                </c:pt>
                <c:pt idx="5789">
                  <c:v>101000.000000</c:v>
                </c:pt>
                <c:pt idx="5790">
                  <c:v>101000.000000</c:v>
                </c:pt>
                <c:pt idx="5791">
                  <c:v>75000.000000</c:v>
                </c:pt>
                <c:pt idx="5792">
                  <c:v>62500.000000</c:v>
                </c:pt>
                <c:pt idx="5793">
                  <c:v>37500.000000</c:v>
                </c:pt>
                <c:pt idx="5794">
                  <c:v>25000.000000</c:v>
                </c:pt>
                <c:pt idx="5795">
                  <c:v>-1000.000000</c:v>
                </c:pt>
                <c:pt idx="5796">
                  <c:v>-1000.000000</c:v>
                </c:pt>
                <c:pt idx="5797">
                  <c:v>25000.000000</c:v>
                </c:pt>
                <c:pt idx="5798">
                  <c:v>37500.000000</c:v>
                </c:pt>
                <c:pt idx="5799">
                  <c:v>62500.000000</c:v>
                </c:pt>
                <c:pt idx="5800">
                  <c:v>75000.000000</c:v>
                </c:pt>
                <c:pt idx="5801">
                  <c:v>101000.000000</c:v>
                </c:pt>
                <c:pt idx="5802">
                  <c:v>101000.000000</c:v>
                </c:pt>
                <c:pt idx="5803">
                  <c:v>75000.000000</c:v>
                </c:pt>
                <c:pt idx="5804">
                  <c:v>62500.000000</c:v>
                </c:pt>
                <c:pt idx="5805">
                  <c:v>37500.000000</c:v>
                </c:pt>
                <c:pt idx="5806">
                  <c:v>25000.000000</c:v>
                </c:pt>
                <c:pt idx="5807">
                  <c:v>-1000.000000</c:v>
                </c:pt>
                <c:pt idx="5808">
                  <c:v>-1000.000000</c:v>
                </c:pt>
                <c:pt idx="5809">
                  <c:v>25000.000000</c:v>
                </c:pt>
                <c:pt idx="5810">
                  <c:v>37500.000000</c:v>
                </c:pt>
                <c:pt idx="5811">
                  <c:v>62500.000000</c:v>
                </c:pt>
                <c:pt idx="5812">
                  <c:v>75000.000000</c:v>
                </c:pt>
                <c:pt idx="5813">
                  <c:v>101000.000000</c:v>
                </c:pt>
                <c:pt idx="5814">
                  <c:v>101000.000000</c:v>
                </c:pt>
                <c:pt idx="5815">
                  <c:v>75000.000000</c:v>
                </c:pt>
                <c:pt idx="5816">
                  <c:v>62500.000000</c:v>
                </c:pt>
                <c:pt idx="5817">
                  <c:v>37500.000000</c:v>
                </c:pt>
                <c:pt idx="5818">
                  <c:v>25000.000000</c:v>
                </c:pt>
                <c:pt idx="5819">
                  <c:v>-1000.000000</c:v>
                </c:pt>
                <c:pt idx="5820">
                  <c:v>-1000.000000</c:v>
                </c:pt>
                <c:pt idx="5821">
                  <c:v>25000.000000</c:v>
                </c:pt>
                <c:pt idx="5822">
                  <c:v>37500.000000</c:v>
                </c:pt>
                <c:pt idx="5823">
                  <c:v>62500.000000</c:v>
                </c:pt>
                <c:pt idx="5824">
                  <c:v>75000.000000</c:v>
                </c:pt>
                <c:pt idx="5825">
                  <c:v>101000.000000</c:v>
                </c:pt>
                <c:pt idx="5826">
                  <c:v>101000.000000</c:v>
                </c:pt>
                <c:pt idx="5827">
                  <c:v>75000.000000</c:v>
                </c:pt>
                <c:pt idx="5828">
                  <c:v>62500.000000</c:v>
                </c:pt>
                <c:pt idx="5829">
                  <c:v>37500.000000</c:v>
                </c:pt>
                <c:pt idx="5830">
                  <c:v>25000.000000</c:v>
                </c:pt>
                <c:pt idx="5831">
                  <c:v>-1000.000000</c:v>
                </c:pt>
                <c:pt idx="5832">
                  <c:v>-1000.000000</c:v>
                </c:pt>
                <c:pt idx="5833">
                  <c:v>25000.000000</c:v>
                </c:pt>
                <c:pt idx="5834">
                  <c:v>37500.000000</c:v>
                </c:pt>
                <c:pt idx="5835">
                  <c:v>62500.000000</c:v>
                </c:pt>
                <c:pt idx="5836">
                  <c:v>75000.000000</c:v>
                </c:pt>
                <c:pt idx="5837">
                  <c:v>101000.000000</c:v>
                </c:pt>
                <c:pt idx="5838">
                  <c:v>101000.000000</c:v>
                </c:pt>
                <c:pt idx="5839">
                  <c:v>75000.000000</c:v>
                </c:pt>
                <c:pt idx="5840">
                  <c:v>62500.000000</c:v>
                </c:pt>
                <c:pt idx="5841">
                  <c:v>37500.000000</c:v>
                </c:pt>
                <c:pt idx="5842">
                  <c:v>25000.000000</c:v>
                </c:pt>
                <c:pt idx="5843">
                  <c:v>-1000.000000</c:v>
                </c:pt>
                <c:pt idx="5844">
                  <c:v>-1000.000000</c:v>
                </c:pt>
                <c:pt idx="5845">
                  <c:v>25000.000000</c:v>
                </c:pt>
                <c:pt idx="5846">
                  <c:v>37500.000000</c:v>
                </c:pt>
                <c:pt idx="5847">
                  <c:v>62500.000000</c:v>
                </c:pt>
                <c:pt idx="5848">
                  <c:v>75000.000000</c:v>
                </c:pt>
                <c:pt idx="5849">
                  <c:v>101000.000000</c:v>
                </c:pt>
                <c:pt idx="5850">
                  <c:v>101000.000000</c:v>
                </c:pt>
                <c:pt idx="5851">
                  <c:v>75000.000000</c:v>
                </c:pt>
                <c:pt idx="5852">
                  <c:v>62500.000000</c:v>
                </c:pt>
                <c:pt idx="5853">
                  <c:v>37500.000000</c:v>
                </c:pt>
                <c:pt idx="5854">
                  <c:v>25000.000000</c:v>
                </c:pt>
                <c:pt idx="5855">
                  <c:v>-1000.000000</c:v>
                </c:pt>
                <c:pt idx="5856">
                  <c:v>-1000.000000</c:v>
                </c:pt>
                <c:pt idx="5857">
                  <c:v>25000.000000</c:v>
                </c:pt>
                <c:pt idx="5858">
                  <c:v>37500.000000</c:v>
                </c:pt>
                <c:pt idx="5859">
                  <c:v>62500.000000</c:v>
                </c:pt>
                <c:pt idx="5860">
                  <c:v>75000.000000</c:v>
                </c:pt>
                <c:pt idx="5861">
                  <c:v>101000.000000</c:v>
                </c:pt>
                <c:pt idx="5862">
                  <c:v>101000.000000</c:v>
                </c:pt>
                <c:pt idx="5863">
                  <c:v>75000.000000</c:v>
                </c:pt>
                <c:pt idx="5864">
                  <c:v>62500.000000</c:v>
                </c:pt>
                <c:pt idx="5865">
                  <c:v>37500.000000</c:v>
                </c:pt>
                <c:pt idx="5866">
                  <c:v>25000.000000</c:v>
                </c:pt>
                <c:pt idx="5867">
                  <c:v>-1000.000000</c:v>
                </c:pt>
                <c:pt idx="5868">
                  <c:v>-1000.000000</c:v>
                </c:pt>
                <c:pt idx="5869">
                  <c:v>25000.000000</c:v>
                </c:pt>
                <c:pt idx="5870">
                  <c:v>37500.000000</c:v>
                </c:pt>
                <c:pt idx="5871">
                  <c:v>62500.000000</c:v>
                </c:pt>
                <c:pt idx="5872">
                  <c:v>75000.000000</c:v>
                </c:pt>
                <c:pt idx="5873">
                  <c:v>101000.000000</c:v>
                </c:pt>
                <c:pt idx="5874">
                  <c:v>101000.000000</c:v>
                </c:pt>
                <c:pt idx="5875">
                  <c:v>75000.000000</c:v>
                </c:pt>
                <c:pt idx="5876">
                  <c:v>62500.000000</c:v>
                </c:pt>
                <c:pt idx="5877">
                  <c:v>37500.000000</c:v>
                </c:pt>
                <c:pt idx="5878">
                  <c:v>25000.000000</c:v>
                </c:pt>
                <c:pt idx="5879">
                  <c:v>-1000.000000</c:v>
                </c:pt>
                <c:pt idx="5880">
                  <c:v>-1000.000000</c:v>
                </c:pt>
                <c:pt idx="5881">
                  <c:v>25000.000000</c:v>
                </c:pt>
                <c:pt idx="5882">
                  <c:v>37500.000000</c:v>
                </c:pt>
                <c:pt idx="5883">
                  <c:v>62500.000000</c:v>
                </c:pt>
                <c:pt idx="5884">
                  <c:v>75000.000000</c:v>
                </c:pt>
                <c:pt idx="5885">
                  <c:v>101000.000000</c:v>
                </c:pt>
                <c:pt idx="5886">
                  <c:v>101000.000000</c:v>
                </c:pt>
                <c:pt idx="5887">
                  <c:v>75000.000000</c:v>
                </c:pt>
                <c:pt idx="5888">
                  <c:v>62500.000000</c:v>
                </c:pt>
                <c:pt idx="5889">
                  <c:v>37500.000000</c:v>
                </c:pt>
                <c:pt idx="5890">
                  <c:v>25000.000000</c:v>
                </c:pt>
                <c:pt idx="5891">
                  <c:v>-1000.000000</c:v>
                </c:pt>
                <c:pt idx="5892">
                  <c:v>-1000.000000</c:v>
                </c:pt>
                <c:pt idx="5893">
                  <c:v>25000.000000</c:v>
                </c:pt>
                <c:pt idx="5894">
                  <c:v>37500.000000</c:v>
                </c:pt>
                <c:pt idx="5895">
                  <c:v>62500.000000</c:v>
                </c:pt>
                <c:pt idx="5896">
                  <c:v>75000.000000</c:v>
                </c:pt>
                <c:pt idx="5897">
                  <c:v>101000.000000</c:v>
                </c:pt>
                <c:pt idx="5898">
                  <c:v>101000.000000</c:v>
                </c:pt>
                <c:pt idx="5899">
                  <c:v>75000.000000</c:v>
                </c:pt>
                <c:pt idx="5900">
                  <c:v>62500.000000</c:v>
                </c:pt>
                <c:pt idx="5901">
                  <c:v>37500.000000</c:v>
                </c:pt>
                <c:pt idx="5902">
                  <c:v>25000.000000</c:v>
                </c:pt>
                <c:pt idx="5903">
                  <c:v>-1000.000000</c:v>
                </c:pt>
                <c:pt idx="5904">
                  <c:v>-1000.000000</c:v>
                </c:pt>
                <c:pt idx="5905">
                  <c:v>25000.000000</c:v>
                </c:pt>
                <c:pt idx="5906">
                  <c:v>37500.000000</c:v>
                </c:pt>
                <c:pt idx="5907">
                  <c:v>62500.000000</c:v>
                </c:pt>
                <c:pt idx="5908">
                  <c:v>75000.000000</c:v>
                </c:pt>
                <c:pt idx="5909">
                  <c:v>101000.000000</c:v>
                </c:pt>
                <c:pt idx="5910">
                  <c:v>101000.000000</c:v>
                </c:pt>
                <c:pt idx="5911">
                  <c:v>75000.000000</c:v>
                </c:pt>
                <c:pt idx="5912">
                  <c:v>62500.000000</c:v>
                </c:pt>
                <c:pt idx="5913">
                  <c:v>37500.000000</c:v>
                </c:pt>
                <c:pt idx="5914">
                  <c:v>25000.000000</c:v>
                </c:pt>
                <c:pt idx="5915">
                  <c:v>-1000.000000</c:v>
                </c:pt>
                <c:pt idx="5916">
                  <c:v>-1000.000000</c:v>
                </c:pt>
                <c:pt idx="5917">
                  <c:v>25000.000000</c:v>
                </c:pt>
                <c:pt idx="5918">
                  <c:v>37500.000000</c:v>
                </c:pt>
                <c:pt idx="5919">
                  <c:v>62500.000000</c:v>
                </c:pt>
                <c:pt idx="5920">
                  <c:v>75000.000000</c:v>
                </c:pt>
                <c:pt idx="5921">
                  <c:v>101000.000000</c:v>
                </c:pt>
                <c:pt idx="5922">
                  <c:v>101000.000000</c:v>
                </c:pt>
                <c:pt idx="5923">
                  <c:v>75000.000000</c:v>
                </c:pt>
                <c:pt idx="5924">
                  <c:v>62500.000000</c:v>
                </c:pt>
                <c:pt idx="5925">
                  <c:v>37500.000000</c:v>
                </c:pt>
                <c:pt idx="5926">
                  <c:v>25000.000000</c:v>
                </c:pt>
                <c:pt idx="5927">
                  <c:v>-1000.000000</c:v>
                </c:pt>
                <c:pt idx="5928">
                  <c:v>-1000.000000</c:v>
                </c:pt>
                <c:pt idx="5929">
                  <c:v>25000.000000</c:v>
                </c:pt>
                <c:pt idx="5930">
                  <c:v>37500.000000</c:v>
                </c:pt>
                <c:pt idx="5931">
                  <c:v>62500.000000</c:v>
                </c:pt>
                <c:pt idx="5932">
                  <c:v>75000.000000</c:v>
                </c:pt>
                <c:pt idx="5933">
                  <c:v>101000.000000</c:v>
                </c:pt>
                <c:pt idx="5934">
                  <c:v>101000.000000</c:v>
                </c:pt>
                <c:pt idx="5935">
                  <c:v>75000.000000</c:v>
                </c:pt>
                <c:pt idx="5936">
                  <c:v>62500.000000</c:v>
                </c:pt>
                <c:pt idx="5937">
                  <c:v>37500.000000</c:v>
                </c:pt>
                <c:pt idx="5938">
                  <c:v>25000.000000</c:v>
                </c:pt>
                <c:pt idx="5939">
                  <c:v>-1000.000000</c:v>
                </c:pt>
                <c:pt idx="5940">
                  <c:v>-1000.000000</c:v>
                </c:pt>
                <c:pt idx="5941">
                  <c:v>25000.000000</c:v>
                </c:pt>
                <c:pt idx="5942">
                  <c:v>37500.000000</c:v>
                </c:pt>
                <c:pt idx="5943">
                  <c:v>62500.000000</c:v>
                </c:pt>
                <c:pt idx="5944">
                  <c:v>75000.000000</c:v>
                </c:pt>
                <c:pt idx="5945">
                  <c:v>101000.000000</c:v>
                </c:pt>
                <c:pt idx="5946">
                  <c:v>101000.000000</c:v>
                </c:pt>
                <c:pt idx="5947">
                  <c:v>75000.000000</c:v>
                </c:pt>
                <c:pt idx="5948">
                  <c:v>62500.000000</c:v>
                </c:pt>
                <c:pt idx="5949">
                  <c:v>37500.000000</c:v>
                </c:pt>
                <c:pt idx="5950">
                  <c:v>25000.000000</c:v>
                </c:pt>
                <c:pt idx="5951">
                  <c:v>-1000.000000</c:v>
                </c:pt>
                <c:pt idx="5952">
                  <c:v>-1000.000000</c:v>
                </c:pt>
                <c:pt idx="5953">
                  <c:v>25000.000000</c:v>
                </c:pt>
                <c:pt idx="5954">
                  <c:v>37500.000000</c:v>
                </c:pt>
                <c:pt idx="5955">
                  <c:v>62500.000000</c:v>
                </c:pt>
                <c:pt idx="5956">
                  <c:v>75000.000000</c:v>
                </c:pt>
                <c:pt idx="5957">
                  <c:v>101000.000000</c:v>
                </c:pt>
                <c:pt idx="5958">
                  <c:v>101000.000000</c:v>
                </c:pt>
                <c:pt idx="5959">
                  <c:v>75000.000000</c:v>
                </c:pt>
                <c:pt idx="5960">
                  <c:v>62500.000000</c:v>
                </c:pt>
                <c:pt idx="5961">
                  <c:v>37500.000000</c:v>
                </c:pt>
                <c:pt idx="5962">
                  <c:v>25000.000000</c:v>
                </c:pt>
                <c:pt idx="5963">
                  <c:v>-1000.000000</c:v>
                </c:pt>
                <c:pt idx="5964">
                  <c:v>-1000.000000</c:v>
                </c:pt>
                <c:pt idx="5965">
                  <c:v>25000.000000</c:v>
                </c:pt>
                <c:pt idx="5966">
                  <c:v>37500.000000</c:v>
                </c:pt>
                <c:pt idx="5967">
                  <c:v>62500.000000</c:v>
                </c:pt>
                <c:pt idx="5968">
                  <c:v>75000.000000</c:v>
                </c:pt>
                <c:pt idx="5969">
                  <c:v>101000.000000</c:v>
                </c:pt>
                <c:pt idx="5970">
                  <c:v>101000.000000</c:v>
                </c:pt>
                <c:pt idx="5971">
                  <c:v>75000.000000</c:v>
                </c:pt>
                <c:pt idx="5972">
                  <c:v>62500.000000</c:v>
                </c:pt>
                <c:pt idx="5973">
                  <c:v>37500.000000</c:v>
                </c:pt>
                <c:pt idx="5974">
                  <c:v>25000.000000</c:v>
                </c:pt>
                <c:pt idx="5975">
                  <c:v>-1000.000000</c:v>
                </c:pt>
                <c:pt idx="5976">
                  <c:v>-1000.000000</c:v>
                </c:pt>
                <c:pt idx="5977">
                  <c:v>25000.000000</c:v>
                </c:pt>
                <c:pt idx="5978">
                  <c:v>37500.000000</c:v>
                </c:pt>
                <c:pt idx="5979">
                  <c:v>62500.000000</c:v>
                </c:pt>
                <c:pt idx="5980">
                  <c:v>75000.000000</c:v>
                </c:pt>
                <c:pt idx="5981">
                  <c:v>101000.000000</c:v>
                </c:pt>
                <c:pt idx="5982">
                  <c:v>101000.000000</c:v>
                </c:pt>
                <c:pt idx="5983">
                  <c:v>75000.000000</c:v>
                </c:pt>
                <c:pt idx="5984">
                  <c:v>62500.000000</c:v>
                </c:pt>
                <c:pt idx="5985">
                  <c:v>37500.000000</c:v>
                </c:pt>
                <c:pt idx="5986">
                  <c:v>25000.000000</c:v>
                </c:pt>
                <c:pt idx="5987">
                  <c:v>-1000.000000</c:v>
                </c:pt>
                <c:pt idx="5988">
                  <c:v>-1000.000000</c:v>
                </c:pt>
                <c:pt idx="5989">
                  <c:v>25000.000000</c:v>
                </c:pt>
                <c:pt idx="5990">
                  <c:v>37500.000000</c:v>
                </c:pt>
                <c:pt idx="5991">
                  <c:v>62500.000000</c:v>
                </c:pt>
                <c:pt idx="5992">
                  <c:v>75000.000000</c:v>
                </c:pt>
                <c:pt idx="5993">
                  <c:v>101000.000000</c:v>
                </c:pt>
                <c:pt idx="5994">
                  <c:v>101000.000000</c:v>
                </c:pt>
                <c:pt idx="5995">
                  <c:v>75000.000000</c:v>
                </c:pt>
                <c:pt idx="5996">
                  <c:v>62500.000000</c:v>
                </c:pt>
                <c:pt idx="5997">
                  <c:v>37500.000000</c:v>
                </c:pt>
                <c:pt idx="5998">
                  <c:v>25000.000000</c:v>
                </c:pt>
                <c:pt idx="5999">
                  <c:v>-1000.000000</c:v>
                </c:pt>
              </c:numCache>
            </c:numRef>
          </c:xVal>
          <c:yVal>
            <c:numRef>
              <c:f>Sheet1!$B$7:$HVU$7</c:f>
              <c:numCache>
                <c:ptCount val="6000"/>
                <c:pt idx="0">
                  <c:v>163.000000</c:v>
                </c:pt>
                <c:pt idx="1">
                  <c:v>163.000000</c:v>
                </c:pt>
                <c:pt idx="2">
                  <c:v>331.500000</c:v>
                </c:pt>
                <c:pt idx="3">
                  <c:v>331.500000</c:v>
                </c:pt>
                <c:pt idx="4">
                  <c:v>1.000000</c:v>
                </c:pt>
                <c:pt idx="5">
                  <c:v>1.000000</c:v>
                </c:pt>
                <c:pt idx="6">
                  <c:v>2.000000</c:v>
                </c:pt>
                <c:pt idx="7">
                  <c:v>2.000000</c:v>
                </c:pt>
                <c:pt idx="8">
                  <c:v>332.000000</c:v>
                </c:pt>
                <c:pt idx="9">
                  <c:v>332.000000</c:v>
                </c:pt>
                <c:pt idx="10">
                  <c:v>164.000000</c:v>
                </c:pt>
                <c:pt idx="11">
                  <c:v>164.000000</c:v>
                </c:pt>
                <c:pt idx="12">
                  <c:v>228.000000</c:v>
                </c:pt>
                <c:pt idx="13">
                  <c:v>228.000000</c:v>
                </c:pt>
                <c:pt idx="14">
                  <c:v>364.000000</c:v>
                </c:pt>
                <c:pt idx="15">
                  <c:v>364.000000</c:v>
                </c:pt>
                <c:pt idx="16">
                  <c:v>3.000000</c:v>
                </c:pt>
                <c:pt idx="17">
                  <c:v>3.000000</c:v>
                </c:pt>
                <c:pt idx="18">
                  <c:v>4.000000</c:v>
                </c:pt>
                <c:pt idx="19">
                  <c:v>4.000000</c:v>
                </c:pt>
                <c:pt idx="20">
                  <c:v>364.500000</c:v>
                </c:pt>
                <c:pt idx="21">
                  <c:v>364.500000</c:v>
                </c:pt>
                <c:pt idx="22">
                  <c:v>229.000000</c:v>
                </c:pt>
                <c:pt idx="23">
                  <c:v>229.000000</c:v>
                </c:pt>
                <c:pt idx="24">
                  <c:v>230.000000</c:v>
                </c:pt>
                <c:pt idx="25">
                  <c:v>230.000000</c:v>
                </c:pt>
                <c:pt idx="26">
                  <c:v>365.000000</c:v>
                </c:pt>
                <c:pt idx="27">
                  <c:v>365.000000</c:v>
                </c:pt>
                <c:pt idx="28">
                  <c:v>5.000000</c:v>
                </c:pt>
                <c:pt idx="29">
                  <c:v>5.000000</c:v>
                </c:pt>
                <c:pt idx="30">
                  <c:v>6.000000</c:v>
                </c:pt>
                <c:pt idx="31">
                  <c:v>6.000000</c:v>
                </c:pt>
                <c:pt idx="32">
                  <c:v>365.500000</c:v>
                </c:pt>
                <c:pt idx="33">
                  <c:v>365.500000</c:v>
                </c:pt>
                <c:pt idx="34">
                  <c:v>231.000000</c:v>
                </c:pt>
                <c:pt idx="35">
                  <c:v>231.000000</c:v>
                </c:pt>
                <c:pt idx="36">
                  <c:v>232.000000</c:v>
                </c:pt>
                <c:pt idx="37">
                  <c:v>232.000000</c:v>
                </c:pt>
                <c:pt idx="38">
                  <c:v>366.000000</c:v>
                </c:pt>
                <c:pt idx="39">
                  <c:v>366.000000</c:v>
                </c:pt>
                <c:pt idx="40">
                  <c:v>7.000000</c:v>
                </c:pt>
                <c:pt idx="41">
                  <c:v>7.000000</c:v>
                </c:pt>
                <c:pt idx="42">
                  <c:v>8.000000</c:v>
                </c:pt>
                <c:pt idx="43">
                  <c:v>8.000000</c:v>
                </c:pt>
                <c:pt idx="44">
                  <c:v>366.500000</c:v>
                </c:pt>
                <c:pt idx="45">
                  <c:v>366.500000</c:v>
                </c:pt>
                <c:pt idx="46">
                  <c:v>233.000000</c:v>
                </c:pt>
                <c:pt idx="47">
                  <c:v>233.000000</c:v>
                </c:pt>
                <c:pt idx="48">
                  <c:v>234.000000</c:v>
                </c:pt>
                <c:pt idx="49">
                  <c:v>234.000000</c:v>
                </c:pt>
                <c:pt idx="50">
                  <c:v>367.000000</c:v>
                </c:pt>
                <c:pt idx="51">
                  <c:v>367.000000</c:v>
                </c:pt>
                <c:pt idx="52">
                  <c:v>9.000000</c:v>
                </c:pt>
                <c:pt idx="53">
                  <c:v>9.000000</c:v>
                </c:pt>
                <c:pt idx="54">
                  <c:v>10.000000</c:v>
                </c:pt>
                <c:pt idx="55">
                  <c:v>10.000000</c:v>
                </c:pt>
                <c:pt idx="56">
                  <c:v>367.500000</c:v>
                </c:pt>
                <c:pt idx="57">
                  <c:v>367.500000</c:v>
                </c:pt>
                <c:pt idx="58">
                  <c:v>235.000000</c:v>
                </c:pt>
                <c:pt idx="59">
                  <c:v>235.000000</c:v>
                </c:pt>
                <c:pt idx="60">
                  <c:v>236.000000</c:v>
                </c:pt>
                <c:pt idx="61">
                  <c:v>236.000000</c:v>
                </c:pt>
                <c:pt idx="62">
                  <c:v>368.000000</c:v>
                </c:pt>
                <c:pt idx="63">
                  <c:v>368.000000</c:v>
                </c:pt>
                <c:pt idx="64">
                  <c:v>11.000000</c:v>
                </c:pt>
                <c:pt idx="65">
                  <c:v>11.000000</c:v>
                </c:pt>
                <c:pt idx="66">
                  <c:v>12.000000</c:v>
                </c:pt>
                <c:pt idx="67">
                  <c:v>12.000000</c:v>
                </c:pt>
                <c:pt idx="68">
                  <c:v>368.500000</c:v>
                </c:pt>
                <c:pt idx="69">
                  <c:v>368.500000</c:v>
                </c:pt>
                <c:pt idx="70">
                  <c:v>237.000000</c:v>
                </c:pt>
                <c:pt idx="71">
                  <c:v>237.000000</c:v>
                </c:pt>
                <c:pt idx="72">
                  <c:v>238.000000</c:v>
                </c:pt>
                <c:pt idx="73">
                  <c:v>238.000000</c:v>
                </c:pt>
                <c:pt idx="74">
                  <c:v>369.000000</c:v>
                </c:pt>
                <c:pt idx="75">
                  <c:v>369.000000</c:v>
                </c:pt>
                <c:pt idx="76">
                  <c:v>13.000000</c:v>
                </c:pt>
                <c:pt idx="77">
                  <c:v>13.000000</c:v>
                </c:pt>
                <c:pt idx="78">
                  <c:v>14.000000</c:v>
                </c:pt>
                <c:pt idx="79">
                  <c:v>14.000000</c:v>
                </c:pt>
                <c:pt idx="80">
                  <c:v>369.500000</c:v>
                </c:pt>
                <c:pt idx="81">
                  <c:v>369.500000</c:v>
                </c:pt>
                <c:pt idx="82">
                  <c:v>239.000000</c:v>
                </c:pt>
                <c:pt idx="83">
                  <c:v>239.000000</c:v>
                </c:pt>
                <c:pt idx="84">
                  <c:v>240.000000</c:v>
                </c:pt>
                <c:pt idx="85">
                  <c:v>240.000000</c:v>
                </c:pt>
                <c:pt idx="86">
                  <c:v>370.000000</c:v>
                </c:pt>
                <c:pt idx="87">
                  <c:v>370.000000</c:v>
                </c:pt>
                <c:pt idx="88">
                  <c:v>15.000000</c:v>
                </c:pt>
                <c:pt idx="89">
                  <c:v>15.000000</c:v>
                </c:pt>
                <c:pt idx="90">
                  <c:v>16.000000</c:v>
                </c:pt>
                <c:pt idx="91">
                  <c:v>16.000000</c:v>
                </c:pt>
                <c:pt idx="92">
                  <c:v>370.500000</c:v>
                </c:pt>
                <c:pt idx="93">
                  <c:v>370.500000</c:v>
                </c:pt>
                <c:pt idx="94">
                  <c:v>241.000000</c:v>
                </c:pt>
                <c:pt idx="95">
                  <c:v>241.000000</c:v>
                </c:pt>
                <c:pt idx="96">
                  <c:v>405.000000</c:v>
                </c:pt>
                <c:pt idx="97">
                  <c:v>405.000000</c:v>
                </c:pt>
                <c:pt idx="98">
                  <c:v>452.500000</c:v>
                </c:pt>
                <c:pt idx="99">
                  <c:v>452.500000</c:v>
                </c:pt>
                <c:pt idx="100">
                  <c:v>17.000000</c:v>
                </c:pt>
                <c:pt idx="101">
                  <c:v>17.000000</c:v>
                </c:pt>
                <c:pt idx="102">
                  <c:v>18.000000</c:v>
                </c:pt>
                <c:pt idx="103">
                  <c:v>18.000000</c:v>
                </c:pt>
                <c:pt idx="104">
                  <c:v>453.000000</c:v>
                </c:pt>
                <c:pt idx="105">
                  <c:v>453.000000</c:v>
                </c:pt>
                <c:pt idx="106">
                  <c:v>406.000000</c:v>
                </c:pt>
                <c:pt idx="107">
                  <c:v>406.000000</c:v>
                </c:pt>
                <c:pt idx="108">
                  <c:v>407.000000</c:v>
                </c:pt>
                <c:pt idx="109">
                  <c:v>407.000000</c:v>
                </c:pt>
                <c:pt idx="110">
                  <c:v>453.500000</c:v>
                </c:pt>
                <c:pt idx="111">
                  <c:v>453.500000</c:v>
                </c:pt>
                <c:pt idx="112">
                  <c:v>19.000000</c:v>
                </c:pt>
                <c:pt idx="113">
                  <c:v>19.000000</c:v>
                </c:pt>
                <c:pt idx="114">
                  <c:v>20.000000</c:v>
                </c:pt>
                <c:pt idx="115">
                  <c:v>20.000000</c:v>
                </c:pt>
                <c:pt idx="116">
                  <c:v>454.000000</c:v>
                </c:pt>
                <c:pt idx="117">
                  <c:v>454.000000</c:v>
                </c:pt>
                <c:pt idx="118">
                  <c:v>408.000000</c:v>
                </c:pt>
                <c:pt idx="119">
                  <c:v>408.000000</c:v>
                </c:pt>
                <c:pt idx="120">
                  <c:v>409.000000</c:v>
                </c:pt>
                <c:pt idx="121">
                  <c:v>409.000000</c:v>
                </c:pt>
                <c:pt idx="122">
                  <c:v>454.500000</c:v>
                </c:pt>
                <c:pt idx="123">
                  <c:v>454.500000</c:v>
                </c:pt>
                <c:pt idx="124">
                  <c:v>21.000000</c:v>
                </c:pt>
                <c:pt idx="125">
                  <c:v>21.000000</c:v>
                </c:pt>
                <c:pt idx="126">
                  <c:v>22.000000</c:v>
                </c:pt>
                <c:pt idx="127">
                  <c:v>22.000000</c:v>
                </c:pt>
                <c:pt idx="128">
                  <c:v>455.000000</c:v>
                </c:pt>
                <c:pt idx="129">
                  <c:v>455.000000</c:v>
                </c:pt>
                <c:pt idx="130">
                  <c:v>410.000000</c:v>
                </c:pt>
                <c:pt idx="131">
                  <c:v>410.000000</c:v>
                </c:pt>
                <c:pt idx="132">
                  <c:v>411.000000</c:v>
                </c:pt>
                <c:pt idx="133">
                  <c:v>411.000000</c:v>
                </c:pt>
                <c:pt idx="134">
                  <c:v>455.500000</c:v>
                </c:pt>
                <c:pt idx="135">
                  <c:v>455.500000</c:v>
                </c:pt>
                <c:pt idx="136">
                  <c:v>23.000000</c:v>
                </c:pt>
                <c:pt idx="137">
                  <c:v>23.000000</c:v>
                </c:pt>
                <c:pt idx="138">
                  <c:v>24.000000</c:v>
                </c:pt>
                <c:pt idx="139">
                  <c:v>24.000000</c:v>
                </c:pt>
                <c:pt idx="140">
                  <c:v>514.000000</c:v>
                </c:pt>
                <c:pt idx="141">
                  <c:v>514.000000</c:v>
                </c:pt>
                <c:pt idx="142">
                  <c:v>528.000000</c:v>
                </c:pt>
                <c:pt idx="143">
                  <c:v>528.000000</c:v>
                </c:pt>
                <c:pt idx="144">
                  <c:v>677.000000</c:v>
                </c:pt>
                <c:pt idx="145">
                  <c:v>677.000000</c:v>
                </c:pt>
                <c:pt idx="146">
                  <c:v>588.500000</c:v>
                </c:pt>
                <c:pt idx="147">
                  <c:v>588.500000</c:v>
                </c:pt>
                <c:pt idx="148">
                  <c:v>25.000000</c:v>
                </c:pt>
                <c:pt idx="149">
                  <c:v>25.000000</c:v>
                </c:pt>
                <c:pt idx="150">
                  <c:v>26.000000</c:v>
                </c:pt>
                <c:pt idx="151">
                  <c:v>26.000000</c:v>
                </c:pt>
                <c:pt idx="152">
                  <c:v>629.500000</c:v>
                </c:pt>
                <c:pt idx="153">
                  <c:v>629.500000</c:v>
                </c:pt>
                <c:pt idx="154">
                  <c:v>759.000000</c:v>
                </c:pt>
                <c:pt idx="155">
                  <c:v>759.000000</c:v>
                </c:pt>
                <c:pt idx="156">
                  <c:v>801.000000</c:v>
                </c:pt>
                <c:pt idx="157">
                  <c:v>801.000000</c:v>
                </c:pt>
                <c:pt idx="158">
                  <c:v>650.500000</c:v>
                </c:pt>
                <c:pt idx="159">
                  <c:v>650.500000</c:v>
                </c:pt>
                <c:pt idx="160">
                  <c:v>27.000000</c:v>
                </c:pt>
                <c:pt idx="161">
                  <c:v>27.000000</c:v>
                </c:pt>
                <c:pt idx="162">
                  <c:v>28.000000</c:v>
                </c:pt>
                <c:pt idx="163">
                  <c:v>28.000000</c:v>
                </c:pt>
                <c:pt idx="164">
                  <c:v>688.500000</c:v>
                </c:pt>
                <c:pt idx="165">
                  <c:v>688.500000</c:v>
                </c:pt>
                <c:pt idx="166">
                  <c:v>877.000000</c:v>
                </c:pt>
                <c:pt idx="167">
                  <c:v>877.000000</c:v>
                </c:pt>
                <c:pt idx="168">
                  <c:v>878.000000</c:v>
                </c:pt>
                <c:pt idx="169">
                  <c:v>878.000000</c:v>
                </c:pt>
                <c:pt idx="170">
                  <c:v>689.000000</c:v>
                </c:pt>
                <c:pt idx="171">
                  <c:v>689.000000</c:v>
                </c:pt>
                <c:pt idx="172">
                  <c:v>29.000000</c:v>
                </c:pt>
                <c:pt idx="173">
                  <c:v>29.000000</c:v>
                </c:pt>
                <c:pt idx="174">
                  <c:v>30.000000</c:v>
                </c:pt>
                <c:pt idx="175">
                  <c:v>30.000000</c:v>
                </c:pt>
                <c:pt idx="176">
                  <c:v>689.500000</c:v>
                </c:pt>
                <c:pt idx="177">
                  <c:v>689.500000</c:v>
                </c:pt>
                <c:pt idx="178">
                  <c:v>879.000000</c:v>
                </c:pt>
                <c:pt idx="179">
                  <c:v>879.000000</c:v>
                </c:pt>
                <c:pt idx="180">
                  <c:v>880.000000</c:v>
                </c:pt>
                <c:pt idx="181">
                  <c:v>880.000000</c:v>
                </c:pt>
                <c:pt idx="182">
                  <c:v>690.000000</c:v>
                </c:pt>
                <c:pt idx="183">
                  <c:v>690.000000</c:v>
                </c:pt>
                <c:pt idx="184">
                  <c:v>31.000000</c:v>
                </c:pt>
                <c:pt idx="185">
                  <c:v>31.000000</c:v>
                </c:pt>
                <c:pt idx="186">
                  <c:v>32.000000</c:v>
                </c:pt>
                <c:pt idx="187">
                  <c:v>32.000000</c:v>
                </c:pt>
                <c:pt idx="188">
                  <c:v>690.500000</c:v>
                </c:pt>
                <c:pt idx="189">
                  <c:v>690.500000</c:v>
                </c:pt>
                <c:pt idx="190">
                  <c:v>881.000000</c:v>
                </c:pt>
                <c:pt idx="191">
                  <c:v>881.000000</c:v>
                </c:pt>
                <c:pt idx="192">
                  <c:v>882.000000</c:v>
                </c:pt>
                <c:pt idx="193">
                  <c:v>882.000000</c:v>
                </c:pt>
                <c:pt idx="194">
                  <c:v>691.000000</c:v>
                </c:pt>
                <c:pt idx="195">
                  <c:v>691.000000</c:v>
                </c:pt>
                <c:pt idx="196">
                  <c:v>33.000000</c:v>
                </c:pt>
                <c:pt idx="197">
                  <c:v>33.000000</c:v>
                </c:pt>
                <c:pt idx="198">
                  <c:v>34.000000</c:v>
                </c:pt>
                <c:pt idx="199">
                  <c:v>34.000000</c:v>
                </c:pt>
                <c:pt idx="200">
                  <c:v>691.500000</c:v>
                </c:pt>
                <c:pt idx="201">
                  <c:v>691.500000</c:v>
                </c:pt>
                <c:pt idx="202">
                  <c:v>883.000000</c:v>
                </c:pt>
                <c:pt idx="203">
                  <c:v>883.000000</c:v>
                </c:pt>
                <c:pt idx="204">
                  <c:v>884.000000</c:v>
                </c:pt>
                <c:pt idx="205">
                  <c:v>884.000000</c:v>
                </c:pt>
                <c:pt idx="206">
                  <c:v>692.000000</c:v>
                </c:pt>
                <c:pt idx="207">
                  <c:v>692.000000</c:v>
                </c:pt>
                <c:pt idx="208">
                  <c:v>35.000000</c:v>
                </c:pt>
                <c:pt idx="209">
                  <c:v>35.000000</c:v>
                </c:pt>
                <c:pt idx="210">
                  <c:v>36.000000</c:v>
                </c:pt>
                <c:pt idx="211">
                  <c:v>36.000000</c:v>
                </c:pt>
                <c:pt idx="212">
                  <c:v>692.500000</c:v>
                </c:pt>
                <c:pt idx="213">
                  <c:v>692.500000</c:v>
                </c:pt>
                <c:pt idx="214">
                  <c:v>885.000000</c:v>
                </c:pt>
                <c:pt idx="215">
                  <c:v>885.000000</c:v>
                </c:pt>
                <c:pt idx="216">
                  <c:v>886.000000</c:v>
                </c:pt>
                <c:pt idx="217">
                  <c:v>886.000000</c:v>
                </c:pt>
                <c:pt idx="218">
                  <c:v>693.000000</c:v>
                </c:pt>
                <c:pt idx="219">
                  <c:v>693.000000</c:v>
                </c:pt>
                <c:pt idx="220">
                  <c:v>37.000000</c:v>
                </c:pt>
                <c:pt idx="221">
                  <c:v>37.000000</c:v>
                </c:pt>
                <c:pt idx="222">
                  <c:v>38.000000</c:v>
                </c:pt>
                <c:pt idx="223">
                  <c:v>38.000000</c:v>
                </c:pt>
                <c:pt idx="224">
                  <c:v>693.500000</c:v>
                </c:pt>
                <c:pt idx="225">
                  <c:v>693.500000</c:v>
                </c:pt>
                <c:pt idx="226">
                  <c:v>887.000000</c:v>
                </c:pt>
                <c:pt idx="227">
                  <c:v>887.000000</c:v>
                </c:pt>
                <c:pt idx="228">
                  <c:v>888.000000</c:v>
                </c:pt>
                <c:pt idx="229">
                  <c:v>888.000000</c:v>
                </c:pt>
                <c:pt idx="230">
                  <c:v>694.000000</c:v>
                </c:pt>
                <c:pt idx="231">
                  <c:v>694.000000</c:v>
                </c:pt>
                <c:pt idx="232">
                  <c:v>39.000000</c:v>
                </c:pt>
                <c:pt idx="233">
                  <c:v>39.000000</c:v>
                </c:pt>
                <c:pt idx="234">
                  <c:v>40.000000</c:v>
                </c:pt>
                <c:pt idx="235">
                  <c:v>40.000000</c:v>
                </c:pt>
                <c:pt idx="236">
                  <c:v>694.500000</c:v>
                </c:pt>
                <c:pt idx="237">
                  <c:v>694.500000</c:v>
                </c:pt>
                <c:pt idx="238">
                  <c:v>889.000000</c:v>
                </c:pt>
                <c:pt idx="239">
                  <c:v>889.000000</c:v>
                </c:pt>
                <c:pt idx="240">
                  <c:v>890.000000</c:v>
                </c:pt>
                <c:pt idx="241">
                  <c:v>890.000000</c:v>
                </c:pt>
                <c:pt idx="242">
                  <c:v>695.000000</c:v>
                </c:pt>
                <c:pt idx="243">
                  <c:v>695.000000</c:v>
                </c:pt>
                <c:pt idx="244">
                  <c:v>41.000000</c:v>
                </c:pt>
                <c:pt idx="245">
                  <c:v>41.000000</c:v>
                </c:pt>
                <c:pt idx="246">
                  <c:v>42.000000</c:v>
                </c:pt>
                <c:pt idx="247">
                  <c:v>42.000000</c:v>
                </c:pt>
                <c:pt idx="248">
                  <c:v>695.500000</c:v>
                </c:pt>
                <c:pt idx="249">
                  <c:v>695.500000</c:v>
                </c:pt>
                <c:pt idx="250">
                  <c:v>891.000000</c:v>
                </c:pt>
                <c:pt idx="251">
                  <c:v>891.000000</c:v>
                </c:pt>
                <c:pt idx="252">
                  <c:v>946.000000</c:v>
                </c:pt>
                <c:pt idx="253">
                  <c:v>946.000000</c:v>
                </c:pt>
                <c:pt idx="254">
                  <c:v>723.000000</c:v>
                </c:pt>
                <c:pt idx="255">
                  <c:v>723.000000</c:v>
                </c:pt>
                <c:pt idx="256">
                  <c:v>43.000000</c:v>
                </c:pt>
                <c:pt idx="257">
                  <c:v>43.000000</c:v>
                </c:pt>
                <c:pt idx="258">
                  <c:v>44.000000</c:v>
                </c:pt>
                <c:pt idx="259">
                  <c:v>44.000000</c:v>
                </c:pt>
                <c:pt idx="260">
                  <c:v>723.500000</c:v>
                </c:pt>
                <c:pt idx="261">
                  <c:v>723.500000</c:v>
                </c:pt>
                <c:pt idx="262">
                  <c:v>947.000000</c:v>
                </c:pt>
                <c:pt idx="263">
                  <c:v>947.000000</c:v>
                </c:pt>
                <c:pt idx="264">
                  <c:v>948.000000</c:v>
                </c:pt>
                <c:pt idx="265">
                  <c:v>948.000000</c:v>
                </c:pt>
                <c:pt idx="266">
                  <c:v>724.000000</c:v>
                </c:pt>
                <c:pt idx="267">
                  <c:v>724.000000</c:v>
                </c:pt>
                <c:pt idx="268">
                  <c:v>45.000000</c:v>
                </c:pt>
                <c:pt idx="269">
                  <c:v>45.000000</c:v>
                </c:pt>
                <c:pt idx="270">
                  <c:v>46.000000</c:v>
                </c:pt>
                <c:pt idx="271">
                  <c:v>46.000000</c:v>
                </c:pt>
                <c:pt idx="272">
                  <c:v>724.500000</c:v>
                </c:pt>
                <c:pt idx="273">
                  <c:v>724.500000</c:v>
                </c:pt>
                <c:pt idx="274">
                  <c:v>949.000000</c:v>
                </c:pt>
                <c:pt idx="275">
                  <c:v>949.000000</c:v>
                </c:pt>
                <c:pt idx="276">
                  <c:v>950.000000</c:v>
                </c:pt>
                <c:pt idx="277">
                  <c:v>950.000000</c:v>
                </c:pt>
                <c:pt idx="278">
                  <c:v>725.000000</c:v>
                </c:pt>
                <c:pt idx="279">
                  <c:v>725.000000</c:v>
                </c:pt>
                <c:pt idx="280">
                  <c:v>47.000000</c:v>
                </c:pt>
                <c:pt idx="281">
                  <c:v>47.000000</c:v>
                </c:pt>
                <c:pt idx="282">
                  <c:v>48.000000</c:v>
                </c:pt>
                <c:pt idx="283">
                  <c:v>48.000000</c:v>
                </c:pt>
                <c:pt idx="284">
                  <c:v>725.500000</c:v>
                </c:pt>
                <c:pt idx="285">
                  <c:v>725.500000</c:v>
                </c:pt>
                <c:pt idx="286">
                  <c:v>951.000000</c:v>
                </c:pt>
                <c:pt idx="287">
                  <c:v>951.000000</c:v>
                </c:pt>
                <c:pt idx="288">
                  <c:v>952.000000</c:v>
                </c:pt>
                <c:pt idx="289">
                  <c:v>952.000000</c:v>
                </c:pt>
                <c:pt idx="290">
                  <c:v>726.000000</c:v>
                </c:pt>
                <c:pt idx="291">
                  <c:v>726.000000</c:v>
                </c:pt>
                <c:pt idx="292">
                  <c:v>49.000000</c:v>
                </c:pt>
                <c:pt idx="293">
                  <c:v>49.000000</c:v>
                </c:pt>
                <c:pt idx="294">
                  <c:v>50.000000</c:v>
                </c:pt>
                <c:pt idx="295">
                  <c:v>50.000000</c:v>
                </c:pt>
                <c:pt idx="296">
                  <c:v>726.500000</c:v>
                </c:pt>
                <c:pt idx="297">
                  <c:v>726.500000</c:v>
                </c:pt>
                <c:pt idx="298">
                  <c:v>953.000000</c:v>
                </c:pt>
                <c:pt idx="299">
                  <c:v>953.000000</c:v>
                </c:pt>
                <c:pt idx="300">
                  <c:v>954.000000</c:v>
                </c:pt>
                <c:pt idx="301">
                  <c:v>954.000000</c:v>
                </c:pt>
                <c:pt idx="302">
                  <c:v>727.000000</c:v>
                </c:pt>
                <c:pt idx="303">
                  <c:v>727.000000</c:v>
                </c:pt>
                <c:pt idx="304">
                  <c:v>51.000000</c:v>
                </c:pt>
                <c:pt idx="305">
                  <c:v>51.000000</c:v>
                </c:pt>
                <c:pt idx="306">
                  <c:v>72.000000</c:v>
                </c:pt>
                <c:pt idx="307">
                  <c:v>72.000000</c:v>
                </c:pt>
                <c:pt idx="308">
                  <c:v>250.500000</c:v>
                </c:pt>
                <c:pt idx="309">
                  <c:v>250.500000</c:v>
                </c:pt>
                <c:pt idx="310">
                  <c:v>1.000000</c:v>
                </c:pt>
                <c:pt idx="311">
                  <c:v>1.000000</c:v>
                </c:pt>
                <c:pt idx="312">
                  <c:v>2.000000</c:v>
                </c:pt>
                <c:pt idx="313">
                  <c:v>2.000000</c:v>
                </c:pt>
                <c:pt idx="314">
                  <c:v>251.000000</c:v>
                </c:pt>
                <c:pt idx="315">
                  <c:v>251.000000</c:v>
                </c:pt>
                <c:pt idx="316">
                  <c:v>73.000000</c:v>
                </c:pt>
                <c:pt idx="317">
                  <c:v>73.000000</c:v>
                </c:pt>
                <c:pt idx="318">
                  <c:v>74.000000</c:v>
                </c:pt>
                <c:pt idx="319">
                  <c:v>74.000000</c:v>
                </c:pt>
                <c:pt idx="320">
                  <c:v>251.500000</c:v>
                </c:pt>
                <c:pt idx="321">
                  <c:v>251.500000</c:v>
                </c:pt>
                <c:pt idx="322">
                  <c:v>3.000000</c:v>
                </c:pt>
                <c:pt idx="323">
                  <c:v>3.000000</c:v>
                </c:pt>
                <c:pt idx="324">
                  <c:v>4.000000</c:v>
                </c:pt>
                <c:pt idx="325">
                  <c:v>4.000000</c:v>
                </c:pt>
                <c:pt idx="326">
                  <c:v>252.000000</c:v>
                </c:pt>
                <c:pt idx="327">
                  <c:v>252.000000</c:v>
                </c:pt>
                <c:pt idx="328">
                  <c:v>75.000000</c:v>
                </c:pt>
                <c:pt idx="329">
                  <c:v>75.000000</c:v>
                </c:pt>
                <c:pt idx="330">
                  <c:v>76.000000</c:v>
                </c:pt>
                <c:pt idx="331">
                  <c:v>76.000000</c:v>
                </c:pt>
                <c:pt idx="332">
                  <c:v>371.000000</c:v>
                </c:pt>
                <c:pt idx="333">
                  <c:v>371.000000</c:v>
                </c:pt>
                <c:pt idx="334">
                  <c:v>242.000000</c:v>
                </c:pt>
                <c:pt idx="335">
                  <c:v>242.000000</c:v>
                </c:pt>
                <c:pt idx="336">
                  <c:v>243.000000</c:v>
                </c:pt>
                <c:pt idx="337">
                  <c:v>243.000000</c:v>
                </c:pt>
                <c:pt idx="338">
                  <c:v>371.500000</c:v>
                </c:pt>
                <c:pt idx="339">
                  <c:v>371.500000</c:v>
                </c:pt>
                <c:pt idx="340">
                  <c:v>77.000000</c:v>
                </c:pt>
                <c:pt idx="341">
                  <c:v>77.000000</c:v>
                </c:pt>
                <c:pt idx="342">
                  <c:v>78.000000</c:v>
                </c:pt>
                <c:pt idx="343">
                  <c:v>78.000000</c:v>
                </c:pt>
                <c:pt idx="344">
                  <c:v>372.000000</c:v>
                </c:pt>
                <c:pt idx="345">
                  <c:v>372.000000</c:v>
                </c:pt>
                <c:pt idx="346">
                  <c:v>244.000000</c:v>
                </c:pt>
                <c:pt idx="347">
                  <c:v>244.000000</c:v>
                </c:pt>
                <c:pt idx="348">
                  <c:v>245.000000</c:v>
                </c:pt>
                <c:pt idx="349">
                  <c:v>245.000000</c:v>
                </c:pt>
                <c:pt idx="350">
                  <c:v>372.500000</c:v>
                </c:pt>
                <c:pt idx="351">
                  <c:v>372.500000</c:v>
                </c:pt>
                <c:pt idx="352">
                  <c:v>79.000000</c:v>
                </c:pt>
                <c:pt idx="353">
                  <c:v>79.000000</c:v>
                </c:pt>
                <c:pt idx="354">
                  <c:v>80.000000</c:v>
                </c:pt>
                <c:pt idx="355">
                  <c:v>80.000000</c:v>
                </c:pt>
                <c:pt idx="356">
                  <c:v>373.000000</c:v>
                </c:pt>
                <c:pt idx="357">
                  <c:v>373.000000</c:v>
                </c:pt>
                <c:pt idx="358">
                  <c:v>246.000000</c:v>
                </c:pt>
                <c:pt idx="359">
                  <c:v>246.000000</c:v>
                </c:pt>
                <c:pt idx="360">
                  <c:v>247.000000</c:v>
                </c:pt>
                <c:pt idx="361">
                  <c:v>247.000000</c:v>
                </c:pt>
                <c:pt idx="362">
                  <c:v>373.500000</c:v>
                </c:pt>
                <c:pt idx="363">
                  <c:v>373.500000</c:v>
                </c:pt>
                <c:pt idx="364">
                  <c:v>81.000000</c:v>
                </c:pt>
                <c:pt idx="365">
                  <c:v>81.000000</c:v>
                </c:pt>
                <c:pt idx="366">
                  <c:v>82.000000</c:v>
                </c:pt>
                <c:pt idx="367">
                  <c:v>82.000000</c:v>
                </c:pt>
                <c:pt idx="368">
                  <c:v>374.000000</c:v>
                </c:pt>
                <c:pt idx="369">
                  <c:v>374.000000</c:v>
                </c:pt>
                <c:pt idx="370">
                  <c:v>248.000000</c:v>
                </c:pt>
                <c:pt idx="371">
                  <c:v>248.000000</c:v>
                </c:pt>
                <c:pt idx="372">
                  <c:v>249.000000</c:v>
                </c:pt>
                <c:pt idx="373">
                  <c:v>249.000000</c:v>
                </c:pt>
                <c:pt idx="374">
                  <c:v>374.500000</c:v>
                </c:pt>
                <c:pt idx="375">
                  <c:v>374.500000</c:v>
                </c:pt>
                <c:pt idx="376">
                  <c:v>83.000000</c:v>
                </c:pt>
                <c:pt idx="377">
                  <c:v>83.000000</c:v>
                </c:pt>
                <c:pt idx="378">
                  <c:v>84.000000</c:v>
                </c:pt>
                <c:pt idx="379">
                  <c:v>84.000000</c:v>
                </c:pt>
                <c:pt idx="380">
                  <c:v>375.000000</c:v>
                </c:pt>
                <c:pt idx="381">
                  <c:v>375.000000</c:v>
                </c:pt>
                <c:pt idx="382">
                  <c:v>250.000000</c:v>
                </c:pt>
                <c:pt idx="383">
                  <c:v>250.000000</c:v>
                </c:pt>
                <c:pt idx="384">
                  <c:v>251.000000</c:v>
                </c:pt>
                <c:pt idx="385">
                  <c:v>251.000000</c:v>
                </c:pt>
                <c:pt idx="386">
                  <c:v>375.500000</c:v>
                </c:pt>
                <c:pt idx="387">
                  <c:v>375.500000</c:v>
                </c:pt>
                <c:pt idx="388">
                  <c:v>85.000000</c:v>
                </c:pt>
                <c:pt idx="389">
                  <c:v>85.000000</c:v>
                </c:pt>
                <c:pt idx="390">
                  <c:v>86.000000</c:v>
                </c:pt>
                <c:pt idx="391">
                  <c:v>86.000000</c:v>
                </c:pt>
                <c:pt idx="392">
                  <c:v>376.000000</c:v>
                </c:pt>
                <c:pt idx="393">
                  <c:v>376.000000</c:v>
                </c:pt>
                <c:pt idx="394">
                  <c:v>252.000000</c:v>
                </c:pt>
                <c:pt idx="395">
                  <c:v>252.000000</c:v>
                </c:pt>
                <c:pt idx="396">
                  <c:v>412.000000</c:v>
                </c:pt>
                <c:pt idx="397">
                  <c:v>412.000000</c:v>
                </c:pt>
                <c:pt idx="398">
                  <c:v>456.000000</c:v>
                </c:pt>
                <c:pt idx="399">
                  <c:v>456.000000</c:v>
                </c:pt>
                <c:pt idx="400">
                  <c:v>87.000000</c:v>
                </c:pt>
                <c:pt idx="401">
                  <c:v>87.000000</c:v>
                </c:pt>
                <c:pt idx="402">
                  <c:v>88.000000</c:v>
                </c:pt>
                <c:pt idx="403">
                  <c:v>88.000000</c:v>
                </c:pt>
                <c:pt idx="404">
                  <c:v>456.500000</c:v>
                </c:pt>
                <c:pt idx="405">
                  <c:v>456.500000</c:v>
                </c:pt>
                <c:pt idx="406">
                  <c:v>413.000000</c:v>
                </c:pt>
                <c:pt idx="407">
                  <c:v>413.000000</c:v>
                </c:pt>
                <c:pt idx="408">
                  <c:v>414.000000</c:v>
                </c:pt>
                <c:pt idx="409">
                  <c:v>414.000000</c:v>
                </c:pt>
                <c:pt idx="410">
                  <c:v>457.000000</c:v>
                </c:pt>
                <c:pt idx="411">
                  <c:v>457.000000</c:v>
                </c:pt>
                <c:pt idx="412">
                  <c:v>89.000000</c:v>
                </c:pt>
                <c:pt idx="413">
                  <c:v>89.000000</c:v>
                </c:pt>
                <c:pt idx="414">
                  <c:v>90.000000</c:v>
                </c:pt>
                <c:pt idx="415">
                  <c:v>90.000000</c:v>
                </c:pt>
                <c:pt idx="416">
                  <c:v>457.500000</c:v>
                </c:pt>
                <c:pt idx="417">
                  <c:v>457.500000</c:v>
                </c:pt>
                <c:pt idx="418">
                  <c:v>415.000000</c:v>
                </c:pt>
                <c:pt idx="419">
                  <c:v>415.000000</c:v>
                </c:pt>
                <c:pt idx="420">
                  <c:v>529.000000</c:v>
                </c:pt>
                <c:pt idx="421">
                  <c:v>529.000000</c:v>
                </c:pt>
                <c:pt idx="422">
                  <c:v>514.500000</c:v>
                </c:pt>
                <c:pt idx="423">
                  <c:v>514.500000</c:v>
                </c:pt>
                <c:pt idx="424">
                  <c:v>91.000000</c:v>
                </c:pt>
                <c:pt idx="425">
                  <c:v>91.000000</c:v>
                </c:pt>
                <c:pt idx="426">
                  <c:v>92.000000</c:v>
                </c:pt>
                <c:pt idx="427">
                  <c:v>92.000000</c:v>
                </c:pt>
                <c:pt idx="428">
                  <c:v>515.000000</c:v>
                </c:pt>
                <c:pt idx="429">
                  <c:v>515.000000</c:v>
                </c:pt>
                <c:pt idx="430">
                  <c:v>530.000000</c:v>
                </c:pt>
                <c:pt idx="431">
                  <c:v>530.000000</c:v>
                </c:pt>
                <c:pt idx="432">
                  <c:v>678.000000</c:v>
                </c:pt>
                <c:pt idx="433">
                  <c:v>678.000000</c:v>
                </c:pt>
                <c:pt idx="434">
                  <c:v>589.000000</c:v>
                </c:pt>
                <c:pt idx="435">
                  <c:v>589.000000</c:v>
                </c:pt>
                <c:pt idx="436">
                  <c:v>93.000000</c:v>
                </c:pt>
                <c:pt idx="437">
                  <c:v>93.000000</c:v>
                </c:pt>
                <c:pt idx="438">
                  <c:v>94.000000</c:v>
                </c:pt>
                <c:pt idx="439">
                  <c:v>94.000000</c:v>
                </c:pt>
                <c:pt idx="440">
                  <c:v>589.500000</c:v>
                </c:pt>
                <c:pt idx="441">
                  <c:v>589.500000</c:v>
                </c:pt>
                <c:pt idx="442">
                  <c:v>679.000000</c:v>
                </c:pt>
                <c:pt idx="443">
                  <c:v>679.000000</c:v>
                </c:pt>
                <c:pt idx="444">
                  <c:v>760.000000</c:v>
                </c:pt>
                <c:pt idx="445">
                  <c:v>760.000000</c:v>
                </c:pt>
                <c:pt idx="446">
                  <c:v>630.000000</c:v>
                </c:pt>
                <c:pt idx="447">
                  <c:v>630.000000</c:v>
                </c:pt>
                <c:pt idx="448">
                  <c:v>95.000000</c:v>
                </c:pt>
                <c:pt idx="449">
                  <c:v>95.000000</c:v>
                </c:pt>
                <c:pt idx="450">
                  <c:v>96.000000</c:v>
                </c:pt>
                <c:pt idx="451">
                  <c:v>96.000000</c:v>
                </c:pt>
                <c:pt idx="452">
                  <c:v>630.500000</c:v>
                </c:pt>
                <c:pt idx="453">
                  <c:v>630.500000</c:v>
                </c:pt>
                <c:pt idx="454">
                  <c:v>761.000000</c:v>
                </c:pt>
                <c:pt idx="455">
                  <c:v>761.000000</c:v>
                </c:pt>
                <c:pt idx="456">
                  <c:v>762.000000</c:v>
                </c:pt>
                <c:pt idx="457">
                  <c:v>762.000000</c:v>
                </c:pt>
                <c:pt idx="458">
                  <c:v>631.000000</c:v>
                </c:pt>
                <c:pt idx="459">
                  <c:v>631.000000</c:v>
                </c:pt>
                <c:pt idx="460">
                  <c:v>97.000000</c:v>
                </c:pt>
                <c:pt idx="461">
                  <c:v>97.000000</c:v>
                </c:pt>
                <c:pt idx="462">
                  <c:v>98.000000</c:v>
                </c:pt>
                <c:pt idx="463">
                  <c:v>98.000000</c:v>
                </c:pt>
                <c:pt idx="464">
                  <c:v>651.000000</c:v>
                </c:pt>
                <c:pt idx="465">
                  <c:v>651.000000</c:v>
                </c:pt>
                <c:pt idx="466">
                  <c:v>802.000000</c:v>
                </c:pt>
                <c:pt idx="467">
                  <c:v>802.000000</c:v>
                </c:pt>
                <c:pt idx="468">
                  <c:v>803.000000</c:v>
                </c:pt>
                <c:pt idx="469">
                  <c:v>803.000000</c:v>
                </c:pt>
                <c:pt idx="470">
                  <c:v>651.500000</c:v>
                </c:pt>
                <c:pt idx="471">
                  <c:v>651.500000</c:v>
                </c:pt>
                <c:pt idx="472">
                  <c:v>99.000000</c:v>
                </c:pt>
                <c:pt idx="473">
                  <c:v>99.000000</c:v>
                </c:pt>
                <c:pt idx="474">
                  <c:v>100.000000</c:v>
                </c:pt>
                <c:pt idx="475">
                  <c:v>100.000000</c:v>
                </c:pt>
                <c:pt idx="476">
                  <c:v>652.000000</c:v>
                </c:pt>
                <c:pt idx="477">
                  <c:v>652.000000</c:v>
                </c:pt>
                <c:pt idx="478">
                  <c:v>804.000000</c:v>
                </c:pt>
                <c:pt idx="479">
                  <c:v>804.000000</c:v>
                </c:pt>
                <c:pt idx="480">
                  <c:v>892.000000</c:v>
                </c:pt>
                <c:pt idx="481">
                  <c:v>892.000000</c:v>
                </c:pt>
                <c:pt idx="482">
                  <c:v>696.000000</c:v>
                </c:pt>
                <c:pt idx="483">
                  <c:v>696.000000</c:v>
                </c:pt>
                <c:pt idx="484">
                  <c:v>101.000000</c:v>
                </c:pt>
                <c:pt idx="485">
                  <c:v>101.000000</c:v>
                </c:pt>
                <c:pt idx="486">
                  <c:v>102.000000</c:v>
                </c:pt>
                <c:pt idx="487">
                  <c:v>102.000000</c:v>
                </c:pt>
                <c:pt idx="488">
                  <c:v>696.500000</c:v>
                </c:pt>
                <c:pt idx="489">
                  <c:v>696.500000</c:v>
                </c:pt>
                <c:pt idx="490">
                  <c:v>893.000000</c:v>
                </c:pt>
                <c:pt idx="491">
                  <c:v>893.000000</c:v>
                </c:pt>
                <c:pt idx="492">
                  <c:v>955.000000</c:v>
                </c:pt>
                <c:pt idx="493">
                  <c:v>955.000000</c:v>
                </c:pt>
                <c:pt idx="494">
                  <c:v>727.500000</c:v>
                </c:pt>
                <c:pt idx="495">
                  <c:v>727.500000</c:v>
                </c:pt>
                <c:pt idx="496">
                  <c:v>103.000000</c:v>
                </c:pt>
                <c:pt idx="497">
                  <c:v>103.000000</c:v>
                </c:pt>
                <c:pt idx="498">
                  <c:v>104.000000</c:v>
                </c:pt>
                <c:pt idx="499">
                  <c:v>104.000000</c:v>
                </c:pt>
                <c:pt idx="500">
                  <c:v>728.000000</c:v>
                </c:pt>
                <c:pt idx="501">
                  <c:v>728.000000</c:v>
                </c:pt>
                <c:pt idx="502">
                  <c:v>956.000000</c:v>
                </c:pt>
                <c:pt idx="503">
                  <c:v>956.000000</c:v>
                </c:pt>
                <c:pt idx="504">
                  <c:v>957.000000</c:v>
                </c:pt>
                <c:pt idx="505">
                  <c:v>957.000000</c:v>
                </c:pt>
                <c:pt idx="506">
                  <c:v>728.500000</c:v>
                </c:pt>
                <c:pt idx="507">
                  <c:v>728.500000</c:v>
                </c:pt>
                <c:pt idx="508">
                  <c:v>105.000000</c:v>
                </c:pt>
                <c:pt idx="509">
                  <c:v>105.000000</c:v>
                </c:pt>
                <c:pt idx="510">
                  <c:v>106.000000</c:v>
                </c:pt>
                <c:pt idx="511">
                  <c:v>106.000000</c:v>
                </c:pt>
                <c:pt idx="512">
                  <c:v>729.000000</c:v>
                </c:pt>
                <c:pt idx="513">
                  <c:v>729.000000</c:v>
                </c:pt>
                <c:pt idx="514">
                  <c:v>958.000000</c:v>
                </c:pt>
                <c:pt idx="515">
                  <c:v>958.000000</c:v>
                </c:pt>
                <c:pt idx="516">
                  <c:v>959.000000</c:v>
                </c:pt>
                <c:pt idx="517">
                  <c:v>959.000000</c:v>
                </c:pt>
                <c:pt idx="518">
                  <c:v>729.500000</c:v>
                </c:pt>
                <c:pt idx="519">
                  <c:v>729.500000</c:v>
                </c:pt>
                <c:pt idx="520">
                  <c:v>107.000000</c:v>
                </c:pt>
                <c:pt idx="521">
                  <c:v>107.000000</c:v>
                </c:pt>
                <c:pt idx="522">
                  <c:v>108.000000</c:v>
                </c:pt>
                <c:pt idx="523">
                  <c:v>108.000000</c:v>
                </c:pt>
                <c:pt idx="524">
                  <c:v>730.000000</c:v>
                </c:pt>
                <c:pt idx="525">
                  <c:v>730.000000</c:v>
                </c:pt>
                <c:pt idx="526">
                  <c:v>960.000000</c:v>
                </c:pt>
                <c:pt idx="527">
                  <c:v>960.000000</c:v>
                </c:pt>
                <c:pt idx="528">
                  <c:v>961.000000</c:v>
                </c:pt>
                <c:pt idx="529">
                  <c:v>961.000000</c:v>
                </c:pt>
                <c:pt idx="530">
                  <c:v>730.500000</c:v>
                </c:pt>
                <c:pt idx="531">
                  <c:v>730.500000</c:v>
                </c:pt>
                <c:pt idx="532">
                  <c:v>109.000000</c:v>
                </c:pt>
                <c:pt idx="533">
                  <c:v>109.000000</c:v>
                </c:pt>
                <c:pt idx="534">
                  <c:v>130.000000</c:v>
                </c:pt>
                <c:pt idx="535">
                  <c:v>130.000000</c:v>
                </c:pt>
                <c:pt idx="536">
                  <c:v>252.500000</c:v>
                </c:pt>
                <c:pt idx="537">
                  <c:v>252.500000</c:v>
                </c:pt>
                <c:pt idx="538">
                  <c:v>5.000000</c:v>
                </c:pt>
                <c:pt idx="539">
                  <c:v>5.000000</c:v>
                </c:pt>
                <c:pt idx="540">
                  <c:v>6.000000</c:v>
                </c:pt>
                <c:pt idx="541">
                  <c:v>6.000000</c:v>
                </c:pt>
                <c:pt idx="542">
                  <c:v>253.000000</c:v>
                </c:pt>
                <c:pt idx="543">
                  <c:v>253.000000</c:v>
                </c:pt>
                <c:pt idx="544">
                  <c:v>131.000000</c:v>
                </c:pt>
                <c:pt idx="545">
                  <c:v>131.000000</c:v>
                </c:pt>
                <c:pt idx="546">
                  <c:v>132.000000</c:v>
                </c:pt>
                <c:pt idx="547">
                  <c:v>132.000000</c:v>
                </c:pt>
                <c:pt idx="548">
                  <c:v>253.500000</c:v>
                </c:pt>
                <c:pt idx="549">
                  <c:v>253.500000</c:v>
                </c:pt>
                <c:pt idx="550">
                  <c:v>7.000000</c:v>
                </c:pt>
                <c:pt idx="551">
                  <c:v>7.000000</c:v>
                </c:pt>
                <c:pt idx="552">
                  <c:v>8.000000</c:v>
                </c:pt>
                <c:pt idx="553">
                  <c:v>8.000000</c:v>
                </c:pt>
                <c:pt idx="554">
                  <c:v>254.000000</c:v>
                </c:pt>
                <c:pt idx="555">
                  <c:v>254.000000</c:v>
                </c:pt>
                <c:pt idx="556">
                  <c:v>133.000000</c:v>
                </c:pt>
                <c:pt idx="557">
                  <c:v>133.000000</c:v>
                </c:pt>
                <c:pt idx="558">
                  <c:v>134.000000</c:v>
                </c:pt>
                <c:pt idx="559">
                  <c:v>134.000000</c:v>
                </c:pt>
                <c:pt idx="560">
                  <c:v>254.500000</c:v>
                </c:pt>
                <c:pt idx="561">
                  <c:v>254.500000</c:v>
                </c:pt>
                <c:pt idx="562">
                  <c:v>9.000000</c:v>
                </c:pt>
                <c:pt idx="563">
                  <c:v>9.000000</c:v>
                </c:pt>
                <c:pt idx="564">
                  <c:v>10.000000</c:v>
                </c:pt>
                <c:pt idx="565">
                  <c:v>10.000000</c:v>
                </c:pt>
                <c:pt idx="566">
                  <c:v>255.000000</c:v>
                </c:pt>
                <c:pt idx="567">
                  <c:v>255.000000</c:v>
                </c:pt>
                <c:pt idx="568">
                  <c:v>135.000000</c:v>
                </c:pt>
                <c:pt idx="569">
                  <c:v>135.000000</c:v>
                </c:pt>
                <c:pt idx="570">
                  <c:v>136.000000</c:v>
                </c:pt>
                <c:pt idx="571">
                  <c:v>136.000000</c:v>
                </c:pt>
                <c:pt idx="572">
                  <c:v>255.500000</c:v>
                </c:pt>
                <c:pt idx="573">
                  <c:v>255.500000</c:v>
                </c:pt>
                <c:pt idx="574">
                  <c:v>11.000000</c:v>
                </c:pt>
                <c:pt idx="575">
                  <c:v>11.000000</c:v>
                </c:pt>
                <c:pt idx="576">
                  <c:v>12.000000</c:v>
                </c:pt>
                <c:pt idx="577">
                  <c:v>12.000000</c:v>
                </c:pt>
                <c:pt idx="578">
                  <c:v>256.000000</c:v>
                </c:pt>
                <c:pt idx="579">
                  <c:v>256.000000</c:v>
                </c:pt>
                <c:pt idx="580">
                  <c:v>137.000000</c:v>
                </c:pt>
                <c:pt idx="581">
                  <c:v>137.000000</c:v>
                </c:pt>
                <c:pt idx="582">
                  <c:v>138.000000</c:v>
                </c:pt>
                <c:pt idx="583">
                  <c:v>138.000000</c:v>
                </c:pt>
                <c:pt idx="584">
                  <c:v>256.500000</c:v>
                </c:pt>
                <c:pt idx="585">
                  <c:v>256.500000</c:v>
                </c:pt>
                <c:pt idx="586">
                  <c:v>13.000000</c:v>
                </c:pt>
                <c:pt idx="587">
                  <c:v>13.000000</c:v>
                </c:pt>
                <c:pt idx="588">
                  <c:v>14.000000</c:v>
                </c:pt>
                <c:pt idx="589">
                  <c:v>14.000000</c:v>
                </c:pt>
                <c:pt idx="590">
                  <c:v>257.000000</c:v>
                </c:pt>
                <c:pt idx="591">
                  <c:v>257.000000</c:v>
                </c:pt>
                <c:pt idx="592">
                  <c:v>139.000000</c:v>
                </c:pt>
                <c:pt idx="593">
                  <c:v>139.000000</c:v>
                </c:pt>
                <c:pt idx="594">
                  <c:v>140.000000</c:v>
                </c:pt>
                <c:pt idx="595">
                  <c:v>140.000000</c:v>
                </c:pt>
                <c:pt idx="596">
                  <c:v>257.500000</c:v>
                </c:pt>
                <c:pt idx="597">
                  <c:v>257.500000</c:v>
                </c:pt>
                <c:pt idx="598">
                  <c:v>15.000000</c:v>
                </c:pt>
                <c:pt idx="599">
                  <c:v>15.000000</c:v>
                </c:pt>
                <c:pt idx="600">
                  <c:v>16.000000</c:v>
                </c:pt>
                <c:pt idx="601">
                  <c:v>16.000000</c:v>
                </c:pt>
                <c:pt idx="602">
                  <c:v>258.000000</c:v>
                </c:pt>
                <c:pt idx="603">
                  <c:v>258.000000</c:v>
                </c:pt>
                <c:pt idx="604">
                  <c:v>141.000000</c:v>
                </c:pt>
                <c:pt idx="605">
                  <c:v>141.000000</c:v>
                </c:pt>
                <c:pt idx="606">
                  <c:v>142.000000</c:v>
                </c:pt>
                <c:pt idx="607">
                  <c:v>142.000000</c:v>
                </c:pt>
                <c:pt idx="608">
                  <c:v>258.500000</c:v>
                </c:pt>
                <c:pt idx="609">
                  <c:v>258.500000</c:v>
                </c:pt>
                <c:pt idx="610">
                  <c:v>17.000000</c:v>
                </c:pt>
                <c:pt idx="611">
                  <c:v>17.000000</c:v>
                </c:pt>
                <c:pt idx="612">
                  <c:v>18.000000</c:v>
                </c:pt>
                <c:pt idx="613">
                  <c:v>18.000000</c:v>
                </c:pt>
                <c:pt idx="614">
                  <c:v>259.000000</c:v>
                </c:pt>
                <c:pt idx="615">
                  <c:v>259.000000</c:v>
                </c:pt>
                <c:pt idx="616">
                  <c:v>143.000000</c:v>
                </c:pt>
                <c:pt idx="617">
                  <c:v>143.000000</c:v>
                </c:pt>
                <c:pt idx="618">
                  <c:v>144.000000</c:v>
                </c:pt>
                <c:pt idx="619">
                  <c:v>144.000000</c:v>
                </c:pt>
                <c:pt idx="620">
                  <c:v>259.500000</c:v>
                </c:pt>
                <c:pt idx="621">
                  <c:v>259.500000</c:v>
                </c:pt>
                <c:pt idx="622">
                  <c:v>19.000000</c:v>
                </c:pt>
                <c:pt idx="623">
                  <c:v>19.000000</c:v>
                </c:pt>
                <c:pt idx="624">
                  <c:v>20.000000</c:v>
                </c:pt>
                <c:pt idx="625">
                  <c:v>20.000000</c:v>
                </c:pt>
                <c:pt idx="626">
                  <c:v>260.000000</c:v>
                </c:pt>
                <c:pt idx="627">
                  <c:v>260.000000</c:v>
                </c:pt>
                <c:pt idx="628">
                  <c:v>145.000000</c:v>
                </c:pt>
                <c:pt idx="629">
                  <c:v>145.000000</c:v>
                </c:pt>
                <c:pt idx="630">
                  <c:v>146.000000</c:v>
                </c:pt>
                <c:pt idx="631">
                  <c:v>146.000000</c:v>
                </c:pt>
                <c:pt idx="632">
                  <c:v>260.500000</c:v>
                </c:pt>
                <c:pt idx="633">
                  <c:v>260.500000</c:v>
                </c:pt>
                <c:pt idx="634">
                  <c:v>21.000000</c:v>
                </c:pt>
                <c:pt idx="635">
                  <c:v>21.000000</c:v>
                </c:pt>
                <c:pt idx="636">
                  <c:v>22.000000</c:v>
                </c:pt>
                <c:pt idx="637">
                  <c:v>22.000000</c:v>
                </c:pt>
                <c:pt idx="638">
                  <c:v>261.000000</c:v>
                </c:pt>
                <c:pt idx="639">
                  <c:v>261.000000</c:v>
                </c:pt>
                <c:pt idx="640">
                  <c:v>147.000000</c:v>
                </c:pt>
                <c:pt idx="641">
                  <c:v>147.000000</c:v>
                </c:pt>
                <c:pt idx="642">
                  <c:v>148.000000</c:v>
                </c:pt>
                <c:pt idx="643">
                  <c:v>148.000000</c:v>
                </c:pt>
                <c:pt idx="644">
                  <c:v>261.500000</c:v>
                </c:pt>
                <c:pt idx="645">
                  <c:v>261.500000</c:v>
                </c:pt>
                <c:pt idx="646">
                  <c:v>23.000000</c:v>
                </c:pt>
                <c:pt idx="647">
                  <c:v>23.000000</c:v>
                </c:pt>
                <c:pt idx="648">
                  <c:v>24.000000</c:v>
                </c:pt>
                <c:pt idx="649">
                  <c:v>24.000000</c:v>
                </c:pt>
                <c:pt idx="650">
                  <c:v>262.000000</c:v>
                </c:pt>
                <c:pt idx="651">
                  <c:v>262.000000</c:v>
                </c:pt>
                <c:pt idx="652">
                  <c:v>149.000000</c:v>
                </c:pt>
                <c:pt idx="653">
                  <c:v>149.000000</c:v>
                </c:pt>
                <c:pt idx="654">
                  <c:v>150.000000</c:v>
                </c:pt>
                <c:pt idx="655">
                  <c:v>150.000000</c:v>
                </c:pt>
                <c:pt idx="656">
                  <c:v>262.500000</c:v>
                </c:pt>
                <c:pt idx="657">
                  <c:v>262.500000</c:v>
                </c:pt>
                <c:pt idx="658">
                  <c:v>25.000000</c:v>
                </c:pt>
                <c:pt idx="659">
                  <c:v>25.000000</c:v>
                </c:pt>
                <c:pt idx="660">
                  <c:v>26.000000</c:v>
                </c:pt>
                <c:pt idx="661">
                  <c:v>26.000000</c:v>
                </c:pt>
                <c:pt idx="662">
                  <c:v>263.000000</c:v>
                </c:pt>
                <c:pt idx="663">
                  <c:v>263.000000</c:v>
                </c:pt>
                <c:pt idx="664">
                  <c:v>151.000000</c:v>
                </c:pt>
                <c:pt idx="665">
                  <c:v>151.000000</c:v>
                </c:pt>
                <c:pt idx="666">
                  <c:v>152.000000</c:v>
                </c:pt>
                <c:pt idx="667">
                  <c:v>152.000000</c:v>
                </c:pt>
                <c:pt idx="668">
                  <c:v>263.500000</c:v>
                </c:pt>
                <c:pt idx="669">
                  <c:v>263.500000</c:v>
                </c:pt>
                <c:pt idx="670">
                  <c:v>27.000000</c:v>
                </c:pt>
                <c:pt idx="671">
                  <c:v>27.000000</c:v>
                </c:pt>
                <c:pt idx="672">
                  <c:v>28.000000</c:v>
                </c:pt>
                <c:pt idx="673">
                  <c:v>28.000000</c:v>
                </c:pt>
                <c:pt idx="674">
                  <c:v>264.000000</c:v>
                </c:pt>
                <c:pt idx="675">
                  <c:v>264.000000</c:v>
                </c:pt>
                <c:pt idx="676">
                  <c:v>153.000000</c:v>
                </c:pt>
                <c:pt idx="677">
                  <c:v>153.000000</c:v>
                </c:pt>
                <c:pt idx="678">
                  <c:v>154.000000</c:v>
                </c:pt>
                <c:pt idx="679">
                  <c:v>154.000000</c:v>
                </c:pt>
                <c:pt idx="680">
                  <c:v>264.500000</c:v>
                </c:pt>
                <c:pt idx="681">
                  <c:v>264.500000</c:v>
                </c:pt>
                <c:pt idx="682">
                  <c:v>29.000000</c:v>
                </c:pt>
                <c:pt idx="683">
                  <c:v>29.000000</c:v>
                </c:pt>
                <c:pt idx="684">
                  <c:v>30.000000</c:v>
                </c:pt>
                <c:pt idx="685">
                  <c:v>30.000000</c:v>
                </c:pt>
                <c:pt idx="686">
                  <c:v>265.000000</c:v>
                </c:pt>
                <c:pt idx="687">
                  <c:v>265.000000</c:v>
                </c:pt>
                <c:pt idx="688">
                  <c:v>155.000000</c:v>
                </c:pt>
                <c:pt idx="689">
                  <c:v>155.000000</c:v>
                </c:pt>
                <c:pt idx="690">
                  <c:v>156.000000</c:v>
                </c:pt>
                <c:pt idx="691">
                  <c:v>156.000000</c:v>
                </c:pt>
                <c:pt idx="692">
                  <c:v>265.500000</c:v>
                </c:pt>
                <c:pt idx="693">
                  <c:v>265.500000</c:v>
                </c:pt>
                <c:pt idx="694">
                  <c:v>31.000000</c:v>
                </c:pt>
                <c:pt idx="695">
                  <c:v>31.000000</c:v>
                </c:pt>
                <c:pt idx="696">
                  <c:v>32.000000</c:v>
                </c:pt>
                <c:pt idx="697">
                  <c:v>32.000000</c:v>
                </c:pt>
                <c:pt idx="698">
                  <c:v>266.000000</c:v>
                </c:pt>
                <c:pt idx="699">
                  <c:v>266.000000</c:v>
                </c:pt>
                <c:pt idx="700">
                  <c:v>157.000000</c:v>
                </c:pt>
                <c:pt idx="701">
                  <c:v>157.000000</c:v>
                </c:pt>
                <c:pt idx="702">
                  <c:v>158.000000</c:v>
                </c:pt>
                <c:pt idx="703">
                  <c:v>158.000000</c:v>
                </c:pt>
                <c:pt idx="704">
                  <c:v>266.500000</c:v>
                </c:pt>
                <c:pt idx="705">
                  <c:v>266.500000</c:v>
                </c:pt>
                <c:pt idx="706">
                  <c:v>33.000000</c:v>
                </c:pt>
                <c:pt idx="707">
                  <c:v>33.000000</c:v>
                </c:pt>
                <c:pt idx="708">
                  <c:v>34.000000</c:v>
                </c:pt>
                <c:pt idx="709">
                  <c:v>34.000000</c:v>
                </c:pt>
                <c:pt idx="710">
                  <c:v>267.000000</c:v>
                </c:pt>
                <c:pt idx="711">
                  <c:v>267.000000</c:v>
                </c:pt>
                <c:pt idx="712">
                  <c:v>159.000000</c:v>
                </c:pt>
                <c:pt idx="713">
                  <c:v>159.000000</c:v>
                </c:pt>
                <c:pt idx="714">
                  <c:v>160.000000</c:v>
                </c:pt>
                <c:pt idx="715">
                  <c:v>160.000000</c:v>
                </c:pt>
                <c:pt idx="716">
                  <c:v>267.500000</c:v>
                </c:pt>
                <c:pt idx="717">
                  <c:v>267.500000</c:v>
                </c:pt>
                <c:pt idx="718">
                  <c:v>35.000000</c:v>
                </c:pt>
                <c:pt idx="719">
                  <c:v>35.000000</c:v>
                </c:pt>
                <c:pt idx="720">
                  <c:v>36.000000</c:v>
                </c:pt>
                <c:pt idx="721">
                  <c:v>36.000000</c:v>
                </c:pt>
                <c:pt idx="722">
                  <c:v>268.000000</c:v>
                </c:pt>
                <c:pt idx="723">
                  <c:v>268.000000</c:v>
                </c:pt>
                <c:pt idx="724">
                  <c:v>161.000000</c:v>
                </c:pt>
                <c:pt idx="725">
                  <c:v>161.000000</c:v>
                </c:pt>
                <c:pt idx="726">
                  <c:v>162.000000</c:v>
                </c:pt>
                <c:pt idx="727">
                  <c:v>162.000000</c:v>
                </c:pt>
                <c:pt idx="728">
                  <c:v>268.500000</c:v>
                </c:pt>
                <c:pt idx="729">
                  <c:v>268.500000</c:v>
                </c:pt>
                <c:pt idx="730">
                  <c:v>37.000000</c:v>
                </c:pt>
                <c:pt idx="731">
                  <c:v>37.000000</c:v>
                </c:pt>
                <c:pt idx="732">
                  <c:v>38.000000</c:v>
                </c:pt>
                <c:pt idx="733">
                  <c:v>38.000000</c:v>
                </c:pt>
                <c:pt idx="734">
                  <c:v>269.000000</c:v>
                </c:pt>
                <c:pt idx="735">
                  <c:v>269.000000</c:v>
                </c:pt>
                <c:pt idx="736">
                  <c:v>163.000000</c:v>
                </c:pt>
                <c:pt idx="737">
                  <c:v>163.000000</c:v>
                </c:pt>
                <c:pt idx="738">
                  <c:v>164.000000</c:v>
                </c:pt>
                <c:pt idx="739">
                  <c:v>164.000000</c:v>
                </c:pt>
                <c:pt idx="740">
                  <c:v>269.500000</c:v>
                </c:pt>
                <c:pt idx="741">
                  <c:v>269.500000</c:v>
                </c:pt>
                <c:pt idx="742">
                  <c:v>39.000000</c:v>
                </c:pt>
                <c:pt idx="743">
                  <c:v>39.000000</c:v>
                </c:pt>
                <c:pt idx="744">
                  <c:v>40.000000</c:v>
                </c:pt>
                <c:pt idx="745">
                  <c:v>40.000000</c:v>
                </c:pt>
                <c:pt idx="746">
                  <c:v>270.000000</c:v>
                </c:pt>
                <c:pt idx="747">
                  <c:v>270.000000</c:v>
                </c:pt>
                <c:pt idx="748">
                  <c:v>165.000000</c:v>
                </c:pt>
                <c:pt idx="749">
                  <c:v>165.000000</c:v>
                </c:pt>
                <c:pt idx="750">
                  <c:v>166.000000</c:v>
                </c:pt>
                <c:pt idx="751">
                  <c:v>166.000000</c:v>
                </c:pt>
                <c:pt idx="752">
                  <c:v>270.500000</c:v>
                </c:pt>
                <c:pt idx="753">
                  <c:v>270.500000</c:v>
                </c:pt>
                <c:pt idx="754">
                  <c:v>41.000000</c:v>
                </c:pt>
                <c:pt idx="755">
                  <c:v>41.000000</c:v>
                </c:pt>
                <c:pt idx="756">
                  <c:v>42.000000</c:v>
                </c:pt>
                <c:pt idx="757">
                  <c:v>42.000000</c:v>
                </c:pt>
                <c:pt idx="758">
                  <c:v>271.000000</c:v>
                </c:pt>
                <c:pt idx="759">
                  <c:v>271.000000</c:v>
                </c:pt>
                <c:pt idx="760">
                  <c:v>167.000000</c:v>
                </c:pt>
                <c:pt idx="761">
                  <c:v>167.000000</c:v>
                </c:pt>
                <c:pt idx="762">
                  <c:v>168.000000</c:v>
                </c:pt>
                <c:pt idx="763">
                  <c:v>168.000000</c:v>
                </c:pt>
                <c:pt idx="764">
                  <c:v>271.500000</c:v>
                </c:pt>
                <c:pt idx="765">
                  <c:v>271.500000</c:v>
                </c:pt>
                <c:pt idx="766">
                  <c:v>43.000000</c:v>
                </c:pt>
                <c:pt idx="767">
                  <c:v>43.000000</c:v>
                </c:pt>
                <c:pt idx="768">
                  <c:v>44.000000</c:v>
                </c:pt>
                <c:pt idx="769">
                  <c:v>44.000000</c:v>
                </c:pt>
                <c:pt idx="770">
                  <c:v>272.000000</c:v>
                </c:pt>
                <c:pt idx="771">
                  <c:v>272.000000</c:v>
                </c:pt>
                <c:pt idx="772">
                  <c:v>169.000000</c:v>
                </c:pt>
                <c:pt idx="773">
                  <c:v>169.000000</c:v>
                </c:pt>
                <c:pt idx="774">
                  <c:v>170.000000</c:v>
                </c:pt>
                <c:pt idx="775">
                  <c:v>170.000000</c:v>
                </c:pt>
                <c:pt idx="776">
                  <c:v>272.500000</c:v>
                </c:pt>
                <c:pt idx="777">
                  <c:v>272.500000</c:v>
                </c:pt>
                <c:pt idx="778">
                  <c:v>45.000000</c:v>
                </c:pt>
                <c:pt idx="779">
                  <c:v>45.000000</c:v>
                </c:pt>
                <c:pt idx="780">
                  <c:v>165.000000</c:v>
                </c:pt>
                <c:pt idx="781">
                  <c:v>165.000000</c:v>
                </c:pt>
                <c:pt idx="782">
                  <c:v>332.500000</c:v>
                </c:pt>
                <c:pt idx="783">
                  <c:v>332.500000</c:v>
                </c:pt>
                <c:pt idx="784">
                  <c:v>171.000000</c:v>
                </c:pt>
                <c:pt idx="785">
                  <c:v>171.000000</c:v>
                </c:pt>
                <c:pt idx="786">
                  <c:v>172.000000</c:v>
                </c:pt>
                <c:pt idx="787">
                  <c:v>172.000000</c:v>
                </c:pt>
                <c:pt idx="788">
                  <c:v>333.000000</c:v>
                </c:pt>
                <c:pt idx="789">
                  <c:v>333.000000</c:v>
                </c:pt>
                <c:pt idx="790">
                  <c:v>166.000000</c:v>
                </c:pt>
                <c:pt idx="791">
                  <c:v>166.000000</c:v>
                </c:pt>
                <c:pt idx="792">
                  <c:v>167.000000</c:v>
                </c:pt>
                <c:pt idx="793">
                  <c:v>167.000000</c:v>
                </c:pt>
                <c:pt idx="794">
                  <c:v>333.500000</c:v>
                </c:pt>
                <c:pt idx="795">
                  <c:v>333.500000</c:v>
                </c:pt>
                <c:pt idx="796">
                  <c:v>173.000000</c:v>
                </c:pt>
                <c:pt idx="797">
                  <c:v>173.000000</c:v>
                </c:pt>
                <c:pt idx="798">
                  <c:v>174.000000</c:v>
                </c:pt>
                <c:pt idx="799">
                  <c:v>174.000000</c:v>
                </c:pt>
                <c:pt idx="800">
                  <c:v>334.000000</c:v>
                </c:pt>
                <c:pt idx="801">
                  <c:v>334.000000</c:v>
                </c:pt>
                <c:pt idx="802">
                  <c:v>168.000000</c:v>
                </c:pt>
                <c:pt idx="803">
                  <c:v>168.000000</c:v>
                </c:pt>
                <c:pt idx="804">
                  <c:v>169.000000</c:v>
                </c:pt>
                <c:pt idx="805">
                  <c:v>169.000000</c:v>
                </c:pt>
                <c:pt idx="806">
                  <c:v>334.500000</c:v>
                </c:pt>
                <c:pt idx="807">
                  <c:v>334.500000</c:v>
                </c:pt>
                <c:pt idx="808">
                  <c:v>175.000000</c:v>
                </c:pt>
                <c:pt idx="809">
                  <c:v>175.000000</c:v>
                </c:pt>
                <c:pt idx="810">
                  <c:v>176.000000</c:v>
                </c:pt>
                <c:pt idx="811">
                  <c:v>176.000000</c:v>
                </c:pt>
                <c:pt idx="812">
                  <c:v>335.000000</c:v>
                </c:pt>
                <c:pt idx="813">
                  <c:v>335.000000</c:v>
                </c:pt>
                <c:pt idx="814">
                  <c:v>170.000000</c:v>
                </c:pt>
                <c:pt idx="815">
                  <c:v>170.000000</c:v>
                </c:pt>
                <c:pt idx="816">
                  <c:v>171.000000</c:v>
                </c:pt>
                <c:pt idx="817">
                  <c:v>171.000000</c:v>
                </c:pt>
                <c:pt idx="818">
                  <c:v>335.500000</c:v>
                </c:pt>
                <c:pt idx="819">
                  <c:v>335.500000</c:v>
                </c:pt>
                <c:pt idx="820">
                  <c:v>177.000000</c:v>
                </c:pt>
                <c:pt idx="821">
                  <c:v>177.000000</c:v>
                </c:pt>
                <c:pt idx="822">
                  <c:v>178.000000</c:v>
                </c:pt>
                <c:pt idx="823">
                  <c:v>178.000000</c:v>
                </c:pt>
                <c:pt idx="824">
                  <c:v>336.000000</c:v>
                </c:pt>
                <c:pt idx="825">
                  <c:v>336.000000</c:v>
                </c:pt>
                <c:pt idx="826">
                  <c:v>172.000000</c:v>
                </c:pt>
                <c:pt idx="827">
                  <c:v>172.000000</c:v>
                </c:pt>
                <c:pt idx="828">
                  <c:v>173.000000</c:v>
                </c:pt>
                <c:pt idx="829">
                  <c:v>173.000000</c:v>
                </c:pt>
                <c:pt idx="830">
                  <c:v>336.500000</c:v>
                </c:pt>
                <c:pt idx="831">
                  <c:v>336.500000</c:v>
                </c:pt>
                <c:pt idx="832">
                  <c:v>179.000000</c:v>
                </c:pt>
                <c:pt idx="833">
                  <c:v>179.000000</c:v>
                </c:pt>
                <c:pt idx="834">
                  <c:v>180.000000</c:v>
                </c:pt>
                <c:pt idx="835">
                  <c:v>180.000000</c:v>
                </c:pt>
                <c:pt idx="836">
                  <c:v>337.000000</c:v>
                </c:pt>
                <c:pt idx="837">
                  <c:v>337.000000</c:v>
                </c:pt>
                <c:pt idx="838">
                  <c:v>174.000000</c:v>
                </c:pt>
                <c:pt idx="839">
                  <c:v>174.000000</c:v>
                </c:pt>
                <c:pt idx="840">
                  <c:v>175.000000</c:v>
                </c:pt>
                <c:pt idx="841">
                  <c:v>175.000000</c:v>
                </c:pt>
                <c:pt idx="842">
                  <c:v>337.500000</c:v>
                </c:pt>
                <c:pt idx="843">
                  <c:v>337.500000</c:v>
                </c:pt>
                <c:pt idx="844">
                  <c:v>181.000000</c:v>
                </c:pt>
                <c:pt idx="845">
                  <c:v>181.000000</c:v>
                </c:pt>
                <c:pt idx="846">
                  <c:v>182.000000</c:v>
                </c:pt>
                <c:pt idx="847">
                  <c:v>182.000000</c:v>
                </c:pt>
                <c:pt idx="848">
                  <c:v>338.000000</c:v>
                </c:pt>
                <c:pt idx="849">
                  <c:v>338.000000</c:v>
                </c:pt>
                <c:pt idx="850">
                  <c:v>176.000000</c:v>
                </c:pt>
                <c:pt idx="851">
                  <c:v>176.000000</c:v>
                </c:pt>
                <c:pt idx="852">
                  <c:v>177.000000</c:v>
                </c:pt>
                <c:pt idx="853">
                  <c:v>177.000000</c:v>
                </c:pt>
                <c:pt idx="854">
                  <c:v>338.500000</c:v>
                </c:pt>
                <c:pt idx="855">
                  <c:v>338.500000</c:v>
                </c:pt>
                <c:pt idx="856">
                  <c:v>183.000000</c:v>
                </c:pt>
                <c:pt idx="857">
                  <c:v>183.000000</c:v>
                </c:pt>
                <c:pt idx="858">
                  <c:v>184.000000</c:v>
                </c:pt>
                <c:pt idx="859">
                  <c:v>184.000000</c:v>
                </c:pt>
                <c:pt idx="860">
                  <c:v>339.000000</c:v>
                </c:pt>
                <c:pt idx="861">
                  <c:v>339.000000</c:v>
                </c:pt>
                <c:pt idx="862">
                  <c:v>178.000000</c:v>
                </c:pt>
                <c:pt idx="863">
                  <c:v>178.000000</c:v>
                </c:pt>
                <c:pt idx="864">
                  <c:v>179.000000</c:v>
                </c:pt>
                <c:pt idx="865">
                  <c:v>179.000000</c:v>
                </c:pt>
                <c:pt idx="866">
                  <c:v>339.500000</c:v>
                </c:pt>
                <c:pt idx="867">
                  <c:v>339.500000</c:v>
                </c:pt>
                <c:pt idx="868">
                  <c:v>185.000000</c:v>
                </c:pt>
                <c:pt idx="869">
                  <c:v>185.000000</c:v>
                </c:pt>
                <c:pt idx="870">
                  <c:v>186.000000</c:v>
                </c:pt>
                <c:pt idx="871">
                  <c:v>186.000000</c:v>
                </c:pt>
                <c:pt idx="872">
                  <c:v>340.000000</c:v>
                </c:pt>
                <c:pt idx="873">
                  <c:v>340.000000</c:v>
                </c:pt>
                <c:pt idx="874">
                  <c:v>180.000000</c:v>
                </c:pt>
                <c:pt idx="875">
                  <c:v>180.000000</c:v>
                </c:pt>
                <c:pt idx="876">
                  <c:v>181.000000</c:v>
                </c:pt>
                <c:pt idx="877">
                  <c:v>181.000000</c:v>
                </c:pt>
                <c:pt idx="878">
                  <c:v>340.500000</c:v>
                </c:pt>
                <c:pt idx="879">
                  <c:v>340.500000</c:v>
                </c:pt>
                <c:pt idx="880">
                  <c:v>187.000000</c:v>
                </c:pt>
                <c:pt idx="881">
                  <c:v>187.000000</c:v>
                </c:pt>
                <c:pt idx="882">
                  <c:v>188.000000</c:v>
                </c:pt>
                <c:pt idx="883">
                  <c:v>188.000000</c:v>
                </c:pt>
                <c:pt idx="884">
                  <c:v>341.000000</c:v>
                </c:pt>
                <c:pt idx="885">
                  <c:v>341.000000</c:v>
                </c:pt>
                <c:pt idx="886">
                  <c:v>182.000000</c:v>
                </c:pt>
                <c:pt idx="887">
                  <c:v>182.000000</c:v>
                </c:pt>
                <c:pt idx="888">
                  <c:v>183.000000</c:v>
                </c:pt>
                <c:pt idx="889">
                  <c:v>183.000000</c:v>
                </c:pt>
                <c:pt idx="890">
                  <c:v>341.500000</c:v>
                </c:pt>
                <c:pt idx="891">
                  <c:v>341.500000</c:v>
                </c:pt>
                <c:pt idx="892">
                  <c:v>189.000000</c:v>
                </c:pt>
                <c:pt idx="893">
                  <c:v>189.000000</c:v>
                </c:pt>
                <c:pt idx="894">
                  <c:v>190.000000</c:v>
                </c:pt>
                <c:pt idx="895">
                  <c:v>190.000000</c:v>
                </c:pt>
                <c:pt idx="896">
                  <c:v>342.000000</c:v>
                </c:pt>
                <c:pt idx="897">
                  <c:v>342.000000</c:v>
                </c:pt>
                <c:pt idx="898">
                  <c:v>184.000000</c:v>
                </c:pt>
                <c:pt idx="899">
                  <c:v>184.000000</c:v>
                </c:pt>
                <c:pt idx="900">
                  <c:v>185.000000</c:v>
                </c:pt>
                <c:pt idx="901">
                  <c:v>185.000000</c:v>
                </c:pt>
                <c:pt idx="902">
                  <c:v>342.500000</c:v>
                </c:pt>
                <c:pt idx="903">
                  <c:v>342.500000</c:v>
                </c:pt>
                <c:pt idx="904">
                  <c:v>191.000000</c:v>
                </c:pt>
                <c:pt idx="905">
                  <c:v>191.000000</c:v>
                </c:pt>
                <c:pt idx="906">
                  <c:v>192.000000</c:v>
                </c:pt>
                <c:pt idx="907">
                  <c:v>192.000000</c:v>
                </c:pt>
                <c:pt idx="908">
                  <c:v>343.000000</c:v>
                </c:pt>
                <c:pt idx="909">
                  <c:v>343.000000</c:v>
                </c:pt>
                <c:pt idx="910">
                  <c:v>186.000000</c:v>
                </c:pt>
                <c:pt idx="911">
                  <c:v>186.000000</c:v>
                </c:pt>
                <c:pt idx="912">
                  <c:v>187.000000</c:v>
                </c:pt>
                <c:pt idx="913">
                  <c:v>187.000000</c:v>
                </c:pt>
                <c:pt idx="914">
                  <c:v>343.500000</c:v>
                </c:pt>
                <c:pt idx="915">
                  <c:v>343.500000</c:v>
                </c:pt>
                <c:pt idx="916">
                  <c:v>193.000000</c:v>
                </c:pt>
                <c:pt idx="917">
                  <c:v>193.000000</c:v>
                </c:pt>
                <c:pt idx="918">
                  <c:v>194.000000</c:v>
                </c:pt>
                <c:pt idx="919">
                  <c:v>194.000000</c:v>
                </c:pt>
                <c:pt idx="920">
                  <c:v>458.000000</c:v>
                </c:pt>
                <c:pt idx="921">
                  <c:v>458.000000</c:v>
                </c:pt>
                <c:pt idx="922">
                  <c:v>416.000000</c:v>
                </c:pt>
                <c:pt idx="923">
                  <c:v>416.000000</c:v>
                </c:pt>
                <c:pt idx="924">
                  <c:v>417.000000</c:v>
                </c:pt>
                <c:pt idx="925">
                  <c:v>417.000000</c:v>
                </c:pt>
                <c:pt idx="926">
                  <c:v>458.500000</c:v>
                </c:pt>
                <c:pt idx="927">
                  <c:v>458.500000</c:v>
                </c:pt>
                <c:pt idx="928">
                  <c:v>195.000000</c:v>
                </c:pt>
                <c:pt idx="929">
                  <c:v>195.000000</c:v>
                </c:pt>
                <c:pt idx="930">
                  <c:v>196.000000</c:v>
                </c:pt>
                <c:pt idx="931">
                  <c:v>196.000000</c:v>
                </c:pt>
                <c:pt idx="932">
                  <c:v>459.000000</c:v>
                </c:pt>
                <c:pt idx="933">
                  <c:v>459.000000</c:v>
                </c:pt>
                <c:pt idx="934">
                  <c:v>418.000000</c:v>
                </c:pt>
                <c:pt idx="935">
                  <c:v>418.000000</c:v>
                </c:pt>
                <c:pt idx="936">
                  <c:v>419.000000</c:v>
                </c:pt>
                <c:pt idx="937">
                  <c:v>419.000000</c:v>
                </c:pt>
                <c:pt idx="938">
                  <c:v>459.500000</c:v>
                </c:pt>
                <c:pt idx="939">
                  <c:v>459.500000</c:v>
                </c:pt>
                <c:pt idx="940">
                  <c:v>197.000000</c:v>
                </c:pt>
                <c:pt idx="941">
                  <c:v>197.000000</c:v>
                </c:pt>
                <c:pt idx="942">
                  <c:v>198.000000</c:v>
                </c:pt>
                <c:pt idx="943">
                  <c:v>198.000000</c:v>
                </c:pt>
                <c:pt idx="944">
                  <c:v>460.000000</c:v>
                </c:pt>
                <c:pt idx="945">
                  <c:v>460.000000</c:v>
                </c:pt>
                <c:pt idx="946">
                  <c:v>420.000000</c:v>
                </c:pt>
                <c:pt idx="947">
                  <c:v>420.000000</c:v>
                </c:pt>
                <c:pt idx="948">
                  <c:v>421.000000</c:v>
                </c:pt>
                <c:pt idx="949">
                  <c:v>421.000000</c:v>
                </c:pt>
                <c:pt idx="950">
                  <c:v>460.500000</c:v>
                </c:pt>
                <c:pt idx="951">
                  <c:v>460.500000</c:v>
                </c:pt>
                <c:pt idx="952">
                  <c:v>199.000000</c:v>
                </c:pt>
                <c:pt idx="953">
                  <c:v>199.000000</c:v>
                </c:pt>
                <c:pt idx="954">
                  <c:v>200.000000</c:v>
                </c:pt>
                <c:pt idx="955">
                  <c:v>200.000000</c:v>
                </c:pt>
                <c:pt idx="956">
                  <c:v>461.000000</c:v>
                </c:pt>
                <c:pt idx="957">
                  <c:v>461.000000</c:v>
                </c:pt>
                <c:pt idx="958">
                  <c:v>422.000000</c:v>
                </c:pt>
                <c:pt idx="959">
                  <c:v>422.000000</c:v>
                </c:pt>
                <c:pt idx="960">
                  <c:v>423.000000</c:v>
                </c:pt>
                <c:pt idx="961">
                  <c:v>423.000000</c:v>
                </c:pt>
                <c:pt idx="962">
                  <c:v>461.500000</c:v>
                </c:pt>
                <c:pt idx="963">
                  <c:v>461.500000</c:v>
                </c:pt>
                <c:pt idx="964">
                  <c:v>201.000000</c:v>
                </c:pt>
                <c:pt idx="965">
                  <c:v>201.000000</c:v>
                </c:pt>
                <c:pt idx="966">
                  <c:v>202.000000</c:v>
                </c:pt>
                <c:pt idx="967">
                  <c:v>202.000000</c:v>
                </c:pt>
                <c:pt idx="968">
                  <c:v>462.000000</c:v>
                </c:pt>
                <c:pt idx="969">
                  <c:v>462.000000</c:v>
                </c:pt>
                <c:pt idx="970">
                  <c:v>424.000000</c:v>
                </c:pt>
                <c:pt idx="971">
                  <c:v>424.000000</c:v>
                </c:pt>
                <c:pt idx="972">
                  <c:v>425.000000</c:v>
                </c:pt>
                <c:pt idx="973">
                  <c:v>425.000000</c:v>
                </c:pt>
                <c:pt idx="974">
                  <c:v>462.500000</c:v>
                </c:pt>
                <c:pt idx="975">
                  <c:v>462.500000</c:v>
                </c:pt>
                <c:pt idx="976">
                  <c:v>203.000000</c:v>
                </c:pt>
                <c:pt idx="977">
                  <c:v>203.000000</c:v>
                </c:pt>
                <c:pt idx="978">
                  <c:v>204.000000</c:v>
                </c:pt>
                <c:pt idx="979">
                  <c:v>204.000000</c:v>
                </c:pt>
                <c:pt idx="980">
                  <c:v>463.000000</c:v>
                </c:pt>
                <c:pt idx="981">
                  <c:v>463.000000</c:v>
                </c:pt>
                <c:pt idx="982">
                  <c:v>426.000000</c:v>
                </c:pt>
                <c:pt idx="983">
                  <c:v>426.000000</c:v>
                </c:pt>
                <c:pt idx="984">
                  <c:v>427.000000</c:v>
                </c:pt>
                <c:pt idx="985">
                  <c:v>427.000000</c:v>
                </c:pt>
                <c:pt idx="986">
                  <c:v>463.500000</c:v>
                </c:pt>
                <c:pt idx="987">
                  <c:v>463.500000</c:v>
                </c:pt>
                <c:pt idx="988">
                  <c:v>205.000000</c:v>
                </c:pt>
                <c:pt idx="989">
                  <c:v>205.000000</c:v>
                </c:pt>
                <c:pt idx="990">
                  <c:v>206.000000</c:v>
                </c:pt>
                <c:pt idx="991">
                  <c:v>206.000000</c:v>
                </c:pt>
                <c:pt idx="992">
                  <c:v>464.000000</c:v>
                </c:pt>
                <c:pt idx="993">
                  <c:v>464.000000</c:v>
                </c:pt>
                <c:pt idx="994">
                  <c:v>428.000000</c:v>
                </c:pt>
                <c:pt idx="995">
                  <c:v>428.000000</c:v>
                </c:pt>
                <c:pt idx="996">
                  <c:v>429.000000</c:v>
                </c:pt>
                <c:pt idx="997">
                  <c:v>429.000000</c:v>
                </c:pt>
                <c:pt idx="998">
                  <c:v>464.500000</c:v>
                </c:pt>
                <c:pt idx="999">
                  <c:v>464.500000</c:v>
                </c:pt>
                <c:pt idx="1000">
                  <c:v>207.000000</c:v>
                </c:pt>
                <c:pt idx="1001">
                  <c:v>207.000000</c:v>
                </c:pt>
                <c:pt idx="1002">
                  <c:v>208.000000</c:v>
                </c:pt>
                <c:pt idx="1003">
                  <c:v>208.000000</c:v>
                </c:pt>
                <c:pt idx="1004">
                  <c:v>465.000000</c:v>
                </c:pt>
                <c:pt idx="1005">
                  <c:v>465.000000</c:v>
                </c:pt>
                <c:pt idx="1006">
                  <c:v>430.000000</c:v>
                </c:pt>
                <c:pt idx="1007">
                  <c:v>430.000000</c:v>
                </c:pt>
                <c:pt idx="1008">
                  <c:v>431.000000</c:v>
                </c:pt>
                <c:pt idx="1009">
                  <c:v>431.000000</c:v>
                </c:pt>
                <c:pt idx="1010">
                  <c:v>465.500000</c:v>
                </c:pt>
                <c:pt idx="1011">
                  <c:v>465.500000</c:v>
                </c:pt>
                <c:pt idx="1012">
                  <c:v>209.000000</c:v>
                </c:pt>
                <c:pt idx="1013">
                  <c:v>209.000000</c:v>
                </c:pt>
                <c:pt idx="1014">
                  <c:v>210.000000</c:v>
                </c:pt>
                <c:pt idx="1015">
                  <c:v>210.000000</c:v>
                </c:pt>
                <c:pt idx="1016">
                  <c:v>466.000000</c:v>
                </c:pt>
                <c:pt idx="1017">
                  <c:v>466.000000</c:v>
                </c:pt>
                <c:pt idx="1018">
                  <c:v>432.000000</c:v>
                </c:pt>
                <c:pt idx="1019">
                  <c:v>432.000000</c:v>
                </c:pt>
                <c:pt idx="1020">
                  <c:v>433.000000</c:v>
                </c:pt>
                <c:pt idx="1021">
                  <c:v>433.000000</c:v>
                </c:pt>
                <c:pt idx="1022">
                  <c:v>466.500000</c:v>
                </c:pt>
                <c:pt idx="1023">
                  <c:v>466.500000</c:v>
                </c:pt>
                <c:pt idx="1024">
                  <c:v>211.000000</c:v>
                </c:pt>
                <c:pt idx="1025">
                  <c:v>211.000000</c:v>
                </c:pt>
                <c:pt idx="1026">
                  <c:v>212.000000</c:v>
                </c:pt>
                <c:pt idx="1027">
                  <c:v>212.000000</c:v>
                </c:pt>
                <c:pt idx="1028">
                  <c:v>467.000000</c:v>
                </c:pt>
                <c:pt idx="1029">
                  <c:v>467.000000</c:v>
                </c:pt>
                <c:pt idx="1030">
                  <c:v>434.000000</c:v>
                </c:pt>
                <c:pt idx="1031">
                  <c:v>434.000000</c:v>
                </c:pt>
                <c:pt idx="1032">
                  <c:v>435.000000</c:v>
                </c:pt>
                <c:pt idx="1033">
                  <c:v>435.000000</c:v>
                </c:pt>
                <c:pt idx="1034">
                  <c:v>467.500000</c:v>
                </c:pt>
                <c:pt idx="1035">
                  <c:v>467.500000</c:v>
                </c:pt>
                <c:pt idx="1036">
                  <c:v>213.000000</c:v>
                </c:pt>
                <c:pt idx="1037">
                  <c:v>213.000000</c:v>
                </c:pt>
                <c:pt idx="1038">
                  <c:v>214.000000</c:v>
                </c:pt>
                <c:pt idx="1039">
                  <c:v>214.000000</c:v>
                </c:pt>
                <c:pt idx="1040">
                  <c:v>468.000000</c:v>
                </c:pt>
                <c:pt idx="1041">
                  <c:v>468.000000</c:v>
                </c:pt>
                <c:pt idx="1042">
                  <c:v>436.000000</c:v>
                </c:pt>
                <c:pt idx="1043">
                  <c:v>436.000000</c:v>
                </c:pt>
                <c:pt idx="1044">
                  <c:v>437.000000</c:v>
                </c:pt>
                <c:pt idx="1045">
                  <c:v>437.000000</c:v>
                </c:pt>
                <c:pt idx="1046">
                  <c:v>468.500000</c:v>
                </c:pt>
                <c:pt idx="1047">
                  <c:v>468.500000</c:v>
                </c:pt>
                <c:pt idx="1048">
                  <c:v>215.000000</c:v>
                </c:pt>
                <c:pt idx="1049">
                  <c:v>215.000000</c:v>
                </c:pt>
                <c:pt idx="1050">
                  <c:v>216.000000</c:v>
                </c:pt>
                <c:pt idx="1051">
                  <c:v>216.000000</c:v>
                </c:pt>
                <c:pt idx="1052">
                  <c:v>469.000000</c:v>
                </c:pt>
                <c:pt idx="1053">
                  <c:v>469.000000</c:v>
                </c:pt>
                <c:pt idx="1054">
                  <c:v>438.000000</c:v>
                </c:pt>
                <c:pt idx="1055">
                  <c:v>438.000000</c:v>
                </c:pt>
                <c:pt idx="1056">
                  <c:v>439.000000</c:v>
                </c:pt>
                <c:pt idx="1057">
                  <c:v>439.000000</c:v>
                </c:pt>
                <c:pt idx="1058">
                  <c:v>469.500000</c:v>
                </c:pt>
                <c:pt idx="1059">
                  <c:v>469.500000</c:v>
                </c:pt>
                <c:pt idx="1060">
                  <c:v>217.000000</c:v>
                </c:pt>
                <c:pt idx="1061">
                  <c:v>217.000000</c:v>
                </c:pt>
                <c:pt idx="1062">
                  <c:v>218.000000</c:v>
                </c:pt>
                <c:pt idx="1063">
                  <c:v>218.000000</c:v>
                </c:pt>
                <c:pt idx="1064">
                  <c:v>470.000000</c:v>
                </c:pt>
                <c:pt idx="1065">
                  <c:v>470.000000</c:v>
                </c:pt>
                <c:pt idx="1066">
                  <c:v>440.000000</c:v>
                </c:pt>
                <c:pt idx="1067">
                  <c:v>440.000000</c:v>
                </c:pt>
                <c:pt idx="1068">
                  <c:v>441.000000</c:v>
                </c:pt>
                <c:pt idx="1069">
                  <c:v>441.000000</c:v>
                </c:pt>
                <c:pt idx="1070">
                  <c:v>470.500000</c:v>
                </c:pt>
                <c:pt idx="1071">
                  <c:v>470.500000</c:v>
                </c:pt>
                <c:pt idx="1072">
                  <c:v>219.000000</c:v>
                </c:pt>
                <c:pt idx="1073">
                  <c:v>219.000000</c:v>
                </c:pt>
                <c:pt idx="1074">
                  <c:v>220.000000</c:v>
                </c:pt>
                <c:pt idx="1075">
                  <c:v>220.000000</c:v>
                </c:pt>
                <c:pt idx="1076">
                  <c:v>471.000000</c:v>
                </c:pt>
                <c:pt idx="1077">
                  <c:v>471.000000</c:v>
                </c:pt>
                <c:pt idx="1078">
                  <c:v>442.000000</c:v>
                </c:pt>
                <c:pt idx="1079">
                  <c:v>442.000000</c:v>
                </c:pt>
                <c:pt idx="1080">
                  <c:v>443.000000</c:v>
                </c:pt>
                <c:pt idx="1081">
                  <c:v>443.000000</c:v>
                </c:pt>
                <c:pt idx="1082">
                  <c:v>471.500000</c:v>
                </c:pt>
                <c:pt idx="1083">
                  <c:v>471.500000</c:v>
                </c:pt>
                <c:pt idx="1084">
                  <c:v>221.000000</c:v>
                </c:pt>
                <c:pt idx="1085">
                  <c:v>221.000000</c:v>
                </c:pt>
                <c:pt idx="1086">
                  <c:v>222.000000</c:v>
                </c:pt>
                <c:pt idx="1087">
                  <c:v>222.000000</c:v>
                </c:pt>
                <c:pt idx="1088">
                  <c:v>472.000000</c:v>
                </c:pt>
                <c:pt idx="1089">
                  <c:v>472.000000</c:v>
                </c:pt>
                <c:pt idx="1090">
                  <c:v>444.000000</c:v>
                </c:pt>
                <c:pt idx="1091">
                  <c:v>444.000000</c:v>
                </c:pt>
                <c:pt idx="1092">
                  <c:v>445.000000</c:v>
                </c:pt>
                <c:pt idx="1093">
                  <c:v>445.000000</c:v>
                </c:pt>
                <c:pt idx="1094">
                  <c:v>472.500000</c:v>
                </c:pt>
                <c:pt idx="1095">
                  <c:v>472.500000</c:v>
                </c:pt>
                <c:pt idx="1096">
                  <c:v>223.000000</c:v>
                </c:pt>
                <c:pt idx="1097">
                  <c:v>223.000000</c:v>
                </c:pt>
                <c:pt idx="1098">
                  <c:v>224.000000</c:v>
                </c:pt>
                <c:pt idx="1099">
                  <c:v>224.000000</c:v>
                </c:pt>
                <c:pt idx="1100">
                  <c:v>473.000000</c:v>
                </c:pt>
                <c:pt idx="1101">
                  <c:v>473.000000</c:v>
                </c:pt>
                <c:pt idx="1102">
                  <c:v>446.000000</c:v>
                </c:pt>
                <c:pt idx="1103">
                  <c:v>446.000000</c:v>
                </c:pt>
                <c:pt idx="1104">
                  <c:v>447.000000</c:v>
                </c:pt>
                <c:pt idx="1105">
                  <c:v>447.000000</c:v>
                </c:pt>
                <c:pt idx="1106">
                  <c:v>473.500000</c:v>
                </c:pt>
                <c:pt idx="1107">
                  <c:v>473.500000</c:v>
                </c:pt>
                <c:pt idx="1108">
                  <c:v>225.000000</c:v>
                </c:pt>
                <c:pt idx="1109">
                  <c:v>225.000000</c:v>
                </c:pt>
                <c:pt idx="1110">
                  <c:v>226.000000</c:v>
                </c:pt>
                <c:pt idx="1111">
                  <c:v>226.000000</c:v>
                </c:pt>
                <c:pt idx="1112">
                  <c:v>474.000000</c:v>
                </c:pt>
                <c:pt idx="1113">
                  <c:v>474.000000</c:v>
                </c:pt>
                <c:pt idx="1114">
                  <c:v>448.000000</c:v>
                </c:pt>
                <c:pt idx="1115">
                  <c:v>448.000000</c:v>
                </c:pt>
                <c:pt idx="1116">
                  <c:v>449.000000</c:v>
                </c:pt>
                <c:pt idx="1117">
                  <c:v>449.000000</c:v>
                </c:pt>
                <c:pt idx="1118">
                  <c:v>474.500000</c:v>
                </c:pt>
                <c:pt idx="1119">
                  <c:v>474.500000</c:v>
                </c:pt>
                <c:pt idx="1120">
                  <c:v>227.000000</c:v>
                </c:pt>
                <c:pt idx="1121">
                  <c:v>227.000000</c:v>
                </c:pt>
                <c:pt idx="1122">
                  <c:v>228.000000</c:v>
                </c:pt>
                <c:pt idx="1123">
                  <c:v>228.000000</c:v>
                </c:pt>
                <c:pt idx="1124">
                  <c:v>475.000000</c:v>
                </c:pt>
                <c:pt idx="1125">
                  <c:v>475.000000</c:v>
                </c:pt>
                <c:pt idx="1126">
                  <c:v>450.000000</c:v>
                </c:pt>
                <c:pt idx="1127">
                  <c:v>450.000000</c:v>
                </c:pt>
                <c:pt idx="1128">
                  <c:v>451.000000</c:v>
                </c:pt>
                <c:pt idx="1129">
                  <c:v>451.000000</c:v>
                </c:pt>
                <c:pt idx="1130">
                  <c:v>475.500000</c:v>
                </c:pt>
                <c:pt idx="1131">
                  <c:v>475.500000</c:v>
                </c:pt>
                <c:pt idx="1132">
                  <c:v>229.000000</c:v>
                </c:pt>
                <c:pt idx="1133">
                  <c:v>229.000000</c:v>
                </c:pt>
                <c:pt idx="1134">
                  <c:v>230.000000</c:v>
                </c:pt>
                <c:pt idx="1135">
                  <c:v>230.000000</c:v>
                </c:pt>
                <c:pt idx="1136">
                  <c:v>476.000000</c:v>
                </c:pt>
                <c:pt idx="1137">
                  <c:v>476.000000</c:v>
                </c:pt>
                <c:pt idx="1138">
                  <c:v>452.000000</c:v>
                </c:pt>
                <c:pt idx="1139">
                  <c:v>452.000000</c:v>
                </c:pt>
                <c:pt idx="1140">
                  <c:v>453.000000</c:v>
                </c:pt>
                <c:pt idx="1141">
                  <c:v>453.000000</c:v>
                </c:pt>
                <c:pt idx="1142">
                  <c:v>476.500000</c:v>
                </c:pt>
                <c:pt idx="1143">
                  <c:v>476.500000</c:v>
                </c:pt>
                <c:pt idx="1144">
                  <c:v>231.000000</c:v>
                </c:pt>
                <c:pt idx="1145">
                  <c:v>231.000000</c:v>
                </c:pt>
                <c:pt idx="1146">
                  <c:v>232.000000</c:v>
                </c:pt>
                <c:pt idx="1147">
                  <c:v>232.000000</c:v>
                </c:pt>
                <c:pt idx="1148">
                  <c:v>477.000000</c:v>
                </c:pt>
                <c:pt idx="1149">
                  <c:v>477.000000</c:v>
                </c:pt>
                <c:pt idx="1150">
                  <c:v>454.000000</c:v>
                </c:pt>
                <c:pt idx="1151">
                  <c:v>454.000000</c:v>
                </c:pt>
                <c:pt idx="1152">
                  <c:v>455.000000</c:v>
                </c:pt>
                <c:pt idx="1153">
                  <c:v>455.000000</c:v>
                </c:pt>
                <c:pt idx="1154">
                  <c:v>477.500000</c:v>
                </c:pt>
                <c:pt idx="1155">
                  <c:v>477.500000</c:v>
                </c:pt>
                <c:pt idx="1156">
                  <c:v>233.000000</c:v>
                </c:pt>
                <c:pt idx="1157">
                  <c:v>233.000000</c:v>
                </c:pt>
                <c:pt idx="1158">
                  <c:v>234.000000</c:v>
                </c:pt>
                <c:pt idx="1159">
                  <c:v>234.000000</c:v>
                </c:pt>
                <c:pt idx="1160">
                  <c:v>478.000000</c:v>
                </c:pt>
                <c:pt idx="1161">
                  <c:v>478.000000</c:v>
                </c:pt>
                <c:pt idx="1162">
                  <c:v>456.000000</c:v>
                </c:pt>
                <c:pt idx="1163">
                  <c:v>456.000000</c:v>
                </c:pt>
                <c:pt idx="1164">
                  <c:v>457.000000</c:v>
                </c:pt>
                <c:pt idx="1165">
                  <c:v>457.000000</c:v>
                </c:pt>
                <c:pt idx="1166">
                  <c:v>478.500000</c:v>
                </c:pt>
                <c:pt idx="1167">
                  <c:v>478.500000</c:v>
                </c:pt>
                <c:pt idx="1168">
                  <c:v>235.000000</c:v>
                </c:pt>
                <c:pt idx="1169">
                  <c:v>235.000000</c:v>
                </c:pt>
                <c:pt idx="1170">
                  <c:v>236.000000</c:v>
                </c:pt>
                <c:pt idx="1171">
                  <c:v>236.000000</c:v>
                </c:pt>
                <c:pt idx="1172">
                  <c:v>479.000000</c:v>
                </c:pt>
                <c:pt idx="1173">
                  <c:v>479.000000</c:v>
                </c:pt>
                <c:pt idx="1174">
                  <c:v>458.000000</c:v>
                </c:pt>
                <c:pt idx="1175">
                  <c:v>458.000000</c:v>
                </c:pt>
                <c:pt idx="1176">
                  <c:v>459.000000</c:v>
                </c:pt>
                <c:pt idx="1177">
                  <c:v>459.000000</c:v>
                </c:pt>
                <c:pt idx="1178">
                  <c:v>479.500000</c:v>
                </c:pt>
                <c:pt idx="1179">
                  <c:v>479.500000</c:v>
                </c:pt>
                <c:pt idx="1180">
                  <c:v>237.000000</c:v>
                </c:pt>
                <c:pt idx="1181">
                  <c:v>237.000000</c:v>
                </c:pt>
                <c:pt idx="1182">
                  <c:v>238.000000</c:v>
                </c:pt>
                <c:pt idx="1183">
                  <c:v>238.000000</c:v>
                </c:pt>
                <c:pt idx="1184">
                  <c:v>480.000000</c:v>
                </c:pt>
                <c:pt idx="1185">
                  <c:v>480.000000</c:v>
                </c:pt>
                <c:pt idx="1186">
                  <c:v>460.000000</c:v>
                </c:pt>
                <c:pt idx="1187">
                  <c:v>460.000000</c:v>
                </c:pt>
                <c:pt idx="1188">
                  <c:v>461.000000</c:v>
                </c:pt>
                <c:pt idx="1189">
                  <c:v>461.000000</c:v>
                </c:pt>
                <c:pt idx="1190">
                  <c:v>480.500000</c:v>
                </c:pt>
                <c:pt idx="1191">
                  <c:v>480.500000</c:v>
                </c:pt>
                <c:pt idx="1192">
                  <c:v>239.000000</c:v>
                </c:pt>
                <c:pt idx="1193">
                  <c:v>239.000000</c:v>
                </c:pt>
                <c:pt idx="1194">
                  <c:v>240.000000</c:v>
                </c:pt>
                <c:pt idx="1195">
                  <c:v>240.000000</c:v>
                </c:pt>
                <c:pt idx="1196">
                  <c:v>481.000000</c:v>
                </c:pt>
                <c:pt idx="1197">
                  <c:v>481.000000</c:v>
                </c:pt>
                <c:pt idx="1198">
                  <c:v>462.000000</c:v>
                </c:pt>
                <c:pt idx="1199">
                  <c:v>462.000000</c:v>
                </c:pt>
                <c:pt idx="1200">
                  <c:v>463.000000</c:v>
                </c:pt>
                <c:pt idx="1201">
                  <c:v>463.000000</c:v>
                </c:pt>
                <c:pt idx="1202">
                  <c:v>481.500000</c:v>
                </c:pt>
                <c:pt idx="1203">
                  <c:v>481.500000</c:v>
                </c:pt>
                <c:pt idx="1204">
                  <c:v>241.000000</c:v>
                </c:pt>
                <c:pt idx="1205">
                  <c:v>241.000000</c:v>
                </c:pt>
                <c:pt idx="1206">
                  <c:v>242.000000</c:v>
                </c:pt>
                <c:pt idx="1207">
                  <c:v>242.000000</c:v>
                </c:pt>
                <c:pt idx="1208">
                  <c:v>482.000000</c:v>
                </c:pt>
                <c:pt idx="1209">
                  <c:v>482.000000</c:v>
                </c:pt>
                <c:pt idx="1210">
                  <c:v>464.000000</c:v>
                </c:pt>
                <c:pt idx="1211">
                  <c:v>464.000000</c:v>
                </c:pt>
                <c:pt idx="1212">
                  <c:v>465.000000</c:v>
                </c:pt>
                <c:pt idx="1213">
                  <c:v>465.000000</c:v>
                </c:pt>
                <c:pt idx="1214">
                  <c:v>482.500000</c:v>
                </c:pt>
                <c:pt idx="1215">
                  <c:v>482.500000</c:v>
                </c:pt>
                <c:pt idx="1216">
                  <c:v>243.000000</c:v>
                </c:pt>
                <c:pt idx="1217">
                  <c:v>243.000000</c:v>
                </c:pt>
                <c:pt idx="1218">
                  <c:v>244.000000</c:v>
                </c:pt>
                <c:pt idx="1219">
                  <c:v>244.000000</c:v>
                </c:pt>
                <c:pt idx="1220">
                  <c:v>483.000000</c:v>
                </c:pt>
                <c:pt idx="1221">
                  <c:v>483.000000</c:v>
                </c:pt>
                <c:pt idx="1222">
                  <c:v>466.000000</c:v>
                </c:pt>
                <c:pt idx="1223">
                  <c:v>466.000000</c:v>
                </c:pt>
                <c:pt idx="1224">
                  <c:v>467.000000</c:v>
                </c:pt>
                <c:pt idx="1225">
                  <c:v>467.000000</c:v>
                </c:pt>
                <c:pt idx="1226">
                  <c:v>483.500000</c:v>
                </c:pt>
                <c:pt idx="1227">
                  <c:v>483.500000</c:v>
                </c:pt>
                <c:pt idx="1228">
                  <c:v>245.000000</c:v>
                </c:pt>
                <c:pt idx="1229">
                  <c:v>245.000000</c:v>
                </c:pt>
                <c:pt idx="1230">
                  <c:v>246.000000</c:v>
                </c:pt>
                <c:pt idx="1231">
                  <c:v>246.000000</c:v>
                </c:pt>
                <c:pt idx="1232">
                  <c:v>484.000000</c:v>
                </c:pt>
                <c:pt idx="1233">
                  <c:v>484.000000</c:v>
                </c:pt>
                <c:pt idx="1234">
                  <c:v>468.000000</c:v>
                </c:pt>
                <c:pt idx="1235">
                  <c:v>468.000000</c:v>
                </c:pt>
                <c:pt idx="1236">
                  <c:v>469.000000</c:v>
                </c:pt>
                <c:pt idx="1237">
                  <c:v>469.000000</c:v>
                </c:pt>
                <c:pt idx="1238">
                  <c:v>484.500000</c:v>
                </c:pt>
                <c:pt idx="1239">
                  <c:v>484.500000</c:v>
                </c:pt>
                <c:pt idx="1240">
                  <c:v>247.000000</c:v>
                </c:pt>
                <c:pt idx="1241">
                  <c:v>247.000000</c:v>
                </c:pt>
                <c:pt idx="1242">
                  <c:v>248.000000</c:v>
                </c:pt>
                <c:pt idx="1243">
                  <c:v>248.000000</c:v>
                </c:pt>
                <c:pt idx="1244">
                  <c:v>485.000000</c:v>
                </c:pt>
                <c:pt idx="1245">
                  <c:v>485.000000</c:v>
                </c:pt>
                <c:pt idx="1246">
                  <c:v>470.000000</c:v>
                </c:pt>
                <c:pt idx="1247">
                  <c:v>470.000000</c:v>
                </c:pt>
                <c:pt idx="1248">
                  <c:v>471.000000</c:v>
                </c:pt>
                <c:pt idx="1249">
                  <c:v>471.000000</c:v>
                </c:pt>
                <c:pt idx="1250">
                  <c:v>485.500000</c:v>
                </c:pt>
                <c:pt idx="1251">
                  <c:v>485.500000</c:v>
                </c:pt>
                <c:pt idx="1252">
                  <c:v>249.000000</c:v>
                </c:pt>
                <c:pt idx="1253">
                  <c:v>249.000000</c:v>
                </c:pt>
                <c:pt idx="1254">
                  <c:v>250.000000</c:v>
                </c:pt>
                <c:pt idx="1255">
                  <c:v>250.000000</c:v>
                </c:pt>
                <c:pt idx="1256">
                  <c:v>486.000000</c:v>
                </c:pt>
                <c:pt idx="1257">
                  <c:v>486.000000</c:v>
                </c:pt>
                <c:pt idx="1258">
                  <c:v>472.000000</c:v>
                </c:pt>
                <c:pt idx="1259">
                  <c:v>472.000000</c:v>
                </c:pt>
                <c:pt idx="1260">
                  <c:v>473.000000</c:v>
                </c:pt>
                <c:pt idx="1261">
                  <c:v>473.000000</c:v>
                </c:pt>
                <c:pt idx="1262">
                  <c:v>486.500000</c:v>
                </c:pt>
                <c:pt idx="1263">
                  <c:v>486.500000</c:v>
                </c:pt>
                <c:pt idx="1264">
                  <c:v>251.000000</c:v>
                </c:pt>
                <c:pt idx="1265">
                  <c:v>251.000000</c:v>
                </c:pt>
                <c:pt idx="1266">
                  <c:v>252.000000</c:v>
                </c:pt>
                <c:pt idx="1267">
                  <c:v>252.000000</c:v>
                </c:pt>
                <c:pt idx="1268">
                  <c:v>487.000000</c:v>
                </c:pt>
                <c:pt idx="1269">
                  <c:v>487.000000</c:v>
                </c:pt>
                <c:pt idx="1270">
                  <c:v>474.000000</c:v>
                </c:pt>
                <c:pt idx="1271">
                  <c:v>474.000000</c:v>
                </c:pt>
                <c:pt idx="1272">
                  <c:v>475.000000</c:v>
                </c:pt>
                <c:pt idx="1273">
                  <c:v>475.000000</c:v>
                </c:pt>
                <c:pt idx="1274">
                  <c:v>487.500000</c:v>
                </c:pt>
                <c:pt idx="1275">
                  <c:v>487.500000</c:v>
                </c:pt>
                <c:pt idx="1276">
                  <c:v>253.000000</c:v>
                </c:pt>
                <c:pt idx="1277">
                  <c:v>253.000000</c:v>
                </c:pt>
                <c:pt idx="1278">
                  <c:v>254.000000</c:v>
                </c:pt>
                <c:pt idx="1279">
                  <c:v>254.000000</c:v>
                </c:pt>
                <c:pt idx="1280">
                  <c:v>488.000000</c:v>
                </c:pt>
                <c:pt idx="1281">
                  <c:v>488.000000</c:v>
                </c:pt>
                <c:pt idx="1282">
                  <c:v>476.000000</c:v>
                </c:pt>
                <c:pt idx="1283">
                  <c:v>476.000000</c:v>
                </c:pt>
                <c:pt idx="1284">
                  <c:v>477.000000</c:v>
                </c:pt>
                <c:pt idx="1285">
                  <c:v>477.000000</c:v>
                </c:pt>
                <c:pt idx="1286">
                  <c:v>488.500000</c:v>
                </c:pt>
                <c:pt idx="1287">
                  <c:v>488.500000</c:v>
                </c:pt>
                <c:pt idx="1288">
                  <c:v>255.000000</c:v>
                </c:pt>
                <c:pt idx="1289">
                  <c:v>255.000000</c:v>
                </c:pt>
                <c:pt idx="1290">
                  <c:v>256.000000</c:v>
                </c:pt>
                <c:pt idx="1291">
                  <c:v>256.000000</c:v>
                </c:pt>
                <c:pt idx="1292">
                  <c:v>489.000000</c:v>
                </c:pt>
                <c:pt idx="1293">
                  <c:v>489.000000</c:v>
                </c:pt>
                <c:pt idx="1294">
                  <c:v>478.000000</c:v>
                </c:pt>
                <c:pt idx="1295">
                  <c:v>478.000000</c:v>
                </c:pt>
                <c:pt idx="1296">
                  <c:v>479.000000</c:v>
                </c:pt>
                <c:pt idx="1297">
                  <c:v>479.000000</c:v>
                </c:pt>
                <c:pt idx="1298">
                  <c:v>489.500000</c:v>
                </c:pt>
                <c:pt idx="1299">
                  <c:v>489.500000</c:v>
                </c:pt>
                <c:pt idx="1300">
                  <c:v>257.000000</c:v>
                </c:pt>
                <c:pt idx="1301">
                  <c:v>257.000000</c:v>
                </c:pt>
                <c:pt idx="1302">
                  <c:v>258.000000</c:v>
                </c:pt>
                <c:pt idx="1303">
                  <c:v>258.000000</c:v>
                </c:pt>
                <c:pt idx="1304">
                  <c:v>515.500000</c:v>
                </c:pt>
                <c:pt idx="1305">
                  <c:v>515.500000</c:v>
                </c:pt>
                <c:pt idx="1306">
                  <c:v>531.000000</c:v>
                </c:pt>
                <c:pt idx="1307">
                  <c:v>531.000000</c:v>
                </c:pt>
                <c:pt idx="1308">
                  <c:v>532.000000</c:v>
                </c:pt>
                <c:pt idx="1309">
                  <c:v>532.000000</c:v>
                </c:pt>
                <c:pt idx="1310">
                  <c:v>516.000000</c:v>
                </c:pt>
                <c:pt idx="1311">
                  <c:v>516.000000</c:v>
                </c:pt>
                <c:pt idx="1312">
                  <c:v>259.000000</c:v>
                </c:pt>
                <c:pt idx="1313">
                  <c:v>259.000000</c:v>
                </c:pt>
                <c:pt idx="1314">
                  <c:v>260.000000</c:v>
                </c:pt>
                <c:pt idx="1315">
                  <c:v>260.000000</c:v>
                </c:pt>
                <c:pt idx="1316">
                  <c:v>516.500000</c:v>
                </c:pt>
                <c:pt idx="1317">
                  <c:v>516.500000</c:v>
                </c:pt>
                <c:pt idx="1318">
                  <c:v>533.000000</c:v>
                </c:pt>
                <c:pt idx="1319">
                  <c:v>533.000000</c:v>
                </c:pt>
                <c:pt idx="1320">
                  <c:v>534.000000</c:v>
                </c:pt>
                <c:pt idx="1321">
                  <c:v>534.000000</c:v>
                </c:pt>
                <c:pt idx="1322">
                  <c:v>517.000000</c:v>
                </c:pt>
                <c:pt idx="1323">
                  <c:v>517.000000</c:v>
                </c:pt>
                <c:pt idx="1324">
                  <c:v>261.000000</c:v>
                </c:pt>
                <c:pt idx="1325">
                  <c:v>261.000000</c:v>
                </c:pt>
                <c:pt idx="1326">
                  <c:v>262.000000</c:v>
                </c:pt>
                <c:pt idx="1327">
                  <c:v>262.000000</c:v>
                </c:pt>
                <c:pt idx="1328">
                  <c:v>517.500000</c:v>
                </c:pt>
                <c:pt idx="1329">
                  <c:v>517.500000</c:v>
                </c:pt>
                <c:pt idx="1330">
                  <c:v>535.000000</c:v>
                </c:pt>
                <c:pt idx="1331">
                  <c:v>535.000000</c:v>
                </c:pt>
                <c:pt idx="1332">
                  <c:v>536.000000</c:v>
                </c:pt>
                <c:pt idx="1333">
                  <c:v>536.000000</c:v>
                </c:pt>
                <c:pt idx="1334">
                  <c:v>518.000000</c:v>
                </c:pt>
                <c:pt idx="1335">
                  <c:v>518.000000</c:v>
                </c:pt>
                <c:pt idx="1336">
                  <c:v>263.000000</c:v>
                </c:pt>
                <c:pt idx="1337">
                  <c:v>263.000000</c:v>
                </c:pt>
                <c:pt idx="1338">
                  <c:v>264.000000</c:v>
                </c:pt>
                <c:pt idx="1339">
                  <c:v>264.000000</c:v>
                </c:pt>
                <c:pt idx="1340">
                  <c:v>518.500000</c:v>
                </c:pt>
                <c:pt idx="1341">
                  <c:v>518.500000</c:v>
                </c:pt>
                <c:pt idx="1342">
                  <c:v>537.000000</c:v>
                </c:pt>
                <c:pt idx="1343">
                  <c:v>537.000000</c:v>
                </c:pt>
                <c:pt idx="1344">
                  <c:v>538.000000</c:v>
                </c:pt>
                <c:pt idx="1345">
                  <c:v>538.000000</c:v>
                </c:pt>
                <c:pt idx="1346">
                  <c:v>519.000000</c:v>
                </c:pt>
                <c:pt idx="1347">
                  <c:v>519.000000</c:v>
                </c:pt>
                <c:pt idx="1348">
                  <c:v>265.000000</c:v>
                </c:pt>
                <c:pt idx="1349">
                  <c:v>265.000000</c:v>
                </c:pt>
                <c:pt idx="1350">
                  <c:v>266.000000</c:v>
                </c:pt>
                <c:pt idx="1351">
                  <c:v>266.000000</c:v>
                </c:pt>
                <c:pt idx="1352">
                  <c:v>519.500000</c:v>
                </c:pt>
                <c:pt idx="1353">
                  <c:v>519.500000</c:v>
                </c:pt>
                <c:pt idx="1354">
                  <c:v>539.000000</c:v>
                </c:pt>
                <c:pt idx="1355">
                  <c:v>539.000000</c:v>
                </c:pt>
                <c:pt idx="1356">
                  <c:v>540.000000</c:v>
                </c:pt>
                <c:pt idx="1357">
                  <c:v>540.000000</c:v>
                </c:pt>
                <c:pt idx="1358">
                  <c:v>520.000000</c:v>
                </c:pt>
                <c:pt idx="1359">
                  <c:v>520.000000</c:v>
                </c:pt>
                <c:pt idx="1360">
                  <c:v>267.000000</c:v>
                </c:pt>
                <c:pt idx="1361">
                  <c:v>267.000000</c:v>
                </c:pt>
                <c:pt idx="1362">
                  <c:v>268.000000</c:v>
                </c:pt>
                <c:pt idx="1363">
                  <c:v>268.000000</c:v>
                </c:pt>
                <c:pt idx="1364">
                  <c:v>520.500000</c:v>
                </c:pt>
                <c:pt idx="1365">
                  <c:v>520.500000</c:v>
                </c:pt>
                <c:pt idx="1366">
                  <c:v>541.000000</c:v>
                </c:pt>
                <c:pt idx="1367">
                  <c:v>541.000000</c:v>
                </c:pt>
                <c:pt idx="1368">
                  <c:v>542.000000</c:v>
                </c:pt>
                <c:pt idx="1369">
                  <c:v>542.000000</c:v>
                </c:pt>
                <c:pt idx="1370">
                  <c:v>521.000000</c:v>
                </c:pt>
                <c:pt idx="1371">
                  <c:v>521.000000</c:v>
                </c:pt>
                <c:pt idx="1372">
                  <c:v>269.000000</c:v>
                </c:pt>
                <c:pt idx="1373">
                  <c:v>269.000000</c:v>
                </c:pt>
                <c:pt idx="1374">
                  <c:v>270.000000</c:v>
                </c:pt>
                <c:pt idx="1375">
                  <c:v>270.000000</c:v>
                </c:pt>
                <c:pt idx="1376">
                  <c:v>521.500000</c:v>
                </c:pt>
                <c:pt idx="1377">
                  <c:v>521.500000</c:v>
                </c:pt>
                <c:pt idx="1378">
                  <c:v>543.000000</c:v>
                </c:pt>
                <c:pt idx="1379">
                  <c:v>543.000000</c:v>
                </c:pt>
                <c:pt idx="1380">
                  <c:v>544.000000</c:v>
                </c:pt>
                <c:pt idx="1381">
                  <c:v>544.000000</c:v>
                </c:pt>
                <c:pt idx="1382">
                  <c:v>522.000000</c:v>
                </c:pt>
                <c:pt idx="1383">
                  <c:v>522.000000</c:v>
                </c:pt>
                <c:pt idx="1384">
                  <c:v>271.000000</c:v>
                </c:pt>
                <c:pt idx="1385">
                  <c:v>271.000000</c:v>
                </c:pt>
                <c:pt idx="1386">
                  <c:v>272.000000</c:v>
                </c:pt>
                <c:pt idx="1387">
                  <c:v>272.000000</c:v>
                </c:pt>
                <c:pt idx="1388">
                  <c:v>522.500000</c:v>
                </c:pt>
                <c:pt idx="1389">
                  <c:v>522.500000</c:v>
                </c:pt>
                <c:pt idx="1390">
                  <c:v>545.000000</c:v>
                </c:pt>
                <c:pt idx="1391">
                  <c:v>545.000000</c:v>
                </c:pt>
                <c:pt idx="1392">
                  <c:v>546.000000</c:v>
                </c:pt>
                <c:pt idx="1393">
                  <c:v>546.000000</c:v>
                </c:pt>
                <c:pt idx="1394">
                  <c:v>523.000000</c:v>
                </c:pt>
                <c:pt idx="1395">
                  <c:v>523.000000</c:v>
                </c:pt>
                <c:pt idx="1396">
                  <c:v>273.000000</c:v>
                </c:pt>
                <c:pt idx="1397">
                  <c:v>273.000000</c:v>
                </c:pt>
                <c:pt idx="1398">
                  <c:v>274.000000</c:v>
                </c:pt>
                <c:pt idx="1399">
                  <c:v>274.000000</c:v>
                </c:pt>
                <c:pt idx="1400">
                  <c:v>523.500000</c:v>
                </c:pt>
                <c:pt idx="1401">
                  <c:v>523.500000</c:v>
                </c:pt>
                <c:pt idx="1402">
                  <c:v>547.000000</c:v>
                </c:pt>
                <c:pt idx="1403">
                  <c:v>547.000000</c:v>
                </c:pt>
                <c:pt idx="1404">
                  <c:v>548.000000</c:v>
                </c:pt>
                <c:pt idx="1405">
                  <c:v>548.000000</c:v>
                </c:pt>
                <c:pt idx="1406">
                  <c:v>524.000000</c:v>
                </c:pt>
                <c:pt idx="1407">
                  <c:v>524.000000</c:v>
                </c:pt>
                <c:pt idx="1408">
                  <c:v>275.000000</c:v>
                </c:pt>
                <c:pt idx="1409">
                  <c:v>275.000000</c:v>
                </c:pt>
                <c:pt idx="1410">
                  <c:v>276.000000</c:v>
                </c:pt>
                <c:pt idx="1411">
                  <c:v>276.000000</c:v>
                </c:pt>
                <c:pt idx="1412">
                  <c:v>524.500000</c:v>
                </c:pt>
                <c:pt idx="1413">
                  <c:v>524.500000</c:v>
                </c:pt>
                <c:pt idx="1414">
                  <c:v>549.000000</c:v>
                </c:pt>
                <c:pt idx="1415">
                  <c:v>549.000000</c:v>
                </c:pt>
                <c:pt idx="1416">
                  <c:v>550.000000</c:v>
                </c:pt>
                <c:pt idx="1417">
                  <c:v>550.000000</c:v>
                </c:pt>
                <c:pt idx="1418">
                  <c:v>525.000000</c:v>
                </c:pt>
                <c:pt idx="1419">
                  <c:v>525.000000</c:v>
                </c:pt>
                <c:pt idx="1420">
                  <c:v>277.000000</c:v>
                </c:pt>
                <c:pt idx="1421">
                  <c:v>277.000000</c:v>
                </c:pt>
                <c:pt idx="1422">
                  <c:v>278.000000</c:v>
                </c:pt>
                <c:pt idx="1423">
                  <c:v>278.000000</c:v>
                </c:pt>
                <c:pt idx="1424">
                  <c:v>525.500000</c:v>
                </c:pt>
                <c:pt idx="1425">
                  <c:v>525.500000</c:v>
                </c:pt>
                <c:pt idx="1426">
                  <c:v>551.000000</c:v>
                </c:pt>
                <c:pt idx="1427">
                  <c:v>551.000000</c:v>
                </c:pt>
                <c:pt idx="1428">
                  <c:v>552.000000</c:v>
                </c:pt>
                <c:pt idx="1429">
                  <c:v>552.000000</c:v>
                </c:pt>
                <c:pt idx="1430">
                  <c:v>526.000000</c:v>
                </c:pt>
                <c:pt idx="1431">
                  <c:v>526.000000</c:v>
                </c:pt>
                <c:pt idx="1432">
                  <c:v>279.000000</c:v>
                </c:pt>
                <c:pt idx="1433">
                  <c:v>279.000000</c:v>
                </c:pt>
                <c:pt idx="1434">
                  <c:v>280.000000</c:v>
                </c:pt>
                <c:pt idx="1435">
                  <c:v>280.000000</c:v>
                </c:pt>
                <c:pt idx="1436">
                  <c:v>526.500000</c:v>
                </c:pt>
                <c:pt idx="1437">
                  <c:v>526.500000</c:v>
                </c:pt>
                <c:pt idx="1438">
                  <c:v>553.000000</c:v>
                </c:pt>
                <c:pt idx="1439">
                  <c:v>553.000000</c:v>
                </c:pt>
                <c:pt idx="1440">
                  <c:v>554.000000</c:v>
                </c:pt>
                <c:pt idx="1441">
                  <c:v>554.000000</c:v>
                </c:pt>
                <c:pt idx="1442">
                  <c:v>527.000000</c:v>
                </c:pt>
                <c:pt idx="1443">
                  <c:v>527.000000</c:v>
                </c:pt>
                <c:pt idx="1444">
                  <c:v>281.000000</c:v>
                </c:pt>
                <c:pt idx="1445">
                  <c:v>281.000000</c:v>
                </c:pt>
                <c:pt idx="1446">
                  <c:v>282.000000</c:v>
                </c:pt>
                <c:pt idx="1447">
                  <c:v>282.000000</c:v>
                </c:pt>
                <c:pt idx="1448">
                  <c:v>527.500000</c:v>
                </c:pt>
                <c:pt idx="1449">
                  <c:v>527.500000</c:v>
                </c:pt>
                <c:pt idx="1450">
                  <c:v>555.000000</c:v>
                </c:pt>
                <c:pt idx="1451">
                  <c:v>555.000000</c:v>
                </c:pt>
                <c:pt idx="1452">
                  <c:v>556.000000</c:v>
                </c:pt>
                <c:pt idx="1453">
                  <c:v>556.000000</c:v>
                </c:pt>
                <c:pt idx="1454">
                  <c:v>528.000000</c:v>
                </c:pt>
                <c:pt idx="1455">
                  <c:v>528.000000</c:v>
                </c:pt>
                <c:pt idx="1456">
                  <c:v>283.000000</c:v>
                </c:pt>
                <c:pt idx="1457">
                  <c:v>283.000000</c:v>
                </c:pt>
                <c:pt idx="1458">
                  <c:v>284.000000</c:v>
                </c:pt>
                <c:pt idx="1459">
                  <c:v>284.000000</c:v>
                </c:pt>
                <c:pt idx="1460">
                  <c:v>528.500000</c:v>
                </c:pt>
                <c:pt idx="1461">
                  <c:v>528.500000</c:v>
                </c:pt>
                <c:pt idx="1462">
                  <c:v>557.000000</c:v>
                </c:pt>
                <c:pt idx="1463">
                  <c:v>557.000000</c:v>
                </c:pt>
                <c:pt idx="1464">
                  <c:v>558.000000</c:v>
                </c:pt>
                <c:pt idx="1465">
                  <c:v>558.000000</c:v>
                </c:pt>
                <c:pt idx="1466">
                  <c:v>529.000000</c:v>
                </c:pt>
                <c:pt idx="1467">
                  <c:v>529.000000</c:v>
                </c:pt>
                <c:pt idx="1468">
                  <c:v>285.000000</c:v>
                </c:pt>
                <c:pt idx="1469">
                  <c:v>285.000000</c:v>
                </c:pt>
                <c:pt idx="1470">
                  <c:v>286.000000</c:v>
                </c:pt>
                <c:pt idx="1471">
                  <c:v>286.000000</c:v>
                </c:pt>
                <c:pt idx="1472">
                  <c:v>529.500000</c:v>
                </c:pt>
                <c:pt idx="1473">
                  <c:v>529.500000</c:v>
                </c:pt>
                <c:pt idx="1474">
                  <c:v>559.000000</c:v>
                </c:pt>
                <c:pt idx="1475">
                  <c:v>559.000000</c:v>
                </c:pt>
                <c:pt idx="1476">
                  <c:v>560.000000</c:v>
                </c:pt>
                <c:pt idx="1477">
                  <c:v>560.000000</c:v>
                </c:pt>
                <c:pt idx="1478">
                  <c:v>530.000000</c:v>
                </c:pt>
                <c:pt idx="1479">
                  <c:v>530.000000</c:v>
                </c:pt>
                <c:pt idx="1480">
                  <c:v>287.000000</c:v>
                </c:pt>
                <c:pt idx="1481">
                  <c:v>287.000000</c:v>
                </c:pt>
                <c:pt idx="1482">
                  <c:v>288.000000</c:v>
                </c:pt>
                <c:pt idx="1483">
                  <c:v>288.000000</c:v>
                </c:pt>
                <c:pt idx="1484">
                  <c:v>530.500000</c:v>
                </c:pt>
                <c:pt idx="1485">
                  <c:v>530.500000</c:v>
                </c:pt>
                <c:pt idx="1486">
                  <c:v>561.000000</c:v>
                </c:pt>
                <c:pt idx="1487">
                  <c:v>561.000000</c:v>
                </c:pt>
                <c:pt idx="1488">
                  <c:v>562.000000</c:v>
                </c:pt>
                <c:pt idx="1489">
                  <c:v>562.000000</c:v>
                </c:pt>
                <c:pt idx="1490">
                  <c:v>531.000000</c:v>
                </c:pt>
                <c:pt idx="1491">
                  <c:v>531.000000</c:v>
                </c:pt>
                <c:pt idx="1492">
                  <c:v>289.000000</c:v>
                </c:pt>
                <c:pt idx="1493">
                  <c:v>289.000000</c:v>
                </c:pt>
                <c:pt idx="1494">
                  <c:v>290.000000</c:v>
                </c:pt>
                <c:pt idx="1495">
                  <c:v>290.000000</c:v>
                </c:pt>
                <c:pt idx="1496">
                  <c:v>531.500000</c:v>
                </c:pt>
                <c:pt idx="1497">
                  <c:v>531.500000</c:v>
                </c:pt>
                <c:pt idx="1498">
                  <c:v>563.000000</c:v>
                </c:pt>
                <c:pt idx="1499">
                  <c:v>563.000000</c:v>
                </c:pt>
                <c:pt idx="1500">
                  <c:v>564.000000</c:v>
                </c:pt>
                <c:pt idx="1501">
                  <c:v>564.000000</c:v>
                </c:pt>
                <c:pt idx="1502">
                  <c:v>532.000000</c:v>
                </c:pt>
                <c:pt idx="1503">
                  <c:v>532.000000</c:v>
                </c:pt>
                <c:pt idx="1504">
                  <c:v>291.000000</c:v>
                </c:pt>
                <c:pt idx="1505">
                  <c:v>291.000000</c:v>
                </c:pt>
                <c:pt idx="1506">
                  <c:v>292.000000</c:v>
                </c:pt>
                <c:pt idx="1507">
                  <c:v>292.000000</c:v>
                </c:pt>
                <c:pt idx="1508">
                  <c:v>532.500000</c:v>
                </c:pt>
                <c:pt idx="1509">
                  <c:v>532.500000</c:v>
                </c:pt>
                <c:pt idx="1510">
                  <c:v>565.000000</c:v>
                </c:pt>
                <c:pt idx="1511">
                  <c:v>565.000000</c:v>
                </c:pt>
                <c:pt idx="1512">
                  <c:v>566.000000</c:v>
                </c:pt>
                <c:pt idx="1513">
                  <c:v>566.000000</c:v>
                </c:pt>
                <c:pt idx="1514">
                  <c:v>533.000000</c:v>
                </c:pt>
                <c:pt idx="1515">
                  <c:v>533.000000</c:v>
                </c:pt>
                <c:pt idx="1516">
                  <c:v>293.000000</c:v>
                </c:pt>
                <c:pt idx="1517">
                  <c:v>293.000000</c:v>
                </c:pt>
                <c:pt idx="1518">
                  <c:v>294.000000</c:v>
                </c:pt>
                <c:pt idx="1519">
                  <c:v>294.000000</c:v>
                </c:pt>
                <c:pt idx="1520">
                  <c:v>533.500000</c:v>
                </c:pt>
                <c:pt idx="1521">
                  <c:v>533.500000</c:v>
                </c:pt>
                <c:pt idx="1522">
                  <c:v>567.000000</c:v>
                </c:pt>
                <c:pt idx="1523">
                  <c:v>567.000000</c:v>
                </c:pt>
                <c:pt idx="1524">
                  <c:v>568.000000</c:v>
                </c:pt>
                <c:pt idx="1525">
                  <c:v>568.000000</c:v>
                </c:pt>
                <c:pt idx="1526">
                  <c:v>534.000000</c:v>
                </c:pt>
                <c:pt idx="1527">
                  <c:v>534.000000</c:v>
                </c:pt>
                <c:pt idx="1528">
                  <c:v>295.000000</c:v>
                </c:pt>
                <c:pt idx="1529">
                  <c:v>295.000000</c:v>
                </c:pt>
                <c:pt idx="1530">
                  <c:v>296.000000</c:v>
                </c:pt>
                <c:pt idx="1531">
                  <c:v>296.000000</c:v>
                </c:pt>
                <c:pt idx="1532">
                  <c:v>534.500000</c:v>
                </c:pt>
                <c:pt idx="1533">
                  <c:v>534.500000</c:v>
                </c:pt>
                <c:pt idx="1534">
                  <c:v>569.000000</c:v>
                </c:pt>
                <c:pt idx="1535">
                  <c:v>569.000000</c:v>
                </c:pt>
                <c:pt idx="1536">
                  <c:v>570.000000</c:v>
                </c:pt>
                <c:pt idx="1537">
                  <c:v>570.000000</c:v>
                </c:pt>
                <c:pt idx="1538">
                  <c:v>535.000000</c:v>
                </c:pt>
                <c:pt idx="1539">
                  <c:v>535.000000</c:v>
                </c:pt>
                <c:pt idx="1540">
                  <c:v>297.000000</c:v>
                </c:pt>
                <c:pt idx="1541">
                  <c:v>297.000000</c:v>
                </c:pt>
                <c:pt idx="1542">
                  <c:v>298.000000</c:v>
                </c:pt>
                <c:pt idx="1543">
                  <c:v>298.000000</c:v>
                </c:pt>
                <c:pt idx="1544">
                  <c:v>535.500000</c:v>
                </c:pt>
                <c:pt idx="1545">
                  <c:v>535.500000</c:v>
                </c:pt>
                <c:pt idx="1546">
                  <c:v>571.000000</c:v>
                </c:pt>
                <c:pt idx="1547">
                  <c:v>571.000000</c:v>
                </c:pt>
                <c:pt idx="1548">
                  <c:v>572.000000</c:v>
                </c:pt>
                <c:pt idx="1549">
                  <c:v>572.000000</c:v>
                </c:pt>
                <c:pt idx="1550">
                  <c:v>536.000000</c:v>
                </c:pt>
                <c:pt idx="1551">
                  <c:v>536.000000</c:v>
                </c:pt>
                <c:pt idx="1552">
                  <c:v>299.000000</c:v>
                </c:pt>
                <c:pt idx="1553">
                  <c:v>299.000000</c:v>
                </c:pt>
                <c:pt idx="1554">
                  <c:v>300.000000</c:v>
                </c:pt>
                <c:pt idx="1555">
                  <c:v>300.000000</c:v>
                </c:pt>
                <c:pt idx="1556">
                  <c:v>536.500000</c:v>
                </c:pt>
                <c:pt idx="1557">
                  <c:v>536.500000</c:v>
                </c:pt>
                <c:pt idx="1558">
                  <c:v>573.000000</c:v>
                </c:pt>
                <c:pt idx="1559">
                  <c:v>573.000000</c:v>
                </c:pt>
                <c:pt idx="1560">
                  <c:v>574.000000</c:v>
                </c:pt>
                <c:pt idx="1561">
                  <c:v>574.000000</c:v>
                </c:pt>
                <c:pt idx="1562">
                  <c:v>537.000000</c:v>
                </c:pt>
                <c:pt idx="1563">
                  <c:v>537.000000</c:v>
                </c:pt>
                <c:pt idx="1564">
                  <c:v>301.000000</c:v>
                </c:pt>
                <c:pt idx="1565">
                  <c:v>301.000000</c:v>
                </c:pt>
                <c:pt idx="1566">
                  <c:v>302.000000</c:v>
                </c:pt>
                <c:pt idx="1567">
                  <c:v>302.000000</c:v>
                </c:pt>
                <c:pt idx="1568">
                  <c:v>537.500000</c:v>
                </c:pt>
                <c:pt idx="1569">
                  <c:v>537.500000</c:v>
                </c:pt>
                <c:pt idx="1570">
                  <c:v>575.000000</c:v>
                </c:pt>
                <c:pt idx="1571">
                  <c:v>575.000000</c:v>
                </c:pt>
                <c:pt idx="1572">
                  <c:v>576.000000</c:v>
                </c:pt>
                <c:pt idx="1573">
                  <c:v>576.000000</c:v>
                </c:pt>
                <c:pt idx="1574">
                  <c:v>538.000000</c:v>
                </c:pt>
                <c:pt idx="1575">
                  <c:v>538.000000</c:v>
                </c:pt>
                <c:pt idx="1576">
                  <c:v>303.000000</c:v>
                </c:pt>
                <c:pt idx="1577">
                  <c:v>303.000000</c:v>
                </c:pt>
                <c:pt idx="1578">
                  <c:v>304.000000</c:v>
                </c:pt>
                <c:pt idx="1579">
                  <c:v>304.000000</c:v>
                </c:pt>
                <c:pt idx="1580">
                  <c:v>538.500000</c:v>
                </c:pt>
                <c:pt idx="1581">
                  <c:v>538.500000</c:v>
                </c:pt>
                <c:pt idx="1582">
                  <c:v>577.000000</c:v>
                </c:pt>
                <c:pt idx="1583">
                  <c:v>577.000000</c:v>
                </c:pt>
                <c:pt idx="1584">
                  <c:v>578.000000</c:v>
                </c:pt>
                <c:pt idx="1585">
                  <c:v>578.000000</c:v>
                </c:pt>
                <c:pt idx="1586">
                  <c:v>539.000000</c:v>
                </c:pt>
                <c:pt idx="1587">
                  <c:v>539.000000</c:v>
                </c:pt>
                <c:pt idx="1588">
                  <c:v>305.000000</c:v>
                </c:pt>
                <c:pt idx="1589">
                  <c:v>305.000000</c:v>
                </c:pt>
                <c:pt idx="1590">
                  <c:v>306.000000</c:v>
                </c:pt>
                <c:pt idx="1591">
                  <c:v>306.000000</c:v>
                </c:pt>
                <c:pt idx="1592">
                  <c:v>539.500000</c:v>
                </c:pt>
                <c:pt idx="1593">
                  <c:v>539.500000</c:v>
                </c:pt>
                <c:pt idx="1594">
                  <c:v>579.000000</c:v>
                </c:pt>
                <c:pt idx="1595">
                  <c:v>579.000000</c:v>
                </c:pt>
                <c:pt idx="1596">
                  <c:v>580.000000</c:v>
                </c:pt>
                <c:pt idx="1597">
                  <c:v>580.000000</c:v>
                </c:pt>
                <c:pt idx="1598">
                  <c:v>540.000000</c:v>
                </c:pt>
                <c:pt idx="1599">
                  <c:v>540.000000</c:v>
                </c:pt>
                <c:pt idx="1600">
                  <c:v>307.000000</c:v>
                </c:pt>
                <c:pt idx="1601">
                  <c:v>307.000000</c:v>
                </c:pt>
                <c:pt idx="1602">
                  <c:v>308.000000</c:v>
                </c:pt>
                <c:pt idx="1603">
                  <c:v>308.000000</c:v>
                </c:pt>
                <c:pt idx="1604">
                  <c:v>540.500000</c:v>
                </c:pt>
                <c:pt idx="1605">
                  <c:v>540.500000</c:v>
                </c:pt>
                <c:pt idx="1606">
                  <c:v>581.000000</c:v>
                </c:pt>
                <c:pt idx="1607">
                  <c:v>581.000000</c:v>
                </c:pt>
                <c:pt idx="1608">
                  <c:v>582.000000</c:v>
                </c:pt>
                <c:pt idx="1609">
                  <c:v>582.000000</c:v>
                </c:pt>
                <c:pt idx="1610">
                  <c:v>541.000000</c:v>
                </c:pt>
                <c:pt idx="1611">
                  <c:v>541.000000</c:v>
                </c:pt>
                <c:pt idx="1612">
                  <c:v>309.000000</c:v>
                </c:pt>
                <c:pt idx="1613">
                  <c:v>309.000000</c:v>
                </c:pt>
                <c:pt idx="1614">
                  <c:v>310.000000</c:v>
                </c:pt>
                <c:pt idx="1615">
                  <c:v>310.000000</c:v>
                </c:pt>
                <c:pt idx="1616">
                  <c:v>541.500000</c:v>
                </c:pt>
                <c:pt idx="1617">
                  <c:v>541.500000</c:v>
                </c:pt>
                <c:pt idx="1618">
                  <c:v>583.000000</c:v>
                </c:pt>
                <c:pt idx="1619">
                  <c:v>583.000000</c:v>
                </c:pt>
                <c:pt idx="1620">
                  <c:v>584.000000</c:v>
                </c:pt>
                <c:pt idx="1621">
                  <c:v>584.000000</c:v>
                </c:pt>
                <c:pt idx="1622">
                  <c:v>542.000000</c:v>
                </c:pt>
                <c:pt idx="1623">
                  <c:v>542.000000</c:v>
                </c:pt>
                <c:pt idx="1624">
                  <c:v>311.000000</c:v>
                </c:pt>
                <c:pt idx="1625">
                  <c:v>311.000000</c:v>
                </c:pt>
                <c:pt idx="1626">
                  <c:v>312.000000</c:v>
                </c:pt>
                <c:pt idx="1627">
                  <c:v>312.000000</c:v>
                </c:pt>
                <c:pt idx="1628">
                  <c:v>542.500000</c:v>
                </c:pt>
                <c:pt idx="1629">
                  <c:v>542.500000</c:v>
                </c:pt>
                <c:pt idx="1630">
                  <c:v>585.000000</c:v>
                </c:pt>
                <c:pt idx="1631">
                  <c:v>585.000000</c:v>
                </c:pt>
                <c:pt idx="1632">
                  <c:v>586.000000</c:v>
                </c:pt>
                <c:pt idx="1633">
                  <c:v>586.000000</c:v>
                </c:pt>
                <c:pt idx="1634">
                  <c:v>543.000000</c:v>
                </c:pt>
                <c:pt idx="1635">
                  <c:v>543.000000</c:v>
                </c:pt>
                <c:pt idx="1636">
                  <c:v>313.000000</c:v>
                </c:pt>
                <c:pt idx="1637">
                  <c:v>313.000000</c:v>
                </c:pt>
                <c:pt idx="1638">
                  <c:v>314.000000</c:v>
                </c:pt>
                <c:pt idx="1639">
                  <c:v>314.000000</c:v>
                </c:pt>
                <c:pt idx="1640">
                  <c:v>543.500000</c:v>
                </c:pt>
                <c:pt idx="1641">
                  <c:v>543.500000</c:v>
                </c:pt>
                <c:pt idx="1642">
                  <c:v>587.000000</c:v>
                </c:pt>
                <c:pt idx="1643">
                  <c:v>587.000000</c:v>
                </c:pt>
                <c:pt idx="1644">
                  <c:v>588.000000</c:v>
                </c:pt>
                <c:pt idx="1645">
                  <c:v>588.000000</c:v>
                </c:pt>
                <c:pt idx="1646">
                  <c:v>544.000000</c:v>
                </c:pt>
                <c:pt idx="1647">
                  <c:v>544.000000</c:v>
                </c:pt>
                <c:pt idx="1648">
                  <c:v>315.000000</c:v>
                </c:pt>
                <c:pt idx="1649">
                  <c:v>315.000000</c:v>
                </c:pt>
                <c:pt idx="1650">
                  <c:v>316.000000</c:v>
                </c:pt>
                <c:pt idx="1651">
                  <c:v>316.000000</c:v>
                </c:pt>
                <c:pt idx="1652">
                  <c:v>544.500000</c:v>
                </c:pt>
                <c:pt idx="1653">
                  <c:v>544.500000</c:v>
                </c:pt>
                <c:pt idx="1654">
                  <c:v>589.000000</c:v>
                </c:pt>
                <c:pt idx="1655">
                  <c:v>589.000000</c:v>
                </c:pt>
                <c:pt idx="1656">
                  <c:v>590.000000</c:v>
                </c:pt>
                <c:pt idx="1657">
                  <c:v>590.000000</c:v>
                </c:pt>
                <c:pt idx="1658">
                  <c:v>545.000000</c:v>
                </c:pt>
                <c:pt idx="1659">
                  <c:v>545.000000</c:v>
                </c:pt>
                <c:pt idx="1660">
                  <c:v>317.000000</c:v>
                </c:pt>
                <c:pt idx="1661">
                  <c:v>317.000000</c:v>
                </c:pt>
                <c:pt idx="1662">
                  <c:v>318.000000</c:v>
                </c:pt>
                <c:pt idx="1663">
                  <c:v>318.000000</c:v>
                </c:pt>
                <c:pt idx="1664">
                  <c:v>545.500000</c:v>
                </c:pt>
                <c:pt idx="1665">
                  <c:v>545.500000</c:v>
                </c:pt>
                <c:pt idx="1666">
                  <c:v>591.000000</c:v>
                </c:pt>
                <c:pt idx="1667">
                  <c:v>591.000000</c:v>
                </c:pt>
                <c:pt idx="1668">
                  <c:v>592.000000</c:v>
                </c:pt>
                <c:pt idx="1669">
                  <c:v>592.000000</c:v>
                </c:pt>
                <c:pt idx="1670">
                  <c:v>546.000000</c:v>
                </c:pt>
                <c:pt idx="1671">
                  <c:v>546.000000</c:v>
                </c:pt>
                <c:pt idx="1672">
                  <c:v>319.000000</c:v>
                </c:pt>
                <c:pt idx="1673">
                  <c:v>319.000000</c:v>
                </c:pt>
                <c:pt idx="1674">
                  <c:v>320.000000</c:v>
                </c:pt>
                <c:pt idx="1675">
                  <c:v>320.000000</c:v>
                </c:pt>
                <c:pt idx="1676">
                  <c:v>546.500000</c:v>
                </c:pt>
                <c:pt idx="1677">
                  <c:v>546.500000</c:v>
                </c:pt>
                <c:pt idx="1678">
                  <c:v>593.000000</c:v>
                </c:pt>
                <c:pt idx="1679">
                  <c:v>593.000000</c:v>
                </c:pt>
                <c:pt idx="1680">
                  <c:v>594.000000</c:v>
                </c:pt>
                <c:pt idx="1681">
                  <c:v>594.000000</c:v>
                </c:pt>
                <c:pt idx="1682">
                  <c:v>547.000000</c:v>
                </c:pt>
                <c:pt idx="1683">
                  <c:v>547.000000</c:v>
                </c:pt>
                <c:pt idx="1684">
                  <c:v>321.000000</c:v>
                </c:pt>
                <c:pt idx="1685">
                  <c:v>321.000000</c:v>
                </c:pt>
                <c:pt idx="1686">
                  <c:v>322.000000</c:v>
                </c:pt>
                <c:pt idx="1687">
                  <c:v>322.000000</c:v>
                </c:pt>
                <c:pt idx="1688">
                  <c:v>547.500000</c:v>
                </c:pt>
                <c:pt idx="1689">
                  <c:v>547.500000</c:v>
                </c:pt>
                <c:pt idx="1690">
                  <c:v>595.000000</c:v>
                </c:pt>
                <c:pt idx="1691">
                  <c:v>595.000000</c:v>
                </c:pt>
                <c:pt idx="1692">
                  <c:v>596.000000</c:v>
                </c:pt>
                <c:pt idx="1693">
                  <c:v>596.000000</c:v>
                </c:pt>
                <c:pt idx="1694">
                  <c:v>548.000000</c:v>
                </c:pt>
                <c:pt idx="1695">
                  <c:v>548.000000</c:v>
                </c:pt>
                <c:pt idx="1696">
                  <c:v>323.000000</c:v>
                </c:pt>
                <c:pt idx="1697">
                  <c:v>323.000000</c:v>
                </c:pt>
                <c:pt idx="1698">
                  <c:v>324.000000</c:v>
                </c:pt>
                <c:pt idx="1699">
                  <c:v>324.000000</c:v>
                </c:pt>
                <c:pt idx="1700">
                  <c:v>548.500000</c:v>
                </c:pt>
                <c:pt idx="1701">
                  <c:v>548.500000</c:v>
                </c:pt>
                <c:pt idx="1702">
                  <c:v>597.000000</c:v>
                </c:pt>
                <c:pt idx="1703">
                  <c:v>597.000000</c:v>
                </c:pt>
                <c:pt idx="1704">
                  <c:v>598.000000</c:v>
                </c:pt>
                <c:pt idx="1705">
                  <c:v>598.000000</c:v>
                </c:pt>
                <c:pt idx="1706">
                  <c:v>549.000000</c:v>
                </c:pt>
                <c:pt idx="1707">
                  <c:v>549.000000</c:v>
                </c:pt>
                <c:pt idx="1708">
                  <c:v>325.000000</c:v>
                </c:pt>
                <c:pt idx="1709">
                  <c:v>325.000000</c:v>
                </c:pt>
                <c:pt idx="1710">
                  <c:v>326.000000</c:v>
                </c:pt>
                <c:pt idx="1711">
                  <c:v>326.000000</c:v>
                </c:pt>
                <c:pt idx="1712">
                  <c:v>549.500000</c:v>
                </c:pt>
                <c:pt idx="1713">
                  <c:v>549.500000</c:v>
                </c:pt>
                <c:pt idx="1714">
                  <c:v>599.000000</c:v>
                </c:pt>
                <c:pt idx="1715">
                  <c:v>599.000000</c:v>
                </c:pt>
                <c:pt idx="1716">
                  <c:v>600.000000</c:v>
                </c:pt>
                <c:pt idx="1717">
                  <c:v>600.000000</c:v>
                </c:pt>
                <c:pt idx="1718">
                  <c:v>550.000000</c:v>
                </c:pt>
                <c:pt idx="1719">
                  <c:v>550.000000</c:v>
                </c:pt>
                <c:pt idx="1720">
                  <c:v>327.000000</c:v>
                </c:pt>
                <c:pt idx="1721">
                  <c:v>327.000000</c:v>
                </c:pt>
                <c:pt idx="1722">
                  <c:v>328.000000</c:v>
                </c:pt>
                <c:pt idx="1723">
                  <c:v>328.000000</c:v>
                </c:pt>
                <c:pt idx="1724">
                  <c:v>550.500000</c:v>
                </c:pt>
                <c:pt idx="1725">
                  <c:v>550.500000</c:v>
                </c:pt>
                <c:pt idx="1726">
                  <c:v>601.000000</c:v>
                </c:pt>
                <c:pt idx="1727">
                  <c:v>601.000000</c:v>
                </c:pt>
                <c:pt idx="1728">
                  <c:v>602.000000</c:v>
                </c:pt>
                <c:pt idx="1729">
                  <c:v>602.000000</c:v>
                </c:pt>
                <c:pt idx="1730">
                  <c:v>551.000000</c:v>
                </c:pt>
                <c:pt idx="1731">
                  <c:v>551.000000</c:v>
                </c:pt>
                <c:pt idx="1732">
                  <c:v>329.000000</c:v>
                </c:pt>
                <c:pt idx="1733">
                  <c:v>329.000000</c:v>
                </c:pt>
                <c:pt idx="1734">
                  <c:v>330.000000</c:v>
                </c:pt>
                <c:pt idx="1735">
                  <c:v>330.000000</c:v>
                </c:pt>
                <c:pt idx="1736">
                  <c:v>551.500000</c:v>
                </c:pt>
                <c:pt idx="1737">
                  <c:v>551.500000</c:v>
                </c:pt>
                <c:pt idx="1738">
                  <c:v>603.000000</c:v>
                </c:pt>
                <c:pt idx="1739">
                  <c:v>603.000000</c:v>
                </c:pt>
                <c:pt idx="1740">
                  <c:v>604.000000</c:v>
                </c:pt>
                <c:pt idx="1741">
                  <c:v>604.000000</c:v>
                </c:pt>
                <c:pt idx="1742">
                  <c:v>552.000000</c:v>
                </c:pt>
                <c:pt idx="1743">
                  <c:v>552.000000</c:v>
                </c:pt>
                <c:pt idx="1744">
                  <c:v>331.000000</c:v>
                </c:pt>
                <c:pt idx="1745">
                  <c:v>331.000000</c:v>
                </c:pt>
                <c:pt idx="1746">
                  <c:v>332.000000</c:v>
                </c:pt>
                <c:pt idx="1747">
                  <c:v>332.000000</c:v>
                </c:pt>
                <c:pt idx="1748">
                  <c:v>552.500000</c:v>
                </c:pt>
                <c:pt idx="1749">
                  <c:v>552.500000</c:v>
                </c:pt>
                <c:pt idx="1750">
                  <c:v>605.000000</c:v>
                </c:pt>
                <c:pt idx="1751">
                  <c:v>605.000000</c:v>
                </c:pt>
                <c:pt idx="1752">
                  <c:v>606.000000</c:v>
                </c:pt>
                <c:pt idx="1753">
                  <c:v>606.000000</c:v>
                </c:pt>
                <c:pt idx="1754">
                  <c:v>553.000000</c:v>
                </c:pt>
                <c:pt idx="1755">
                  <c:v>553.000000</c:v>
                </c:pt>
                <c:pt idx="1756">
                  <c:v>333.000000</c:v>
                </c:pt>
                <c:pt idx="1757">
                  <c:v>333.000000</c:v>
                </c:pt>
                <c:pt idx="1758">
                  <c:v>334.000000</c:v>
                </c:pt>
                <c:pt idx="1759">
                  <c:v>334.000000</c:v>
                </c:pt>
                <c:pt idx="1760">
                  <c:v>553.500000</c:v>
                </c:pt>
                <c:pt idx="1761">
                  <c:v>553.500000</c:v>
                </c:pt>
                <c:pt idx="1762">
                  <c:v>607.000000</c:v>
                </c:pt>
                <c:pt idx="1763">
                  <c:v>607.000000</c:v>
                </c:pt>
                <c:pt idx="1764">
                  <c:v>608.000000</c:v>
                </c:pt>
                <c:pt idx="1765">
                  <c:v>608.000000</c:v>
                </c:pt>
                <c:pt idx="1766">
                  <c:v>554.000000</c:v>
                </c:pt>
                <c:pt idx="1767">
                  <c:v>554.000000</c:v>
                </c:pt>
                <c:pt idx="1768">
                  <c:v>335.000000</c:v>
                </c:pt>
                <c:pt idx="1769">
                  <c:v>335.000000</c:v>
                </c:pt>
                <c:pt idx="1770">
                  <c:v>336.000000</c:v>
                </c:pt>
                <c:pt idx="1771">
                  <c:v>336.000000</c:v>
                </c:pt>
                <c:pt idx="1772">
                  <c:v>554.500000</c:v>
                </c:pt>
                <c:pt idx="1773">
                  <c:v>554.500000</c:v>
                </c:pt>
                <c:pt idx="1774">
                  <c:v>609.000000</c:v>
                </c:pt>
                <c:pt idx="1775">
                  <c:v>609.000000</c:v>
                </c:pt>
                <c:pt idx="1776">
                  <c:v>610.000000</c:v>
                </c:pt>
                <c:pt idx="1777">
                  <c:v>610.000000</c:v>
                </c:pt>
                <c:pt idx="1778">
                  <c:v>555.000000</c:v>
                </c:pt>
                <c:pt idx="1779">
                  <c:v>555.000000</c:v>
                </c:pt>
                <c:pt idx="1780">
                  <c:v>337.000000</c:v>
                </c:pt>
                <c:pt idx="1781">
                  <c:v>337.000000</c:v>
                </c:pt>
                <c:pt idx="1782">
                  <c:v>338.000000</c:v>
                </c:pt>
                <c:pt idx="1783">
                  <c:v>338.000000</c:v>
                </c:pt>
                <c:pt idx="1784">
                  <c:v>555.500000</c:v>
                </c:pt>
                <c:pt idx="1785">
                  <c:v>555.500000</c:v>
                </c:pt>
                <c:pt idx="1786">
                  <c:v>611.000000</c:v>
                </c:pt>
                <c:pt idx="1787">
                  <c:v>611.000000</c:v>
                </c:pt>
                <c:pt idx="1788">
                  <c:v>612.000000</c:v>
                </c:pt>
                <c:pt idx="1789">
                  <c:v>612.000000</c:v>
                </c:pt>
                <c:pt idx="1790">
                  <c:v>556.000000</c:v>
                </c:pt>
                <c:pt idx="1791">
                  <c:v>556.000000</c:v>
                </c:pt>
                <c:pt idx="1792">
                  <c:v>339.000000</c:v>
                </c:pt>
                <c:pt idx="1793">
                  <c:v>339.000000</c:v>
                </c:pt>
                <c:pt idx="1794">
                  <c:v>340.000000</c:v>
                </c:pt>
                <c:pt idx="1795">
                  <c:v>340.000000</c:v>
                </c:pt>
                <c:pt idx="1796">
                  <c:v>556.500000</c:v>
                </c:pt>
                <c:pt idx="1797">
                  <c:v>556.500000</c:v>
                </c:pt>
                <c:pt idx="1798">
                  <c:v>613.000000</c:v>
                </c:pt>
                <c:pt idx="1799">
                  <c:v>613.000000</c:v>
                </c:pt>
                <c:pt idx="1800">
                  <c:v>614.000000</c:v>
                </c:pt>
                <c:pt idx="1801">
                  <c:v>614.000000</c:v>
                </c:pt>
                <c:pt idx="1802">
                  <c:v>557.000000</c:v>
                </c:pt>
                <c:pt idx="1803">
                  <c:v>557.000000</c:v>
                </c:pt>
                <c:pt idx="1804">
                  <c:v>341.000000</c:v>
                </c:pt>
                <c:pt idx="1805">
                  <c:v>341.000000</c:v>
                </c:pt>
                <c:pt idx="1806">
                  <c:v>342.000000</c:v>
                </c:pt>
                <c:pt idx="1807">
                  <c:v>342.000000</c:v>
                </c:pt>
                <c:pt idx="1808">
                  <c:v>557.500000</c:v>
                </c:pt>
                <c:pt idx="1809">
                  <c:v>557.500000</c:v>
                </c:pt>
                <c:pt idx="1810">
                  <c:v>615.000000</c:v>
                </c:pt>
                <c:pt idx="1811">
                  <c:v>615.000000</c:v>
                </c:pt>
                <c:pt idx="1812">
                  <c:v>616.000000</c:v>
                </c:pt>
                <c:pt idx="1813">
                  <c:v>616.000000</c:v>
                </c:pt>
                <c:pt idx="1814">
                  <c:v>558.000000</c:v>
                </c:pt>
                <c:pt idx="1815">
                  <c:v>558.000000</c:v>
                </c:pt>
                <c:pt idx="1816">
                  <c:v>343.000000</c:v>
                </c:pt>
                <c:pt idx="1817">
                  <c:v>343.000000</c:v>
                </c:pt>
                <c:pt idx="1818">
                  <c:v>344.000000</c:v>
                </c:pt>
                <c:pt idx="1819">
                  <c:v>344.000000</c:v>
                </c:pt>
                <c:pt idx="1820">
                  <c:v>558.500000</c:v>
                </c:pt>
                <c:pt idx="1821">
                  <c:v>558.500000</c:v>
                </c:pt>
                <c:pt idx="1822">
                  <c:v>617.000000</c:v>
                </c:pt>
                <c:pt idx="1823">
                  <c:v>617.000000</c:v>
                </c:pt>
                <c:pt idx="1824">
                  <c:v>618.000000</c:v>
                </c:pt>
                <c:pt idx="1825">
                  <c:v>618.000000</c:v>
                </c:pt>
                <c:pt idx="1826">
                  <c:v>559.000000</c:v>
                </c:pt>
                <c:pt idx="1827">
                  <c:v>559.000000</c:v>
                </c:pt>
                <c:pt idx="1828">
                  <c:v>345.000000</c:v>
                </c:pt>
                <c:pt idx="1829">
                  <c:v>345.000000</c:v>
                </c:pt>
                <c:pt idx="1830">
                  <c:v>346.000000</c:v>
                </c:pt>
                <c:pt idx="1831">
                  <c:v>346.000000</c:v>
                </c:pt>
                <c:pt idx="1832">
                  <c:v>559.500000</c:v>
                </c:pt>
                <c:pt idx="1833">
                  <c:v>559.500000</c:v>
                </c:pt>
                <c:pt idx="1834">
                  <c:v>619.000000</c:v>
                </c:pt>
                <c:pt idx="1835">
                  <c:v>619.000000</c:v>
                </c:pt>
                <c:pt idx="1836">
                  <c:v>620.000000</c:v>
                </c:pt>
                <c:pt idx="1837">
                  <c:v>620.000000</c:v>
                </c:pt>
                <c:pt idx="1838">
                  <c:v>560.000000</c:v>
                </c:pt>
                <c:pt idx="1839">
                  <c:v>560.000000</c:v>
                </c:pt>
                <c:pt idx="1840">
                  <c:v>347.000000</c:v>
                </c:pt>
                <c:pt idx="1841">
                  <c:v>347.000000</c:v>
                </c:pt>
                <c:pt idx="1842">
                  <c:v>348.000000</c:v>
                </c:pt>
                <c:pt idx="1843">
                  <c:v>348.000000</c:v>
                </c:pt>
                <c:pt idx="1844">
                  <c:v>560.500000</c:v>
                </c:pt>
                <c:pt idx="1845">
                  <c:v>560.500000</c:v>
                </c:pt>
                <c:pt idx="1846">
                  <c:v>621.000000</c:v>
                </c:pt>
                <c:pt idx="1847">
                  <c:v>621.000000</c:v>
                </c:pt>
                <c:pt idx="1848">
                  <c:v>622.000000</c:v>
                </c:pt>
                <c:pt idx="1849">
                  <c:v>622.000000</c:v>
                </c:pt>
                <c:pt idx="1850">
                  <c:v>561.000000</c:v>
                </c:pt>
                <c:pt idx="1851">
                  <c:v>561.000000</c:v>
                </c:pt>
                <c:pt idx="1852">
                  <c:v>349.000000</c:v>
                </c:pt>
                <c:pt idx="1853">
                  <c:v>349.000000</c:v>
                </c:pt>
                <c:pt idx="1854">
                  <c:v>350.000000</c:v>
                </c:pt>
                <c:pt idx="1855">
                  <c:v>350.000000</c:v>
                </c:pt>
                <c:pt idx="1856">
                  <c:v>561.500000</c:v>
                </c:pt>
                <c:pt idx="1857">
                  <c:v>561.500000</c:v>
                </c:pt>
                <c:pt idx="1858">
                  <c:v>623.000000</c:v>
                </c:pt>
                <c:pt idx="1859">
                  <c:v>623.000000</c:v>
                </c:pt>
                <c:pt idx="1860">
                  <c:v>624.000000</c:v>
                </c:pt>
                <c:pt idx="1861">
                  <c:v>624.000000</c:v>
                </c:pt>
                <c:pt idx="1862">
                  <c:v>562.000000</c:v>
                </c:pt>
                <c:pt idx="1863">
                  <c:v>562.000000</c:v>
                </c:pt>
                <c:pt idx="1864">
                  <c:v>351.000000</c:v>
                </c:pt>
                <c:pt idx="1865">
                  <c:v>351.000000</c:v>
                </c:pt>
                <c:pt idx="1866">
                  <c:v>352.000000</c:v>
                </c:pt>
                <c:pt idx="1867">
                  <c:v>352.000000</c:v>
                </c:pt>
                <c:pt idx="1868">
                  <c:v>562.500000</c:v>
                </c:pt>
                <c:pt idx="1869">
                  <c:v>562.500000</c:v>
                </c:pt>
                <c:pt idx="1870">
                  <c:v>625.000000</c:v>
                </c:pt>
                <c:pt idx="1871">
                  <c:v>625.000000</c:v>
                </c:pt>
                <c:pt idx="1872">
                  <c:v>626.000000</c:v>
                </c:pt>
                <c:pt idx="1873">
                  <c:v>626.000000</c:v>
                </c:pt>
                <c:pt idx="1874">
                  <c:v>563.000000</c:v>
                </c:pt>
                <c:pt idx="1875">
                  <c:v>563.000000</c:v>
                </c:pt>
                <c:pt idx="1876">
                  <c:v>353.000000</c:v>
                </c:pt>
                <c:pt idx="1877">
                  <c:v>353.000000</c:v>
                </c:pt>
                <c:pt idx="1878">
                  <c:v>354.000000</c:v>
                </c:pt>
                <c:pt idx="1879">
                  <c:v>354.000000</c:v>
                </c:pt>
                <c:pt idx="1880">
                  <c:v>563.500000</c:v>
                </c:pt>
                <c:pt idx="1881">
                  <c:v>563.500000</c:v>
                </c:pt>
                <c:pt idx="1882">
                  <c:v>627.000000</c:v>
                </c:pt>
                <c:pt idx="1883">
                  <c:v>627.000000</c:v>
                </c:pt>
                <c:pt idx="1884">
                  <c:v>628.000000</c:v>
                </c:pt>
                <c:pt idx="1885">
                  <c:v>628.000000</c:v>
                </c:pt>
                <c:pt idx="1886">
                  <c:v>564.000000</c:v>
                </c:pt>
                <c:pt idx="1887">
                  <c:v>564.000000</c:v>
                </c:pt>
                <c:pt idx="1888">
                  <c:v>355.000000</c:v>
                </c:pt>
                <c:pt idx="1889">
                  <c:v>355.000000</c:v>
                </c:pt>
                <c:pt idx="1890">
                  <c:v>356.000000</c:v>
                </c:pt>
                <c:pt idx="1891">
                  <c:v>356.000000</c:v>
                </c:pt>
                <c:pt idx="1892">
                  <c:v>590.000000</c:v>
                </c:pt>
                <c:pt idx="1893">
                  <c:v>590.000000</c:v>
                </c:pt>
                <c:pt idx="1894">
                  <c:v>680.000000</c:v>
                </c:pt>
                <c:pt idx="1895">
                  <c:v>680.000000</c:v>
                </c:pt>
                <c:pt idx="1896">
                  <c:v>681.000000</c:v>
                </c:pt>
                <c:pt idx="1897">
                  <c:v>681.000000</c:v>
                </c:pt>
                <c:pt idx="1898">
                  <c:v>590.500000</c:v>
                </c:pt>
                <c:pt idx="1899">
                  <c:v>590.500000</c:v>
                </c:pt>
                <c:pt idx="1900">
                  <c:v>357.000000</c:v>
                </c:pt>
                <c:pt idx="1901">
                  <c:v>357.000000</c:v>
                </c:pt>
                <c:pt idx="1902">
                  <c:v>358.000000</c:v>
                </c:pt>
                <c:pt idx="1903">
                  <c:v>358.000000</c:v>
                </c:pt>
                <c:pt idx="1904">
                  <c:v>591.000000</c:v>
                </c:pt>
                <c:pt idx="1905">
                  <c:v>591.000000</c:v>
                </c:pt>
                <c:pt idx="1906">
                  <c:v>682.000000</c:v>
                </c:pt>
                <c:pt idx="1907">
                  <c:v>682.000000</c:v>
                </c:pt>
                <c:pt idx="1908">
                  <c:v>683.000000</c:v>
                </c:pt>
                <c:pt idx="1909">
                  <c:v>683.000000</c:v>
                </c:pt>
                <c:pt idx="1910">
                  <c:v>591.500000</c:v>
                </c:pt>
                <c:pt idx="1911">
                  <c:v>591.500000</c:v>
                </c:pt>
                <c:pt idx="1912">
                  <c:v>359.000000</c:v>
                </c:pt>
                <c:pt idx="1913">
                  <c:v>359.000000</c:v>
                </c:pt>
                <c:pt idx="1914">
                  <c:v>360.000000</c:v>
                </c:pt>
                <c:pt idx="1915">
                  <c:v>360.000000</c:v>
                </c:pt>
                <c:pt idx="1916">
                  <c:v>592.000000</c:v>
                </c:pt>
                <c:pt idx="1917">
                  <c:v>592.000000</c:v>
                </c:pt>
                <c:pt idx="1918">
                  <c:v>684.000000</c:v>
                </c:pt>
                <c:pt idx="1919">
                  <c:v>684.000000</c:v>
                </c:pt>
                <c:pt idx="1920">
                  <c:v>685.000000</c:v>
                </c:pt>
                <c:pt idx="1921">
                  <c:v>685.000000</c:v>
                </c:pt>
                <c:pt idx="1922">
                  <c:v>592.500000</c:v>
                </c:pt>
                <c:pt idx="1923">
                  <c:v>592.500000</c:v>
                </c:pt>
                <c:pt idx="1924">
                  <c:v>361.000000</c:v>
                </c:pt>
                <c:pt idx="1925">
                  <c:v>361.000000</c:v>
                </c:pt>
                <c:pt idx="1926">
                  <c:v>362.000000</c:v>
                </c:pt>
                <c:pt idx="1927">
                  <c:v>362.000000</c:v>
                </c:pt>
                <c:pt idx="1928">
                  <c:v>593.000000</c:v>
                </c:pt>
                <c:pt idx="1929">
                  <c:v>593.000000</c:v>
                </c:pt>
                <c:pt idx="1930">
                  <c:v>686.000000</c:v>
                </c:pt>
                <c:pt idx="1931">
                  <c:v>686.000000</c:v>
                </c:pt>
                <c:pt idx="1932">
                  <c:v>687.000000</c:v>
                </c:pt>
                <c:pt idx="1933">
                  <c:v>687.000000</c:v>
                </c:pt>
                <c:pt idx="1934">
                  <c:v>593.500000</c:v>
                </c:pt>
                <c:pt idx="1935">
                  <c:v>593.500000</c:v>
                </c:pt>
                <c:pt idx="1936">
                  <c:v>363.000000</c:v>
                </c:pt>
                <c:pt idx="1937">
                  <c:v>363.000000</c:v>
                </c:pt>
                <c:pt idx="1938">
                  <c:v>364.000000</c:v>
                </c:pt>
                <c:pt idx="1939">
                  <c:v>364.000000</c:v>
                </c:pt>
                <c:pt idx="1940">
                  <c:v>594.000000</c:v>
                </c:pt>
                <c:pt idx="1941">
                  <c:v>594.000000</c:v>
                </c:pt>
                <c:pt idx="1942">
                  <c:v>688.000000</c:v>
                </c:pt>
                <c:pt idx="1943">
                  <c:v>688.000000</c:v>
                </c:pt>
                <c:pt idx="1944">
                  <c:v>689.000000</c:v>
                </c:pt>
                <c:pt idx="1945">
                  <c:v>689.000000</c:v>
                </c:pt>
                <c:pt idx="1946">
                  <c:v>594.500000</c:v>
                </c:pt>
                <c:pt idx="1947">
                  <c:v>594.500000</c:v>
                </c:pt>
                <c:pt idx="1948">
                  <c:v>365.000000</c:v>
                </c:pt>
                <c:pt idx="1949">
                  <c:v>365.000000</c:v>
                </c:pt>
                <c:pt idx="1950">
                  <c:v>366.000000</c:v>
                </c:pt>
                <c:pt idx="1951">
                  <c:v>366.000000</c:v>
                </c:pt>
                <c:pt idx="1952">
                  <c:v>595.000000</c:v>
                </c:pt>
                <c:pt idx="1953">
                  <c:v>595.000000</c:v>
                </c:pt>
                <c:pt idx="1954">
                  <c:v>690.000000</c:v>
                </c:pt>
                <c:pt idx="1955">
                  <c:v>690.000000</c:v>
                </c:pt>
                <c:pt idx="1956">
                  <c:v>691.000000</c:v>
                </c:pt>
                <c:pt idx="1957">
                  <c:v>691.000000</c:v>
                </c:pt>
                <c:pt idx="1958">
                  <c:v>595.500000</c:v>
                </c:pt>
                <c:pt idx="1959">
                  <c:v>595.500000</c:v>
                </c:pt>
                <c:pt idx="1960">
                  <c:v>367.000000</c:v>
                </c:pt>
                <c:pt idx="1961">
                  <c:v>367.000000</c:v>
                </c:pt>
                <c:pt idx="1962">
                  <c:v>368.000000</c:v>
                </c:pt>
                <c:pt idx="1963">
                  <c:v>368.000000</c:v>
                </c:pt>
                <c:pt idx="1964">
                  <c:v>596.000000</c:v>
                </c:pt>
                <c:pt idx="1965">
                  <c:v>596.000000</c:v>
                </c:pt>
                <c:pt idx="1966">
                  <c:v>692.000000</c:v>
                </c:pt>
                <c:pt idx="1967">
                  <c:v>692.000000</c:v>
                </c:pt>
                <c:pt idx="1968">
                  <c:v>693.000000</c:v>
                </c:pt>
                <c:pt idx="1969">
                  <c:v>693.000000</c:v>
                </c:pt>
                <c:pt idx="1970">
                  <c:v>596.500000</c:v>
                </c:pt>
                <c:pt idx="1971">
                  <c:v>596.500000</c:v>
                </c:pt>
                <c:pt idx="1972">
                  <c:v>369.000000</c:v>
                </c:pt>
                <c:pt idx="1973">
                  <c:v>369.000000</c:v>
                </c:pt>
                <c:pt idx="1974">
                  <c:v>370.000000</c:v>
                </c:pt>
                <c:pt idx="1975">
                  <c:v>370.000000</c:v>
                </c:pt>
                <c:pt idx="1976">
                  <c:v>597.000000</c:v>
                </c:pt>
                <c:pt idx="1977">
                  <c:v>597.000000</c:v>
                </c:pt>
                <c:pt idx="1978">
                  <c:v>694.000000</c:v>
                </c:pt>
                <c:pt idx="1979">
                  <c:v>694.000000</c:v>
                </c:pt>
                <c:pt idx="1980">
                  <c:v>695.000000</c:v>
                </c:pt>
                <c:pt idx="1981">
                  <c:v>695.000000</c:v>
                </c:pt>
                <c:pt idx="1982">
                  <c:v>597.500000</c:v>
                </c:pt>
                <c:pt idx="1983">
                  <c:v>597.500000</c:v>
                </c:pt>
                <c:pt idx="1984">
                  <c:v>371.000000</c:v>
                </c:pt>
                <c:pt idx="1985">
                  <c:v>371.000000</c:v>
                </c:pt>
                <c:pt idx="1986">
                  <c:v>372.000000</c:v>
                </c:pt>
                <c:pt idx="1987">
                  <c:v>372.000000</c:v>
                </c:pt>
                <c:pt idx="1988">
                  <c:v>598.000000</c:v>
                </c:pt>
                <c:pt idx="1989">
                  <c:v>598.000000</c:v>
                </c:pt>
                <c:pt idx="1990">
                  <c:v>696.000000</c:v>
                </c:pt>
                <c:pt idx="1991">
                  <c:v>696.000000</c:v>
                </c:pt>
                <c:pt idx="1992">
                  <c:v>697.000000</c:v>
                </c:pt>
                <c:pt idx="1993">
                  <c:v>697.000000</c:v>
                </c:pt>
                <c:pt idx="1994">
                  <c:v>598.500000</c:v>
                </c:pt>
                <c:pt idx="1995">
                  <c:v>598.500000</c:v>
                </c:pt>
                <c:pt idx="1996">
                  <c:v>373.000000</c:v>
                </c:pt>
                <c:pt idx="1997">
                  <c:v>373.000000</c:v>
                </c:pt>
                <c:pt idx="1998">
                  <c:v>374.000000</c:v>
                </c:pt>
                <c:pt idx="1999">
                  <c:v>374.000000</c:v>
                </c:pt>
                <c:pt idx="2000">
                  <c:v>599.000000</c:v>
                </c:pt>
                <c:pt idx="2001">
                  <c:v>599.000000</c:v>
                </c:pt>
                <c:pt idx="2002">
                  <c:v>698.000000</c:v>
                </c:pt>
                <c:pt idx="2003">
                  <c:v>698.000000</c:v>
                </c:pt>
                <c:pt idx="2004">
                  <c:v>699.000000</c:v>
                </c:pt>
                <c:pt idx="2005">
                  <c:v>699.000000</c:v>
                </c:pt>
                <c:pt idx="2006">
                  <c:v>599.500000</c:v>
                </c:pt>
                <c:pt idx="2007">
                  <c:v>599.500000</c:v>
                </c:pt>
                <c:pt idx="2008">
                  <c:v>375.000000</c:v>
                </c:pt>
                <c:pt idx="2009">
                  <c:v>375.000000</c:v>
                </c:pt>
                <c:pt idx="2010">
                  <c:v>376.000000</c:v>
                </c:pt>
                <c:pt idx="2011">
                  <c:v>376.000000</c:v>
                </c:pt>
                <c:pt idx="2012">
                  <c:v>600.000000</c:v>
                </c:pt>
                <c:pt idx="2013">
                  <c:v>600.000000</c:v>
                </c:pt>
                <c:pt idx="2014">
                  <c:v>700.000000</c:v>
                </c:pt>
                <c:pt idx="2015">
                  <c:v>700.000000</c:v>
                </c:pt>
                <c:pt idx="2016">
                  <c:v>701.000000</c:v>
                </c:pt>
                <c:pt idx="2017">
                  <c:v>701.000000</c:v>
                </c:pt>
                <c:pt idx="2018">
                  <c:v>600.500000</c:v>
                </c:pt>
                <c:pt idx="2019">
                  <c:v>600.500000</c:v>
                </c:pt>
                <c:pt idx="2020">
                  <c:v>377.000000</c:v>
                </c:pt>
                <c:pt idx="2021">
                  <c:v>377.000000</c:v>
                </c:pt>
                <c:pt idx="2022">
                  <c:v>378.000000</c:v>
                </c:pt>
                <c:pt idx="2023">
                  <c:v>378.000000</c:v>
                </c:pt>
                <c:pt idx="2024">
                  <c:v>601.000000</c:v>
                </c:pt>
                <c:pt idx="2025">
                  <c:v>601.000000</c:v>
                </c:pt>
                <c:pt idx="2026">
                  <c:v>702.000000</c:v>
                </c:pt>
                <c:pt idx="2027">
                  <c:v>702.000000</c:v>
                </c:pt>
                <c:pt idx="2028">
                  <c:v>703.000000</c:v>
                </c:pt>
                <c:pt idx="2029">
                  <c:v>703.000000</c:v>
                </c:pt>
                <c:pt idx="2030">
                  <c:v>601.500000</c:v>
                </c:pt>
                <c:pt idx="2031">
                  <c:v>601.500000</c:v>
                </c:pt>
                <c:pt idx="2032">
                  <c:v>379.000000</c:v>
                </c:pt>
                <c:pt idx="2033">
                  <c:v>379.000000</c:v>
                </c:pt>
                <c:pt idx="2034">
                  <c:v>380.000000</c:v>
                </c:pt>
                <c:pt idx="2035">
                  <c:v>380.000000</c:v>
                </c:pt>
                <c:pt idx="2036">
                  <c:v>602.000000</c:v>
                </c:pt>
                <c:pt idx="2037">
                  <c:v>602.000000</c:v>
                </c:pt>
                <c:pt idx="2038">
                  <c:v>704.000000</c:v>
                </c:pt>
                <c:pt idx="2039">
                  <c:v>704.000000</c:v>
                </c:pt>
                <c:pt idx="2040">
                  <c:v>705.000000</c:v>
                </c:pt>
                <c:pt idx="2041">
                  <c:v>705.000000</c:v>
                </c:pt>
                <c:pt idx="2042">
                  <c:v>602.500000</c:v>
                </c:pt>
                <c:pt idx="2043">
                  <c:v>602.500000</c:v>
                </c:pt>
                <c:pt idx="2044">
                  <c:v>381.000000</c:v>
                </c:pt>
                <c:pt idx="2045">
                  <c:v>381.000000</c:v>
                </c:pt>
                <c:pt idx="2046">
                  <c:v>382.000000</c:v>
                </c:pt>
                <c:pt idx="2047">
                  <c:v>382.000000</c:v>
                </c:pt>
                <c:pt idx="2048">
                  <c:v>603.000000</c:v>
                </c:pt>
                <c:pt idx="2049">
                  <c:v>603.000000</c:v>
                </c:pt>
                <c:pt idx="2050">
                  <c:v>706.000000</c:v>
                </c:pt>
                <c:pt idx="2051">
                  <c:v>706.000000</c:v>
                </c:pt>
                <c:pt idx="2052">
                  <c:v>707.000000</c:v>
                </c:pt>
                <c:pt idx="2053">
                  <c:v>707.000000</c:v>
                </c:pt>
                <c:pt idx="2054">
                  <c:v>603.500000</c:v>
                </c:pt>
                <c:pt idx="2055">
                  <c:v>603.500000</c:v>
                </c:pt>
                <c:pt idx="2056">
                  <c:v>383.000000</c:v>
                </c:pt>
                <c:pt idx="2057">
                  <c:v>383.000000</c:v>
                </c:pt>
                <c:pt idx="2058">
                  <c:v>384.000000</c:v>
                </c:pt>
                <c:pt idx="2059">
                  <c:v>384.000000</c:v>
                </c:pt>
                <c:pt idx="2060">
                  <c:v>604.000000</c:v>
                </c:pt>
                <c:pt idx="2061">
                  <c:v>604.000000</c:v>
                </c:pt>
                <c:pt idx="2062">
                  <c:v>708.000000</c:v>
                </c:pt>
                <c:pt idx="2063">
                  <c:v>708.000000</c:v>
                </c:pt>
                <c:pt idx="2064">
                  <c:v>709.000000</c:v>
                </c:pt>
                <c:pt idx="2065">
                  <c:v>709.000000</c:v>
                </c:pt>
                <c:pt idx="2066">
                  <c:v>604.500000</c:v>
                </c:pt>
                <c:pt idx="2067">
                  <c:v>604.500000</c:v>
                </c:pt>
                <c:pt idx="2068">
                  <c:v>385.000000</c:v>
                </c:pt>
                <c:pt idx="2069">
                  <c:v>385.000000</c:v>
                </c:pt>
                <c:pt idx="2070">
                  <c:v>386.000000</c:v>
                </c:pt>
                <c:pt idx="2071">
                  <c:v>386.000000</c:v>
                </c:pt>
                <c:pt idx="2072">
                  <c:v>605.000000</c:v>
                </c:pt>
                <c:pt idx="2073">
                  <c:v>605.000000</c:v>
                </c:pt>
                <c:pt idx="2074">
                  <c:v>710.000000</c:v>
                </c:pt>
                <c:pt idx="2075">
                  <c:v>710.000000</c:v>
                </c:pt>
                <c:pt idx="2076">
                  <c:v>711.000000</c:v>
                </c:pt>
                <c:pt idx="2077">
                  <c:v>711.000000</c:v>
                </c:pt>
                <c:pt idx="2078">
                  <c:v>605.500000</c:v>
                </c:pt>
                <c:pt idx="2079">
                  <c:v>605.500000</c:v>
                </c:pt>
                <c:pt idx="2080">
                  <c:v>387.000000</c:v>
                </c:pt>
                <c:pt idx="2081">
                  <c:v>387.000000</c:v>
                </c:pt>
                <c:pt idx="2082">
                  <c:v>388.000000</c:v>
                </c:pt>
                <c:pt idx="2083">
                  <c:v>388.000000</c:v>
                </c:pt>
                <c:pt idx="2084">
                  <c:v>606.000000</c:v>
                </c:pt>
                <c:pt idx="2085">
                  <c:v>606.000000</c:v>
                </c:pt>
                <c:pt idx="2086">
                  <c:v>712.000000</c:v>
                </c:pt>
                <c:pt idx="2087">
                  <c:v>712.000000</c:v>
                </c:pt>
                <c:pt idx="2088">
                  <c:v>713.000000</c:v>
                </c:pt>
                <c:pt idx="2089">
                  <c:v>713.000000</c:v>
                </c:pt>
                <c:pt idx="2090">
                  <c:v>606.500000</c:v>
                </c:pt>
                <c:pt idx="2091">
                  <c:v>606.500000</c:v>
                </c:pt>
                <c:pt idx="2092">
                  <c:v>389.000000</c:v>
                </c:pt>
                <c:pt idx="2093">
                  <c:v>389.000000</c:v>
                </c:pt>
                <c:pt idx="2094">
                  <c:v>390.000000</c:v>
                </c:pt>
                <c:pt idx="2095">
                  <c:v>390.000000</c:v>
                </c:pt>
                <c:pt idx="2096">
                  <c:v>607.000000</c:v>
                </c:pt>
                <c:pt idx="2097">
                  <c:v>607.000000</c:v>
                </c:pt>
                <c:pt idx="2098">
                  <c:v>714.000000</c:v>
                </c:pt>
                <c:pt idx="2099">
                  <c:v>714.000000</c:v>
                </c:pt>
                <c:pt idx="2100">
                  <c:v>715.000000</c:v>
                </c:pt>
                <c:pt idx="2101">
                  <c:v>715.000000</c:v>
                </c:pt>
                <c:pt idx="2102">
                  <c:v>607.500000</c:v>
                </c:pt>
                <c:pt idx="2103">
                  <c:v>607.500000</c:v>
                </c:pt>
                <c:pt idx="2104">
                  <c:v>391.000000</c:v>
                </c:pt>
                <c:pt idx="2105">
                  <c:v>391.000000</c:v>
                </c:pt>
                <c:pt idx="2106">
                  <c:v>392.000000</c:v>
                </c:pt>
                <c:pt idx="2107">
                  <c:v>392.000000</c:v>
                </c:pt>
                <c:pt idx="2108">
                  <c:v>608.000000</c:v>
                </c:pt>
                <c:pt idx="2109">
                  <c:v>608.000000</c:v>
                </c:pt>
                <c:pt idx="2110">
                  <c:v>716.000000</c:v>
                </c:pt>
                <c:pt idx="2111">
                  <c:v>716.000000</c:v>
                </c:pt>
                <c:pt idx="2112">
                  <c:v>717.000000</c:v>
                </c:pt>
                <c:pt idx="2113">
                  <c:v>717.000000</c:v>
                </c:pt>
                <c:pt idx="2114">
                  <c:v>608.500000</c:v>
                </c:pt>
                <c:pt idx="2115">
                  <c:v>608.500000</c:v>
                </c:pt>
                <c:pt idx="2116">
                  <c:v>393.000000</c:v>
                </c:pt>
                <c:pt idx="2117">
                  <c:v>393.000000</c:v>
                </c:pt>
                <c:pt idx="2118">
                  <c:v>394.000000</c:v>
                </c:pt>
                <c:pt idx="2119">
                  <c:v>394.000000</c:v>
                </c:pt>
                <c:pt idx="2120">
                  <c:v>609.000000</c:v>
                </c:pt>
                <c:pt idx="2121">
                  <c:v>609.000000</c:v>
                </c:pt>
                <c:pt idx="2122">
                  <c:v>718.000000</c:v>
                </c:pt>
                <c:pt idx="2123">
                  <c:v>718.000000</c:v>
                </c:pt>
                <c:pt idx="2124">
                  <c:v>719.000000</c:v>
                </c:pt>
                <c:pt idx="2125">
                  <c:v>719.000000</c:v>
                </c:pt>
                <c:pt idx="2126">
                  <c:v>609.500000</c:v>
                </c:pt>
                <c:pt idx="2127">
                  <c:v>609.500000</c:v>
                </c:pt>
                <c:pt idx="2128">
                  <c:v>395.000000</c:v>
                </c:pt>
                <c:pt idx="2129">
                  <c:v>395.000000</c:v>
                </c:pt>
                <c:pt idx="2130">
                  <c:v>396.000000</c:v>
                </c:pt>
                <c:pt idx="2131">
                  <c:v>396.000000</c:v>
                </c:pt>
                <c:pt idx="2132">
                  <c:v>631.500000</c:v>
                </c:pt>
                <c:pt idx="2133">
                  <c:v>631.500000</c:v>
                </c:pt>
                <c:pt idx="2134">
                  <c:v>763.000000</c:v>
                </c:pt>
                <c:pt idx="2135">
                  <c:v>763.000000</c:v>
                </c:pt>
                <c:pt idx="2136">
                  <c:v>764.000000</c:v>
                </c:pt>
                <c:pt idx="2137">
                  <c:v>764.000000</c:v>
                </c:pt>
                <c:pt idx="2138">
                  <c:v>632.000000</c:v>
                </c:pt>
                <c:pt idx="2139">
                  <c:v>632.000000</c:v>
                </c:pt>
                <c:pt idx="2140">
                  <c:v>397.000000</c:v>
                </c:pt>
                <c:pt idx="2141">
                  <c:v>397.000000</c:v>
                </c:pt>
                <c:pt idx="2142">
                  <c:v>398.000000</c:v>
                </c:pt>
                <c:pt idx="2143">
                  <c:v>398.000000</c:v>
                </c:pt>
                <c:pt idx="2144">
                  <c:v>632.500000</c:v>
                </c:pt>
                <c:pt idx="2145">
                  <c:v>632.500000</c:v>
                </c:pt>
                <c:pt idx="2146">
                  <c:v>765.000000</c:v>
                </c:pt>
                <c:pt idx="2147">
                  <c:v>765.000000</c:v>
                </c:pt>
                <c:pt idx="2148">
                  <c:v>766.000000</c:v>
                </c:pt>
                <c:pt idx="2149">
                  <c:v>766.000000</c:v>
                </c:pt>
                <c:pt idx="2150">
                  <c:v>633.000000</c:v>
                </c:pt>
                <c:pt idx="2151">
                  <c:v>633.000000</c:v>
                </c:pt>
                <c:pt idx="2152">
                  <c:v>399.000000</c:v>
                </c:pt>
                <c:pt idx="2153">
                  <c:v>399.000000</c:v>
                </c:pt>
                <c:pt idx="2154">
                  <c:v>400.000000</c:v>
                </c:pt>
                <c:pt idx="2155">
                  <c:v>400.000000</c:v>
                </c:pt>
                <c:pt idx="2156">
                  <c:v>633.500000</c:v>
                </c:pt>
                <c:pt idx="2157">
                  <c:v>633.500000</c:v>
                </c:pt>
                <c:pt idx="2158">
                  <c:v>767.000000</c:v>
                </c:pt>
                <c:pt idx="2159">
                  <c:v>767.000000</c:v>
                </c:pt>
                <c:pt idx="2160">
                  <c:v>805.000000</c:v>
                </c:pt>
                <c:pt idx="2161">
                  <c:v>805.000000</c:v>
                </c:pt>
                <c:pt idx="2162">
                  <c:v>652.500000</c:v>
                </c:pt>
                <c:pt idx="2163">
                  <c:v>652.500000</c:v>
                </c:pt>
                <c:pt idx="2164">
                  <c:v>401.000000</c:v>
                </c:pt>
                <c:pt idx="2165">
                  <c:v>401.000000</c:v>
                </c:pt>
                <c:pt idx="2166">
                  <c:v>402.000000</c:v>
                </c:pt>
                <c:pt idx="2167">
                  <c:v>402.000000</c:v>
                </c:pt>
                <c:pt idx="2168">
                  <c:v>653.000000</c:v>
                </c:pt>
                <c:pt idx="2169">
                  <c:v>653.000000</c:v>
                </c:pt>
                <c:pt idx="2170">
                  <c:v>806.000000</c:v>
                </c:pt>
                <c:pt idx="2171">
                  <c:v>806.000000</c:v>
                </c:pt>
                <c:pt idx="2172">
                  <c:v>807.000000</c:v>
                </c:pt>
                <c:pt idx="2173">
                  <c:v>807.000000</c:v>
                </c:pt>
                <c:pt idx="2174">
                  <c:v>653.500000</c:v>
                </c:pt>
                <c:pt idx="2175">
                  <c:v>653.500000</c:v>
                </c:pt>
                <c:pt idx="2176">
                  <c:v>403.000000</c:v>
                </c:pt>
                <c:pt idx="2177">
                  <c:v>403.000000</c:v>
                </c:pt>
                <c:pt idx="2178">
                  <c:v>404.000000</c:v>
                </c:pt>
                <c:pt idx="2179">
                  <c:v>404.000000</c:v>
                </c:pt>
                <c:pt idx="2180">
                  <c:v>654.000000</c:v>
                </c:pt>
                <c:pt idx="2181">
                  <c:v>654.000000</c:v>
                </c:pt>
                <c:pt idx="2182">
                  <c:v>808.000000</c:v>
                </c:pt>
                <c:pt idx="2183">
                  <c:v>808.000000</c:v>
                </c:pt>
                <c:pt idx="2184">
                  <c:v>809.000000</c:v>
                </c:pt>
                <c:pt idx="2185">
                  <c:v>809.000000</c:v>
                </c:pt>
                <c:pt idx="2186">
                  <c:v>654.500000</c:v>
                </c:pt>
                <c:pt idx="2187">
                  <c:v>654.500000</c:v>
                </c:pt>
                <c:pt idx="2188">
                  <c:v>405.000000</c:v>
                </c:pt>
                <c:pt idx="2189">
                  <c:v>405.000000</c:v>
                </c:pt>
                <c:pt idx="2190">
                  <c:v>406.000000</c:v>
                </c:pt>
                <c:pt idx="2191">
                  <c:v>406.000000</c:v>
                </c:pt>
                <c:pt idx="2192">
                  <c:v>655.000000</c:v>
                </c:pt>
                <c:pt idx="2193">
                  <c:v>655.000000</c:v>
                </c:pt>
                <c:pt idx="2194">
                  <c:v>810.000000</c:v>
                </c:pt>
                <c:pt idx="2195">
                  <c:v>810.000000</c:v>
                </c:pt>
                <c:pt idx="2196">
                  <c:v>811.000000</c:v>
                </c:pt>
                <c:pt idx="2197">
                  <c:v>811.000000</c:v>
                </c:pt>
                <c:pt idx="2198">
                  <c:v>655.500000</c:v>
                </c:pt>
                <c:pt idx="2199">
                  <c:v>655.500000</c:v>
                </c:pt>
                <c:pt idx="2200">
                  <c:v>407.000000</c:v>
                </c:pt>
                <c:pt idx="2201">
                  <c:v>407.000000</c:v>
                </c:pt>
                <c:pt idx="2202">
                  <c:v>408.000000</c:v>
                </c:pt>
                <c:pt idx="2203">
                  <c:v>408.000000</c:v>
                </c:pt>
                <c:pt idx="2204">
                  <c:v>656.000000</c:v>
                </c:pt>
                <c:pt idx="2205">
                  <c:v>656.000000</c:v>
                </c:pt>
                <c:pt idx="2206">
                  <c:v>812.000000</c:v>
                </c:pt>
                <c:pt idx="2207">
                  <c:v>812.000000</c:v>
                </c:pt>
                <c:pt idx="2208">
                  <c:v>813.000000</c:v>
                </c:pt>
                <c:pt idx="2209">
                  <c:v>813.000000</c:v>
                </c:pt>
                <c:pt idx="2210">
                  <c:v>656.500000</c:v>
                </c:pt>
                <c:pt idx="2211">
                  <c:v>656.500000</c:v>
                </c:pt>
                <c:pt idx="2212">
                  <c:v>409.000000</c:v>
                </c:pt>
                <c:pt idx="2213">
                  <c:v>409.000000</c:v>
                </c:pt>
                <c:pt idx="2214">
                  <c:v>410.000000</c:v>
                </c:pt>
                <c:pt idx="2215">
                  <c:v>410.000000</c:v>
                </c:pt>
                <c:pt idx="2216">
                  <c:v>657.000000</c:v>
                </c:pt>
                <c:pt idx="2217">
                  <c:v>657.000000</c:v>
                </c:pt>
                <c:pt idx="2218">
                  <c:v>814.000000</c:v>
                </c:pt>
                <c:pt idx="2219">
                  <c:v>814.000000</c:v>
                </c:pt>
                <c:pt idx="2220">
                  <c:v>815.000000</c:v>
                </c:pt>
                <c:pt idx="2221">
                  <c:v>815.000000</c:v>
                </c:pt>
                <c:pt idx="2222">
                  <c:v>657.500000</c:v>
                </c:pt>
                <c:pt idx="2223">
                  <c:v>657.500000</c:v>
                </c:pt>
                <c:pt idx="2224">
                  <c:v>411.000000</c:v>
                </c:pt>
                <c:pt idx="2225">
                  <c:v>411.000000</c:v>
                </c:pt>
                <c:pt idx="2226">
                  <c:v>412.000000</c:v>
                </c:pt>
                <c:pt idx="2227">
                  <c:v>412.000000</c:v>
                </c:pt>
                <c:pt idx="2228">
                  <c:v>658.000000</c:v>
                </c:pt>
                <c:pt idx="2229">
                  <c:v>658.000000</c:v>
                </c:pt>
                <c:pt idx="2230">
                  <c:v>816.000000</c:v>
                </c:pt>
                <c:pt idx="2231">
                  <c:v>816.000000</c:v>
                </c:pt>
                <c:pt idx="2232">
                  <c:v>817.000000</c:v>
                </c:pt>
                <c:pt idx="2233">
                  <c:v>817.000000</c:v>
                </c:pt>
                <c:pt idx="2234">
                  <c:v>658.500000</c:v>
                </c:pt>
                <c:pt idx="2235">
                  <c:v>658.500000</c:v>
                </c:pt>
                <c:pt idx="2236">
                  <c:v>413.000000</c:v>
                </c:pt>
                <c:pt idx="2237">
                  <c:v>413.000000</c:v>
                </c:pt>
                <c:pt idx="2238">
                  <c:v>414.000000</c:v>
                </c:pt>
                <c:pt idx="2239">
                  <c:v>414.000000</c:v>
                </c:pt>
                <c:pt idx="2240">
                  <c:v>659.000000</c:v>
                </c:pt>
                <c:pt idx="2241">
                  <c:v>659.000000</c:v>
                </c:pt>
                <c:pt idx="2242">
                  <c:v>818.000000</c:v>
                </c:pt>
                <c:pt idx="2243">
                  <c:v>818.000000</c:v>
                </c:pt>
                <c:pt idx="2244">
                  <c:v>819.000000</c:v>
                </c:pt>
                <c:pt idx="2245">
                  <c:v>819.000000</c:v>
                </c:pt>
                <c:pt idx="2246">
                  <c:v>659.500000</c:v>
                </c:pt>
                <c:pt idx="2247">
                  <c:v>659.500000</c:v>
                </c:pt>
                <c:pt idx="2248">
                  <c:v>415.000000</c:v>
                </c:pt>
                <c:pt idx="2249">
                  <c:v>415.000000</c:v>
                </c:pt>
                <c:pt idx="2250">
                  <c:v>416.000000</c:v>
                </c:pt>
                <c:pt idx="2251">
                  <c:v>416.000000</c:v>
                </c:pt>
                <c:pt idx="2252">
                  <c:v>660.000000</c:v>
                </c:pt>
                <c:pt idx="2253">
                  <c:v>660.000000</c:v>
                </c:pt>
                <c:pt idx="2254">
                  <c:v>820.000000</c:v>
                </c:pt>
                <c:pt idx="2255">
                  <c:v>820.000000</c:v>
                </c:pt>
                <c:pt idx="2256">
                  <c:v>821.000000</c:v>
                </c:pt>
                <c:pt idx="2257">
                  <c:v>821.000000</c:v>
                </c:pt>
                <c:pt idx="2258">
                  <c:v>660.500000</c:v>
                </c:pt>
                <c:pt idx="2259">
                  <c:v>660.500000</c:v>
                </c:pt>
                <c:pt idx="2260">
                  <c:v>417.000000</c:v>
                </c:pt>
                <c:pt idx="2261">
                  <c:v>417.000000</c:v>
                </c:pt>
                <c:pt idx="2262">
                  <c:v>418.000000</c:v>
                </c:pt>
                <c:pt idx="2263">
                  <c:v>418.000000</c:v>
                </c:pt>
                <c:pt idx="2264">
                  <c:v>661.000000</c:v>
                </c:pt>
                <c:pt idx="2265">
                  <c:v>661.000000</c:v>
                </c:pt>
                <c:pt idx="2266">
                  <c:v>822.000000</c:v>
                </c:pt>
                <c:pt idx="2267">
                  <c:v>822.000000</c:v>
                </c:pt>
                <c:pt idx="2268">
                  <c:v>823.000000</c:v>
                </c:pt>
                <c:pt idx="2269">
                  <c:v>823.000000</c:v>
                </c:pt>
                <c:pt idx="2270">
                  <c:v>661.500000</c:v>
                </c:pt>
                <c:pt idx="2271">
                  <c:v>661.500000</c:v>
                </c:pt>
                <c:pt idx="2272">
                  <c:v>419.000000</c:v>
                </c:pt>
                <c:pt idx="2273">
                  <c:v>419.000000</c:v>
                </c:pt>
                <c:pt idx="2274">
                  <c:v>420.000000</c:v>
                </c:pt>
                <c:pt idx="2275">
                  <c:v>420.000000</c:v>
                </c:pt>
                <c:pt idx="2276">
                  <c:v>662.000000</c:v>
                </c:pt>
                <c:pt idx="2277">
                  <c:v>662.000000</c:v>
                </c:pt>
                <c:pt idx="2278">
                  <c:v>824.000000</c:v>
                </c:pt>
                <c:pt idx="2279">
                  <c:v>824.000000</c:v>
                </c:pt>
                <c:pt idx="2280">
                  <c:v>825.000000</c:v>
                </c:pt>
                <c:pt idx="2281">
                  <c:v>825.000000</c:v>
                </c:pt>
                <c:pt idx="2282">
                  <c:v>662.500000</c:v>
                </c:pt>
                <c:pt idx="2283">
                  <c:v>662.500000</c:v>
                </c:pt>
                <c:pt idx="2284">
                  <c:v>421.000000</c:v>
                </c:pt>
                <c:pt idx="2285">
                  <c:v>421.000000</c:v>
                </c:pt>
                <c:pt idx="2286">
                  <c:v>422.000000</c:v>
                </c:pt>
                <c:pt idx="2287">
                  <c:v>422.000000</c:v>
                </c:pt>
                <c:pt idx="2288">
                  <c:v>663.000000</c:v>
                </c:pt>
                <c:pt idx="2289">
                  <c:v>663.000000</c:v>
                </c:pt>
                <c:pt idx="2290">
                  <c:v>826.000000</c:v>
                </c:pt>
                <c:pt idx="2291">
                  <c:v>826.000000</c:v>
                </c:pt>
                <c:pt idx="2292">
                  <c:v>827.000000</c:v>
                </c:pt>
                <c:pt idx="2293">
                  <c:v>827.000000</c:v>
                </c:pt>
                <c:pt idx="2294">
                  <c:v>663.500000</c:v>
                </c:pt>
                <c:pt idx="2295">
                  <c:v>663.500000</c:v>
                </c:pt>
                <c:pt idx="2296">
                  <c:v>423.000000</c:v>
                </c:pt>
                <c:pt idx="2297">
                  <c:v>423.000000</c:v>
                </c:pt>
                <c:pt idx="2298">
                  <c:v>424.000000</c:v>
                </c:pt>
                <c:pt idx="2299">
                  <c:v>424.000000</c:v>
                </c:pt>
                <c:pt idx="2300">
                  <c:v>664.000000</c:v>
                </c:pt>
                <c:pt idx="2301">
                  <c:v>664.000000</c:v>
                </c:pt>
                <c:pt idx="2302">
                  <c:v>828.000000</c:v>
                </c:pt>
                <c:pt idx="2303">
                  <c:v>828.000000</c:v>
                </c:pt>
                <c:pt idx="2304">
                  <c:v>829.000000</c:v>
                </c:pt>
                <c:pt idx="2305">
                  <c:v>829.000000</c:v>
                </c:pt>
                <c:pt idx="2306">
                  <c:v>664.500000</c:v>
                </c:pt>
                <c:pt idx="2307">
                  <c:v>664.500000</c:v>
                </c:pt>
                <c:pt idx="2308">
                  <c:v>425.000000</c:v>
                </c:pt>
                <c:pt idx="2309">
                  <c:v>425.000000</c:v>
                </c:pt>
                <c:pt idx="2310">
                  <c:v>426.000000</c:v>
                </c:pt>
                <c:pt idx="2311">
                  <c:v>426.000000</c:v>
                </c:pt>
                <c:pt idx="2312">
                  <c:v>665.000000</c:v>
                </c:pt>
                <c:pt idx="2313">
                  <c:v>665.000000</c:v>
                </c:pt>
                <c:pt idx="2314">
                  <c:v>830.000000</c:v>
                </c:pt>
                <c:pt idx="2315">
                  <c:v>830.000000</c:v>
                </c:pt>
                <c:pt idx="2316">
                  <c:v>831.000000</c:v>
                </c:pt>
                <c:pt idx="2317">
                  <c:v>831.000000</c:v>
                </c:pt>
                <c:pt idx="2318">
                  <c:v>665.500000</c:v>
                </c:pt>
                <c:pt idx="2319">
                  <c:v>665.500000</c:v>
                </c:pt>
                <c:pt idx="2320">
                  <c:v>427.000000</c:v>
                </c:pt>
                <c:pt idx="2321">
                  <c:v>427.000000</c:v>
                </c:pt>
                <c:pt idx="2322">
                  <c:v>428.000000</c:v>
                </c:pt>
                <c:pt idx="2323">
                  <c:v>428.000000</c:v>
                </c:pt>
                <c:pt idx="2324">
                  <c:v>666.000000</c:v>
                </c:pt>
                <c:pt idx="2325">
                  <c:v>666.000000</c:v>
                </c:pt>
                <c:pt idx="2326">
                  <c:v>832.000000</c:v>
                </c:pt>
                <c:pt idx="2327">
                  <c:v>832.000000</c:v>
                </c:pt>
                <c:pt idx="2328">
                  <c:v>833.000000</c:v>
                </c:pt>
                <c:pt idx="2329">
                  <c:v>833.000000</c:v>
                </c:pt>
                <c:pt idx="2330">
                  <c:v>666.500000</c:v>
                </c:pt>
                <c:pt idx="2331">
                  <c:v>666.500000</c:v>
                </c:pt>
                <c:pt idx="2332">
                  <c:v>429.000000</c:v>
                </c:pt>
                <c:pt idx="2333">
                  <c:v>429.000000</c:v>
                </c:pt>
                <c:pt idx="2334">
                  <c:v>430.000000</c:v>
                </c:pt>
                <c:pt idx="2335">
                  <c:v>430.000000</c:v>
                </c:pt>
                <c:pt idx="2336">
                  <c:v>667.000000</c:v>
                </c:pt>
                <c:pt idx="2337">
                  <c:v>667.000000</c:v>
                </c:pt>
                <c:pt idx="2338">
                  <c:v>834.000000</c:v>
                </c:pt>
                <c:pt idx="2339">
                  <c:v>834.000000</c:v>
                </c:pt>
                <c:pt idx="2340">
                  <c:v>835.000000</c:v>
                </c:pt>
                <c:pt idx="2341">
                  <c:v>835.000000</c:v>
                </c:pt>
                <c:pt idx="2342">
                  <c:v>667.500000</c:v>
                </c:pt>
                <c:pt idx="2343">
                  <c:v>667.500000</c:v>
                </c:pt>
                <c:pt idx="2344">
                  <c:v>431.000000</c:v>
                </c:pt>
                <c:pt idx="2345">
                  <c:v>431.000000</c:v>
                </c:pt>
                <c:pt idx="2346">
                  <c:v>432.000000</c:v>
                </c:pt>
                <c:pt idx="2347">
                  <c:v>432.000000</c:v>
                </c:pt>
                <c:pt idx="2348">
                  <c:v>697.000000</c:v>
                </c:pt>
                <c:pt idx="2349">
                  <c:v>697.000000</c:v>
                </c:pt>
                <c:pt idx="2350">
                  <c:v>894.000000</c:v>
                </c:pt>
                <c:pt idx="2351">
                  <c:v>894.000000</c:v>
                </c:pt>
                <c:pt idx="2352">
                  <c:v>895.000000</c:v>
                </c:pt>
                <c:pt idx="2353">
                  <c:v>895.000000</c:v>
                </c:pt>
                <c:pt idx="2354">
                  <c:v>697.500000</c:v>
                </c:pt>
                <c:pt idx="2355">
                  <c:v>697.500000</c:v>
                </c:pt>
                <c:pt idx="2356">
                  <c:v>433.000000</c:v>
                </c:pt>
                <c:pt idx="2357">
                  <c:v>433.000000</c:v>
                </c:pt>
                <c:pt idx="2358">
                  <c:v>434.000000</c:v>
                </c:pt>
                <c:pt idx="2359">
                  <c:v>434.000000</c:v>
                </c:pt>
                <c:pt idx="2360">
                  <c:v>698.000000</c:v>
                </c:pt>
                <c:pt idx="2361">
                  <c:v>698.000000</c:v>
                </c:pt>
                <c:pt idx="2362">
                  <c:v>896.000000</c:v>
                </c:pt>
                <c:pt idx="2363">
                  <c:v>896.000000</c:v>
                </c:pt>
                <c:pt idx="2364">
                  <c:v>897.000000</c:v>
                </c:pt>
                <c:pt idx="2365">
                  <c:v>897.000000</c:v>
                </c:pt>
                <c:pt idx="2366">
                  <c:v>698.500000</c:v>
                </c:pt>
                <c:pt idx="2367">
                  <c:v>698.500000</c:v>
                </c:pt>
                <c:pt idx="2368">
                  <c:v>435.000000</c:v>
                </c:pt>
                <c:pt idx="2369">
                  <c:v>435.000000</c:v>
                </c:pt>
                <c:pt idx="2370">
                  <c:v>436.000000</c:v>
                </c:pt>
                <c:pt idx="2371">
                  <c:v>436.000000</c:v>
                </c:pt>
                <c:pt idx="2372">
                  <c:v>699.000000</c:v>
                </c:pt>
                <c:pt idx="2373">
                  <c:v>699.000000</c:v>
                </c:pt>
                <c:pt idx="2374">
                  <c:v>898.000000</c:v>
                </c:pt>
                <c:pt idx="2375">
                  <c:v>898.000000</c:v>
                </c:pt>
                <c:pt idx="2376">
                  <c:v>899.000000</c:v>
                </c:pt>
                <c:pt idx="2377">
                  <c:v>899.000000</c:v>
                </c:pt>
                <c:pt idx="2378">
                  <c:v>699.500000</c:v>
                </c:pt>
                <c:pt idx="2379">
                  <c:v>699.500000</c:v>
                </c:pt>
                <c:pt idx="2380">
                  <c:v>437.000000</c:v>
                </c:pt>
                <c:pt idx="2381">
                  <c:v>437.000000</c:v>
                </c:pt>
                <c:pt idx="2382">
                  <c:v>438.000000</c:v>
                </c:pt>
                <c:pt idx="2383">
                  <c:v>438.000000</c:v>
                </c:pt>
                <c:pt idx="2384">
                  <c:v>700.000000</c:v>
                </c:pt>
                <c:pt idx="2385">
                  <c:v>700.000000</c:v>
                </c:pt>
                <c:pt idx="2386">
                  <c:v>900.000000</c:v>
                </c:pt>
                <c:pt idx="2387">
                  <c:v>900.000000</c:v>
                </c:pt>
                <c:pt idx="2388">
                  <c:v>901.000000</c:v>
                </c:pt>
                <c:pt idx="2389">
                  <c:v>901.000000</c:v>
                </c:pt>
                <c:pt idx="2390">
                  <c:v>700.500000</c:v>
                </c:pt>
                <c:pt idx="2391">
                  <c:v>700.500000</c:v>
                </c:pt>
                <c:pt idx="2392">
                  <c:v>439.000000</c:v>
                </c:pt>
                <c:pt idx="2393">
                  <c:v>439.000000</c:v>
                </c:pt>
                <c:pt idx="2394">
                  <c:v>440.000000</c:v>
                </c:pt>
                <c:pt idx="2395">
                  <c:v>440.000000</c:v>
                </c:pt>
                <c:pt idx="2396">
                  <c:v>701.000000</c:v>
                </c:pt>
                <c:pt idx="2397">
                  <c:v>701.000000</c:v>
                </c:pt>
                <c:pt idx="2398">
                  <c:v>902.000000</c:v>
                </c:pt>
                <c:pt idx="2399">
                  <c:v>902.000000</c:v>
                </c:pt>
                <c:pt idx="2400">
                  <c:v>903.000000</c:v>
                </c:pt>
                <c:pt idx="2401">
                  <c:v>903.000000</c:v>
                </c:pt>
                <c:pt idx="2402">
                  <c:v>701.500000</c:v>
                </c:pt>
                <c:pt idx="2403">
                  <c:v>701.500000</c:v>
                </c:pt>
                <c:pt idx="2404">
                  <c:v>441.000000</c:v>
                </c:pt>
                <c:pt idx="2405">
                  <c:v>441.000000</c:v>
                </c:pt>
                <c:pt idx="2406">
                  <c:v>442.000000</c:v>
                </c:pt>
                <c:pt idx="2407">
                  <c:v>442.000000</c:v>
                </c:pt>
                <c:pt idx="2408">
                  <c:v>702.000000</c:v>
                </c:pt>
                <c:pt idx="2409">
                  <c:v>702.000000</c:v>
                </c:pt>
                <c:pt idx="2410">
                  <c:v>904.000000</c:v>
                </c:pt>
                <c:pt idx="2411">
                  <c:v>904.000000</c:v>
                </c:pt>
                <c:pt idx="2412">
                  <c:v>905.000000</c:v>
                </c:pt>
                <c:pt idx="2413">
                  <c:v>905.000000</c:v>
                </c:pt>
                <c:pt idx="2414">
                  <c:v>702.500000</c:v>
                </c:pt>
                <c:pt idx="2415">
                  <c:v>702.500000</c:v>
                </c:pt>
                <c:pt idx="2416">
                  <c:v>443.000000</c:v>
                </c:pt>
                <c:pt idx="2417">
                  <c:v>443.000000</c:v>
                </c:pt>
                <c:pt idx="2418">
                  <c:v>444.000000</c:v>
                </c:pt>
                <c:pt idx="2419">
                  <c:v>444.000000</c:v>
                </c:pt>
                <c:pt idx="2420">
                  <c:v>703.000000</c:v>
                </c:pt>
                <c:pt idx="2421">
                  <c:v>703.000000</c:v>
                </c:pt>
                <c:pt idx="2422">
                  <c:v>906.000000</c:v>
                </c:pt>
                <c:pt idx="2423">
                  <c:v>906.000000</c:v>
                </c:pt>
                <c:pt idx="2424">
                  <c:v>907.000000</c:v>
                </c:pt>
                <c:pt idx="2425">
                  <c:v>907.000000</c:v>
                </c:pt>
                <c:pt idx="2426">
                  <c:v>703.500000</c:v>
                </c:pt>
                <c:pt idx="2427">
                  <c:v>703.500000</c:v>
                </c:pt>
                <c:pt idx="2428">
                  <c:v>445.000000</c:v>
                </c:pt>
                <c:pt idx="2429">
                  <c:v>445.000000</c:v>
                </c:pt>
                <c:pt idx="2430">
                  <c:v>446.000000</c:v>
                </c:pt>
                <c:pt idx="2431">
                  <c:v>446.000000</c:v>
                </c:pt>
                <c:pt idx="2432">
                  <c:v>704.000000</c:v>
                </c:pt>
                <c:pt idx="2433">
                  <c:v>704.000000</c:v>
                </c:pt>
                <c:pt idx="2434">
                  <c:v>908.000000</c:v>
                </c:pt>
                <c:pt idx="2435">
                  <c:v>908.000000</c:v>
                </c:pt>
                <c:pt idx="2436">
                  <c:v>909.000000</c:v>
                </c:pt>
                <c:pt idx="2437">
                  <c:v>909.000000</c:v>
                </c:pt>
                <c:pt idx="2438">
                  <c:v>704.500000</c:v>
                </c:pt>
                <c:pt idx="2439">
                  <c:v>704.500000</c:v>
                </c:pt>
                <c:pt idx="2440">
                  <c:v>447.000000</c:v>
                </c:pt>
                <c:pt idx="2441">
                  <c:v>447.000000</c:v>
                </c:pt>
                <c:pt idx="2442">
                  <c:v>448.000000</c:v>
                </c:pt>
                <c:pt idx="2443">
                  <c:v>448.000000</c:v>
                </c:pt>
                <c:pt idx="2444">
                  <c:v>705.000000</c:v>
                </c:pt>
                <c:pt idx="2445">
                  <c:v>705.000000</c:v>
                </c:pt>
                <c:pt idx="2446">
                  <c:v>910.000000</c:v>
                </c:pt>
                <c:pt idx="2447">
                  <c:v>910.000000</c:v>
                </c:pt>
                <c:pt idx="2448">
                  <c:v>911.000000</c:v>
                </c:pt>
                <c:pt idx="2449">
                  <c:v>911.000000</c:v>
                </c:pt>
                <c:pt idx="2450">
                  <c:v>705.500000</c:v>
                </c:pt>
                <c:pt idx="2451">
                  <c:v>705.500000</c:v>
                </c:pt>
                <c:pt idx="2452">
                  <c:v>449.000000</c:v>
                </c:pt>
                <c:pt idx="2453">
                  <c:v>449.000000</c:v>
                </c:pt>
                <c:pt idx="2454">
                  <c:v>450.000000</c:v>
                </c:pt>
                <c:pt idx="2455">
                  <c:v>450.000000</c:v>
                </c:pt>
                <c:pt idx="2456">
                  <c:v>731.000000</c:v>
                </c:pt>
                <c:pt idx="2457">
                  <c:v>731.000000</c:v>
                </c:pt>
                <c:pt idx="2458">
                  <c:v>962.000000</c:v>
                </c:pt>
                <c:pt idx="2459">
                  <c:v>962.000000</c:v>
                </c:pt>
                <c:pt idx="2460">
                  <c:v>963.000000</c:v>
                </c:pt>
                <c:pt idx="2461">
                  <c:v>963.000000</c:v>
                </c:pt>
                <c:pt idx="2462">
                  <c:v>731.500000</c:v>
                </c:pt>
                <c:pt idx="2463">
                  <c:v>731.500000</c:v>
                </c:pt>
                <c:pt idx="2464">
                  <c:v>451.000000</c:v>
                </c:pt>
                <c:pt idx="2465">
                  <c:v>451.000000</c:v>
                </c:pt>
                <c:pt idx="2466">
                  <c:v>452.000000</c:v>
                </c:pt>
                <c:pt idx="2467">
                  <c:v>452.000000</c:v>
                </c:pt>
                <c:pt idx="2468">
                  <c:v>732.000000</c:v>
                </c:pt>
                <c:pt idx="2469">
                  <c:v>732.000000</c:v>
                </c:pt>
                <c:pt idx="2470">
                  <c:v>964.000000</c:v>
                </c:pt>
                <c:pt idx="2471">
                  <c:v>964.000000</c:v>
                </c:pt>
                <c:pt idx="2472">
                  <c:v>965.000000</c:v>
                </c:pt>
                <c:pt idx="2473">
                  <c:v>965.000000</c:v>
                </c:pt>
                <c:pt idx="2474">
                  <c:v>732.500000</c:v>
                </c:pt>
                <c:pt idx="2475">
                  <c:v>732.500000</c:v>
                </c:pt>
                <c:pt idx="2476">
                  <c:v>453.000000</c:v>
                </c:pt>
                <c:pt idx="2477">
                  <c:v>453.000000</c:v>
                </c:pt>
                <c:pt idx="2478">
                  <c:v>454.000000</c:v>
                </c:pt>
                <c:pt idx="2479">
                  <c:v>454.000000</c:v>
                </c:pt>
                <c:pt idx="2480">
                  <c:v>733.000000</c:v>
                </c:pt>
                <c:pt idx="2481">
                  <c:v>733.000000</c:v>
                </c:pt>
                <c:pt idx="2482">
                  <c:v>966.000000</c:v>
                </c:pt>
                <c:pt idx="2483">
                  <c:v>966.000000</c:v>
                </c:pt>
                <c:pt idx="2484">
                  <c:v>967.000000</c:v>
                </c:pt>
                <c:pt idx="2485">
                  <c:v>967.000000</c:v>
                </c:pt>
                <c:pt idx="2486">
                  <c:v>733.500000</c:v>
                </c:pt>
                <c:pt idx="2487">
                  <c:v>733.500000</c:v>
                </c:pt>
                <c:pt idx="2488">
                  <c:v>455.000000</c:v>
                </c:pt>
                <c:pt idx="2489">
                  <c:v>455.000000</c:v>
                </c:pt>
                <c:pt idx="2490">
                  <c:v>456.000000</c:v>
                </c:pt>
                <c:pt idx="2491">
                  <c:v>456.000000</c:v>
                </c:pt>
                <c:pt idx="2492">
                  <c:v>734.000000</c:v>
                </c:pt>
                <c:pt idx="2493">
                  <c:v>734.000000</c:v>
                </c:pt>
                <c:pt idx="2494">
                  <c:v>968.000000</c:v>
                </c:pt>
                <c:pt idx="2495">
                  <c:v>968.000000</c:v>
                </c:pt>
                <c:pt idx="2496">
                  <c:v>969.000000</c:v>
                </c:pt>
                <c:pt idx="2497">
                  <c:v>969.000000</c:v>
                </c:pt>
                <c:pt idx="2498">
                  <c:v>734.500000</c:v>
                </c:pt>
                <c:pt idx="2499">
                  <c:v>734.500000</c:v>
                </c:pt>
                <c:pt idx="2500">
                  <c:v>457.000000</c:v>
                </c:pt>
                <c:pt idx="2501">
                  <c:v>457.000000</c:v>
                </c:pt>
                <c:pt idx="2502">
                  <c:v>458.000000</c:v>
                </c:pt>
                <c:pt idx="2503">
                  <c:v>458.000000</c:v>
                </c:pt>
                <c:pt idx="2504">
                  <c:v>735.000000</c:v>
                </c:pt>
                <c:pt idx="2505">
                  <c:v>735.000000</c:v>
                </c:pt>
                <c:pt idx="2506">
                  <c:v>970.000000</c:v>
                </c:pt>
                <c:pt idx="2507">
                  <c:v>970.000000</c:v>
                </c:pt>
                <c:pt idx="2508">
                  <c:v>971.000000</c:v>
                </c:pt>
                <c:pt idx="2509">
                  <c:v>971.000000</c:v>
                </c:pt>
                <c:pt idx="2510">
                  <c:v>735.500000</c:v>
                </c:pt>
                <c:pt idx="2511">
                  <c:v>735.500000</c:v>
                </c:pt>
                <c:pt idx="2512">
                  <c:v>459.000000</c:v>
                </c:pt>
                <c:pt idx="2513">
                  <c:v>459.000000</c:v>
                </c:pt>
                <c:pt idx="2514">
                  <c:v>460.000000</c:v>
                </c:pt>
                <c:pt idx="2515">
                  <c:v>460.000000</c:v>
                </c:pt>
                <c:pt idx="2516">
                  <c:v>736.000000</c:v>
                </c:pt>
                <c:pt idx="2517">
                  <c:v>736.000000</c:v>
                </c:pt>
                <c:pt idx="2518">
                  <c:v>972.000000</c:v>
                </c:pt>
                <c:pt idx="2519">
                  <c:v>972.000000</c:v>
                </c:pt>
                <c:pt idx="2520">
                  <c:v>973.000000</c:v>
                </c:pt>
                <c:pt idx="2521">
                  <c:v>973.000000</c:v>
                </c:pt>
                <c:pt idx="2522">
                  <c:v>736.500000</c:v>
                </c:pt>
                <c:pt idx="2523">
                  <c:v>736.500000</c:v>
                </c:pt>
                <c:pt idx="2524">
                  <c:v>461.000000</c:v>
                </c:pt>
                <c:pt idx="2525">
                  <c:v>461.000000</c:v>
                </c:pt>
                <c:pt idx="2526">
                  <c:v>462.000000</c:v>
                </c:pt>
                <c:pt idx="2527">
                  <c:v>462.000000</c:v>
                </c:pt>
                <c:pt idx="2528">
                  <c:v>737.000000</c:v>
                </c:pt>
                <c:pt idx="2529">
                  <c:v>737.000000</c:v>
                </c:pt>
                <c:pt idx="2530">
                  <c:v>974.000000</c:v>
                </c:pt>
                <c:pt idx="2531">
                  <c:v>974.000000</c:v>
                </c:pt>
                <c:pt idx="2532">
                  <c:v>975.000000</c:v>
                </c:pt>
                <c:pt idx="2533">
                  <c:v>975.000000</c:v>
                </c:pt>
                <c:pt idx="2534">
                  <c:v>737.500000</c:v>
                </c:pt>
                <c:pt idx="2535">
                  <c:v>737.500000</c:v>
                </c:pt>
                <c:pt idx="2536">
                  <c:v>463.000000</c:v>
                </c:pt>
                <c:pt idx="2537">
                  <c:v>463.000000</c:v>
                </c:pt>
                <c:pt idx="2538">
                  <c:v>464.000000</c:v>
                </c:pt>
                <c:pt idx="2539">
                  <c:v>464.000000</c:v>
                </c:pt>
                <c:pt idx="2540">
                  <c:v>738.000000</c:v>
                </c:pt>
                <c:pt idx="2541">
                  <c:v>738.000000</c:v>
                </c:pt>
                <c:pt idx="2542">
                  <c:v>976.000000</c:v>
                </c:pt>
                <c:pt idx="2543">
                  <c:v>976.000000</c:v>
                </c:pt>
                <c:pt idx="2544">
                  <c:v>977.000000</c:v>
                </c:pt>
                <c:pt idx="2545">
                  <c:v>977.000000</c:v>
                </c:pt>
                <c:pt idx="2546">
                  <c:v>738.500000</c:v>
                </c:pt>
                <c:pt idx="2547">
                  <c:v>738.500000</c:v>
                </c:pt>
                <c:pt idx="2548">
                  <c:v>465.000000</c:v>
                </c:pt>
                <c:pt idx="2549">
                  <c:v>465.000000</c:v>
                </c:pt>
                <c:pt idx="2550">
                  <c:v>466.000000</c:v>
                </c:pt>
                <c:pt idx="2551">
                  <c:v>466.000000</c:v>
                </c:pt>
                <c:pt idx="2552">
                  <c:v>739.000000</c:v>
                </c:pt>
                <c:pt idx="2553">
                  <c:v>739.000000</c:v>
                </c:pt>
                <c:pt idx="2554">
                  <c:v>978.000000</c:v>
                </c:pt>
                <c:pt idx="2555">
                  <c:v>978.000000</c:v>
                </c:pt>
                <c:pt idx="2556">
                  <c:v>979.000000</c:v>
                </c:pt>
                <c:pt idx="2557">
                  <c:v>979.000000</c:v>
                </c:pt>
                <c:pt idx="2558">
                  <c:v>739.500000</c:v>
                </c:pt>
                <c:pt idx="2559">
                  <c:v>739.500000</c:v>
                </c:pt>
                <c:pt idx="2560">
                  <c:v>467.000000</c:v>
                </c:pt>
                <c:pt idx="2561">
                  <c:v>467.000000</c:v>
                </c:pt>
                <c:pt idx="2562">
                  <c:v>468.000000</c:v>
                </c:pt>
                <c:pt idx="2563">
                  <c:v>468.000000</c:v>
                </c:pt>
                <c:pt idx="2564">
                  <c:v>740.000000</c:v>
                </c:pt>
                <c:pt idx="2565">
                  <c:v>740.000000</c:v>
                </c:pt>
                <c:pt idx="2566">
                  <c:v>980.000000</c:v>
                </c:pt>
                <c:pt idx="2567">
                  <c:v>980.000000</c:v>
                </c:pt>
                <c:pt idx="2568">
                  <c:v>981.000000</c:v>
                </c:pt>
                <c:pt idx="2569">
                  <c:v>981.000000</c:v>
                </c:pt>
                <c:pt idx="2570">
                  <c:v>740.500000</c:v>
                </c:pt>
                <c:pt idx="2571">
                  <c:v>740.500000</c:v>
                </c:pt>
                <c:pt idx="2572">
                  <c:v>469.000000</c:v>
                </c:pt>
                <c:pt idx="2573">
                  <c:v>469.000000</c:v>
                </c:pt>
                <c:pt idx="2574">
                  <c:v>470.000000</c:v>
                </c:pt>
                <c:pt idx="2575">
                  <c:v>470.000000</c:v>
                </c:pt>
                <c:pt idx="2576">
                  <c:v>741.000000</c:v>
                </c:pt>
                <c:pt idx="2577">
                  <c:v>741.000000</c:v>
                </c:pt>
                <c:pt idx="2578">
                  <c:v>982.000000</c:v>
                </c:pt>
                <c:pt idx="2579">
                  <c:v>982.000000</c:v>
                </c:pt>
                <c:pt idx="2580">
                  <c:v>983.000000</c:v>
                </c:pt>
                <c:pt idx="2581">
                  <c:v>983.000000</c:v>
                </c:pt>
                <c:pt idx="2582">
                  <c:v>741.500000</c:v>
                </c:pt>
                <c:pt idx="2583">
                  <c:v>741.500000</c:v>
                </c:pt>
                <c:pt idx="2584">
                  <c:v>471.000000</c:v>
                </c:pt>
                <c:pt idx="2585">
                  <c:v>471.000000</c:v>
                </c:pt>
                <c:pt idx="2586">
                  <c:v>472.000000</c:v>
                </c:pt>
                <c:pt idx="2587">
                  <c:v>472.000000</c:v>
                </c:pt>
                <c:pt idx="2588">
                  <c:v>742.000000</c:v>
                </c:pt>
                <c:pt idx="2589">
                  <c:v>742.000000</c:v>
                </c:pt>
                <c:pt idx="2590">
                  <c:v>984.000000</c:v>
                </c:pt>
                <c:pt idx="2591">
                  <c:v>984.000000</c:v>
                </c:pt>
                <c:pt idx="2592">
                  <c:v>985.000000</c:v>
                </c:pt>
                <c:pt idx="2593">
                  <c:v>985.000000</c:v>
                </c:pt>
                <c:pt idx="2594">
                  <c:v>742.500000</c:v>
                </c:pt>
                <c:pt idx="2595">
                  <c:v>742.500000</c:v>
                </c:pt>
                <c:pt idx="2596">
                  <c:v>473.000000</c:v>
                </c:pt>
                <c:pt idx="2597">
                  <c:v>473.000000</c:v>
                </c:pt>
                <c:pt idx="2598">
                  <c:v>474.000000</c:v>
                </c:pt>
                <c:pt idx="2599">
                  <c:v>474.000000</c:v>
                </c:pt>
                <c:pt idx="2600">
                  <c:v>743.000000</c:v>
                </c:pt>
                <c:pt idx="2601">
                  <c:v>743.000000</c:v>
                </c:pt>
                <c:pt idx="2602">
                  <c:v>986.000000</c:v>
                </c:pt>
                <c:pt idx="2603">
                  <c:v>986.000000</c:v>
                </c:pt>
                <c:pt idx="2604">
                  <c:v>987.000000</c:v>
                </c:pt>
                <c:pt idx="2605">
                  <c:v>987.000000</c:v>
                </c:pt>
                <c:pt idx="2606">
                  <c:v>743.500000</c:v>
                </c:pt>
                <c:pt idx="2607">
                  <c:v>743.500000</c:v>
                </c:pt>
                <c:pt idx="2608">
                  <c:v>475.000000</c:v>
                </c:pt>
                <c:pt idx="2609">
                  <c:v>475.000000</c:v>
                </c:pt>
                <c:pt idx="2610">
                  <c:v>476.000000</c:v>
                </c:pt>
                <c:pt idx="2611">
                  <c:v>476.000000</c:v>
                </c:pt>
                <c:pt idx="2612">
                  <c:v>744.000000</c:v>
                </c:pt>
                <c:pt idx="2613">
                  <c:v>744.000000</c:v>
                </c:pt>
                <c:pt idx="2614">
                  <c:v>988.000000</c:v>
                </c:pt>
                <c:pt idx="2615">
                  <c:v>988.000000</c:v>
                </c:pt>
                <c:pt idx="2616">
                  <c:v>989.000000</c:v>
                </c:pt>
                <c:pt idx="2617">
                  <c:v>989.000000</c:v>
                </c:pt>
                <c:pt idx="2618">
                  <c:v>744.500000</c:v>
                </c:pt>
                <c:pt idx="2619">
                  <c:v>744.500000</c:v>
                </c:pt>
                <c:pt idx="2620">
                  <c:v>477.000000</c:v>
                </c:pt>
                <c:pt idx="2621">
                  <c:v>477.000000</c:v>
                </c:pt>
                <c:pt idx="2622">
                  <c:v>478.000000</c:v>
                </c:pt>
                <c:pt idx="2623">
                  <c:v>478.000000</c:v>
                </c:pt>
                <c:pt idx="2624">
                  <c:v>745.000000</c:v>
                </c:pt>
                <c:pt idx="2625">
                  <c:v>745.000000</c:v>
                </c:pt>
                <c:pt idx="2626">
                  <c:v>990.000000</c:v>
                </c:pt>
                <c:pt idx="2627">
                  <c:v>990.000000</c:v>
                </c:pt>
                <c:pt idx="2628">
                  <c:v>991.000000</c:v>
                </c:pt>
                <c:pt idx="2629">
                  <c:v>991.000000</c:v>
                </c:pt>
                <c:pt idx="2630">
                  <c:v>745.500000</c:v>
                </c:pt>
                <c:pt idx="2631">
                  <c:v>745.500000</c:v>
                </c:pt>
                <c:pt idx="2632">
                  <c:v>479.000000</c:v>
                </c:pt>
                <c:pt idx="2633">
                  <c:v>479.000000</c:v>
                </c:pt>
                <c:pt idx="2634">
                  <c:v>480.000000</c:v>
                </c:pt>
                <c:pt idx="2635">
                  <c:v>480.000000</c:v>
                </c:pt>
                <c:pt idx="2636">
                  <c:v>746.000000</c:v>
                </c:pt>
                <c:pt idx="2637">
                  <c:v>746.000000</c:v>
                </c:pt>
                <c:pt idx="2638">
                  <c:v>992.000000</c:v>
                </c:pt>
                <c:pt idx="2639">
                  <c:v>992.000000</c:v>
                </c:pt>
                <c:pt idx="2640">
                  <c:v>993.000000</c:v>
                </c:pt>
                <c:pt idx="2641">
                  <c:v>993.000000</c:v>
                </c:pt>
                <c:pt idx="2642">
                  <c:v>746.500000</c:v>
                </c:pt>
                <c:pt idx="2643">
                  <c:v>746.500000</c:v>
                </c:pt>
                <c:pt idx="2644">
                  <c:v>481.000000</c:v>
                </c:pt>
                <c:pt idx="2645">
                  <c:v>481.000000</c:v>
                </c:pt>
                <c:pt idx="2646">
                  <c:v>482.000000</c:v>
                </c:pt>
                <c:pt idx="2647">
                  <c:v>482.000000</c:v>
                </c:pt>
                <c:pt idx="2648">
                  <c:v>747.000000</c:v>
                </c:pt>
                <c:pt idx="2649">
                  <c:v>747.000000</c:v>
                </c:pt>
                <c:pt idx="2650">
                  <c:v>994.000000</c:v>
                </c:pt>
                <c:pt idx="2651">
                  <c:v>994.000000</c:v>
                </c:pt>
                <c:pt idx="2652">
                  <c:v>995.000000</c:v>
                </c:pt>
                <c:pt idx="2653">
                  <c:v>995.000000</c:v>
                </c:pt>
                <c:pt idx="2654">
                  <c:v>747.500000</c:v>
                </c:pt>
                <c:pt idx="2655">
                  <c:v>747.500000</c:v>
                </c:pt>
                <c:pt idx="2656">
                  <c:v>483.000000</c:v>
                </c:pt>
                <c:pt idx="2657">
                  <c:v>483.000000</c:v>
                </c:pt>
                <c:pt idx="2658">
                  <c:v>484.000000</c:v>
                </c:pt>
                <c:pt idx="2659">
                  <c:v>484.000000</c:v>
                </c:pt>
                <c:pt idx="2660">
                  <c:v>748.000000</c:v>
                </c:pt>
                <c:pt idx="2661">
                  <c:v>748.000000</c:v>
                </c:pt>
                <c:pt idx="2662">
                  <c:v>996.000000</c:v>
                </c:pt>
                <c:pt idx="2663">
                  <c:v>996.000000</c:v>
                </c:pt>
                <c:pt idx="2664">
                  <c:v>997.000000</c:v>
                </c:pt>
                <c:pt idx="2665">
                  <c:v>997.000000</c:v>
                </c:pt>
                <c:pt idx="2666">
                  <c:v>748.500000</c:v>
                </c:pt>
                <c:pt idx="2667">
                  <c:v>748.500000</c:v>
                </c:pt>
                <c:pt idx="2668">
                  <c:v>485.000000</c:v>
                </c:pt>
                <c:pt idx="2669">
                  <c:v>485.000000</c:v>
                </c:pt>
                <c:pt idx="2670">
                  <c:v>486.000000</c:v>
                </c:pt>
                <c:pt idx="2671">
                  <c:v>486.000000</c:v>
                </c:pt>
                <c:pt idx="2672">
                  <c:v>749.000000</c:v>
                </c:pt>
                <c:pt idx="2673">
                  <c:v>749.000000</c:v>
                </c:pt>
                <c:pt idx="2674">
                  <c:v>998.000000</c:v>
                </c:pt>
                <c:pt idx="2675">
                  <c:v>998.000000</c:v>
                </c:pt>
                <c:pt idx="2676">
                  <c:v>999.000000</c:v>
                </c:pt>
                <c:pt idx="2677">
                  <c:v>999.000000</c:v>
                </c:pt>
                <c:pt idx="2678">
                  <c:v>749.500000</c:v>
                </c:pt>
                <c:pt idx="2679">
                  <c:v>749.500000</c:v>
                </c:pt>
                <c:pt idx="2680">
                  <c:v>487.000000</c:v>
                </c:pt>
                <c:pt idx="2681">
                  <c:v>487.000000</c:v>
                </c:pt>
                <c:pt idx="2682">
                  <c:v>488.000000</c:v>
                </c:pt>
                <c:pt idx="2683">
                  <c:v>488.000000</c:v>
                </c:pt>
                <c:pt idx="2684">
                  <c:v>750.000000</c:v>
                </c:pt>
                <c:pt idx="2685">
                  <c:v>750.000000</c:v>
                </c:pt>
                <c:pt idx="2686">
                  <c:v>1000.000000</c:v>
                </c:pt>
                <c:pt idx="2687">
                  <c:v>1000.000000</c:v>
                </c:pt>
                <c:pt idx="2688">
                  <c:v>1001.000000</c:v>
                </c:pt>
                <c:pt idx="2689">
                  <c:v>1001.000000</c:v>
                </c:pt>
                <c:pt idx="2690">
                  <c:v>750.500000</c:v>
                </c:pt>
                <c:pt idx="2691">
                  <c:v>750.500000</c:v>
                </c:pt>
                <c:pt idx="2692">
                  <c:v>489.000000</c:v>
                </c:pt>
                <c:pt idx="2693">
                  <c:v>489.000000</c:v>
                </c:pt>
                <c:pt idx="2694">
                  <c:v>490.000000</c:v>
                </c:pt>
                <c:pt idx="2695">
                  <c:v>490.000000</c:v>
                </c:pt>
                <c:pt idx="2696">
                  <c:v>751.000000</c:v>
                </c:pt>
                <c:pt idx="2697">
                  <c:v>751.000000</c:v>
                </c:pt>
                <c:pt idx="2698">
                  <c:v>1002.000000</c:v>
                </c:pt>
                <c:pt idx="2699">
                  <c:v>1002.000000</c:v>
                </c:pt>
                <c:pt idx="2700">
                  <c:v>1003.000000</c:v>
                </c:pt>
                <c:pt idx="2701">
                  <c:v>1003.000000</c:v>
                </c:pt>
                <c:pt idx="2702">
                  <c:v>751.500000</c:v>
                </c:pt>
                <c:pt idx="2703">
                  <c:v>751.500000</c:v>
                </c:pt>
                <c:pt idx="2704">
                  <c:v>491.000000</c:v>
                </c:pt>
                <c:pt idx="2705">
                  <c:v>491.000000</c:v>
                </c:pt>
                <c:pt idx="2706">
                  <c:v>492.000000</c:v>
                </c:pt>
                <c:pt idx="2707">
                  <c:v>492.000000</c:v>
                </c:pt>
                <c:pt idx="2708">
                  <c:v>752.000000</c:v>
                </c:pt>
                <c:pt idx="2709">
                  <c:v>752.000000</c:v>
                </c:pt>
                <c:pt idx="2710">
                  <c:v>1004.000000</c:v>
                </c:pt>
                <c:pt idx="2711">
                  <c:v>1004.000000</c:v>
                </c:pt>
                <c:pt idx="2712">
                  <c:v>1005.000000</c:v>
                </c:pt>
                <c:pt idx="2713">
                  <c:v>1005.000000</c:v>
                </c:pt>
                <c:pt idx="2714">
                  <c:v>752.500000</c:v>
                </c:pt>
                <c:pt idx="2715">
                  <c:v>752.500000</c:v>
                </c:pt>
                <c:pt idx="2716">
                  <c:v>493.000000</c:v>
                </c:pt>
                <c:pt idx="2717">
                  <c:v>493.000000</c:v>
                </c:pt>
                <c:pt idx="2718">
                  <c:v>494.000000</c:v>
                </c:pt>
                <c:pt idx="2719">
                  <c:v>494.000000</c:v>
                </c:pt>
                <c:pt idx="2720">
                  <c:v>753.000000</c:v>
                </c:pt>
                <c:pt idx="2721">
                  <c:v>753.000000</c:v>
                </c:pt>
                <c:pt idx="2722">
                  <c:v>1006.000000</c:v>
                </c:pt>
                <c:pt idx="2723">
                  <c:v>1006.000000</c:v>
                </c:pt>
                <c:pt idx="2724">
                  <c:v>1007.000000</c:v>
                </c:pt>
                <c:pt idx="2725">
                  <c:v>1007.000000</c:v>
                </c:pt>
                <c:pt idx="2726">
                  <c:v>753.500000</c:v>
                </c:pt>
                <c:pt idx="2727">
                  <c:v>753.500000</c:v>
                </c:pt>
                <c:pt idx="2728">
                  <c:v>495.000000</c:v>
                </c:pt>
                <c:pt idx="2729">
                  <c:v>495.000000</c:v>
                </c:pt>
                <c:pt idx="2730">
                  <c:v>496.000000</c:v>
                </c:pt>
                <c:pt idx="2731">
                  <c:v>496.000000</c:v>
                </c:pt>
                <c:pt idx="2732">
                  <c:v>754.000000</c:v>
                </c:pt>
                <c:pt idx="2733">
                  <c:v>754.000000</c:v>
                </c:pt>
                <c:pt idx="2734">
                  <c:v>1008.000000</c:v>
                </c:pt>
                <c:pt idx="2735">
                  <c:v>1008.000000</c:v>
                </c:pt>
                <c:pt idx="2736">
                  <c:v>1009.000000</c:v>
                </c:pt>
                <c:pt idx="2737">
                  <c:v>1009.000000</c:v>
                </c:pt>
                <c:pt idx="2738">
                  <c:v>754.500000</c:v>
                </c:pt>
                <c:pt idx="2739">
                  <c:v>754.500000</c:v>
                </c:pt>
                <c:pt idx="2740">
                  <c:v>497.000000</c:v>
                </c:pt>
                <c:pt idx="2741">
                  <c:v>497.000000</c:v>
                </c:pt>
                <c:pt idx="2742">
                  <c:v>498.000000</c:v>
                </c:pt>
                <c:pt idx="2743">
                  <c:v>498.000000</c:v>
                </c:pt>
                <c:pt idx="2744">
                  <c:v>755.000000</c:v>
                </c:pt>
                <c:pt idx="2745">
                  <c:v>755.000000</c:v>
                </c:pt>
                <c:pt idx="2746">
                  <c:v>1010.000000</c:v>
                </c:pt>
                <c:pt idx="2747">
                  <c:v>1010.000000</c:v>
                </c:pt>
                <c:pt idx="2748">
                  <c:v>1011.000000</c:v>
                </c:pt>
                <c:pt idx="2749">
                  <c:v>1011.000000</c:v>
                </c:pt>
                <c:pt idx="2750">
                  <c:v>755.500000</c:v>
                </c:pt>
                <c:pt idx="2751">
                  <c:v>755.500000</c:v>
                </c:pt>
                <c:pt idx="2752">
                  <c:v>499.000000</c:v>
                </c:pt>
                <c:pt idx="2753">
                  <c:v>499.000000</c:v>
                </c:pt>
                <c:pt idx="2754">
                  <c:v>500.000000</c:v>
                </c:pt>
                <c:pt idx="2755">
                  <c:v>500.000000</c:v>
                </c:pt>
                <c:pt idx="2756">
                  <c:v>756.000000</c:v>
                </c:pt>
                <c:pt idx="2757">
                  <c:v>756.000000</c:v>
                </c:pt>
                <c:pt idx="2758">
                  <c:v>1012.000000</c:v>
                </c:pt>
                <c:pt idx="2759">
                  <c:v>1012.000000</c:v>
                </c:pt>
                <c:pt idx="2760">
                  <c:v>1013.000000</c:v>
                </c:pt>
                <c:pt idx="2761">
                  <c:v>1013.000000</c:v>
                </c:pt>
                <c:pt idx="2762">
                  <c:v>756.500000</c:v>
                </c:pt>
                <c:pt idx="2763">
                  <c:v>756.500000</c:v>
                </c:pt>
                <c:pt idx="2764">
                  <c:v>501.000000</c:v>
                </c:pt>
                <c:pt idx="2765">
                  <c:v>501.000000</c:v>
                </c:pt>
                <c:pt idx="2766">
                  <c:v>502.000000</c:v>
                </c:pt>
                <c:pt idx="2767">
                  <c:v>502.000000</c:v>
                </c:pt>
                <c:pt idx="2768">
                  <c:v>757.000000</c:v>
                </c:pt>
                <c:pt idx="2769">
                  <c:v>757.000000</c:v>
                </c:pt>
                <c:pt idx="2770">
                  <c:v>1014.000000</c:v>
                </c:pt>
                <c:pt idx="2771">
                  <c:v>1014.000000</c:v>
                </c:pt>
                <c:pt idx="2772">
                  <c:v>1015.000000</c:v>
                </c:pt>
                <c:pt idx="2773">
                  <c:v>1015.000000</c:v>
                </c:pt>
                <c:pt idx="2774">
                  <c:v>757.500000</c:v>
                </c:pt>
                <c:pt idx="2775">
                  <c:v>757.500000</c:v>
                </c:pt>
                <c:pt idx="2776">
                  <c:v>503.000000</c:v>
                </c:pt>
                <c:pt idx="2777">
                  <c:v>503.000000</c:v>
                </c:pt>
                <c:pt idx="2778">
                  <c:v>504.000000</c:v>
                </c:pt>
                <c:pt idx="2779">
                  <c:v>504.000000</c:v>
                </c:pt>
                <c:pt idx="2780">
                  <c:v>758.000000</c:v>
                </c:pt>
                <c:pt idx="2781">
                  <c:v>758.000000</c:v>
                </c:pt>
                <c:pt idx="2782">
                  <c:v>1016.000000</c:v>
                </c:pt>
                <c:pt idx="2783">
                  <c:v>1016.000000</c:v>
                </c:pt>
                <c:pt idx="2784">
                  <c:v>1017.000000</c:v>
                </c:pt>
                <c:pt idx="2785">
                  <c:v>1017.000000</c:v>
                </c:pt>
                <c:pt idx="2786">
                  <c:v>758.500000</c:v>
                </c:pt>
                <c:pt idx="2787">
                  <c:v>758.500000</c:v>
                </c:pt>
                <c:pt idx="2788">
                  <c:v>505.000000</c:v>
                </c:pt>
                <c:pt idx="2789">
                  <c:v>505.000000</c:v>
                </c:pt>
                <c:pt idx="2790">
                  <c:v>506.000000</c:v>
                </c:pt>
                <c:pt idx="2791">
                  <c:v>506.000000</c:v>
                </c:pt>
                <c:pt idx="2792">
                  <c:v>759.000000</c:v>
                </c:pt>
                <c:pt idx="2793">
                  <c:v>759.000000</c:v>
                </c:pt>
                <c:pt idx="2794">
                  <c:v>1018.000000</c:v>
                </c:pt>
                <c:pt idx="2795">
                  <c:v>1018.000000</c:v>
                </c:pt>
                <c:pt idx="2796">
                  <c:v>1019.000000</c:v>
                </c:pt>
                <c:pt idx="2797">
                  <c:v>1019.000000</c:v>
                </c:pt>
                <c:pt idx="2798">
                  <c:v>759.500000</c:v>
                </c:pt>
                <c:pt idx="2799">
                  <c:v>759.500000</c:v>
                </c:pt>
                <c:pt idx="2800">
                  <c:v>507.000000</c:v>
                </c:pt>
                <c:pt idx="2801">
                  <c:v>507.000000</c:v>
                </c:pt>
                <c:pt idx="2802">
                  <c:v>508.000000</c:v>
                </c:pt>
                <c:pt idx="2803">
                  <c:v>508.000000</c:v>
                </c:pt>
                <c:pt idx="2804">
                  <c:v>760.000000</c:v>
                </c:pt>
                <c:pt idx="2805">
                  <c:v>760.000000</c:v>
                </c:pt>
                <c:pt idx="2806">
                  <c:v>1020.000000</c:v>
                </c:pt>
                <c:pt idx="2807">
                  <c:v>1020.000000</c:v>
                </c:pt>
                <c:pt idx="2808">
                  <c:v>1021.000000</c:v>
                </c:pt>
                <c:pt idx="2809">
                  <c:v>1021.000000</c:v>
                </c:pt>
                <c:pt idx="2810">
                  <c:v>760.500000</c:v>
                </c:pt>
                <c:pt idx="2811">
                  <c:v>760.500000</c:v>
                </c:pt>
                <c:pt idx="2812">
                  <c:v>509.000000</c:v>
                </c:pt>
                <c:pt idx="2813">
                  <c:v>509.000000</c:v>
                </c:pt>
                <c:pt idx="2814">
                  <c:v>510.000000</c:v>
                </c:pt>
                <c:pt idx="2815">
                  <c:v>510.000000</c:v>
                </c:pt>
                <c:pt idx="2816">
                  <c:v>761.000000</c:v>
                </c:pt>
                <c:pt idx="2817">
                  <c:v>761.000000</c:v>
                </c:pt>
                <c:pt idx="2818">
                  <c:v>1022.000000</c:v>
                </c:pt>
                <c:pt idx="2819">
                  <c:v>1022.000000</c:v>
                </c:pt>
                <c:pt idx="2820">
                  <c:v>1023.000000</c:v>
                </c:pt>
                <c:pt idx="2821">
                  <c:v>1023.000000</c:v>
                </c:pt>
                <c:pt idx="2822">
                  <c:v>761.500000</c:v>
                </c:pt>
                <c:pt idx="2823">
                  <c:v>761.500000</c:v>
                </c:pt>
                <c:pt idx="2824">
                  <c:v>511.000000</c:v>
                </c:pt>
                <c:pt idx="2825">
                  <c:v>511.000000</c:v>
                </c:pt>
                <c:pt idx="2826">
                  <c:v>512.000000</c:v>
                </c:pt>
                <c:pt idx="2827">
                  <c:v>512.000000</c:v>
                </c:pt>
                <c:pt idx="2828">
                  <c:v>762.000000</c:v>
                </c:pt>
                <c:pt idx="2829">
                  <c:v>762.000000</c:v>
                </c:pt>
                <c:pt idx="2830">
                  <c:v>1024.000000</c:v>
                </c:pt>
                <c:pt idx="2831">
                  <c:v>1024.000000</c:v>
                </c:pt>
                <c:pt idx="2832">
                  <c:v>1025.000000</c:v>
                </c:pt>
                <c:pt idx="2833">
                  <c:v>1025.000000</c:v>
                </c:pt>
                <c:pt idx="2834">
                  <c:v>762.500000</c:v>
                </c:pt>
                <c:pt idx="2835">
                  <c:v>762.500000</c:v>
                </c:pt>
                <c:pt idx="2836">
                  <c:v>513.000000</c:v>
                </c:pt>
                <c:pt idx="2837">
                  <c:v>513.000000</c:v>
                </c:pt>
                <c:pt idx="2838">
                  <c:v>514.000000</c:v>
                </c:pt>
                <c:pt idx="2839">
                  <c:v>514.000000</c:v>
                </c:pt>
                <c:pt idx="2840">
                  <c:v>763.000000</c:v>
                </c:pt>
                <c:pt idx="2841">
                  <c:v>763.000000</c:v>
                </c:pt>
                <c:pt idx="2842">
                  <c:v>1026.000000</c:v>
                </c:pt>
                <c:pt idx="2843">
                  <c:v>1026.000000</c:v>
                </c:pt>
                <c:pt idx="2844">
                  <c:v>1027.000000</c:v>
                </c:pt>
                <c:pt idx="2845">
                  <c:v>1027.000000</c:v>
                </c:pt>
                <c:pt idx="2846">
                  <c:v>763.500000</c:v>
                </c:pt>
                <c:pt idx="2847">
                  <c:v>763.500000</c:v>
                </c:pt>
                <c:pt idx="2848">
                  <c:v>515.000000</c:v>
                </c:pt>
                <c:pt idx="2849">
                  <c:v>515.000000</c:v>
                </c:pt>
                <c:pt idx="2850">
                  <c:v>516.000000</c:v>
                </c:pt>
                <c:pt idx="2851">
                  <c:v>516.000000</c:v>
                </c:pt>
                <c:pt idx="2852">
                  <c:v>764.000000</c:v>
                </c:pt>
                <c:pt idx="2853">
                  <c:v>764.000000</c:v>
                </c:pt>
                <c:pt idx="2854">
                  <c:v>1028.000000</c:v>
                </c:pt>
                <c:pt idx="2855">
                  <c:v>1028.000000</c:v>
                </c:pt>
                <c:pt idx="2856">
                  <c:v>1029.000000</c:v>
                </c:pt>
                <c:pt idx="2857">
                  <c:v>1029.000000</c:v>
                </c:pt>
                <c:pt idx="2858">
                  <c:v>764.500000</c:v>
                </c:pt>
                <c:pt idx="2859">
                  <c:v>764.500000</c:v>
                </c:pt>
                <c:pt idx="2860">
                  <c:v>517.000000</c:v>
                </c:pt>
                <c:pt idx="2861">
                  <c:v>517.000000</c:v>
                </c:pt>
                <c:pt idx="2862">
                  <c:v>518.000000</c:v>
                </c:pt>
                <c:pt idx="2863">
                  <c:v>518.000000</c:v>
                </c:pt>
                <c:pt idx="2864">
                  <c:v>765.000000</c:v>
                </c:pt>
                <c:pt idx="2865">
                  <c:v>765.000000</c:v>
                </c:pt>
                <c:pt idx="2866">
                  <c:v>1030.000000</c:v>
                </c:pt>
                <c:pt idx="2867">
                  <c:v>1030.000000</c:v>
                </c:pt>
                <c:pt idx="2868">
                  <c:v>1031.000000</c:v>
                </c:pt>
                <c:pt idx="2869">
                  <c:v>1031.000000</c:v>
                </c:pt>
                <c:pt idx="2870">
                  <c:v>765.500000</c:v>
                </c:pt>
                <c:pt idx="2871">
                  <c:v>765.500000</c:v>
                </c:pt>
                <c:pt idx="2872">
                  <c:v>519.000000</c:v>
                </c:pt>
                <c:pt idx="2873">
                  <c:v>519.000000</c:v>
                </c:pt>
                <c:pt idx="2874">
                  <c:v>520.000000</c:v>
                </c:pt>
                <c:pt idx="2875">
                  <c:v>520.000000</c:v>
                </c:pt>
                <c:pt idx="2876">
                  <c:v>766.000000</c:v>
                </c:pt>
                <c:pt idx="2877">
                  <c:v>766.000000</c:v>
                </c:pt>
                <c:pt idx="2878">
                  <c:v>1032.000000</c:v>
                </c:pt>
                <c:pt idx="2879">
                  <c:v>1032.000000</c:v>
                </c:pt>
                <c:pt idx="2880">
                  <c:v>1033.000000</c:v>
                </c:pt>
                <c:pt idx="2881">
                  <c:v>1033.000000</c:v>
                </c:pt>
                <c:pt idx="2882">
                  <c:v>766.500000</c:v>
                </c:pt>
                <c:pt idx="2883">
                  <c:v>766.500000</c:v>
                </c:pt>
                <c:pt idx="2884">
                  <c:v>521.000000</c:v>
                </c:pt>
                <c:pt idx="2885">
                  <c:v>521.000000</c:v>
                </c:pt>
                <c:pt idx="2886">
                  <c:v>522.000000</c:v>
                </c:pt>
                <c:pt idx="2887">
                  <c:v>522.000000</c:v>
                </c:pt>
                <c:pt idx="2888">
                  <c:v>767.000000</c:v>
                </c:pt>
                <c:pt idx="2889">
                  <c:v>767.000000</c:v>
                </c:pt>
                <c:pt idx="2890">
                  <c:v>1034.000000</c:v>
                </c:pt>
                <c:pt idx="2891">
                  <c:v>1034.000000</c:v>
                </c:pt>
                <c:pt idx="2892">
                  <c:v>1035.000000</c:v>
                </c:pt>
                <c:pt idx="2893">
                  <c:v>1035.000000</c:v>
                </c:pt>
                <c:pt idx="2894">
                  <c:v>767.500000</c:v>
                </c:pt>
                <c:pt idx="2895">
                  <c:v>767.500000</c:v>
                </c:pt>
                <c:pt idx="2896">
                  <c:v>523.000000</c:v>
                </c:pt>
                <c:pt idx="2897">
                  <c:v>523.000000</c:v>
                </c:pt>
                <c:pt idx="2898">
                  <c:v>524.000000</c:v>
                </c:pt>
                <c:pt idx="2899">
                  <c:v>524.000000</c:v>
                </c:pt>
                <c:pt idx="2900">
                  <c:v>768.000000</c:v>
                </c:pt>
                <c:pt idx="2901">
                  <c:v>768.000000</c:v>
                </c:pt>
                <c:pt idx="2902">
                  <c:v>1036.000000</c:v>
                </c:pt>
                <c:pt idx="2903">
                  <c:v>1036.000000</c:v>
                </c:pt>
                <c:pt idx="2904">
                  <c:v>1037.000000</c:v>
                </c:pt>
                <c:pt idx="2905">
                  <c:v>1037.000000</c:v>
                </c:pt>
                <c:pt idx="2906">
                  <c:v>768.500000</c:v>
                </c:pt>
                <c:pt idx="2907">
                  <c:v>768.500000</c:v>
                </c:pt>
                <c:pt idx="2908">
                  <c:v>525.000000</c:v>
                </c:pt>
                <c:pt idx="2909">
                  <c:v>525.000000</c:v>
                </c:pt>
                <c:pt idx="2910">
                  <c:v>526.000000</c:v>
                </c:pt>
                <c:pt idx="2911">
                  <c:v>526.000000</c:v>
                </c:pt>
                <c:pt idx="2912">
                  <c:v>769.000000</c:v>
                </c:pt>
                <c:pt idx="2913">
                  <c:v>769.000000</c:v>
                </c:pt>
                <c:pt idx="2914">
                  <c:v>1038.000000</c:v>
                </c:pt>
                <c:pt idx="2915">
                  <c:v>1038.000000</c:v>
                </c:pt>
                <c:pt idx="2916">
                  <c:v>1039.000000</c:v>
                </c:pt>
                <c:pt idx="2917">
                  <c:v>1039.000000</c:v>
                </c:pt>
                <c:pt idx="2918">
                  <c:v>769.500000</c:v>
                </c:pt>
                <c:pt idx="2919">
                  <c:v>769.500000</c:v>
                </c:pt>
                <c:pt idx="2920">
                  <c:v>527.000000</c:v>
                </c:pt>
                <c:pt idx="2921">
                  <c:v>527.000000</c:v>
                </c:pt>
                <c:pt idx="2922">
                  <c:v>528.000000</c:v>
                </c:pt>
                <c:pt idx="2923">
                  <c:v>528.000000</c:v>
                </c:pt>
                <c:pt idx="2924">
                  <c:v>770.000000</c:v>
                </c:pt>
                <c:pt idx="2925">
                  <c:v>770.000000</c:v>
                </c:pt>
                <c:pt idx="2926">
                  <c:v>1040.000000</c:v>
                </c:pt>
                <c:pt idx="2927">
                  <c:v>1040.000000</c:v>
                </c:pt>
                <c:pt idx="2928">
                  <c:v>1041.000000</c:v>
                </c:pt>
                <c:pt idx="2929">
                  <c:v>1041.000000</c:v>
                </c:pt>
                <c:pt idx="2930">
                  <c:v>770.500000</c:v>
                </c:pt>
                <c:pt idx="2931">
                  <c:v>770.500000</c:v>
                </c:pt>
                <c:pt idx="2932">
                  <c:v>529.000000</c:v>
                </c:pt>
                <c:pt idx="2933">
                  <c:v>529.000000</c:v>
                </c:pt>
                <c:pt idx="2934">
                  <c:v>530.000000</c:v>
                </c:pt>
                <c:pt idx="2935">
                  <c:v>530.000000</c:v>
                </c:pt>
                <c:pt idx="2936">
                  <c:v>771.000000</c:v>
                </c:pt>
                <c:pt idx="2937">
                  <c:v>771.000000</c:v>
                </c:pt>
                <c:pt idx="2938">
                  <c:v>1042.000000</c:v>
                </c:pt>
                <c:pt idx="2939">
                  <c:v>1042.000000</c:v>
                </c:pt>
                <c:pt idx="2940">
                  <c:v>1043.000000</c:v>
                </c:pt>
                <c:pt idx="2941">
                  <c:v>1043.000000</c:v>
                </c:pt>
                <c:pt idx="2942">
                  <c:v>771.500000</c:v>
                </c:pt>
                <c:pt idx="2943">
                  <c:v>771.500000</c:v>
                </c:pt>
                <c:pt idx="2944">
                  <c:v>531.000000</c:v>
                </c:pt>
                <c:pt idx="2945">
                  <c:v>531.000000</c:v>
                </c:pt>
                <c:pt idx="2946">
                  <c:v>532.000000</c:v>
                </c:pt>
                <c:pt idx="2947">
                  <c:v>532.000000</c:v>
                </c:pt>
                <c:pt idx="2948">
                  <c:v>772.000000</c:v>
                </c:pt>
                <c:pt idx="2949">
                  <c:v>772.000000</c:v>
                </c:pt>
                <c:pt idx="2950">
                  <c:v>1044.000000</c:v>
                </c:pt>
                <c:pt idx="2951">
                  <c:v>1044.000000</c:v>
                </c:pt>
                <c:pt idx="2952">
                  <c:v>1045.000000</c:v>
                </c:pt>
                <c:pt idx="2953">
                  <c:v>1045.000000</c:v>
                </c:pt>
                <c:pt idx="2954">
                  <c:v>772.500000</c:v>
                </c:pt>
                <c:pt idx="2955">
                  <c:v>772.500000</c:v>
                </c:pt>
                <c:pt idx="2956">
                  <c:v>533.000000</c:v>
                </c:pt>
                <c:pt idx="2957">
                  <c:v>533.000000</c:v>
                </c:pt>
                <c:pt idx="2958">
                  <c:v>534.000000</c:v>
                </c:pt>
                <c:pt idx="2959">
                  <c:v>534.000000</c:v>
                </c:pt>
                <c:pt idx="2960">
                  <c:v>773.000000</c:v>
                </c:pt>
                <c:pt idx="2961">
                  <c:v>773.000000</c:v>
                </c:pt>
                <c:pt idx="2962">
                  <c:v>1046.000000</c:v>
                </c:pt>
                <c:pt idx="2963">
                  <c:v>1046.000000</c:v>
                </c:pt>
                <c:pt idx="2964">
                  <c:v>1047.000000</c:v>
                </c:pt>
                <c:pt idx="2965">
                  <c:v>1047.000000</c:v>
                </c:pt>
                <c:pt idx="2966">
                  <c:v>773.500000</c:v>
                </c:pt>
                <c:pt idx="2967">
                  <c:v>773.500000</c:v>
                </c:pt>
                <c:pt idx="2968">
                  <c:v>535.000000</c:v>
                </c:pt>
                <c:pt idx="2969">
                  <c:v>535.000000</c:v>
                </c:pt>
                <c:pt idx="2970">
                  <c:v>536.000000</c:v>
                </c:pt>
                <c:pt idx="2971">
                  <c:v>536.000000</c:v>
                </c:pt>
                <c:pt idx="2972">
                  <c:v>774.000000</c:v>
                </c:pt>
                <c:pt idx="2973">
                  <c:v>774.000000</c:v>
                </c:pt>
                <c:pt idx="2974">
                  <c:v>1048.000000</c:v>
                </c:pt>
                <c:pt idx="2975">
                  <c:v>1048.000000</c:v>
                </c:pt>
                <c:pt idx="2976">
                  <c:v>1049.000000</c:v>
                </c:pt>
                <c:pt idx="2977">
                  <c:v>1049.000000</c:v>
                </c:pt>
                <c:pt idx="2978">
                  <c:v>774.500000</c:v>
                </c:pt>
                <c:pt idx="2979">
                  <c:v>774.500000</c:v>
                </c:pt>
                <c:pt idx="2980">
                  <c:v>537.000000</c:v>
                </c:pt>
                <c:pt idx="2981">
                  <c:v>537.000000</c:v>
                </c:pt>
                <c:pt idx="2982">
                  <c:v>538.000000</c:v>
                </c:pt>
                <c:pt idx="2983">
                  <c:v>538.000000</c:v>
                </c:pt>
                <c:pt idx="2984">
                  <c:v>775.000000</c:v>
                </c:pt>
                <c:pt idx="2985">
                  <c:v>775.000000</c:v>
                </c:pt>
                <c:pt idx="2986">
                  <c:v>1050.000000</c:v>
                </c:pt>
                <c:pt idx="2987">
                  <c:v>1050.000000</c:v>
                </c:pt>
                <c:pt idx="2988">
                  <c:v>1051.000000</c:v>
                </c:pt>
                <c:pt idx="2989">
                  <c:v>1051.000000</c:v>
                </c:pt>
                <c:pt idx="2990">
                  <c:v>775.500000</c:v>
                </c:pt>
                <c:pt idx="2991">
                  <c:v>775.500000</c:v>
                </c:pt>
                <c:pt idx="2992">
                  <c:v>539.000000</c:v>
                </c:pt>
                <c:pt idx="2993">
                  <c:v>539.000000</c:v>
                </c:pt>
                <c:pt idx="2994">
                  <c:v>540.000000</c:v>
                </c:pt>
                <c:pt idx="2995">
                  <c:v>540.000000</c:v>
                </c:pt>
                <c:pt idx="2996">
                  <c:v>776.000000</c:v>
                </c:pt>
                <c:pt idx="2997">
                  <c:v>776.000000</c:v>
                </c:pt>
                <c:pt idx="2998">
                  <c:v>1052.000000</c:v>
                </c:pt>
                <c:pt idx="2999">
                  <c:v>1052.000000</c:v>
                </c:pt>
                <c:pt idx="3000">
                  <c:v>1053.000000</c:v>
                </c:pt>
                <c:pt idx="3001">
                  <c:v>1053.000000</c:v>
                </c:pt>
                <c:pt idx="3002">
                  <c:v>776.500000</c:v>
                </c:pt>
                <c:pt idx="3003">
                  <c:v>776.500000</c:v>
                </c:pt>
                <c:pt idx="3004">
                  <c:v>541.000000</c:v>
                </c:pt>
                <c:pt idx="3005">
                  <c:v>541.000000</c:v>
                </c:pt>
                <c:pt idx="3006">
                  <c:v>542.000000</c:v>
                </c:pt>
                <c:pt idx="3007">
                  <c:v>542.000000</c:v>
                </c:pt>
                <c:pt idx="3008">
                  <c:v>777.000000</c:v>
                </c:pt>
                <c:pt idx="3009">
                  <c:v>777.000000</c:v>
                </c:pt>
                <c:pt idx="3010">
                  <c:v>1054.000000</c:v>
                </c:pt>
                <c:pt idx="3011">
                  <c:v>1054.000000</c:v>
                </c:pt>
                <c:pt idx="3012">
                  <c:v>1055.000000</c:v>
                </c:pt>
                <c:pt idx="3013">
                  <c:v>1055.000000</c:v>
                </c:pt>
                <c:pt idx="3014">
                  <c:v>777.500000</c:v>
                </c:pt>
                <c:pt idx="3015">
                  <c:v>777.500000</c:v>
                </c:pt>
                <c:pt idx="3016">
                  <c:v>543.000000</c:v>
                </c:pt>
                <c:pt idx="3017">
                  <c:v>543.000000</c:v>
                </c:pt>
                <c:pt idx="3018">
                  <c:v>544.000000</c:v>
                </c:pt>
                <c:pt idx="3019">
                  <c:v>544.000000</c:v>
                </c:pt>
                <c:pt idx="3020">
                  <c:v>778.000000</c:v>
                </c:pt>
                <c:pt idx="3021">
                  <c:v>778.000000</c:v>
                </c:pt>
                <c:pt idx="3022">
                  <c:v>1056.000000</c:v>
                </c:pt>
                <c:pt idx="3023">
                  <c:v>1056.000000</c:v>
                </c:pt>
                <c:pt idx="3024">
                  <c:v>1057.000000</c:v>
                </c:pt>
                <c:pt idx="3025">
                  <c:v>1057.000000</c:v>
                </c:pt>
                <c:pt idx="3026">
                  <c:v>778.500000</c:v>
                </c:pt>
                <c:pt idx="3027">
                  <c:v>778.500000</c:v>
                </c:pt>
                <c:pt idx="3028">
                  <c:v>545.000000</c:v>
                </c:pt>
                <c:pt idx="3029">
                  <c:v>545.000000</c:v>
                </c:pt>
                <c:pt idx="3030">
                  <c:v>546.000000</c:v>
                </c:pt>
                <c:pt idx="3031">
                  <c:v>546.000000</c:v>
                </c:pt>
                <c:pt idx="3032">
                  <c:v>779.000000</c:v>
                </c:pt>
                <c:pt idx="3033">
                  <c:v>779.000000</c:v>
                </c:pt>
                <c:pt idx="3034">
                  <c:v>1058.000000</c:v>
                </c:pt>
                <c:pt idx="3035">
                  <c:v>1058.000000</c:v>
                </c:pt>
                <c:pt idx="3036">
                  <c:v>1059.000000</c:v>
                </c:pt>
                <c:pt idx="3037">
                  <c:v>1059.000000</c:v>
                </c:pt>
                <c:pt idx="3038">
                  <c:v>779.500000</c:v>
                </c:pt>
                <c:pt idx="3039">
                  <c:v>779.500000</c:v>
                </c:pt>
                <c:pt idx="3040">
                  <c:v>547.000000</c:v>
                </c:pt>
                <c:pt idx="3041">
                  <c:v>547.000000</c:v>
                </c:pt>
                <c:pt idx="3042">
                  <c:v>548.000000</c:v>
                </c:pt>
                <c:pt idx="3043">
                  <c:v>548.000000</c:v>
                </c:pt>
                <c:pt idx="3044">
                  <c:v>780.000000</c:v>
                </c:pt>
                <c:pt idx="3045">
                  <c:v>780.000000</c:v>
                </c:pt>
                <c:pt idx="3046">
                  <c:v>1060.000000</c:v>
                </c:pt>
                <c:pt idx="3047">
                  <c:v>1060.000000</c:v>
                </c:pt>
                <c:pt idx="3048">
                  <c:v>1061.000000</c:v>
                </c:pt>
                <c:pt idx="3049">
                  <c:v>1061.000000</c:v>
                </c:pt>
                <c:pt idx="3050">
                  <c:v>780.500000</c:v>
                </c:pt>
                <c:pt idx="3051">
                  <c:v>780.500000</c:v>
                </c:pt>
                <c:pt idx="3052">
                  <c:v>549.000000</c:v>
                </c:pt>
                <c:pt idx="3053">
                  <c:v>549.000000</c:v>
                </c:pt>
                <c:pt idx="3054">
                  <c:v>550.000000</c:v>
                </c:pt>
                <c:pt idx="3055">
                  <c:v>550.000000</c:v>
                </c:pt>
                <c:pt idx="3056">
                  <c:v>781.000000</c:v>
                </c:pt>
                <c:pt idx="3057">
                  <c:v>781.000000</c:v>
                </c:pt>
                <c:pt idx="3058">
                  <c:v>1062.000000</c:v>
                </c:pt>
                <c:pt idx="3059">
                  <c:v>1062.000000</c:v>
                </c:pt>
                <c:pt idx="3060">
                  <c:v>1063.000000</c:v>
                </c:pt>
                <c:pt idx="3061">
                  <c:v>1063.000000</c:v>
                </c:pt>
                <c:pt idx="3062">
                  <c:v>781.500000</c:v>
                </c:pt>
                <c:pt idx="3063">
                  <c:v>781.500000</c:v>
                </c:pt>
                <c:pt idx="3064">
                  <c:v>551.000000</c:v>
                </c:pt>
                <c:pt idx="3065">
                  <c:v>551.000000</c:v>
                </c:pt>
                <c:pt idx="3066">
                  <c:v>552.000000</c:v>
                </c:pt>
                <c:pt idx="3067">
                  <c:v>552.000000</c:v>
                </c:pt>
                <c:pt idx="3068">
                  <c:v>782.000000</c:v>
                </c:pt>
                <c:pt idx="3069">
                  <c:v>782.000000</c:v>
                </c:pt>
                <c:pt idx="3070">
                  <c:v>1064.000000</c:v>
                </c:pt>
                <c:pt idx="3071">
                  <c:v>1064.000000</c:v>
                </c:pt>
                <c:pt idx="3072">
                  <c:v>1065.000000</c:v>
                </c:pt>
                <c:pt idx="3073">
                  <c:v>1065.000000</c:v>
                </c:pt>
                <c:pt idx="3074">
                  <c:v>782.500000</c:v>
                </c:pt>
                <c:pt idx="3075">
                  <c:v>782.500000</c:v>
                </c:pt>
                <c:pt idx="3076">
                  <c:v>553.000000</c:v>
                </c:pt>
                <c:pt idx="3077">
                  <c:v>553.000000</c:v>
                </c:pt>
                <c:pt idx="3078">
                  <c:v>554.000000</c:v>
                </c:pt>
                <c:pt idx="3079">
                  <c:v>554.000000</c:v>
                </c:pt>
                <c:pt idx="3080">
                  <c:v>783.000000</c:v>
                </c:pt>
                <c:pt idx="3081">
                  <c:v>783.000000</c:v>
                </c:pt>
                <c:pt idx="3082">
                  <c:v>1066.000000</c:v>
                </c:pt>
                <c:pt idx="3083">
                  <c:v>1066.000000</c:v>
                </c:pt>
                <c:pt idx="3084">
                  <c:v>1067.000000</c:v>
                </c:pt>
                <c:pt idx="3085">
                  <c:v>1067.000000</c:v>
                </c:pt>
                <c:pt idx="3086">
                  <c:v>783.500000</c:v>
                </c:pt>
                <c:pt idx="3087">
                  <c:v>783.500000</c:v>
                </c:pt>
                <c:pt idx="3088">
                  <c:v>555.000000</c:v>
                </c:pt>
                <c:pt idx="3089">
                  <c:v>555.000000</c:v>
                </c:pt>
                <c:pt idx="3090">
                  <c:v>556.000000</c:v>
                </c:pt>
                <c:pt idx="3091">
                  <c:v>556.000000</c:v>
                </c:pt>
                <c:pt idx="3092">
                  <c:v>784.000000</c:v>
                </c:pt>
                <c:pt idx="3093">
                  <c:v>784.000000</c:v>
                </c:pt>
                <c:pt idx="3094">
                  <c:v>1068.000000</c:v>
                </c:pt>
                <c:pt idx="3095">
                  <c:v>1068.000000</c:v>
                </c:pt>
                <c:pt idx="3096">
                  <c:v>1069.000000</c:v>
                </c:pt>
                <c:pt idx="3097">
                  <c:v>1069.000000</c:v>
                </c:pt>
                <c:pt idx="3098">
                  <c:v>784.500000</c:v>
                </c:pt>
                <c:pt idx="3099">
                  <c:v>784.500000</c:v>
                </c:pt>
                <c:pt idx="3100">
                  <c:v>557.000000</c:v>
                </c:pt>
                <c:pt idx="3101">
                  <c:v>557.000000</c:v>
                </c:pt>
                <c:pt idx="3102">
                  <c:v>558.000000</c:v>
                </c:pt>
                <c:pt idx="3103">
                  <c:v>558.000000</c:v>
                </c:pt>
                <c:pt idx="3104">
                  <c:v>785.000000</c:v>
                </c:pt>
                <c:pt idx="3105">
                  <c:v>785.000000</c:v>
                </c:pt>
                <c:pt idx="3106">
                  <c:v>1070.000000</c:v>
                </c:pt>
                <c:pt idx="3107">
                  <c:v>1070.000000</c:v>
                </c:pt>
                <c:pt idx="3108">
                  <c:v>1071.000000</c:v>
                </c:pt>
                <c:pt idx="3109">
                  <c:v>1071.000000</c:v>
                </c:pt>
                <c:pt idx="3110">
                  <c:v>785.500000</c:v>
                </c:pt>
                <c:pt idx="3111">
                  <c:v>785.500000</c:v>
                </c:pt>
                <c:pt idx="3112">
                  <c:v>559.000000</c:v>
                </c:pt>
                <c:pt idx="3113">
                  <c:v>559.000000</c:v>
                </c:pt>
                <c:pt idx="3114">
                  <c:v>560.000000</c:v>
                </c:pt>
                <c:pt idx="3115">
                  <c:v>560.000000</c:v>
                </c:pt>
                <c:pt idx="3116">
                  <c:v>786.000000</c:v>
                </c:pt>
                <c:pt idx="3117">
                  <c:v>786.000000</c:v>
                </c:pt>
                <c:pt idx="3118">
                  <c:v>1072.000000</c:v>
                </c:pt>
                <c:pt idx="3119">
                  <c:v>1072.000000</c:v>
                </c:pt>
                <c:pt idx="3120">
                  <c:v>1073.000000</c:v>
                </c:pt>
                <c:pt idx="3121">
                  <c:v>1073.000000</c:v>
                </c:pt>
                <c:pt idx="3122">
                  <c:v>786.500000</c:v>
                </c:pt>
                <c:pt idx="3123">
                  <c:v>786.500000</c:v>
                </c:pt>
                <c:pt idx="3124">
                  <c:v>561.000000</c:v>
                </c:pt>
                <c:pt idx="3125">
                  <c:v>561.000000</c:v>
                </c:pt>
                <c:pt idx="3126">
                  <c:v>562.000000</c:v>
                </c:pt>
                <c:pt idx="3127">
                  <c:v>562.000000</c:v>
                </c:pt>
                <c:pt idx="3128">
                  <c:v>787.000000</c:v>
                </c:pt>
                <c:pt idx="3129">
                  <c:v>787.000000</c:v>
                </c:pt>
                <c:pt idx="3130">
                  <c:v>1074.000000</c:v>
                </c:pt>
                <c:pt idx="3131">
                  <c:v>1074.000000</c:v>
                </c:pt>
                <c:pt idx="3132">
                  <c:v>46.000000</c:v>
                </c:pt>
                <c:pt idx="3133">
                  <c:v>46.000000</c:v>
                </c:pt>
                <c:pt idx="3134">
                  <c:v>273.000000</c:v>
                </c:pt>
                <c:pt idx="3135">
                  <c:v>273.000000</c:v>
                </c:pt>
                <c:pt idx="3136">
                  <c:v>583.000000</c:v>
                </c:pt>
                <c:pt idx="3137">
                  <c:v>583.000000</c:v>
                </c:pt>
                <c:pt idx="3138">
                  <c:v>584.000000</c:v>
                </c:pt>
                <c:pt idx="3139">
                  <c:v>584.000000</c:v>
                </c:pt>
                <c:pt idx="3140">
                  <c:v>273.500000</c:v>
                </c:pt>
                <c:pt idx="3141">
                  <c:v>273.500000</c:v>
                </c:pt>
                <c:pt idx="3142">
                  <c:v>47.000000</c:v>
                </c:pt>
                <c:pt idx="3143">
                  <c:v>47.000000</c:v>
                </c:pt>
                <c:pt idx="3144">
                  <c:v>48.000000</c:v>
                </c:pt>
                <c:pt idx="3145">
                  <c:v>48.000000</c:v>
                </c:pt>
                <c:pt idx="3146">
                  <c:v>274.000000</c:v>
                </c:pt>
                <c:pt idx="3147">
                  <c:v>274.000000</c:v>
                </c:pt>
                <c:pt idx="3148">
                  <c:v>585.000000</c:v>
                </c:pt>
                <c:pt idx="3149">
                  <c:v>585.000000</c:v>
                </c:pt>
                <c:pt idx="3150">
                  <c:v>586.000000</c:v>
                </c:pt>
                <c:pt idx="3151">
                  <c:v>586.000000</c:v>
                </c:pt>
                <c:pt idx="3152">
                  <c:v>274.500000</c:v>
                </c:pt>
                <c:pt idx="3153">
                  <c:v>274.500000</c:v>
                </c:pt>
                <c:pt idx="3154">
                  <c:v>49.000000</c:v>
                </c:pt>
                <c:pt idx="3155">
                  <c:v>49.000000</c:v>
                </c:pt>
                <c:pt idx="3156">
                  <c:v>50.000000</c:v>
                </c:pt>
                <c:pt idx="3157">
                  <c:v>50.000000</c:v>
                </c:pt>
                <c:pt idx="3158">
                  <c:v>275.000000</c:v>
                </c:pt>
                <c:pt idx="3159">
                  <c:v>275.000000</c:v>
                </c:pt>
                <c:pt idx="3160">
                  <c:v>587.000000</c:v>
                </c:pt>
                <c:pt idx="3161">
                  <c:v>587.000000</c:v>
                </c:pt>
                <c:pt idx="3162">
                  <c:v>588.000000</c:v>
                </c:pt>
                <c:pt idx="3163">
                  <c:v>588.000000</c:v>
                </c:pt>
                <c:pt idx="3164">
                  <c:v>275.500000</c:v>
                </c:pt>
                <c:pt idx="3165">
                  <c:v>275.500000</c:v>
                </c:pt>
                <c:pt idx="3166">
                  <c:v>51.000000</c:v>
                </c:pt>
                <c:pt idx="3167">
                  <c:v>51.000000</c:v>
                </c:pt>
                <c:pt idx="3168">
                  <c:v>52.000000</c:v>
                </c:pt>
                <c:pt idx="3169">
                  <c:v>52.000000</c:v>
                </c:pt>
                <c:pt idx="3170">
                  <c:v>276.000000</c:v>
                </c:pt>
                <c:pt idx="3171">
                  <c:v>276.000000</c:v>
                </c:pt>
                <c:pt idx="3172">
                  <c:v>589.000000</c:v>
                </c:pt>
                <c:pt idx="3173">
                  <c:v>589.000000</c:v>
                </c:pt>
                <c:pt idx="3174">
                  <c:v>590.000000</c:v>
                </c:pt>
                <c:pt idx="3175">
                  <c:v>590.000000</c:v>
                </c:pt>
                <c:pt idx="3176">
                  <c:v>276.500000</c:v>
                </c:pt>
                <c:pt idx="3177">
                  <c:v>276.500000</c:v>
                </c:pt>
                <c:pt idx="3178">
                  <c:v>53.000000</c:v>
                </c:pt>
                <c:pt idx="3179">
                  <c:v>53.000000</c:v>
                </c:pt>
                <c:pt idx="3180">
                  <c:v>54.000000</c:v>
                </c:pt>
                <c:pt idx="3181">
                  <c:v>54.000000</c:v>
                </c:pt>
                <c:pt idx="3182">
                  <c:v>277.000000</c:v>
                </c:pt>
                <c:pt idx="3183">
                  <c:v>277.000000</c:v>
                </c:pt>
                <c:pt idx="3184">
                  <c:v>591.000000</c:v>
                </c:pt>
                <c:pt idx="3185">
                  <c:v>591.000000</c:v>
                </c:pt>
                <c:pt idx="3186">
                  <c:v>592.000000</c:v>
                </c:pt>
                <c:pt idx="3187">
                  <c:v>592.000000</c:v>
                </c:pt>
                <c:pt idx="3188">
                  <c:v>277.500000</c:v>
                </c:pt>
                <c:pt idx="3189">
                  <c:v>277.500000</c:v>
                </c:pt>
                <c:pt idx="3190">
                  <c:v>55.000000</c:v>
                </c:pt>
                <c:pt idx="3191">
                  <c:v>55.000000</c:v>
                </c:pt>
                <c:pt idx="3192">
                  <c:v>56.000000</c:v>
                </c:pt>
                <c:pt idx="3193">
                  <c:v>56.000000</c:v>
                </c:pt>
                <c:pt idx="3194">
                  <c:v>278.000000</c:v>
                </c:pt>
                <c:pt idx="3195">
                  <c:v>278.000000</c:v>
                </c:pt>
                <c:pt idx="3196">
                  <c:v>593.000000</c:v>
                </c:pt>
                <c:pt idx="3197">
                  <c:v>593.000000</c:v>
                </c:pt>
                <c:pt idx="3198">
                  <c:v>594.000000</c:v>
                </c:pt>
                <c:pt idx="3199">
                  <c:v>594.000000</c:v>
                </c:pt>
                <c:pt idx="3200">
                  <c:v>278.500000</c:v>
                </c:pt>
                <c:pt idx="3201">
                  <c:v>278.500000</c:v>
                </c:pt>
                <c:pt idx="3202">
                  <c:v>57.000000</c:v>
                </c:pt>
                <c:pt idx="3203">
                  <c:v>57.000000</c:v>
                </c:pt>
                <c:pt idx="3204">
                  <c:v>58.000000</c:v>
                </c:pt>
                <c:pt idx="3205">
                  <c:v>58.000000</c:v>
                </c:pt>
                <c:pt idx="3206">
                  <c:v>279.000000</c:v>
                </c:pt>
                <c:pt idx="3207">
                  <c:v>279.000000</c:v>
                </c:pt>
                <c:pt idx="3208">
                  <c:v>595.000000</c:v>
                </c:pt>
                <c:pt idx="3209">
                  <c:v>595.000000</c:v>
                </c:pt>
                <c:pt idx="3210">
                  <c:v>596.000000</c:v>
                </c:pt>
                <c:pt idx="3211">
                  <c:v>596.000000</c:v>
                </c:pt>
                <c:pt idx="3212">
                  <c:v>279.500000</c:v>
                </c:pt>
                <c:pt idx="3213">
                  <c:v>279.500000</c:v>
                </c:pt>
                <c:pt idx="3214">
                  <c:v>59.000000</c:v>
                </c:pt>
                <c:pt idx="3215">
                  <c:v>59.000000</c:v>
                </c:pt>
                <c:pt idx="3216">
                  <c:v>60.000000</c:v>
                </c:pt>
                <c:pt idx="3217">
                  <c:v>60.000000</c:v>
                </c:pt>
                <c:pt idx="3218">
                  <c:v>280.000000</c:v>
                </c:pt>
                <c:pt idx="3219">
                  <c:v>280.000000</c:v>
                </c:pt>
                <c:pt idx="3220">
                  <c:v>597.000000</c:v>
                </c:pt>
                <c:pt idx="3221">
                  <c:v>597.000000</c:v>
                </c:pt>
                <c:pt idx="3222">
                  <c:v>598.000000</c:v>
                </c:pt>
                <c:pt idx="3223">
                  <c:v>598.000000</c:v>
                </c:pt>
                <c:pt idx="3224">
                  <c:v>280.500000</c:v>
                </c:pt>
                <c:pt idx="3225">
                  <c:v>280.500000</c:v>
                </c:pt>
                <c:pt idx="3226">
                  <c:v>61.000000</c:v>
                </c:pt>
                <c:pt idx="3227">
                  <c:v>61.000000</c:v>
                </c:pt>
                <c:pt idx="3228">
                  <c:v>62.000000</c:v>
                </c:pt>
                <c:pt idx="3229">
                  <c:v>62.000000</c:v>
                </c:pt>
                <c:pt idx="3230">
                  <c:v>281.000000</c:v>
                </c:pt>
                <c:pt idx="3231">
                  <c:v>281.000000</c:v>
                </c:pt>
                <c:pt idx="3232">
                  <c:v>599.000000</c:v>
                </c:pt>
                <c:pt idx="3233">
                  <c:v>599.000000</c:v>
                </c:pt>
                <c:pt idx="3234">
                  <c:v>600.000000</c:v>
                </c:pt>
                <c:pt idx="3235">
                  <c:v>600.000000</c:v>
                </c:pt>
                <c:pt idx="3236">
                  <c:v>281.500000</c:v>
                </c:pt>
                <c:pt idx="3237">
                  <c:v>281.500000</c:v>
                </c:pt>
                <c:pt idx="3238">
                  <c:v>63.000000</c:v>
                </c:pt>
                <c:pt idx="3239">
                  <c:v>63.000000</c:v>
                </c:pt>
                <c:pt idx="3240">
                  <c:v>64.000000</c:v>
                </c:pt>
                <c:pt idx="3241">
                  <c:v>64.000000</c:v>
                </c:pt>
                <c:pt idx="3242">
                  <c:v>282.000000</c:v>
                </c:pt>
                <c:pt idx="3243">
                  <c:v>282.000000</c:v>
                </c:pt>
                <c:pt idx="3244">
                  <c:v>601.000000</c:v>
                </c:pt>
                <c:pt idx="3245">
                  <c:v>601.000000</c:v>
                </c:pt>
                <c:pt idx="3246">
                  <c:v>602.000000</c:v>
                </c:pt>
                <c:pt idx="3247">
                  <c:v>602.000000</c:v>
                </c:pt>
                <c:pt idx="3248">
                  <c:v>282.500000</c:v>
                </c:pt>
                <c:pt idx="3249">
                  <c:v>282.500000</c:v>
                </c:pt>
                <c:pt idx="3250">
                  <c:v>65.000000</c:v>
                </c:pt>
                <c:pt idx="3251">
                  <c:v>65.000000</c:v>
                </c:pt>
                <c:pt idx="3252">
                  <c:v>66.000000</c:v>
                </c:pt>
                <c:pt idx="3253">
                  <c:v>66.000000</c:v>
                </c:pt>
                <c:pt idx="3254">
                  <c:v>283.000000</c:v>
                </c:pt>
                <c:pt idx="3255">
                  <c:v>283.000000</c:v>
                </c:pt>
                <c:pt idx="3256">
                  <c:v>603.000000</c:v>
                </c:pt>
                <c:pt idx="3257">
                  <c:v>603.000000</c:v>
                </c:pt>
                <c:pt idx="3258">
                  <c:v>604.000000</c:v>
                </c:pt>
                <c:pt idx="3259">
                  <c:v>604.000000</c:v>
                </c:pt>
                <c:pt idx="3260">
                  <c:v>283.500000</c:v>
                </c:pt>
                <c:pt idx="3261">
                  <c:v>283.500000</c:v>
                </c:pt>
                <c:pt idx="3262">
                  <c:v>67.000000</c:v>
                </c:pt>
                <c:pt idx="3263">
                  <c:v>67.000000</c:v>
                </c:pt>
                <c:pt idx="3264">
                  <c:v>68.000000</c:v>
                </c:pt>
                <c:pt idx="3265">
                  <c:v>68.000000</c:v>
                </c:pt>
                <c:pt idx="3266">
                  <c:v>284.000000</c:v>
                </c:pt>
                <c:pt idx="3267">
                  <c:v>284.000000</c:v>
                </c:pt>
                <c:pt idx="3268">
                  <c:v>605.000000</c:v>
                </c:pt>
                <c:pt idx="3269">
                  <c:v>605.000000</c:v>
                </c:pt>
                <c:pt idx="3270">
                  <c:v>606.000000</c:v>
                </c:pt>
                <c:pt idx="3271">
                  <c:v>606.000000</c:v>
                </c:pt>
                <c:pt idx="3272">
                  <c:v>284.500000</c:v>
                </c:pt>
                <c:pt idx="3273">
                  <c:v>284.500000</c:v>
                </c:pt>
                <c:pt idx="3274">
                  <c:v>69.000000</c:v>
                </c:pt>
                <c:pt idx="3275">
                  <c:v>69.000000</c:v>
                </c:pt>
                <c:pt idx="3276">
                  <c:v>70.000000</c:v>
                </c:pt>
                <c:pt idx="3277">
                  <c:v>70.000000</c:v>
                </c:pt>
                <c:pt idx="3278">
                  <c:v>285.000000</c:v>
                </c:pt>
                <c:pt idx="3279">
                  <c:v>285.000000</c:v>
                </c:pt>
                <c:pt idx="3280">
                  <c:v>607.000000</c:v>
                </c:pt>
                <c:pt idx="3281">
                  <c:v>607.000000</c:v>
                </c:pt>
                <c:pt idx="3282">
                  <c:v>608.000000</c:v>
                </c:pt>
                <c:pt idx="3283">
                  <c:v>608.000000</c:v>
                </c:pt>
                <c:pt idx="3284">
                  <c:v>285.500000</c:v>
                </c:pt>
                <c:pt idx="3285">
                  <c:v>285.500000</c:v>
                </c:pt>
                <c:pt idx="3286">
                  <c:v>71.000000</c:v>
                </c:pt>
                <c:pt idx="3287">
                  <c:v>71.000000</c:v>
                </c:pt>
                <c:pt idx="3288">
                  <c:v>72.000000</c:v>
                </c:pt>
                <c:pt idx="3289">
                  <c:v>72.000000</c:v>
                </c:pt>
                <c:pt idx="3290">
                  <c:v>286.000000</c:v>
                </c:pt>
                <c:pt idx="3291">
                  <c:v>286.000000</c:v>
                </c:pt>
                <c:pt idx="3292">
                  <c:v>609.000000</c:v>
                </c:pt>
                <c:pt idx="3293">
                  <c:v>609.000000</c:v>
                </c:pt>
                <c:pt idx="3294">
                  <c:v>610.000000</c:v>
                </c:pt>
                <c:pt idx="3295">
                  <c:v>610.000000</c:v>
                </c:pt>
                <c:pt idx="3296">
                  <c:v>344.000000</c:v>
                </c:pt>
                <c:pt idx="3297">
                  <c:v>344.000000</c:v>
                </c:pt>
                <c:pt idx="3298">
                  <c:v>188.000000</c:v>
                </c:pt>
                <c:pt idx="3299">
                  <c:v>188.000000</c:v>
                </c:pt>
                <c:pt idx="3300">
                  <c:v>189.000000</c:v>
                </c:pt>
                <c:pt idx="3301">
                  <c:v>189.000000</c:v>
                </c:pt>
                <c:pt idx="3302">
                  <c:v>344.500000</c:v>
                </c:pt>
                <c:pt idx="3303">
                  <c:v>344.500000</c:v>
                </c:pt>
                <c:pt idx="3304">
                  <c:v>611.000000</c:v>
                </c:pt>
                <c:pt idx="3305">
                  <c:v>611.000000</c:v>
                </c:pt>
                <c:pt idx="3306">
                  <c:v>612.000000</c:v>
                </c:pt>
                <c:pt idx="3307">
                  <c:v>612.000000</c:v>
                </c:pt>
                <c:pt idx="3308">
                  <c:v>376.500000</c:v>
                </c:pt>
                <c:pt idx="3309">
                  <c:v>376.500000</c:v>
                </c:pt>
                <c:pt idx="3310">
                  <c:v>253.000000</c:v>
                </c:pt>
                <c:pt idx="3311">
                  <c:v>253.000000</c:v>
                </c:pt>
                <c:pt idx="3312">
                  <c:v>254.000000</c:v>
                </c:pt>
                <c:pt idx="3313">
                  <c:v>254.000000</c:v>
                </c:pt>
                <c:pt idx="3314">
                  <c:v>377.000000</c:v>
                </c:pt>
                <c:pt idx="3315">
                  <c:v>377.000000</c:v>
                </c:pt>
                <c:pt idx="3316">
                  <c:v>613.000000</c:v>
                </c:pt>
                <c:pt idx="3317">
                  <c:v>613.000000</c:v>
                </c:pt>
                <c:pt idx="3318">
                  <c:v>614.000000</c:v>
                </c:pt>
                <c:pt idx="3319">
                  <c:v>614.000000</c:v>
                </c:pt>
                <c:pt idx="3320">
                  <c:v>377.500000</c:v>
                </c:pt>
                <c:pt idx="3321">
                  <c:v>377.500000</c:v>
                </c:pt>
                <c:pt idx="3322">
                  <c:v>255.000000</c:v>
                </c:pt>
                <c:pt idx="3323">
                  <c:v>255.000000</c:v>
                </c:pt>
                <c:pt idx="3324">
                  <c:v>256.000000</c:v>
                </c:pt>
                <c:pt idx="3325">
                  <c:v>256.000000</c:v>
                </c:pt>
                <c:pt idx="3326">
                  <c:v>378.000000</c:v>
                </c:pt>
                <c:pt idx="3327">
                  <c:v>378.000000</c:v>
                </c:pt>
                <c:pt idx="3328">
                  <c:v>615.000000</c:v>
                </c:pt>
                <c:pt idx="3329">
                  <c:v>615.000000</c:v>
                </c:pt>
                <c:pt idx="3330">
                  <c:v>616.000000</c:v>
                </c:pt>
                <c:pt idx="3331">
                  <c:v>616.000000</c:v>
                </c:pt>
                <c:pt idx="3332">
                  <c:v>378.500000</c:v>
                </c:pt>
                <c:pt idx="3333">
                  <c:v>378.500000</c:v>
                </c:pt>
                <c:pt idx="3334">
                  <c:v>257.000000</c:v>
                </c:pt>
                <c:pt idx="3335">
                  <c:v>257.000000</c:v>
                </c:pt>
                <c:pt idx="3336">
                  <c:v>258.000000</c:v>
                </c:pt>
                <c:pt idx="3337">
                  <c:v>258.000000</c:v>
                </c:pt>
                <c:pt idx="3338">
                  <c:v>379.000000</c:v>
                </c:pt>
                <c:pt idx="3339">
                  <c:v>379.000000</c:v>
                </c:pt>
                <c:pt idx="3340">
                  <c:v>617.000000</c:v>
                </c:pt>
                <c:pt idx="3341">
                  <c:v>617.000000</c:v>
                </c:pt>
                <c:pt idx="3342">
                  <c:v>618.000000</c:v>
                </c:pt>
                <c:pt idx="3343">
                  <c:v>618.000000</c:v>
                </c:pt>
                <c:pt idx="3344">
                  <c:v>379.500000</c:v>
                </c:pt>
                <c:pt idx="3345">
                  <c:v>379.500000</c:v>
                </c:pt>
                <c:pt idx="3346">
                  <c:v>259.000000</c:v>
                </c:pt>
                <c:pt idx="3347">
                  <c:v>259.000000</c:v>
                </c:pt>
                <c:pt idx="3348">
                  <c:v>260.000000</c:v>
                </c:pt>
                <c:pt idx="3349">
                  <c:v>260.000000</c:v>
                </c:pt>
                <c:pt idx="3350">
                  <c:v>380.000000</c:v>
                </c:pt>
                <c:pt idx="3351">
                  <c:v>380.000000</c:v>
                </c:pt>
                <c:pt idx="3352">
                  <c:v>619.000000</c:v>
                </c:pt>
                <c:pt idx="3353">
                  <c:v>619.000000</c:v>
                </c:pt>
                <c:pt idx="3354">
                  <c:v>620.000000</c:v>
                </c:pt>
                <c:pt idx="3355">
                  <c:v>620.000000</c:v>
                </c:pt>
                <c:pt idx="3356">
                  <c:v>380.500000</c:v>
                </c:pt>
                <c:pt idx="3357">
                  <c:v>380.500000</c:v>
                </c:pt>
                <c:pt idx="3358">
                  <c:v>261.000000</c:v>
                </c:pt>
                <c:pt idx="3359">
                  <c:v>261.000000</c:v>
                </c:pt>
                <c:pt idx="3360">
                  <c:v>262.000000</c:v>
                </c:pt>
                <c:pt idx="3361">
                  <c:v>262.000000</c:v>
                </c:pt>
                <c:pt idx="3362">
                  <c:v>381.000000</c:v>
                </c:pt>
                <c:pt idx="3363">
                  <c:v>381.000000</c:v>
                </c:pt>
                <c:pt idx="3364">
                  <c:v>621.000000</c:v>
                </c:pt>
                <c:pt idx="3365">
                  <c:v>621.000000</c:v>
                </c:pt>
                <c:pt idx="3366">
                  <c:v>622.000000</c:v>
                </c:pt>
                <c:pt idx="3367">
                  <c:v>622.000000</c:v>
                </c:pt>
                <c:pt idx="3368">
                  <c:v>381.500000</c:v>
                </c:pt>
                <c:pt idx="3369">
                  <c:v>381.500000</c:v>
                </c:pt>
                <c:pt idx="3370">
                  <c:v>263.000000</c:v>
                </c:pt>
                <c:pt idx="3371">
                  <c:v>263.000000</c:v>
                </c:pt>
                <c:pt idx="3372">
                  <c:v>264.000000</c:v>
                </c:pt>
                <c:pt idx="3373">
                  <c:v>264.000000</c:v>
                </c:pt>
                <c:pt idx="3374">
                  <c:v>382.000000</c:v>
                </c:pt>
                <c:pt idx="3375">
                  <c:v>382.000000</c:v>
                </c:pt>
                <c:pt idx="3376">
                  <c:v>623.000000</c:v>
                </c:pt>
                <c:pt idx="3377">
                  <c:v>623.000000</c:v>
                </c:pt>
                <c:pt idx="3378">
                  <c:v>624.000000</c:v>
                </c:pt>
                <c:pt idx="3379">
                  <c:v>624.000000</c:v>
                </c:pt>
                <c:pt idx="3380">
                  <c:v>382.500000</c:v>
                </c:pt>
                <c:pt idx="3381">
                  <c:v>382.500000</c:v>
                </c:pt>
                <c:pt idx="3382">
                  <c:v>265.000000</c:v>
                </c:pt>
                <c:pt idx="3383">
                  <c:v>265.000000</c:v>
                </c:pt>
                <c:pt idx="3384">
                  <c:v>266.000000</c:v>
                </c:pt>
                <c:pt idx="3385">
                  <c:v>266.000000</c:v>
                </c:pt>
                <c:pt idx="3386">
                  <c:v>383.000000</c:v>
                </c:pt>
                <c:pt idx="3387">
                  <c:v>383.000000</c:v>
                </c:pt>
                <c:pt idx="3388">
                  <c:v>625.000000</c:v>
                </c:pt>
                <c:pt idx="3389">
                  <c:v>625.000000</c:v>
                </c:pt>
                <c:pt idx="3390">
                  <c:v>626.000000</c:v>
                </c:pt>
                <c:pt idx="3391">
                  <c:v>626.000000</c:v>
                </c:pt>
                <c:pt idx="3392">
                  <c:v>383.500000</c:v>
                </c:pt>
                <c:pt idx="3393">
                  <c:v>383.500000</c:v>
                </c:pt>
                <c:pt idx="3394">
                  <c:v>267.000000</c:v>
                </c:pt>
                <c:pt idx="3395">
                  <c:v>267.000000</c:v>
                </c:pt>
                <c:pt idx="3396">
                  <c:v>268.000000</c:v>
                </c:pt>
                <c:pt idx="3397">
                  <c:v>268.000000</c:v>
                </c:pt>
                <c:pt idx="3398">
                  <c:v>384.000000</c:v>
                </c:pt>
                <c:pt idx="3399">
                  <c:v>384.000000</c:v>
                </c:pt>
                <c:pt idx="3400">
                  <c:v>627.000000</c:v>
                </c:pt>
                <c:pt idx="3401">
                  <c:v>627.000000</c:v>
                </c:pt>
                <c:pt idx="3402">
                  <c:v>628.000000</c:v>
                </c:pt>
                <c:pt idx="3403">
                  <c:v>628.000000</c:v>
                </c:pt>
                <c:pt idx="3404">
                  <c:v>384.500000</c:v>
                </c:pt>
                <c:pt idx="3405">
                  <c:v>384.500000</c:v>
                </c:pt>
                <c:pt idx="3406">
                  <c:v>269.000000</c:v>
                </c:pt>
                <c:pt idx="3407">
                  <c:v>269.000000</c:v>
                </c:pt>
                <c:pt idx="3408">
                  <c:v>270.000000</c:v>
                </c:pt>
                <c:pt idx="3409">
                  <c:v>270.000000</c:v>
                </c:pt>
                <c:pt idx="3410">
                  <c:v>385.000000</c:v>
                </c:pt>
                <c:pt idx="3411">
                  <c:v>385.000000</c:v>
                </c:pt>
                <c:pt idx="3412">
                  <c:v>629.000000</c:v>
                </c:pt>
                <c:pt idx="3413">
                  <c:v>629.000000</c:v>
                </c:pt>
                <c:pt idx="3414">
                  <c:v>630.000000</c:v>
                </c:pt>
                <c:pt idx="3415">
                  <c:v>630.000000</c:v>
                </c:pt>
                <c:pt idx="3416">
                  <c:v>385.500000</c:v>
                </c:pt>
                <c:pt idx="3417">
                  <c:v>385.500000</c:v>
                </c:pt>
                <c:pt idx="3418">
                  <c:v>271.000000</c:v>
                </c:pt>
                <c:pt idx="3419">
                  <c:v>271.000000</c:v>
                </c:pt>
                <c:pt idx="3420">
                  <c:v>629.000000</c:v>
                </c:pt>
                <c:pt idx="3421">
                  <c:v>629.000000</c:v>
                </c:pt>
                <c:pt idx="3422">
                  <c:v>564.500000</c:v>
                </c:pt>
                <c:pt idx="3423">
                  <c:v>564.500000</c:v>
                </c:pt>
                <c:pt idx="3424">
                  <c:v>631.000000</c:v>
                </c:pt>
                <c:pt idx="3425">
                  <c:v>631.000000</c:v>
                </c:pt>
                <c:pt idx="3426">
                  <c:v>632.000000</c:v>
                </c:pt>
                <c:pt idx="3427">
                  <c:v>632.000000</c:v>
                </c:pt>
                <c:pt idx="3428">
                  <c:v>565.000000</c:v>
                </c:pt>
                <c:pt idx="3429">
                  <c:v>565.000000</c:v>
                </c:pt>
                <c:pt idx="3430">
                  <c:v>630.000000</c:v>
                </c:pt>
                <c:pt idx="3431">
                  <c:v>630.000000</c:v>
                </c:pt>
                <c:pt idx="3432">
                  <c:v>720.000000</c:v>
                </c:pt>
                <c:pt idx="3433">
                  <c:v>720.000000</c:v>
                </c:pt>
                <c:pt idx="3434">
                  <c:v>610.000000</c:v>
                </c:pt>
                <c:pt idx="3435">
                  <c:v>610.000000</c:v>
                </c:pt>
                <c:pt idx="3436">
                  <c:v>633.000000</c:v>
                </c:pt>
                <c:pt idx="3437">
                  <c:v>633.000000</c:v>
                </c:pt>
                <c:pt idx="3438">
                  <c:v>634.000000</c:v>
                </c:pt>
                <c:pt idx="3439">
                  <c:v>634.000000</c:v>
                </c:pt>
                <c:pt idx="3440">
                  <c:v>610.500000</c:v>
                </c:pt>
                <c:pt idx="3441">
                  <c:v>610.500000</c:v>
                </c:pt>
                <c:pt idx="3442">
                  <c:v>721.000000</c:v>
                </c:pt>
                <c:pt idx="3443">
                  <c:v>721.000000</c:v>
                </c:pt>
                <c:pt idx="3444">
                  <c:v>722.000000</c:v>
                </c:pt>
                <c:pt idx="3445">
                  <c:v>722.000000</c:v>
                </c:pt>
                <c:pt idx="3446">
                  <c:v>611.000000</c:v>
                </c:pt>
                <c:pt idx="3447">
                  <c:v>611.000000</c:v>
                </c:pt>
                <c:pt idx="3448">
                  <c:v>635.000000</c:v>
                </c:pt>
                <c:pt idx="3449">
                  <c:v>635.000000</c:v>
                </c:pt>
                <c:pt idx="3450">
                  <c:v>636.000000</c:v>
                </c:pt>
                <c:pt idx="3451">
                  <c:v>636.000000</c:v>
                </c:pt>
                <c:pt idx="3452">
                  <c:v>611.500000</c:v>
                </c:pt>
                <c:pt idx="3453">
                  <c:v>611.500000</c:v>
                </c:pt>
                <c:pt idx="3454">
                  <c:v>723.000000</c:v>
                </c:pt>
                <c:pt idx="3455">
                  <c:v>723.000000</c:v>
                </c:pt>
                <c:pt idx="3456">
                  <c:v>768.000000</c:v>
                </c:pt>
                <c:pt idx="3457">
                  <c:v>768.000000</c:v>
                </c:pt>
                <c:pt idx="3458">
                  <c:v>634.000000</c:v>
                </c:pt>
                <c:pt idx="3459">
                  <c:v>634.000000</c:v>
                </c:pt>
                <c:pt idx="3460">
                  <c:v>637.000000</c:v>
                </c:pt>
                <c:pt idx="3461">
                  <c:v>637.000000</c:v>
                </c:pt>
                <c:pt idx="3462">
                  <c:v>638.000000</c:v>
                </c:pt>
                <c:pt idx="3463">
                  <c:v>638.000000</c:v>
                </c:pt>
                <c:pt idx="3464">
                  <c:v>634.500000</c:v>
                </c:pt>
                <c:pt idx="3465">
                  <c:v>634.500000</c:v>
                </c:pt>
                <c:pt idx="3466">
                  <c:v>769.000000</c:v>
                </c:pt>
                <c:pt idx="3467">
                  <c:v>769.000000</c:v>
                </c:pt>
                <c:pt idx="3468">
                  <c:v>836.000000</c:v>
                </c:pt>
                <c:pt idx="3469">
                  <c:v>836.000000</c:v>
                </c:pt>
                <c:pt idx="3470">
                  <c:v>668.000000</c:v>
                </c:pt>
                <c:pt idx="3471">
                  <c:v>668.000000</c:v>
                </c:pt>
                <c:pt idx="3472">
                  <c:v>639.000000</c:v>
                </c:pt>
                <c:pt idx="3473">
                  <c:v>639.000000</c:v>
                </c:pt>
                <c:pt idx="3474">
                  <c:v>640.000000</c:v>
                </c:pt>
                <c:pt idx="3475">
                  <c:v>640.000000</c:v>
                </c:pt>
                <c:pt idx="3476">
                  <c:v>668.500000</c:v>
                </c:pt>
                <c:pt idx="3477">
                  <c:v>668.500000</c:v>
                </c:pt>
                <c:pt idx="3478">
                  <c:v>837.000000</c:v>
                </c:pt>
                <c:pt idx="3479">
                  <c:v>837.000000</c:v>
                </c:pt>
                <c:pt idx="3480">
                  <c:v>912.000000</c:v>
                </c:pt>
                <c:pt idx="3481">
                  <c:v>912.000000</c:v>
                </c:pt>
                <c:pt idx="3482">
                  <c:v>706.000000</c:v>
                </c:pt>
                <c:pt idx="3483">
                  <c:v>706.000000</c:v>
                </c:pt>
                <c:pt idx="3484">
                  <c:v>641.000000</c:v>
                </c:pt>
                <c:pt idx="3485">
                  <c:v>641.000000</c:v>
                </c:pt>
                <c:pt idx="3486">
                  <c:v>642.000000</c:v>
                </c:pt>
                <c:pt idx="3487">
                  <c:v>642.000000</c:v>
                </c:pt>
                <c:pt idx="3488">
                  <c:v>706.500000</c:v>
                </c:pt>
                <c:pt idx="3489">
                  <c:v>706.500000</c:v>
                </c:pt>
                <c:pt idx="3490">
                  <c:v>913.000000</c:v>
                </c:pt>
                <c:pt idx="3491">
                  <c:v>913.000000</c:v>
                </c:pt>
                <c:pt idx="3492">
                  <c:v>914.000000</c:v>
                </c:pt>
                <c:pt idx="3493">
                  <c:v>914.000000</c:v>
                </c:pt>
                <c:pt idx="3494">
                  <c:v>707.000000</c:v>
                </c:pt>
                <c:pt idx="3495">
                  <c:v>707.000000</c:v>
                </c:pt>
                <c:pt idx="3496">
                  <c:v>643.000000</c:v>
                </c:pt>
                <c:pt idx="3497">
                  <c:v>643.000000</c:v>
                </c:pt>
                <c:pt idx="3498">
                  <c:v>644.000000</c:v>
                </c:pt>
                <c:pt idx="3499">
                  <c:v>644.000000</c:v>
                </c:pt>
                <c:pt idx="3500">
                  <c:v>707.500000</c:v>
                </c:pt>
                <c:pt idx="3501">
                  <c:v>707.500000</c:v>
                </c:pt>
                <c:pt idx="3502">
                  <c:v>915.000000</c:v>
                </c:pt>
                <c:pt idx="3503">
                  <c:v>915.000000</c:v>
                </c:pt>
                <c:pt idx="3504">
                  <c:v>1075.000000</c:v>
                </c:pt>
                <c:pt idx="3505">
                  <c:v>1075.000000</c:v>
                </c:pt>
                <c:pt idx="3506">
                  <c:v>787.500000</c:v>
                </c:pt>
                <c:pt idx="3507">
                  <c:v>787.500000</c:v>
                </c:pt>
                <c:pt idx="3508">
                  <c:v>645.000000</c:v>
                </c:pt>
                <c:pt idx="3509">
                  <c:v>645.000000</c:v>
                </c:pt>
                <c:pt idx="3510">
                  <c:v>646.000000</c:v>
                </c:pt>
                <c:pt idx="3511">
                  <c:v>646.000000</c:v>
                </c:pt>
                <c:pt idx="3512">
                  <c:v>788.000000</c:v>
                </c:pt>
                <c:pt idx="3513">
                  <c:v>788.000000</c:v>
                </c:pt>
                <c:pt idx="3514">
                  <c:v>1076.000000</c:v>
                </c:pt>
                <c:pt idx="3515">
                  <c:v>1076.000000</c:v>
                </c:pt>
                <c:pt idx="3516">
                  <c:v>1077.000000</c:v>
                </c:pt>
                <c:pt idx="3517">
                  <c:v>1077.000000</c:v>
                </c:pt>
                <c:pt idx="3518">
                  <c:v>788.500000</c:v>
                </c:pt>
                <c:pt idx="3519">
                  <c:v>788.500000</c:v>
                </c:pt>
                <c:pt idx="3520">
                  <c:v>647.000000</c:v>
                </c:pt>
                <c:pt idx="3521">
                  <c:v>647.000000</c:v>
                </c:pt>
                <c:pt idx="3522">
                  <c:v>648.000000</c:v>
                </c:pt>
                <c:pt idx="3523">
                  <c:v>648.000000</c:v>
                </c:pt>
                <c:pt idx="3524">
                  <c:v>789.000000</c:v>
                </c:pt>
                <c:pt idx="3525">
                  <c:v>789.000000</c:v>
                </c:pt>
                <c:pt idx="3526">
                  <c:v>1078.000000</c:v>
                </c:pt>
                <c:pt idx="3527">
                  <c:v>1078.000000</c:v>
                </c:pt>
                <c:pt idx="3528">
                  <c:v>1079.000000</c:v>
                </c:pt>
                <c:pt idx="3529">
                  <c:v>1079.000000</c:v>
                </c:pt>
                <c:pt idx="3530">
                  <c:v>789.500000</c:v>
                </c:pt>
                <c:pt idx="3531">
                  <c:v>789.500000</c:v>
                </c:pt>
                <c:pt idx="3532">
                  <c:v>649.000000</c:v>
                </c:pt>
                <c:pt idx="3533">
                  <c:v>649.000000</c:v>
                </c:pt>
                <c:pt idx="3534">
                  <c:v>650.000000</c:v>
                </c:pt>
                <c:pt idx="3535">
                  <c:v>650.000000</c:v>
                </c:pt>
                <c:pt idx="3536">
                  <c:v>790.000000</c:v>
                </c:pt>
                <c:pt idx="3537">
                  <c:v>790.000000</c:v>
                </c:pt>
                <c:pt idx="3538">
                  <c:v>1080.000000</c:v>
                </c:pt>
                <c:pt idx="3539">
                  <c:v>1080.000000</c:v>
                </c:pt>
                <c:pt idx="3540">
                  <c:v>1081.000000</c:v>
                </c:pt>
                <c:pt idx="3541">
                  <c:v>1081.000000</c:v>
                </c:pt>
                <c:pt idx="3542">
                  <c:v>790.500000</c:v>
                </c:pt>
                <c:pt idx="3543">
                  <c:v>790.500000</c:v>
                </c:pt>
                <c:pt idx="3544">
                  <c:v>651.000000</c:v>
                </c:pt>
                <c:pt idx="3545">
                  <c:v>651.000000</c:v>
                </c:pt>
                <c:pt idx="3546">
                  <c:v>652.000000</c:v>
                </c:pt>
                <c:pt idx="3547">
                  <c:v>652.000000</c:v>
                </c:pt>
                <c:pt idx="3548">
                  <c:v>791.000000</c:v>
                </c:pt>
                <c:pt idx="3549">
                  <c:v>791.000000</c:v>
                </c:pt>
                <c:pt idx="3550">
                  <c:v>1082.000000</c:v>
                </c:pt>
                <c:pt idx="3551">
                  <c:v>1082.000000</c:v>
                </c:pt>
                <c:pt idx="3552">
                  <c:v>1083.000000</c:v>
                </c:pt>
                <c:pt idx="3553">
                  <c:v>1083.000000</c:v>
                </c:pt>
                <c:pt idx="3554">
                  <c:v>791.500000</c:v>
                </c:pt>
                <c:pt idx="3555">
                  <c:v>791.500000</c:v>
                </c:pt>
                <c:pt idx="3556">
                  <c:v>653.000000</c:v>
                </c:pt>
                <c:pt idx="3557">
                  <c:v>653.000000</c:v>
                </c:pt>
                <c:pt idx="3558">
                  <c:v>654.000000</c:v>
                </c:pt>
                <c:pt idx="3559">
                  <c:v>654.000000</c:v>
                </c:pt>
                <c:pt idx="3560">
                  <c:v>792.000000</c:v>
                </c:pt>
                <c:pt idx="3561">
                  <c:v>792.000000</c:v>
                </c:pt>
                <c:pt idx="3562">
                  <c:v>1084.000000</c:v>
                </c:pt>
                <c:pt idx="3563">
                  <c:v>1084.000000</c:v>
                </c:pt>
                <c:pt idx="3564">
                  <c:v>1085.000000</c:v>
                </c:pt>
                <c:pt idx="3565">
                  <c:v>1085.000000</c:v>
                </c:pt>
                <c:pt idx="3566">
                  <c:v>792.500000</c:v>
                </c:pt>
                <c:pt idx="3567">
                  <c:v>792.500000</c:v>
                </c:pt>
                <c:pt idx="3568">
                  <c:v>655.000000</c:v>
                </c:pt>
                <c:pt idx="3569">
                  <c:v>655.000000</c:v>
                </c:pt>
                <c:pt idx="3570">
                  <c:v>656.000000</c:v>
                </c:pt>
                <c:pt idx="3571">
                  <c:v>656.000000</c:v>
                </c:pt>
                <c:pt idx="3572">
                  <c:v>793.000000</c:v>
                </c:pt>
                <c:pt idx="3573">
                  <c:v>793.000000</c:v>
                </c:pt>
                <c:pt idx="3574">
                  <c:v>1086.000000</c:v>
                </c:pt>
                <c:pt idx="3575">
                  <c:v>1086.000000</c:v>
                </c:pt>
                <c:pt idx="3576">
                  <c:v>1087.000000</c:v>
                </c:pt>
                <c:pt idx="3577">
                  <c:v>1087.000000</c:v>
                </c:pt>
                <c:pt idx="3578">
                  <c:v>793.500000</c:v>
                </c:pt>
                <c:pt idx="3579">
                  <c:v>793.500000</c:v>
                </c:pt>
                <c:pt idx="3580">
                  <c:v>657.000000</c:v>
                </c:pt>
                <c:pt idx="3581">
                  <c:v>657.000000</c:v>
                </c:pt>
                <c:pt idx="3582">
                  <c:v>658.000000</c:v>
                </c:pt>
                <c:pt idx="3583">
                  <c:v>658.000000</c:v>
                </c:pt>
                <c:pt idx="3584">
                  <c:v>794.000000</c:v>
                </c:pt>
                <c:pt idx="3585">
                  <c:v>794.000000</c:v>
                </c:pt>
                <c:pt idx="3586">
                  <c:v>1088.000000</c:v>
                </c:pt>
                <c:pt idx="3587">
                  <c:v>1088.000000</c:v>
                </c:pt>
                <c:pt idx="3588">
                  <c:v>1089.000000</c:v>
                </c:pt>
                <c:pt idx="3589">
                  <c:v>1089.000000</c:v>
                </c:pt>
                <c:pt idx="3590">
                  <c:v>794.500000</c:v>
                </c:pt>
                <c:pt idx="3591">
                  <c:v>794.500000</c:v>
                </c:pt>
                <c:pt idx="3592">
                  <c:v>659.000000</c:v>
                </c:pt>
                <c:pt idx="3593">
                  <c:v>659.000000</c:v>
                </c:pt>
                <c:pt idx="3594">
                  <c:v>660.000000</c:v>
                </c:pt>
                <c:pt idx="3595">
                  <c:v>660.000000</c:v>
                </c:pt>
                <c:pt idx="3596">
                  <c:v>795.000000</c:v>
                </c:pt>
                <c:pt idx="3597">
                  <c:v>795.000000</c:v>
                </c:pt>
                <c:pt idx="3598">
                  <c:v>1090.000000</c:v>
                </c:pt>
                <c:pt idx="3599">
                  <c:v>1090.000000</c:v>
                </c:pt>
                <c:pt idx="3600">
                  <c:v>1091.000000</c:v>
                </c:pt>
                <c:pt idx="3601">
                  <c:v>1091.000000</c:v>
                </c:pt>
                <c:pt idx="3602">
                  <c:v>795.500000</c:v>
                </c:pt>
                <c:pt idx="3603">
                  <c:v>795.500000</c:v>
                </c:pt>
                <c:pt idx="3604">
                  <c:v>661.000000</c:v>
                </c:pt>
                <c:pt idx="3605">
                  <c:v>661.000000</c:v>
                </c:pt>
                <c:pt idx="3606">
                  <c:v>682.000000</c:v>
                </c:pt>
                <c:pt idx="3607">
                  <c:v>682.000000</c:v>
                </c:pt>
                <c:pt idx="3608">
                  <c:v>286.500000</c:v>
                </c:pt>
                <c:pt idx="3609">
                  <c:v>286.500000</c:v>
                </c:pt>
                <c:pt idx="3610">
                  <c:v>73.000000</c:v>
                </c:pt>
                <c:pt idx="3611">
                  <c:v>73.000000</c:v>
                </c:pt>
                <c:pt idx="3612">
                  <c:v>74.000000</c:v>
                </c:pt>
                <c:pt idx="3613">
                  <c:v>74.000000</c:v>
                </c:pt>
                <c:pt idx="3614">
                  <c:v>287.000000</c:v>
                </c:pt>
                <c:pt idx="3615">
                  <c:v>287.000000</c:v>
                </c:pt>
                <c:pt idx="3616">
                  <c:v>683.000000</c:v>
                </c:pt>
                <c:pt idx="3617">
                  <c:v>683.000000</c:v>
                </c:pt>
                <c:pt idx="3618">
                  <c:v>684.000000</c:v>
                </c:pt>
                <c:pt idx="3619">
                  <c:v>684.000000</c:v>
                </c:pt>
                <c:pt idx="3620">
                  <c:v>287.500000</c:v>
                </c:pt>
                <c:pt idx="3621">
                  <c:v>287.500000</c:v>
                </c:pt>
                <c:pt idx="3622">
                  <c:v>75.000000</c:v>
                </c:pt>
                <c:pt idx="3623">
                  <c:v>75.000000</c:v>
                </c:pt>
                <c:pt idx="3624">
                  <c:v>76.000000</c:v>
                </c:pt>
                <c:pt idx="3625">
                  <c:v>76.000000</c:v>
                </c:pt>
                <c:pt idx="3626">
                  <c:v>288.000000</c:v>
                </c:pt>
                <c:pt idx="3627">
                  <c:v>288.000000</c:v>
                </c:pt>
                <c:pt idx="3628">
                  <c:v>685.000000</c:v>
                </c:pt>
                <c:pt idx="3629">
                  <c:v>685.000000</c:v>
                </c:pt>
                <c:pt idx="3630">
                  <c:v>686.000000</c:v>
                </c:pt>
                <c:pt idx="3631">
                  <c:v>686.000000</c:v>
                </c:pt>
                <c:pt idx="3632">
                  <c:v>345.000000</c:v>
                </c:pt>
                <c:pt idx="3633">
                  <c:v>345.000000</c:v>
                </c:pt>
                <c:pt idx="3634">
                  <c:v>190.000000</c:v>
                </c:pt>
                <c:pt idx="3635">
                  <c:v>190.000000</c:v>
                </c:pt>
                <c:pt idx="3636">
                  <c:v>191.000000</c:v>
                </c:pt>
                <c:pt idx="3637">
                  <c:v>191.000000</c:v>
                </c:pt>
                <c:pt idx="3638">
                  <c:v>345.500000</c:v>
                </c:pt>
                <c:pt idx="3639">
                  <c:v>345.500000</c:v>
                </c:pt>
                <c:pt idx="3640">
                  <c:v>687.000000</c:v>
                </c:pt>
                <c:pt idx="3641">
                  <c:v>687.000000</c:v>
                </c:pt>
                <c:pt idx="3642">
                  <c:v>688.000000</c:v>
                </c:pt>
                <c:pt idx="3643">
                  <c:v>688.000000</c:v>
                </c:pt>
                <c:pt idx="3644">
                  <c:v>386.000000</c:v>
                </c:pt>
                <c:pt idx="3645">
                  <c:v>386.000000</c:v>
                </c:pt>
                <c:pt idx="3646">
                  <c:v>272.000000</c:v>
                </c:pt>
                <c:pt idx="3647">
                  <c:v>272.000000</c:v>
                </c:pt>
                <c:pt idx="3648">
                  <c:v>273.000000</c:v>
                </c:pt>
                <c:pt idx="3649">
                  <c:v>273.000000</c:v>
                </c:pt>
                <c:pt idx="3650">
                  <c:v>386.500000</c:v>
                </c:pt>
                <c:pt idx="3651">
                  <c:v>386.500000</c:v>
                </c:pt>
                <c:pt idx="3652">
                  <c:v>689.000000</c:v>
                </c:pt>
                <c:pt idx="3653">
                  <c:v>689.000000</c:v>
                </c:pt>
                <c:pt idx="3654">
                  <c:v>690.000000</c:v>
                </c:pt>
                <c:pt idx="3655">
                  <c:v>690.000000</c:v>
                </c:pt>
                <c:pt idx="3656">
                  <c:v>387.000000</c:v>
                </c:pt>
                <c:pt idx="3657">
                  <c:v>387.000000</c:v>
                </c:pt>
                <c:pt idx="3658">
                  <c:v>274.000000</c:v>
                </c:pt>
                <c:pt idx="3659">
                  <c:v>274.000000</c:v>
                </c:pt>
                <c:pt idx="3660">
                  <c:v>275.000000</c:v>
                </c:pt>
                <c:pt idx="3661">
                  <c:v>275.000000</c:v>
                </c:pt>
                <c:pt idx="3662">
                  <c:v>387.500000</c:v>
                </c:pt>
                <c:pt idx="3663">
                  <c:v>387.500000</c:v>
                </c:pt>
                <c:pt idx="3664">
                  <c:v>691.000000</c:v>
                </c:pt>
                <c:pt idx="3665">
                  <c:v>691.000000</c:v>
                </c:pt>
                <c:pt idx="3666">
                  <c:v>692.000000</c:v>
                </c:pt>
                <c:pt idx="3667">
                  <c:v>692.000000</c:v>
                </c:pt>
                <c:pt idx="3668">
                  <c:v>388.000000</c:v>
                </c:pt>
                <c:pt idx="3669">
                  <c:v>388.000000</c:v>
                </c:pt>
                <c:pt idx="3670">
                  <c:v>276.000000</c:v>
                </c:pt>
                <c:pt idx="3671">
                  <c:v>276.000000</c:v>
                </c:pt>
                <c:pt idx="3672">
                  <c:v>277.000000</c:v>
                </c:pt>
                <c:pt idx="3673">
                  <c:v>277.000000</c:v>
                </c:pt>
                <c:pt idx="3674">
                  <c:v>388.500000</c:v>
                </c:pt>
                <c:pt idx="3675">
                  <c:v>388.500000</c:v>
                </c:pt>
                <c:pt idx="3676">
                  <c:v>693.000000</c:v>
                </c:pt>
                <c:pt idx="3677">
                  <c:v>693.000000</c:v>
                </c:pt>
                <c:pt idx="3678">
                  <c:v>694.000000</c:v>
                </c:pt>
                <c:pt idx="3679">
                  <c:v>694.000000</c:v>
                </c:pt>
                <c:pt idx="3680">
                  <c:v>389.000000</c:v>
                </c:pt>
                <c:pt idx="3681">
                  <c:v>389.000000</c:v>
                </c:pt>
                <c:pt idx="3682">
                  <c:v>278.000000</c:v>
                </c:pt>
                <c:pt idx="3683">
                  <c:v>278.000000</c:v>
                </c:pt>
                <c:pt idx="3684">
                  <c:v>279.000000</c:v>
                </c:pt>
                <c:pt idx="3685">
                  <c:v>279.000000</c:v>
                </c:pt>
                <c:pt idx="3686">
                  <c:v>389.500000</c:v>
                </c:pt>
                <c:pt idx="3687">
                  <c:v>389.500000</c:v>
                </c:pt>
                <c:pt idx="3688">
                  <c:v>695.000000</c:v>
                </c:pt>
                <c:pt idx="3689">
                  <c:v>695.000000</c:v>
                </c:pt>
                <c:pt idx="3690">
                  <c:v>696.000000</c:v>
                </c:pt>
                <c:pt idx="3691">
                  <c:v>696.000000</c:v>
                </c:pt>
                <c:pt idx="3692">
                  <c:v>390.000000</c:v>
                </c:pt>
                <c:pt idx="3693">
                  <c:v>390.000000</c:v>
                </c:pt>
                <c:pt idx="3694">
                  <c:v>280.000000</c:v>
                </c:pt>
                <c:pt idx="3695">
                  <c:v>280.000000</c:v>
                </c:pt>
                <c:pt idx="3696">
                  <c:v>281.000000</c:v>
                </c:pt>
                <c:pt idx="3697">
                  <c:v>281.000000</c:v>
                </c:pt>
                <c:pt idx="3698">
                  <c:v>390.500000</c:v>
                </c:pt>
                <c:pt idx="3699">
                  <c:v>390.500000</c:v>
                </c:pt>
                <c:pt idx="3700">
                  <c:v>697.000000</c:v>
                </c:pt>
                <c:pt idx="3701">
                  <c:v>697.000000</c:v>
                </c:pt>
                <c:pt idx="3702">
                  <c:v>698.000000</c:v>
                </c:pt>
                <c:pt idx="3703">
                  <c:v>698.000000</c:v>
                </c:pt>
                <c:pt idx="3704">
                  <c:v>391.000000</c:v>
                </c:pt>
                <c:pt idx="3705">
                  <c:v>391.000000</c:v>
                </c:pt>
                <c:pt idx="3706">
                  <c:v>282.000000</c:v>
                </c:pt>
                <c:pt idx="3707">
                  <c:v>282.000000</c:v>
                </c:pt>
                <c:pt idx="3708">
                  <c:v>283.000000</c:v>
                </c:pt>
                <c:pt idx="3709">
                  <c:v>283.000000</c:v>
                </c:pt>
                <c:pt idx="3710">
                  <c:v>391.500000</c:v>
                </c:pt>
                <c:pt idx="3711">
                  <c:v>391.500000</c:v>
                </c:pt>
                <c:pt idx="3712">
                  <c:v>699.000000</c:v>
                </c:pt>
                <c:pt idx="3713">
                  <c:v>699.000000</c:v>
                </c:pt>
                <c:pt idx="3714">
                  <c:v>700.000000</c:v>
                </c:pt>
                <c:pt idx="3715">
                  <c:v>700.000000</c:v>
                </c:pt>
                <c:pt idx="3716">
                  <c:v>392.000000</c:v>
                </c:pt>
                <c:pt idx="3717">
                  <c:v>392.000000</c:v>
                </c:pt>
                <c:pt idx="3718">
                  <c:v>284.000000</c:v>
                </c:pt>
                <c:pt idx="3719">
                  <c:v>284.000000</c:v>
                </c:pt>
                <c:pt idx="3720">
                  <c:v>285.000000</c:v>
                </c:pt>
                <c:pt idx="3721">
                  <c:v>285.000000</c:v>
                </c:pt>
                <c:pt idx="3722">
                  <c:v>392.500000</c:v>
                </c:pt>
                <c:pt idx="3723">
                  <c:v>392.500000</c:v>
                </c:pt>
                <c:pt idx="3724">
                  <c:v>701.000000</c:v>
                </c:pt>
                <c:pt idx="3725">
                  <c:v>701.000000</c:v>
                </c:pt>
                <c:pt idx="3726">
                  <c:v>702.000000</c:v>
                </c:pt>
                <c:pt idx="3727">
                  <c:v>702.000000</c:v>
                </c:pt>
                <c:pt idx="3728">
                  <c:v>393.000000</c:v>
                </c:pt>
                <c:pt idx="3729">
                  <c:v>393.000000</c:v>
                </c:pt>
                <c:pt idx="3730">
                  <c:v>286.000000</c:v>
                </c:pt>
                <c:pt idx="3731">
                  <c:v>286.000000</c:v>
                </c:pt>
                <c:pt idx="3732">
                  <c:v>287.000000</c:v>
                </c:pt>
                <c:pt idx="3733">
                  <c:v>287.000000</c:v>
                </c:pt>
                <c:pt idx="3734">
                  <c:v>393.500000</c:v>
                </c:pt>
                <c:pt idx="3735">
                  <c:v>393.500000</c:v>
                </c:pt>
                <c:pt idx="3736">
                  <c:v>703.000000</c:v>
                </c:pt>
                <c:pt idx="3737">
                  <c:v>703.000000</c:v>
                </c:pt>
                <c:pt idx="3738">
                  <c:v>704.000000</c:v>
                </c:pt>
                <c:pt idx="3739">
                  <c:v>704.000000</c:v>
                </c:pt>
                <c:pt idx="3740">
                  <c:v>394.000000</c:v>
                </c:pt>
                <c:pt idx="3741">
                  <c:v>394.000000</c:v>
                </c:pt>
                <c:pt idx="3742">
                  <c:v>288.000000</c:v>
                </c:pt>
                <c:pt idx="3743">
                  <c:v>288.000000</c:v>
                </c:pt>
                <c:pt idx="3744">
                  <c:v>289.000000</c:v>
                </c:pt>
                <c:pt idx="3745">
                  <c:v>289.000000</c:v>
                </c:pt>
                <c:pt idx="3746">
                  <c:v>394.500000</c:v>
                </c:pt>
                <c:pt idx="3747">
                  <c:v>394.500000</c:v>
                </c:pt>
                <c:pt idx="3748">
                  <c:v>705.000000</c:v>
                </c:pt>
                <c:pt idx="3749">
                  <c:v>705.000000</c:v>
                </c:pt>
                <c:pt idx="3750">
                  <c:v>706.000000</c:v>
                </c:pt>
                <c:pt idx="3751">
                  <c:v>706.000000</c:v>
                </c:pt>
                <c:pt idx="3752">
                  <c:v>395.000000</c:v>
                </c:pt>
                <c:pt idx="3753">
                  <c:v>395.000000</c:v>
                </c:pt>
                <c:pt idx="3754">
                  <c:v>290.000000</c:v>
                </c:pt>
                <c:pt idx="3755">
                  <c:v>290.000000</c:v>
                </c:pt>
                <c:pt idx="3756">
                  <c:v>291.000000</c:v>
                </c:pt>
                <c:pt idx="3757">
                  <c:v>291.000000</c:v>
                </c:pt>
                <c:pt idx="3758">
                  <c:v>395.500000</c:v>
                </c:pt>
                <c:pt idx="3759">
                  <c:v>395.500000</c:v>
                </c:pt>
                <c:pt idx="3760">
                  <c:v>707.000000</c:v>
                </c:pt>
                <c:pt idx="3761">
                  <c:v>707.000000</c:v>
                </c:pt>
                <c:pt idx="3762">
                  <c:v>708.000000</c:v>
                </c:pt>
                <c:pt idx="3763">
                  <c:v>708.000000</c:v>
                </c:pt>
                <c:pt idx="3764">
                  <c:v>396.000000</c:v>
                </c:pt>
                <c:pt idx="3765">
                  <c:v>396.000000</c:v>
                </c:pt>
                <c:pt idx="3766">
                  <c:v>292.000000</c:v>
                </c:pt>
                <c:pt idx="3767">
                  <c:v>292.000000</c:v>
                </c:pt>
                <c:pt idx="3768">
                  <c:v>293.000000</c:v>
                </c:pt>
                <c:pt idx="3769">
                  <c:v>293.000000</c:v>
                </c:pt>
                <c:pt idx="3770">
                  <c:v>396.500000</c:v>
                </c:pt>
                <c:pt idx="3771">
                  <c:v>396.500000</c:v>
                </c:pt>
                <c:pt idx="3772">
                  <c:v>709.000000</c:v>
                </c:pt>
                <c:pt idx="3773">
                  <c:v>709.000000</c:v>
                </c:pt>
                <c:pt idx="3774">
                  <c:v>710.000000</c:v>
                </c:pt>
                <c:pt idx="3775">
                  <c:v>710.000000</c:v>
                </c:pt>
                <c:pt idx="3776">
                  <c:v>397.000000</c:v>
                </c:pt>
                <c:pt idx="3777">
                  <c:v>397.000000</c:v>
                </c:pt>
                <c:pt idx="3778">
                  <c:v>294.000000</c:v>
                </c:pt>
                <c:pt idx="3779">
                  <c:v>294.000000</c:v>
                </c:pt>
                <c:pt idx="3780">
                  <c:v>295.000000</c:v>
                </c:pt>
                <c:pt idx="3781">
                  <c:v>295.000000</c:v>
                </c:pt>
                <c:pt idx="3782">
                  <c:v>397.500000</c:v>
                </c:pt>
                <c:pt idx="3783">
                  <c:v>397.500000</c:v>
                </c:pt>
                <c:pt idx="3784">
                  <c:v>711.000000</c:v>
                </c:pt>
                <c:pt idx="3785">
                  <c:v>711.000000</c:v>
                </c:pt>
                <c:pt idx="3786">
                  <c:v>712.000000</c:v>
                </c:pt>
                <c:pt idx="3787">
                  <c:v>712.000000</c:v>
                </c:pt>
                <c:pt idx="3788">
                  <c:v>398.000000</c:v>
                </c:pt>
                <c:pt idx="3789">
                  <c:v>398.000000</c:v>
                </c:pt>
                <c:pt idx="3790">
                  <c:v>296.000000</c:v>
                </c:pt>
                <c:pt idx="3791">
                  <c:v>296.000000</c:v>
                </c:pt>
                <c:pt idx="3792">
                  <c:v>297.000000</c:v>
                </c:pt>
                <c:pt idx="3793">
                  <c:v>297.000000</c:v>
                </c:pt>
                <c:pt idx="3794">
                  <c:v>398.500000</c:v>
                </c:pt>
                <c:pt idx="3795">
                  <c:v>398.500000</c:v>
                </c:pt>
                <c:pt idx="3796">
                  <c:v>713.000000</c:v>
                </c:pt>
                <c:pt idx="3797">
                  <c:v>713.000000</c:v>
                </c:pt>
                <c:pt idx="3798">
                  <c:v>714.000000</c:v>
                </c:pt>
                <c:pt idx="3799">
                  <c:v>714.000000</c:v>
                </c:pt>
                <c:pt idx="3800">
                  <c:v>399.000000</c:v>
                </c:pt>
                <c:pt idx="3801">
                  <c:v>399.000000</c:v>
                </c:pt>
                <c:pt idx="3802">
                  <c:v>298.000000</c:v>
                </c:pt>
                <c:pt idx="3803">
                  <c:v>298.000000</c:v>
                </c:pt>
                <c:pt idx="3804">
                  <c:v>299.000000</c:v>
                </c:pt>
                <c:pt idx="3805">
                  <c:v>299.000000</c:v>
                </c:pt>
                <c:pt idx="3806">
                  <c:v>399.500000</c:v>
                </c:pt>
                <c:pt idx="3807">
                  <c:v>399.500000</c:v>
                </c:pt>
                <c:pt idx="3808">
                  <c:v>715.000000</c:v>
                </c:pt>
                <c:pt idx="3809">
                  <c:v>715.000000</c:v>
                </c:pt>
                <c:pt idx="3810">
                  <c:v>716.000000</c:v>
                </c:pt>
                <c:pt idx="3811">
                  <c:v>716.000000</c:v>
                </c:pt>
                <c:pt idx="3812">
                  <c:v>400.000000</c:v>
                </c:pt>
                <c:pt idx="3813">
                  <c:v>400.000000</c:v>
                </c:pt>
                <c:pt idx="3814">
                  <c:v>300.000000</c:v>
                </c:pt>
                <c:pt idx="3815">
                  <c:v>300.000000</c:v>
                </c:pt>
                <c:pt idx="3816">
                  <c:v>480.000000</c:v>
                </c:pt>
                <c:pt idx="3817">
                  <c:v>480.000000</c:v>
                </c:pt>
                <c:pt idx="3818">
                  <c:v>490.000000</c:v>
                </c:pt>
                <c:pt idx="3819">
                  <c:v>490.000000</c:v>
                </c:pt>
                <c:pt idx="3820">
                  <c:v>717.000000</c:v>
                </c:pt>
                <c:pt idx="3821">
                  <c:v>717.000000</c:v>
                </c:pt>
                <c:pt idx="3822">
                  <c:v>718.000000</c:v>
                </c:pt>
                <c:pt idx="3823">
                  <c:v>718.000000</c:v>
                </c:pt>
                <c:pt idx="3824">
                  <c:v>490.500000</c:v>
                </c:pt>
                <c:pt idx="3825">
                  <c:v>490.500000</c:v>
                </c:pt>
                <c:pt idx="3826">
                  <c:v>481.000000</c:v>
                </c:pt>
                <c:pt idx="3827">
                  <c:v>481.000000</c:v>
                </c:pt>
                <c:pt idx="3828">
                  <c:v>482.000000</c:v>
                </c:pt>
                <c:pt idx="3829">
                  <c:v>482.000000</c:v>
                </c:pt>
                <c:pt idx="3830">
                  <c:v>491.000000</c:v>
                </c:pt>
                <c:pt idx="3831">
                  <c:v>491.000000</c:v>
                </c:pt>
                <c:pt idx="3832">
                  <c:v>719.000000</c:v>
                </c:pt>
                <c:pt idx="3833">
                  <c:v>719.000000</c:v>
                </c:pt>
                <c:pt idx="3834">
                  <c:v>720.000000</c:v>
                </c:pt>
                <c:pt idx="3835">
                  <c:v>720.000000</c:v>
                </c:pt>
                <c:pt idx="3836">
                  <c:v>612.000000</c:v>
                </c:pt>
                <c:pt idx="3837">
                  <c:v>612.000000</c:v>
                </c:pt>
                <c:pt idx="3838">
                  <c:v>724.000000</c:v>
                </c:pt>
                <c:pt idx="3839">
                  <c:v>724.000000</c:v>
                </c:pt>
                <c:pt idx="3840">
                  <c:v>725.000000</c:v>
                </c:pt>
                <c:pt idx="3841">
                  <c:v>725.000000</c:v>
                </c:pt>
                <c:pt idx="3842">
                  <c:v>612.500000</c:v>
                </c:pt>
                <c:pt idx="3843">
                  <c:v>612.500000</c:v>
                </c:pt>
                <c:pt idx="3844">
                  <c:v>721.000000</c:v>
                </c:pt>
                <c:pt idx="3845">
                  <c:v>721.000000</c:v>
                </c:pt>
                <c:pt idx="3846">
                  <c:v>722.000000</c:v>
                </c:pt>
                <c:pt idx="3847">
                  <c:v>722.000000</c:v>
                </c:pt>
                <c:pt idx="3848">
                  <c:v>613.000000</c:v>
                </c:pt>
                <c:pt idx="3849">
                  <c:v>613.000000</c:v>
                </c:pt>
                <c:pt idx="3850">
                  <c:v>726.000000</c:v>
                </c:pt>
                <c:pt idx="3851">
                  <c:v>726.000000</c:v>
                </c:pt>
                <c:pt idx="3852">
                  <c:v>727.000000</c:v>
                </c:pt>
                <c:pt idx="3853">
                  <c:v>727.000000</c:v>
                </c:pt>
                <c:pt idx="3854">
                  <c:v>613.500000</c:v>
                </c:pt>
                <c:pt idx="3855">
                  <c:v>613.500000</c:v>
                </c:pt>
                <c:pt idx="3856">
                  <c:v>723.000000</c:v>
                </c:pt>
                <c:pt idx="3857">
                  <c:v>723.000000</c:v>
                </c:pt>
                <c:pt idx="3858">
                  <c:v>724.000000</c:v>
                </c:pt>
                <c:pt idx="3859">
                  <c:v>724.000000</c:v>
                </c:pt>
                <c:pt idx="3860">
                  <c:v>614.000000</c:v>
                </c:pt>
                <c:pt idx="3861">
                  <c:v>614.000000</c:v>
                </c:pt>
                <c:pt idx="3862">
                  <c:v>728.000000</c:v>
                </c:pt>
                <c:pt idx="3863">
                  <c:v>728.000000</c:v>
                </c:pt>
                <c:pt idx="3864">
                  <c:v>729.000000</c:v>
                </c:pt>
                <c:pt idx="3865">
                  <c:v>729.000000</c:v>
                </c:pt>
                <c:pt idx="3866">
                  <c:v>614.500000</c:v>
                </c:pt>
                <c:pt idx="3867">
                  <c:v>614.500000</c:v>
                </c:pt>
                <c:pt idx="3868">
                  <c:v>725.000000</c:v>
                </c:pt>
                <c:pt idx="3869">
                  <c:v>725.000000</c:v>
                </c:pt>
                <c:pt idx="3870">
                  <c:v>726.000000</c:v>
                </c:pt>
                <c:pt idx="3871">
                  <c:v>726.000000</c:v>
                </c:pt>
                <c:pt idx="3872">
                  <c:v>615.000000</c:v>
                </c:pt>
                <c:pt idx="3873">
                  <c:v>615.000000</c:v>
                </c:pt>
                <c:pt idx="3874">
                  <c:v>730.000000</c:v>
                </c:pt>
                <c:pt idx="3875">
                  <c:v>730.000000</c:v>
                </c:pt>
                <c:pt idx="3876">
                  <c:v>770.000000</c:v>
                </c:pt>
                <c:pt idx="3877">
                  <c:v>770.000000</c:v>
                </c:pt>
                <c:pt idx="3878">
                  <c:v>635.000000</c:v>
                </c:pt>
                <c:pt idx="3879">
                  <c:v>635.000000</c:v>
                </c:pt>
                <c:pt idx="3880">
                  <c:v>727.000000</c:v>
                </c:pt>
                <c:pt idx="3881">
                  <c:v>727.000000</c:v>
                </c:pt>
                <c:pt idx="3882">
                  <c:v>728.000000</c:v>
                </c:pt>
                <c:pt idx="3883">
                  <c:v>728.000000</c:v>
                </c:pt>
                <c:pt idx="3884">
                  <c:v>669.000000</c:v>
                </c:pt>
                <c:pt idx="3885">
                  <c:v>669.000000</c:v>
                </c:pt>
                <c:pt idx="3886">
                  <c:v>838.000000</c:v>
                </c:pt>
                <c:pt idx="3887">
                  <c:v>838.000000</c:v>
                </c:pt>
                <c:pt idx="3888">
                  <c:v>839.000000</c:v>
                </c:pt>
                <c:pt idx="3889">
                  <c:v>839.000000</c:v>
                </c:pt>
                <c:pt idx="3890">
                  <c:v>669.500000</c:v>
                </c:pt>
                <c:pt idx="3891">
                  <c:v>669.500000</c:v>
                </c:pt>
                <c:pt idx="3892">
                  <c:v>729.000000</c:v>
                </c:pt>
                <c:pt idx="3893">
                  <c:v>729.000000</c:v>
                </c:pt>
                <c:pt idx="3894">
                  <c:v>730.000000</c:v>
                </c:pt>
                <c:pt idx="3895">
                  <c:v>730.000000</c:v>
                </c:pt>
                <c:pt idx="3896">
                  <c:v>670.000000</c:v>
                </c:pt>
                <c:pt idx="3897">
                  <c:v>670.000000</c:v>
                </c:pt>
                <c:pt idx="3898">
                  <c:v>840.000000</c:v>
                </c:pt>
                <c:pt idx="3899">
                  <c:v>840.000000</c:v>
                </c:pt>
                <c:pt idx="3900">
                  <c:v>841.000000</c:v>
                </c:pt>
                <c:pt idx="3901">
                  <c:v>841.000000</c:v>
                </c:pt>
                <c:pt idx="3902">
                  <c:v>670.500000</c:v>
                </c:pt>
                <c:pt idx="3903">
                  <c:v>670.500000</c:v>
                </c:pt>
                <c:pt idx="3904">
                  <c:v>731.000000</c:v>
                </c:pt>
                <c:pt idx="3905">
                  <c:v>731.000000</c:v>
                </c:pt>
                <c:pt idx="3906">
                  <c:v>732.000000</c:v>
                </c:pt>
                <c:pt idx="3907">
                  <c:v>732.000000</c:v>
                </c:pt>
                <c:pt idx="3908">
                  <c:v>671.000000</c:v>
                </c:pt>
                <c:pt idx="3909">
                  <c:v>671.000000</c:v>
                </c:pt>
                <c:pt idx="3910">
                  <c:v>842.000000</c:v>
                </c:pt>
                <c:pt idx="3911">
                  <c:v>842.000000</c:v>
                </c:pt>
                <c:pt idx="3912">
                  <c:v>843.000000</c:v>
                </c:pt>
                <c:pt idx="3913">
                  <c:v>843.000000</c:v>
                </c:pt>
                <c:pt idx="3914">
                  <c:v>671.500000</c:v>
                </c:pt>
                <c:pt idx="3915">
                  <c:v>671.500000</c:v>
                </c:pt>
                <c:pt idx="3916">
                  <c:v>733.000000</c:v>
                </c:pt>
                <c:pt idx="3917">
                  <c:v>733.000000</c:v>
                </c:pt>
                <c:pt idx="3918">
                  <c:v>734.000000</c:v>
                </c:pt>
                <c:pt idx="3919">
                  <c:v>734.000000</c:v>
                </c:pt>
                <c:pt idx="3920">
                  <c:v>708.000000</c:v>
                </c:pt>
                <c:pt idx="3921">
                  <c:v>708.000000</c:v>
                </c:pt>
                <c:pt idx="3922">
                  <c:v>916.000000</c:v>
                </c:pt>
                <c:pt idx="3923">
                  <c:v>916.000000</c:v>
                </c:pt>
                <c:pt idx="3924">
                  <c:v>917.000000</c:v>
                </c:pt>
                <c:pt idx="3925">
                  <c:v>917.000000</c:v>
                </c:pt>
                <c:pt idx="3926">
                  <c:v>708.500000</c:v>
                </c:pt>
                <c:pt idx="3927">
                  <c:v>708.500000</c:v>
                </c:pt>
                <c:pt idx="3928">
                  <c:v>735.000000</c:v>
                </c:pt>
                <c:pt idx="3929">
                  <c:v>735.000000</c:v>
                </c:pt>
                <c:pt idx="3930">
                  <c:v>736.000000</c:v>
                </c:pt>
                <c:pt idx="3931">
                  <c:v>736.000000</c:v>
                </c:pt>
                <c:pt idx="3932">
                  <c:v>796.000000</c:v>
                </c:pt>
                <c:pt idx="3933">
                  <c:v>796.000000</c:v>
                </c:pt>
                <c:pt idx="3934">
                  <c:v>1092.000000</c:v>
                </c:pt>
                <c:pt idx="3935">
                  <c:v>1092.000000</c:v>
                </c:pt>
                <c:pt idx="3936">
                  <c:v>1093.000000</c:v>
                </c:pt>
                <c:pt idx="3937">
                  <c:v>1093.000000</c:v>
                </c:pt>
                <c:pt idx="3938">
                  <c:v>796.500000</c:v>
                </c:pt>
                <c:pt idx="3939">
                  <c:v>796.500000</c:v>
                </c:pt>
                <c:pt idx="3940">
                  <c:v>737.000000</c:v>
                </c:pt>
                <c:pt idx="3941">
                  <c:v>737.000000</c:v>
                </c:pt>
                <c:pt idx="3942">
                  <c:v>738.000000</c:v>
                </c:pt>
                <c:pt idx="3943">
                  <c:v>738.000000</c:v>
                </c:pt>
                <c:pt idx="3944">
                  <c:v>797.000000</c:v>
                </c:pt>
                <c:pt idx="3945">
                  <c:v>797.000000</c:v>
                </c:pt>
                <c:pt idx="3946">
                  <c:v>1094.000000</c:v>
                </c:pt>
                <c:pt idx="3947">
                  <c:v>1094.000000</c:v>
                </c:pt>
                <c:pt idx="3948">
                  <c:v>1095.000000</c:v>
                </c:pt>
                <c:pt idx="3949">
                  <c:v>1095.000000</c:v>
                </c:pt>
                <c:pt idx="3950">
                  <c:v>797.500000</c:v>
                </c:pt>
                <c:pt idx="3951">
                  <c:v>797.500000</c:v>
                </c:pt>
                <c:pt idx="3952">
                  <c:v>739.000000</c:v>
                </c:pt>
                <c:pt idx="3953">
                  <c:v>739.000000</c:v>
                </c:pt>
                <c:pt idx="3954">
                  <c:v>740.000000</c:v>
                </c:pt>
                <c:pt idx="3955">
                  <c:v>740.000000</c:v>
                </c:pt>
                <c:pt idx="3956">
                  <c:v>798.000000</c:v>
                </c:pt>
                <c:pt idx="3957">
                  <c:v>798.000000</c:v>
                </c:pt>
                <c:pt idx="3958">
                  <c:v>1096.000000</c:v>
                </c:pt>
                <c:pt idx="3959">
                  <c:v>1096.000000</c:v>
                </c:pt>
                <c:pt idx="3960">
                  <c:v>1097.000000</c:v>
                </c:pt>
                <c:pt idx="3961">
                  <c:v>1097.000000</c:v>
                </c:pt>
                <c:pt idx="3962">
                  <c:v>798.500000</c:v>
                </c:pt>
                <c:pt idx="3963">
                  <c:v>798.500000</c:v>
                </c:pt>
                <c:pt idx="3964">
                  <c:v>741.000000</c:v>
                </c:pt>
                <c:pt idx="3965">
                  <c:v>741.000000</c:v>
                </c:pt>
                <c:pt idx="3966">
                  <c:v>742.000000</c:v>
                </c:pt>
                <c:pt idx="3967">
                  <c:v>742.000000</c:v>
                </c:pt>
                <c:pt idx="3968">
                  <c:v>799.000000</c:v>
                </c:pt>
                <c:pt idx="3969">
                  <c:v>799.000000</c:v>
                </c:pt>
                <c:pt idx="3970">
                  <c:v>1098.000000</c:v>
                </c:pt>
                <c:pt idx="3971">
                  <c:v>1098.000000</c:v>
                </c:pt>
                <c:pt idx="3972">
                  <c:v>1099.000000</c:v>
                </c:pt>
                <c:pt idx="3973">
                  <c:v>1099.000000</c:v>
                </c:pt>
                <c:pt idx="3974">
                  <c:v>799.500000</c:v>
                </c:pt>
                <c:pt idx="3975">
                  <c:v>799.500000</c:v>
                </c:pt>
                <c:pt idx="3976">
                  <c:v>743.000000</c:v>
                </c:pt>
                <c:pt idx="3977">
                  <c:v>743.000000</c:v>
                </c:pt>
                <c:pt idx="3978">
                  <c:v>744.000000</c:v>
                </c:pt>
                <c:pt idx="3979">
                  <c:v>744.000000</c:v>
                </c:pt>
                <c:pt idx="3980">
                  <c:v>800.000000</c:v>
                </c:pt>
                <c:pt idx="3981">
                  <c:v>800.000000</c:v>
                </c:pt>
                <c:pt idx="3982">
                  <c:v>1100.000000</c:v>
                </c:pt>
                <c:pt idx="3983">
                  <c:v>1100.000000</c:v>
                </c:pt>
                <c:pt idx="3984">
                  <c:v>1101.000000</c:v>
                </c:pt>
                <c:pt idx="3985">
                  <c:v>1101.000000</c:v>
                </c:pt>
                <c:pt idx="3986">
                  <c:v>800.500000</c:v>
                </c:pt>
                <c:pt idx="3987">
                  <c:v>800.500000</c:v>
                </c:pt>
                <c:pt idx="3988">
                  <c:v>745.000000</c:v>
                </c:pt>
                <c:pt idx="3989">
                  <c:v>745.000000</c:v>
                </c:pt>
                <c:pt idx="3990">
                  <c:v>746.000000</c:v>
                </c:pt>
                <c:pt idx="3991">
                  <c:v>746.000000</c:v>
                </c:pt>
                <c:pt idx="3992">
                  <c:v>801.000000</c:v>
                </c:pt>
                <c:pt idx="3993">
                  <c:v>801.000000</c:v>
                </c:pt>
                <c:pt idx="3994">
                  <c:v>1102.000000</c:v>
                </c:pt>
                <c:pt idx="3995">
                  <c:v>1102.000000</c:v>
                </c:pt>
                <c:pt idx="3996">
                  <c:v>1103.000000</c:v>
                </c:pt>
                <c:pt idx="3997">
                  <c:v>1103.000000</c:v>
                </c:pt>
                <c:pt idx="3998">
                  <c:v>801.500000</c:v>
                </c:pt>
                <c:pt idx="3999">
                  <c:v>801.500000</c:v>
                </c:pt>
                <c:pt idx="4000">
                  <c:v>747.000000</c:v>
                </c:pt>
                <c:pt idx="4001">
                  <c:v>747.000000</c:v>
                </c:pt>
                <c:pt idx="4002">
                  <c:v>748.000000</c:v>
                </c:pt>
                <c:pt idx="4003">
                  <c:v>748.000000</c:v>
                </c:pt>
                <c:pt idx="4004">
                  <c:v>802.000000</c:v>
                </c:pt>
                <c:pt idx="4005">
                  <c:v>802.000000</c:v>
                </c:pt>
                <c:pt idx="4006">
                  <c:v>1104.000000</c:v>
                </c:pt>
                <c:pt idx="4007">
                  <c:v>1104.000000</c:v>
                </c:pt>
                <c:pt idx="4008">
                  <c:v>1105.000000</c:v>
                </c:pt>
                <c:pt idx="4009">
                  <c:v>1105.000000</c:v>
                </c:pt>
                <c:pt idx="4010">
                  <c:v>802.500000</c:v>
                </c:pt>
                <c:pt idx="4011">
                  <c:v>802.500000</c:v>
                </c:pt>
                <c:pt idx="4012">
                  <c:v>749.000000</c:v>
                </c:pt>
                <c:pt idx="4013">
                  <c:v>749.000000</c:v>
                </c:pt>
                <c:pt idx="4014">
                  <c:v>750.000000</c:v>
                </c:pt>
                <c:pt idx="4015">
                  <c:v>750.000000</c:v>
                </c:pt>
                <c:pt idx="4016">
                  <c:v>803.000000</c:v>
                </c:pt>
                <c:pt idx="4017">
                  <c:v>803.000000</c:v>
                </c:pt>
                <c:pt idx="4018">
                  <c:v>1106.000000</c:v>
                </c:pt>
                <c:pt idx="4019">
                  <c:v>1106.000000</c:v>
                </c:pt>
                <c:pt idx="4020">
                  <c:v>1107.000000</c:v>
                </c:pt>
                <c:pt idx="4021">
                  <c:v>1107.000000</c:v>
                </c:pt>
                <c:pt idx="4022">
                  <c:v>803.500000</c:v>
                </c:pt>
                <c:pt idx="4023">
                  <c:v>803.500000</c:v>
                </c:pt>
                <c:pt idx="4024">
                  <c:v>751.000000</c:v>
                </c:pt>
                <c:pt idx="4025">
                  <c:v>751.000000</c:v>
                </c:pt>
                <c:pt idx="4026">
                  <c:v>752.000000</c:v>
                </c:pt>
                <c:pt idx="4027">
                  <c:v>752.000000</c:v>
                </c:pt>
                <c:pt idx="4028">
                  <c:v>804.000000</c:v>
                </c:pt>
                <c:pt idx="4029">
                  <c:v>804.000000</c:v>
                </c:pt>
                <c:pt idx="4030">
                  <c:v>1108.000000</c:v>
                </c:pt>
                <c:pt idx="4031">
                  <c:v>1108.000000</c:v>
                </c:pt>
                <c:pt idx="4032">
                  <c:v>1109.000000</c:v>
                </c:pt>
                <c:pt idx="4033">
                  <c:v>1109.000000</c:v>
                </c:pt>
                <c:pt idx="4034">
                  <c:v>804.500000</c:v>
                </c:pt>
                <c:pt idx="4035">
                  <c:v>804.500000</c:v>
                </c:pt>
                <c:pt idx="4036">
                  <c:v>753.000000</c:v>
                </c:pt>
                <c:pt idx="4037">
                  <c:v>753.000000</c:v>
                </c:pt>
                <c:pt idx="4038">
                  <c:v>754.000000</c:v>
                </c:pt>
                <c:pt idx="4039">
                  <c:v>754.000000</c:v>
                </c:pt>
                <c:pt idx="4040">
                  <c:v>805.000000</c:v>
                </c:pt>
                <c:pt idx="4041">
                  <c:v>805.000000</c:v>
                </c:pt>
                <c:pt idx="4042">
                  <c:v>1110.000000</c:v>
                </c:pt>
                <c:pt idx="4043">
                  <c:v>1110.000000</c:v>
                </c:pt>
                <c:pt idx="4044">
                  <c:v>1111.000000</c:v>
                </c:pt>
                <c:pt idx="4045">
                  <c:v>1111.000000</c:v>
                </c:pt>
                <c:pt idx="4046">
                  <c:v>805.500000</c:v>
                </c:pt>
                <c:pt idx="4047">
                  <c:v>805.500000</c:v>
                </c:pt>
                <c:pt idx="4048">
                  <c:v>755.000000</c:v>
                </c:pt>
                <c:pt idx="4049">
                  <c:v>755.000000</c:v>
                </c:pt>
                <c:pt idx="4050">
                  <c:v>756.000000</c:v>
                </c:pt>
                <c:pt idx="4051">
                  <c:v>756.000000</c:v>
                </c:pt>
                <c:pt idx="4052">
                  <c:v>806.000000</c:v>
                </c:pt>
                <c:pt idx="4053">
                  <c:v>806.000000</c:v>
                </c:pt>
                <c:pt idx="4054">
                  <c:v>1112.000000</c:v>
                </c:pt>
                <c:pt idx="4055">
                  <c:v>1112.000000</c:v>
                </c:pt>
                <c:pt idx="4056">
                  <c:v>1113.000000</c:v>
                </c:pt>
                <c:pt idx="4057">
                  <c:v>1113.000000</c:v>
                </c:pt>
                <c:pt idx="4058">
                  <c:v>806.500000</c:v>
                </c:pt>
                <c:pt idx="4059">
                  <c:v>806.500000</c:v>
                </c:pt>
                <c:pt idx="4060">
                  <c:v>757.000000</c:v>
                </c:pt>
                <c:pt idx="4061">
                  <c:v>757.000000</c:v>
                </c:pt>
                <c:pt idx="4062">
                  <c:v>758.000000</c:v>
                </c:pt>
                <c:pt idx="4063">
                  <c:v>758.000000</c:v>
                </c:pt>
                <c:pt idx="4064">
                  <c:v>807.000000</c:v>
                </c:pt>
                <c:pt idx="4065">
                  <c:v>807.000000</c:v>
                </c:pt>
                <c:pt idx="4066">
                  <c:v>1114.000000</c:v>
                </c:pt>
                <c:pt idx="4067">
                  <c:v>1114.000000</c:v>
                </c:pt>
                <c:pt idx="4068">
                  <c:v>1115.000000</c:v>
                </c:pt>
                <c:pt idx="4069">
                  <c:v>1115.000000</c:v>
                </c:pt>
                <c:pt idx="4070">
                  <c:v>807.500000</c:v>
                </c:pt>
                <c:pt idx="4071">
                  <c:v>807.500000</c:v>
                </c:pt>
                <c:pt idx="4072">
                  <c:v>759.000000</c:v>
                </c:pt>
                <c:pt idx="4073">
                  <c:v>759.000000</c:v>
                </c:pt>
                <c:pt idx="4074">
                  <c:v>760.000000</c:v>
                </c:pt>
                <c:pt idx="4075">
                  <c:v>760.000000</c:v>
                </c:pt>
                <c:pt idx="4076">
                  <c:v>808.000000</c:v>
                </c:pt>
                <c:pt idx="4077">
                  <c:v>808.000000</c:v>
                </c:pt>
                <c:pt idx="4078">
                  <c:v>1116.000000</c:v>
                </c:pt>
                <c:pt idx="4079">
                  <c:v>1116.000000</c:v>
                </c:pt>
                <c:pt idx="4080">
                  <c:v>77.000000</c:v>
                </c:pt>
                <c:pt idx="4081">
                  <c:v>77.000000</c:v>
                </c:pt>
                <c:pt idx="4082">
                  <c:v>288.500000</c:v>
                </c:pt>
                <c:pt idx="4083">
                  <c:v>288.500000</c:v>
                </c:pt>
                <c:pt idx="4084">
                  <c:v>781.000000</c:v>
                </c:pt>
                <c:pt idx="4085">
                  <c:v>781.000000</c:v>
                </c:pt>
                <c:pt idx="4086">
                  <c:v>782.000000</c:v>
                </c:pt>
                <c:pt idx="4087">
                  <c:v>782.000000</c:v>
                </c:pt>
                <c:pt idx="4088">
                  <c:v>289.000000</c:v>
                </c:pt>
                <c:pt idx="4089">
                  <c:v>289.000000</c:v>
                </c:pt>
                <c:pt idx="4090">
                  <c:v>78.000000</c:v>
                </c:pt>
                <c:pt idx="4091">
                  <c:v>78.000000</c:v>
                </c:pt>
                <c:pt idx="4092">
                  <c:v>79.000000</c:v>
                </c:pt>
                <c:pt idx="4093">
                  <c:v>79.000000</c:v>
                </c:pt>
                <c:pt idx="4094">
                  <c:v>289.500000</c:v>
                </c:pt>
                <c:pt idx="4095">
                  <c:v>289.500000</c:v>
                </c:pt>
                <c:pt idx="4096">
                  <c:v>783.000000</c:v>
                </c:pt>
                <c:pt idx="4097">
                  <c:v>783.000000</c:v>
                </c:pt>
                <c:pt idx="4098">
                  <c:v>784.000000</c:v>
                </c:pt>
                <c:pt idx="4099">
                  <c:v>784.000000</c:v>
                </c:pt>
                <c:pt idx="4100">
                  <c:v>290.000000</c:v>
                </c:pt>
                <c:pt idx="4101">
                  <c:v>290.000000</c:v>
                </c:pt>
                <c:pt idx="4102">
                  <c:v>80.000000</c:v>
                </c:pt>
                <c:pt idx="4103">
                  <c:v>80.000000</c:v>
                </c:pt>
                <c:pt idx="4104">
                  <c:v>81.000000</c:v>
                </c:pt>
                <c:pt idx="4105">
                  <c:v>81.000000</c:v>
                </c:pt>
                <c:pt idx="4106">
                  <c:v>290.500000</c:v>
                </c:pt>
                <c:pt idx="4107">
                  <c:v>290.500000</c:v>
                </c:pt>
                <c:pt idx="4108">
                  <c:v>785.000000</c:v>
                </c:pt>
                <c:pt idx="4109">
                  <c:v>785.000000</c:v>
                </c:pt>
                <c:pt idx="4110">
                  <c:v>786.000000</c:v>
                </c:pt>
                <c:pt idx="4111">
                  <c:v>786.000000</c:v>
                </c:pt>
                <c:pt idx="4112">
                  <c:v>346.000000</c:v>
                </c:pt>
                <c:pt idx="4113">
                  <c:v>346.000000</c:v>
                </c:pt>
                <c:pt idx="4114">
                  <c:v>192.000000</c:v>
                </c:pt>
                <c:pt idx="4115">
                  <c:v>192.000000</c:v>
                </c:pt>
                <c:pt idx="4116">
                  <c:v>193.000000</c:v>
                </c:pt>
                <c:pt idx="4117">
                  <c:v>193.000000</c:v>
                </c:pt>
                <c:pt idx="4118">
                  <c:v>346.500000</c:v>
                </c:pt>
                <c:pt idx="4119">
                  <c:v>346.500000</c:v>
                </c:pt>
                <c:pt idx="4120">
                  <c:v>787.000000</c:v>
                </c:pt>
                <c:pt idx="4121">
                  <c:v>787.000000</c:v>
                </c:pt>
                <c:pt idx="4122">
                  <c:v>788.000000</c:v>
                </c:pt>
                <c:pt idx="4123">
                  <c:v>788.000000</c:v>
                </c:pt>
                <c:pt idx="4124">
                  <c:v>347.000000</c:v>
                </c:pt>
                <c:pt idx="4125">
                  <c:v>347.000000</c:v>
                </c:pt>
                <c:pt idx="4126">
                  <c:v>194.000000</c:v>
                </c:pt>
                <c:pt idx="4127">
                  <c:v>194.000000</c:v>
                </c:pt>
                <c:pt idx="4128">
                  <c:v>301.000000</c:v>
                </c:pt>
                <c:pt idx="4129">
                  <c:v>301.000000</c:v>
                </c:pt>
                <c:pt idx="4130">
                  <c:v>400.500000</c:v>
                </c:pt>
                <c:pt idx="4131">
                  <c:v>400.500000</c:v>
                </c:pt>
                <c:pt idx="4132">
                  <c:v>789.000000</c:v>
                </c:pt>
                <c:pt idx="4133">
                  <c:v>789.000000</c:v>
                </c:pt>
                <c:pt idx="4134">
                  <c:v>790.000000</c:v>
                </c:pt>
                <c:pt idx="4135">
                  <c:v>790.000000</c:v>
                </c:pt>
                <c:pt idx="4136">
                  <c:v>401.000000</c:v>
                </c:pt>
                <c:pt idx="4137">
                  <c:v>401.000000</c:v>
                </c:pt>
                <c:pt idx="4138">
                  <c:v>302.000000</c:v>
                </c:pt>
                <c:pt idx="4139">
                  <c:v>302.000000</c:v>
                </c:pt>
                <c:pt idx="4140">
                  <c:v>303.000000</c:v>
                </c:pt>
                <c:pt idx="4141">
                  <c:v>303.000000</c:v>
                </c:pt>
                <c:pt idx="4142">
                  <c:v>401.500000</c:v>
                </c:pt>
                <c:pt idx="4143">
                  <c:v>401.500000</c:v>
                </c:pt>
                <c:pt idx="4144">
                  <c:v>791.000000</c:v>
                </c:pt>
                <c:pt idx="4145">
                  <c:v>791.000000</c:v>
                </c:pt>
                <c:pt idx="4146">
                  <c:v>792.000000</c:v>
                </c:pt>
                <c:pt idx="4147">
                  <c:v>792.000000</c:v>
                </c:pt>
                <c:pt idx="4148">
                  <c:v>402.000000</c:v>
                </c:pt>
                <c:pt idx="4149">
                  <c:v>402.000000</c:v>
                </c:pt>
                <c:pt idx="4150">
                  <c:v>304.000000</c:v>
                </c:pt>
                <c:pt idx="4151">
                  <c:v>304.000000</c:v>
                </c:pt>
                <c:pt idx="4152">
                  <c:v>305.000000</c:v>
                </c:pt>
                <c:pt idx="4153">
                  <c:v>305.000000</c:v>
                </c:pt>
                <c:pt idx="4154">
                  <c:v>402.500000</c:v>
                </c:pt>
                <c:pt idx="4155">
                  <c:v>402.500000</c:v>
                </c:pt>
                <c:pt idx="4156">
                  <c:v>793.000000</c:v>
                </c:pt>
                <c:pt idx="4157">
                  <c:v>793.000000</c:v>
                </c:pt>
                <c:pt idx="4158">
                  <c:v>794.000000</c:v>
                </c:pt>
                <c:pt idx="4159">
                  <c:v>794.000000</c:v>
                </c:pt>
                <c:pt idx="4160">
                  <c:v>403.000000</c:v>
                </c:pt>
                <c:pt idx="4161">
                  <c:v>403.000000</c:v>
                </c:pt>
                <c:pt idx="4162">
                  <c:v>306.000000</c:v>
                </c:pt>
                <c:pt idx="4163">
                  <c:v>306.000000</c:v>
                </c:pt>
                <c:pt idx="4164">
                  <c:v>307.000000</c:v>
                </c:pt>
                <c:pt idx="4165">
                  <c:v>307.000000</c:v>
                </c:pt>
                <c:pt idx="4166">
                  <c:v>403.500000</c:v>
                </c:pt>
                <c:pt idx="4167">
                  <c:v>403.500000</c:v>
                </c:pt>
                <c:pt idx="4168">
                  <c:v>795.000000</c:v>
                </c:pt>
                <c:pt idx="4169">
                  <c:v>795.000000</c:v>
                </c:pt>
                <c:pt idx="4170">
                  <c:v>796.000000</c:v>
                </c:pt>
                <c:pt idx="4171">
                  <c:v>796.000000</c:v>
                </c:pt>
                <c:pt idx="4172">
                  <c:v>404.000000</c:v>
                </c:pt>
                <c:pt idx="4173">
                  <c:v>404.000000</c:v>
                </c:pt>
                <c:pt idx="4174">
                  <c:v>308.000000</c:v>
                </c:pt>
                <c:pt idx="4175">
                  <c:v>308.000000</c:v>
                </c:pt>
                <c:pt idx="4176">
                  <c:v>309.000000</c:v>
                </c:pt>
                <c:pt idx="4177">
                  <c:v>309.000000</c:v>
                </c:pt>
                <c:pt idx="4178">
                  <c:v>404.500000</c:v>
                </c:pt>
                <c:pt idx="4179">
                  <c:v>404.500000</c:v>
                </c:pt>
                <c:pt idx="4180">
                  <c:v>797.000000</c:v>
                </c:pt>
                <c:pt idx="4181">
                  <c:v>797.000000</c:v>
                </c:pt>
                <c:pt idx="4182">
                  <c:v>798.000000</c:v>
                </c:pt>
                <c:pt idx="4183">
                  <c:v>798.000000</c:v>
                </c:pt>
                <c:pt idx="4184">
                  <c:v>405.000000</c:v>
                </c:pt>
                <c:pt idx="4185">
                  <c:v>405.000000</c:v>
                </c:pt>
                <c:pt idx="4186">
                  <c:v>310.000000</c:v>
                </c:pt>
                <c:pt idx="4187">
                  <c:v>310.000000</c:v>
                </c:pt>
                <c:pt idx="4188">
                  <c:v>311.000000</c:v>
                </c:pt>
                <c:pt idx="4189">
                  <c:v>311.000000</c:v>
                </c:pt>
                <c:pt idx="4190">
                  <c:v>405.500000</c:v>
                </c:pt>
                <c:pt idx="4191">
                  <c:v>405.500000</c:v>
                </c:pt>
                <c:pt idx="4192">
                  <c:v>799.000000</c:v>
                </c:pt>
                <c:pt idx="4193">
                  <c:v>799.000000</c:v>
                </c:pt>
                <c:pt idx="4194">
                  <c:v>800.000000</c:v>
                </c:pt>
                <c:pt idx="4195">
                  <c:v>800.000000</c:v>
                </c:pt>
                <c:pt idx="4196">
                  <c:v>406.000000</c:v>
                </c:pt>
                <c:pt idx="4197">
                  <c:v>406.000000</c:v>
                </c:pt>
                <c:pt idx="4198">
                  <c:v>312.000000</c:v>
                </c:pt>
                <c:pt idx="4199">
                  <c:v>312.000000</c:v>
                </c:pt>
                <c:pt idx="4200">
                  <c:v>313.000000</c:v>
                </c:pt>
                <c:pt idx="4201">
                  <c:v>313.000000</c:v>
                </c:pt>
                <c:pt idx="4202">
                  <c:v>406.500000</c:v>
                </c:pt>
                <c:pt idx="4203">
                  <c:v>406.500000</c:v>
                </c:pt>
                <c:pt idx="4204">
                  <c:v>801.000000</c:v>
                </c:pt>
                <c:pt idx="4205">
                  <c:v>801.000000</c:v>
                </c:pt>
                <c:pt idx="4206">
                  <c:v>802.000000</c:v>
                </c:pt>
                <c:pt idx="4207">
                  <c:v>802.000000</c:v>
                </c:pt>
                <c:pt idx="4208">
                  <c:v>407.000000</c:v>
                </c:pt>
                <c:pt idx="4209">
                  <c:v>407.000000</c:v>
                </c:pt>
                <c:pt idx="4210">
                  <c:v>314.000000</c:v>
                </c:pt>
                <c:pt idx="4211">
                  <c:v>314.000000</c:v>
                </c:pt>
                <c:pt idx="4212">
                  <c:v>315.000000</c:v>
                </c:pt>
                <c:pt idx="4213">
                  <c:v>315.000000</c:v>
                </c:pt>
                <c:pt idx="4214">
                  <c:v>407.500000</c:v>
                </c:pt>
                <c:pt idx="4215">
                  <c:v>407.500000</c:v>
                </c:pt>
                <c:pt idx="4216">
                  <c:v>803.000000</c:v>
                </c:pt>
                <c:pt idx="4217">
                  <c:v>803.000000</c:v>
                </c:pt>
                <c:pt idx="4218">
                  <c:v>804.000000</c:v>
                </c:pt>
                <c:pt idx="4219">
                  <c:v>804.000000</c:v>
                </c:pt>
                <c:pt idx="4220">
                  <c:v>408.000000</c:v>
                </c:pt>
                <c:pt idx="4221">
                  <c:v>408.000000</c:v>
                </c:pt>
                <c:pt idx="4222">
                  <c:v>316.000000</c:v>
                </c:pt>
                <c:pt idx="4223">
                  <c:v>316.000000</c:v>
                </c:pt>
                <c:pt idx="4224">
                  <c:v>317.000000</c:v>
                </c:pt>
                <c:pt idx="4225">
                  <c:v>317.000000</c:v>
                </c:pt>
                <c:pt idx="4226">
                  <c:v>408.500000</c:v>
                </c:pt>
                <c:pt idx="4227">
                  <c:v>408.500000</c:v>
                </c:pt>
                <c:pt idx="4228">
                  <c:v>805.000000</c:v>
                </c:pt>
                <c:pt idx="4229">
                  <c:v>805.000000</c:v>
                </c:pt>
                <c:pt idx="4230">
                  <c:v>806.000000</c:v>
                </c:pt>
                <c:pt idx="4231">
                  <c:v>806.000000</c:v>
                </c:pt>
                <c:pt idx="4232">
                  <c:v>409.000000</c:v>
                </c:pt>
                <c:pt idx="4233">
                  <c:v>409.000000</c:v>
                </c:pt>
                <c:pt idx="4234">
                  <c:v>318.000000</c:v>
                </c:pt>
                <c:pt idx="4235">
                  <c:v>318.000000</c:v>
                </c:pt>
                <c:pt idx="4236">
                  <c:v>319.000000</c:v>
                </c:pt>
                <c:pt idx="4237">
                  <c:v>319.000000</c:v>
                </c:pt>
                <c:pt idx="4238">
                  <c:v>409.500000</c:v>
                </c:pt>
                <c:pt idx="4239">
                  <c:v>409.500000</c:v>
                </c:pt>
                <c:pt idx="4240">
                  <c:v>807.000000</c:v>
                </c:pt>
                <c:pt idx="4241">
                  <c:v>807.000000</c:v>
                </c:pt>
                <c:pt idx="4242">
                  <c:v>808.000000</c:v>
                </c:pt>
                <c:pt idx="4243">
                  <c:v>808.000000</c:v>
                </c:pt>
                <c:pt idx="4244">
                  <c:v>410.000000</c:v>
                </c:pt>
                <c:pt idx="4245">
                  <c:v>410.000000</c:v>
                </c:pt>
                <c:pt idx="4246">
                  <c:v>320.000000</c:v>
                </c:pt>
                <c:pt idx="4247">
                  <c:v>320.000000</c:v>
                </c:pt>
                <c:pt idx="4248">
                  <c:v>321.000000</c:v>
                </c:pt>
                <c:pt idx="4249">
                  <c:v>321.000000</c:v>
                </c:pt>
                <c:pt idx="4250">
                  <c:v>410.500000</c:v>
                </c:pt>
                <c:pt idx="4251">
                  <c:v>410.500000</c:v>
                </c:pt>
                <c:pt idx="4252">
                  <c:v>809.000000</c:v>
                </c:pt>
                <c:pt idx="4253">
                  <c:v>809.000000</c:v>
                </c:pt>
                <c:pt idx="4254">
                  <c:v>810.000000</c:v>
                </c:pt>
                <c:pt idx="4255">
                  <c:v>810.000000</c:v>
                </c:pt>
                <c:pt idx="4256">
                  <c:v>411.000000</c:v>
                </c:pt>
                <c:pt idx="4257">
                  <c:v>411.000000</c:v>
                </c:pt>
                <c:pt idx="4258">
                  <c:v>322.000000</c:v>
                </c:pt>
                <c:pt idx="4259">
                  <c:v>322.000000</c:v>
                </c:pt>
                <c:pt idx="4260">
                  <c:v>323.000000</c:v>
                </c:pt>
                <c:pt idx="4261">
                  <c:v>323.000000</c:v>
                </c:pt>
                <c:pt idx="4262">
                  <c:v>411.500000</c:v>
                </c:pt>
                <c:pt idx="4263">
                  <c:v>411.500000</c:v>
                </c:pt>
                <c:pt idx="4264">
                  <c:v>811.000000</c:v>
                </c:pt>
                <c:pt idx="4265">
                  <c:v>811.000000</c:v>
                </c:pt>
                <c:pt idx="4266">
                  <c:v>812.000000</c:v>
                </c:pt>
                <c:pt idx="4267">
                  <c:v>812.000000</c:v>
                </c:pt>
                <c:pt idx="4268">
                  <c:v>491.500000</c:v>
                </c:pt>
                <c:pt idx="4269">
                  <c:v>491.500000</c:v>
                </c:pt>
                <c:pt idx="4270">
                  <c:v>483.000000</c:v>
                </c:pt>
                <c:pt idx="4271">
                  <c:v>483.000000</c:v>
                </c:pt>
                <c:pt idx="4272">
                  <c:v>484.000000</c:v>
                </c:pt>
                <c:pt idx="4273">
                  <c:v>484.000000</c:v>
                </c:pt>
                <c:pt idx="4274">
                  <c:v>492.000000</c:v>
                </c:pt>
                <c:pt idx="4275">
                  <c:v>492.000000</c:v>
                </c:pt>
                <c:pt idx="4276">
                  <c:v>813.000000</c:v>
                </c:pt>
                <c:pt idx="4277">
                  <c:v>813.000000</c:v>
                </c:pt>
                <c:pt idx="4278">
                  <c:v>814.000000</c:v>
                </c:pt>
                <c:pt idx="4279">
                  <c:v>814.000000</c:v>
                </c:pt>
                <c:pt idx="4280">
                  <c:v>492.500000</c:v>
                </c:pt>
                <c:pt idx="4281">
                  <c:v>492.500000</c:v>
                </c:pt>
                <c:pt idx="4282">
                  <c:v>485.000000</c:v>
                </c:pt>
                <c:pt idx="4283">
                  <c:v>485.000000</c:v>
                </c:pt>
                <c:pt idx="4284">
                  <c:v>486.000000</c:v>
                </c:pt>
                <c:pt idx="4285">
                  <c:v>486.000000</c:v>
                </c:pt>
                <c:pt idx="4286">
                  <c:v>493.000000</c:v>
                </c:pt>
                <c:pt idx="4287">
                  <c:v>493.000000</c:v>
                </c:pt>
                <c:pt idx="4288">
                  <c:v>815.000000</c:v>
                </c:pt>
                <c:pt idx="4289">
                  <c:v>815.000000</c:v>
                </c:pt>
                <c:pt idx="4290">
                  <c:v>816.000000</c:v>
                </c:pt>
                <c:pt idx="4291">
                  <c:v>816.000000</c:v>
                </c:pt>
                <c:pt idx="4292">
                  <c:v>493.500000</c:v>
                </c:pt>
                <c:pt idx="4293">
                  <c:v>493.500000</c:v>
                </c:pt>
                <c:pt idx="4294">
                  <c:v>487.000000</c:v>
                </c:pt>
                <c:pt idx="4295">
                  <c:v>487.000000</c:v>
                </c:pt>
                <c:pt idx="4296">
                  <c:v>488.000000</c:v>
                </c:pt>
                <c:pt idx="4297">
                  <c:v>488.000000</c:v>
                </c:pt>
                <c:pt idx="4298">
                  <c:v>494.000000</c:v>
                </c:pt>
                <c:pt idx="4299">
                  <c:v>494.000000</c:v>
                </c:pt>
                <c:pt idx="4300">
                  <c:v>817.000000</c:v>
                </c:pt>
                <c:pt idx="4301">
                  <c:v>817.000000</c:v>
                </c:pt>
                <c:pt idx="4302">
                  <c:v>818.000000</c:v>
                </c:pt>
                <c:pt idx="4303">
                  <c:v>818.000000</c:v>
                </c:pt>
                <c:pt idx="4304">
                  <c:v>494.500000</c:v>
                </c:pt>
                <c:pt idx="4305">
                  <c:v>494.500000</c:v>
                </c:pt>
                <c:pt idx="4306">
                  <c:v>489.000000</c:v>
                </c:pt>
                <c:pt idx="4307">
                  <c:v>489.000000</c:v>
                </c:pt>
                <c:pt idx="4308">
                  <c:v>490.000000</c:v>
                </c:pt>
                <c:pt idx="4309">
                  <c:v>490.000000</c:v>
                </c:pt>
                <c:pt idx="4310">
                  <c:v>495.000000</c:v>
                </c:pt>
                <c:pt idx="4311">
                  <c:v>495.000000</c:v>
                </c:pt>
                <c:pt idx="4312">
                  <c:v>819.000000</c:v>
                </c:pt>
                <c:pt idx="4313">
                  <c:v>819.000000</c:v>
                </c:pt>
                <c:pt idx="4314">
                  <c:v>820.000000</c:v>
                </c:pt>
                <c:pt idx="4315">
                  <c:v>820.000000</c:v>
                </c:pt>
                <c:pt idx="4316">
                  <c:v>495.500000</c:v>
                </c:pt>
                <c:pt idx="4317">
                  <c:v>495.500000</c:v>
                </c:pt>
                <c:pt idx="4318">
                  <c:v>491.000000</c:v>
                </c:pt>
                <c:pt idx="4319">
                  <c:v>491.000000</c:v>
                </c:pt>
                <c:pt idx="4320">
                  <c:v>492.000000</c:v>
                </c:pt>
                <c:pt idx="4321">
                  <c:v>492.000000</c:v>
                </c:pt>
                <c:pt idx="4322">
                  <c:v>496.000000</c:v>
                </c:pt>
                <c:pt idx="4323">
                  <c:v>496.000000</c:v>
                </c:pt>
                <c:pt idx="4324">
                  <c:v>821.000000</c:v>
                </c:pt>
                <c:pt idx="4325">
                  <c:v>821.000000</c:v>
                </c:pt>
                <c:pt idx="4326">
                  <c:v>822.000000</c:v>
                </c:pt>
                <c:pt idx="4327">
                  <c:v>822.000000</c:v>
                </c:pt>
                <c:pt idx="4328">
                  <c:v>565.500000</c:v>
                </c:pt>
                <c:pt idx="4329">
                  <c:v>565.500000</c:v>
                </c:pt>
                <c:pt idx="4330">
                  <c:v>631.000000</c:v>
                </c:pt>
                <c:pt idx="4331">
                  <c:v>631.000000</c:v>
                </c:pt>
                <c:pt idx="4332">
                  <c:v>632.000000</c:v>
                </c:pt>
                <c:pt idx="4333">
                  <c:v>632.000000</c:v>
                </c:pt>
                <c:pt idx="4334">
                  <c:v>566.000000</c:v>
                </c:pt>
                <c:pt idx="4335">
                  <c:v>566.000000</c:v>
                </c:pt>
                <c:pt idx="4336">
                  <c:v>823.000000</c:v>
                </c:pt>
                <c:pt idx="4337">
                  <c:v>823.000000</c:v>
                </c:pt>
                <c:pt idx="4338">
                  <c:v>824.000000</c:v>
                </c:pt>
                <c:pt idx="4339">
                  <c:v>824.000000</c:v>
                </c:pt>
                <c:pt idx="4340">
                  <c:v>566.500000</c:v>
                </c:pt>
                <c:pt idx="4341">
                  <c:v>566.500000</c:v>
                </c:pt>
                <c:pt idx="4342">
                  <c:v>633.000000</c:v>
                </c:pt>
                <c:pt idx="4343">
                  <c:v>633.000000</c:v>
                </c:pt>
                <c:pt idx="4344">
                  <c:v>634.000000</c:v>
                </c:pt>
                <c:pt idx="4345">
                  <c:v>634.000000</c:v>
                </c:pt>
                <c:pt idx="4346">
                  <c:v>567.000000</c:v>
                </c:pt>
                <c:pt idx="4347">
                  <c:v>567.000000</c:v>
                </c:pt>
                <c:pt idx="4348">
                  <c:v>825.000000</c:v>
                </c:pt>
                <c:pt idx="4349">
                  <c:v>825.000000</c:v>
                </c:pt>
                <c:pt idx="4350">
                  <c:v>826.000000</c:v>
                </c:pt>
                <c:pt idx="4351">
                  <c:v>826.000000</c:v>
                </c:pt>
                <c:pt idx="4352">
                  <c:v>567.500000</c:v>
                </c:pt>
                <c:pt idx="4353">
                  <c:v>567.500000</c:v>
                </c:pt>
                <c:pt idx="4354">
                  <c:v>635.000000</c:v>
                </c:pt>
                <c:pt idx="4355">
                  <c:v>635.000000</c:v>
                </c:pt>
                <c:pt idx="4356">
                  <c:v>636.000000</c:v>
                </c:pt>
                <c:pt idx="4357">
                  <c:v>636.000000</c:v>
                </c:pt>
                <c:pt idx="4358">
                  <c:v>568.000000</c:v>
                </c:pt>
                <c:pt idx="4359">
                  <c:v>568.000000</c:v>
                </c:pt>
                <c:pt idx="4360">
                  <c:v>827.000000</c:v>
                </c:pt>
                <c:pt idx="4361">
                  <c:v>827.000000</c:v>
                </c:pt>
                <c:pt idx="4362">
                  <c:v>828.000000</c:v>
                </c:pt>
                <c:pt idx="4363">
                  <c:v>828.000000</c:v>
                </c:pt>
                <c:pt idx="4364">
                  <c:v>568.500000</c:v>
                </c:pt>
                <c:pt idx="4365">
                  <c:v>568.500000</c:v>
                </c:pt>
                <c:pt idx="4366">
                  <c:v>637.000000</c:v>
                </c:pt>
                <c:pt idx="4367">
                  <c:v>637.000000</c:v>
                </c:pt>
                <c:pt idx="4368">
                  <c:v>638.000000</c:v>
                </c:pt>
                <c:pt idx="4369">
                  <c:v>638.000000</c:v>
                </c:pt>
                <c:pt idx="4370">
                  <c:v>569.000000</c:v>
                </c:pt>
                <c:pt idx="4371">
                  <c:v>569.000000</c:v>
                </c:pt>
                <c:pt idx="4372">
                  <c:v>829.000000</c:v>
                </c:pt>
                <c:pt idx="4373">
                  <c:v>829.000000</c:v>
                </c:pt>
                <c:pt idx="4374">
                  <c:v>830.000000</c:v>
                </c:pt>
                <c:pt idx="4375">
                  <c:v>830.000000</c:v>
                </c:pt>
                <c:pt idx="4376">
                  <c:v>569.500000</c:v>
                </c:pt>
                <c:pt idx="4377">
                  <c:v>569.500000</c:v>
                </c:pt>
                <c:pt idx="4378">
                  <c:v>639.000000</c:v>
                </c:pt>
                <c:pt idx="4379">
                  <c:v>639.000000</c:v>
                </c:pt>
                <c:pt idx="4380">
                  <c:v>640.000000</c:v>
                </c:pt>
                <c:pt idx="4381">
                  <c:v>640.000000</c:v>
                </c:pt>
                <c:pt idx="4382">
                  <c:v>570.000000</c:v>
                </c:pt>
                <c:pt idx="4383">
                  <c:v>570.000000</c:v>
                </c:pt>
                <c:pt idx="4384">
                  <c:v>831.000000</c:v>
                </c:pt>
                <c:pt idx="4385">
                  <c:v>831.000000</c:v>
                </c:pt>
                <c:pt idx="4386">
                  <c:v>832.000000</c:v>
                </c:pt>
                <c:pt idx="4387">
                  <c:v>832.000000</c:v>
                </c:pt>
                <c:pt idx="4388">
                  <c:v>570.500000</c:v>
                </c:pt>
                <c:pt idx="4389">
                  <c:v>570.500000</c:v>
                </c:pt>
                <c:pt idx="4390">
                  <c:v>641.000000</c:v>
                </c:pt>
                <c:pt idx="4391">
                  <c:v>641.000000</c:v>
                </c:pt>
                <c:pt idx="4392">
                  <c:v>642.000000</c:v>
                </c:pt>
                <c:pt idx="4393">
                  <c:v>642.000000</c:v>
                </c:pt>
                <c:pt idx="4394">
                  <c:v>571.000000</c:v>
                </c:pt>
                <c:pt idx="4395">
                  <c:v>571.000000</c:v>
                </c:pt>
                <c:pt idx="4396">
                  <c:v>833.000000</c:v>
                </c:pt>
                <c:pt idx="4397">
                  <c:v>833.000000</c:v>
                </c:pt>
                <c:pt idx="4398">
                  <c:v>834.000000</c:v>
                </c:pt>
                <c:pt idx="4399">
                  <c:v>834.000000</c:v>
                </c:pt>
                <c:pt idx="4400">
                  <c:v>571.500000</c:v>
                </c:pt>
                <c:pt idx="4401">
                  <c:v>571.500000</c:v>
                </c:pt>
                <c:pt idx="4402">
                  <c:v>643.000000</c:v>
                </c:pt>
                <c:pt idx="4403">
                  <c:v>643.000000</c:v>
                </c:pt>
                <c:pt idx="4404">
                  <c:v>771.000000</c:v>
                </c:pt>
                <c:pt idx="4405">
                  <c:v>771.000000</c:v>
                </c:pt>
                <c:pt idx="4406">
                  <c:v>635.500000</c:v>
                </c:pt>
                <c:pt idx="4407">
                  <c:v>635.500000</c:v>
                </c:pt>
                <c:pt idx="4408">
                  <c:v>835.000000</c:v>
                </c:pt>
                <c:pt idx="4409">
                  <c:v>835.000000</c:v>
                </c:pt>
                <c:pt idx="4410">
                  <c:v>836.000000</c:v>
                </c:pt>
                <c:pt idx="4411">
                  <c:v>836.000000</c:v>
                </c:pt>
                <c:pt idx="4412">
                  <c:v>672.000000</c:v>
                </c:pt>
                <c:pt idx="4413">
                  <c:v>672.000000</c:v>
                </c:pt>
                <c:pt idx="4414">
                  <c:v>844.000000</c:v>
                </c:pt>
                <c:pt idx="4415">
                  <c:v>844.000000</c:v>
                </c:pt>
                <c:pt idx="4416">
                  <c:v>845.000000</c:v>
                </c:pt>
                <c:pt idx="4417">
                  <c:v>845.000000</c:v>
                </c:pt>
                <c:pt idx="4418">
                  <c:v>672.500000</c:v>
                </c:pt>
                <c:pt idx="4419">
                  <c:v>672.500000</c:v>
                </c:pt>
                <c:pt idx="4420">
                  <c:v>837.000000</c:v>
                </c:pt>
                <c:pt idx="4421">
                  <c:v>837.000000</c:v>
                </c:pt>
                <c:pt idx="4422">
                  <c:v>838.000000</c:v>
                </c:pt>
                <c:pt idx="4423">
                  <c:v>838.000000</c:v>
                </c:pt>
                <c:pt idx="4424">
                  <c:v>673.000000</c:v>
                </c:pt>
                <c:pt idx="4425">
                  <c:v>673.000000</c:v>
                </c:pt>
                <c:pt idx="4426">
                  <c:v>846.000000</c:v>
                </c:pt>
                <c:pt idx="4427">
                  <c:v>846.000000</c:v>
                </c:pt>
                <c:pt idx="4428">
                  <c:v>918.000000</c:v>
                </c:pt>
                <c:pt idx="4429">
                  <c:v>918.000000</c:v>
                </c:pt>
                <c:pt idx="4430">
                  <c:v>709.000000</c:v>
                </c:pt>
                <c:pt idx="4431">
                  <c:v>709.000000</c:v>
                </c:pt>
                <c:pt idx="4432">
                  <c:v>839.000000</c:v>
                </c:pt>
                <c:pt idx="4433">
                  <c:v>839.000000</c:v>
                </c:pt>
                <c:pt idx="4434">
                  <c:v>840.000000</c:v>
                </c:pt>
                <c:pt idx="4435">
                  <c:v>840.000000</c:v>
                </c:pt>
                <c:pt idx="4436">
                  <c:v>709.500000</c:v>
                </c:pt>
                <c:pt idx="4437">
                  <c:v>709.500000</c:v>
                </c:pt>
                <c:pt idx="4438">
                  <c:v>919.000000</c:v>
                </c:pt>
                <c:pt idx="4439">
                  <c:v>919.000000</c:v>
                </c:pt>
                <c:pt idx="4440">
                  <c:v>1117.000000</c:v>
                </c:pt>
                <c:pt idx="4441">
                  <c:v>1117.000000</c:v>
                </c:pt>
                <c:pt idx="4442">
                  <c:v>808.500000</c:v>
                </c:pt>
                <c:pt idx="4443">
                  <c:v>808.500000</c:v>
                </c:pt>
                <c:pt idx="4444">
                  <c:v>841.000000</c:v>
                </c:pt>
                <c:pt idx="4445">
                  <c:v>841.000000</c:v>
                </c:pt>
                <c:pt idx="4446">
                  <c:v>842.000000</c:v>
                </c:pt>
                <c:pt idx="4447">
                  <c:v>842.000000</c:v>
                </c:pt>
                <c:pt idx="4448">
                  <c:v>809.000000</c:v>
                </c:pt>
                <c:pt idx="4449">
                  <c:v>809.000000</c:v>
                </c:pt>
                <c:pt idx="4450">
                  <c:v>1118.000000</c:v>
                </c:pt>
                <c:pt idx="4451">
                  <c:v>1118.000000</c:v>
                </c:pt>
                <c:pt idx="4452">
                  <c:v>1119.000000</c:v>
                </c:pt>
                <c:pt idx="4453">
                  <c:v>1119.000000</c:v>
                </c:pt>
                <c:pt idx="4454">
                  <c:v>809.500000</c:v>
                </c:pt>
                <c:pt idx="4455">
                  <c:v>809.500000</c:v>
                </c:pt>
                <c:pt idx="4456">
                  <c:v>843.000000</c:v>
                </c:pt>
                <c:pt idx="4457">
                  <c:v>843.000000</c:v>
                </c:pt>
                <c:pt idx="4458">
                  <c:v>844.000000</c:v>
                </c:pt>
                <c:pt idx="4459">
                  <c:v>844.000000</c:v>
                </c:pt>
                <c:pt idx="4460">
                  <c:v>810.000000</c:v>
                </c:pt>
                <c:pt idx="4461">
                  <c:v>810.000000</c:v>
                </c:pt>
                <c:pt idx="4462">
                  <c:v>1120.000000</c:v>
                </c:pt>
                <c:pt idx="4463">
                  <c:v>1120.000000</c:v>
                </c:pt>
                <c:pt idx="4464">
                  <c:v>1121.000000</c:v>
                </c:pt>
                <c:pt idx="4465">
                  <c:v>1121.000000</c:v>
                </c:pt>
                <c:pt idx="4466">
                  <c:v>810.500000</c:v>
                </c:pt>
                <c:pt idx="4467">
                  <c:v>810.500000</c:v>
                </c:pt>
                <c:pt idx="4468">
                  <c:v>845.000000</c:v>
                </c:pt>
                <c:pt idx="4469">
                  <c:v>845.000000</c:v>
                </c:pt>
                <c:pt idx="4470">
                  <c:v>846.000000</c:v>
                </c:pt>
                <c:pt idx="4471">
                  <c:v>846.000000</c:v>
                </c:pt>
                <c:pt idx="4472">
                  <c:v>811.000000</c:v>
                </c:pt>
                <c:pt idx="4473">
                  <c:v>811.000000</c:v>
                </c:pt>
                <c:pt idx="4474">
                  <c:v>1122.000000</c:v>
                </c:pt>
                <c:pt idx="4475">
                  <c:v>1122.000000</c:v>
                </c:pt>
                <c:pt idx="4476">
                  <c:v>1123.000000</c:v>
                </c:pt>
                <c:pt idx="4477">
                  <c:v>1123.000000</c:v>
                </c:pt>
                <c:pt idx="4478">
                  <c:v>811.500000</c:v>
                </c:pt>
                <c:pt idx="4479">
                  <c:v>811.500000</c:v>
                </c:pt>
                <c:pt idx="4480">
                  <c:v>847.000000</c:v>
                </c:pt>
                <c:pt idx="4481">
                  <c:v>847.000000</c:v>
                </c:pt>
                <c:pt idx="4482">
                  <c:v>848.000000</c:v>
                </c:pt>
                <c:pt idx="4483">
                  <c:v>848.000000</c:v>
                </c:pt>
                <c:pt idx="4484">
                  <c:v>812.000000</c:v>
                </c:pt>
                <c:pt idx="4485">
                  <c:v>812.000000</c:v>
                </c:pt>
                <c:pt idx="4486">
                  <c:v>1124.000000</c:v>
                </c:pt>
                <c:pt idx="4487">
                  <c:v>1124.000000</c:v>
                </c:pt>
                <c:pt idx="4488">
                  <c:v>1125.000000</c:v>
                </c:pt>
                <c:pt idx="4489">
                  <c:v>1125.000000</c:v>
                </c:pt>
                <c:pt idx="4490">
                  <c:v>812.500000</c:v>
                </c:pt>
                <c:pt idx="4491">
                  <c:v>812.500000</c:v>
                </c:pt>
                <c:pt idx="4492">
                  <c:v>849.000000</c:v>
                </c:pt>
                <c:pt idx="4493">
                  <c:v>849.000000</c:v>
                </c:pt>
                <c:pt idx="4494">
                  <c:v>850.000000</c:v>
                </c:pt>
                <c:pt idx="4495">
                  <c:v>850.000000</c:v>
                </c:pt>
                <c:pt idx="4496">
                  <c:v>813.000000</c:v>
                </c:pt>
                <c:pt idx="4497">
                  <c:v>813.000000</c:v>
                </c:pt>
                <c:pt idx="4498">
                  <c:v>1126.000000</c:v>
                </c:pt>
                <c:pt idx="4499">
                  <c:v>1126.000000</c:v>
                </c:pt>
                <c:pt idx="4500">
                  <c:v>1127.000000</c:v>
                </c:pt>
                <c:pt idx="4501">
                  <c:v>1127.000000</c:v>
                </c:pt>
                <c:pt idx="4502">
                  <c:v>813.500000</c:v>
                </c:pt>
                <c:pt idx="4503">
                  <c:v>813.500000</c:v>
                </c:pt>
                <c:pt idx="4504">
                  <c:v>851.000000</c:v>
                </c:pt>
                <c:pt idx="4505">
                  <c:v>851.000000</c:v>
                </c:pt>
                <c:pt idx="4506">
                  <c:v>852.000000</c:v>
                </c:pt>
                <c:pt idx="4507">
                  <c:v>852.000000</c:v>
                </c:pt>
                <c:pt idx="4508">
                  <c:v>814.000000</c:v>
                </c:pt>
                <c:pt idx="4509">
                  <c:v>814.000000</c:v>
                </c:pt>
                <c:pt idx="4510">
                  <c:v>1128.000000</c:v>
                </c:pt>
                <c:pt idx="4511">
                  <c:v>1128.000000</c:v>
                </c:pt>
                <c:pt idx="4512">
                  <c:v>1129.000000</c:v>
                </c:pt>
                <c:pt idx="4513">
                  <c:v>1129.000000</c:v>
                </c:pt>
                <c:pt idx="4514">
                  <c:v>814.500000</c:v>
                </c:pt>
                <c:pt idx="4515">
                  <c:v>814.500000</c:v>
                </c:pt>
                <c:pt idx="4516">
                  <c:v>853.000000</c:v>
                </c:pt>
                <c:pt idx="4517">
                  <c:v>853.000000</c:v>
                </c:pt>
                <c:pt idx="4518">
                  <c:v>854.000000</c:v>
                </c:pt>
                <c:pt idx="4519">
                  <c:v>854.000000</c:v>
                </c:pt>
                <c:pt idx="4520">
                  <c:v>815.000000</c:v>
                </c:pt>
                <c:pt idx="4521">
                  <c:v>815.000000</c:v>
                </c:pt>
                <c:pt idx="4522">
                  <c:v>1130.000000</c:v>
                </c:pt>
                <c:pt idx="4523">
                  <c:v>1130.000000</c:v>
                </c:pt>
                <c:pt idx="4524">
                  <c:v>1131.000000</c:v>
                </c:pt>
                <c:pt idx="4525">
                  <c:v>1131.000000</c:v>
                </c:pt>
                <c:pt idx="4526">
                  <c:v>815.500000</c:v>
                </c:pt>
                <c:pt idx="4527">
                  <c:v>815.500000</c:v>
                </c:pt>
                <c:pt idx="4528">
                  <c:v>855.000000</c:v>
                </c:pt>
                <c:pt idx="4529">
                  <c:v>855.000000</c:v>
                </c:pt>
                <c:pt idx="4530">
                  <c:v>856.000000</c:v>
                </c:pt>
                <c:pt idx="4531">
                  <c:v>856.000000</c:v>
                </c:pt>
                <c:pt idx="4532">
                  <c:v>816.000000</c:v>
                </c:pt>
                <c:pt idx="4533">
                  <c:v>816.000000</c:v>
                </c:pt>
                <c:pt idx="4534">
                  <c:v>1132.000000</c:v>
                </c:pt>
                <c:pt idx="4535">
                  <c:v>1132.000000</c:v>
                </c:pt>
                <c:pt idx="4536">
                  <c:v>1133.000000</c:v>
                </c:pt>
                <c:pt idx="4537">
                  <c:v>1133.000000</c:v>
                </c:pt>
                <c:pt idx="4538">
                  <c:v>816.500000</c:v>
                </c:pt>
                <c:pt idx="4539">
                  <c:v>816.500000</c:v>
                </c:pt>
                <c:pt idx="4540">
                  <c:v>857.000000</c:v>
                </c:pt>
                <c:pt idx="4541">
                  <c:v>857.000000</c:v>
                </c:pt>
                <c:pt idx="4542">
                  <c:v>878.000000</c:v>
                </c:pt>
                <c:pt idx="4543">
                  <c:v>878.000000</c:v>
                </c:pt>
                <c:pt idx="4544">
                  <c:v>291.000000</c:v>
                </c:pt>
                <c:pt idx="4545">
                  <c:v>291.000000</c:v>
                </c:pt>
                <c:pt idx="4546">
                  <c:v>82.000000</c:v>
                </c:pt>
                <c:pt idx="4547">
                  <c:v>82.000000</c:v>
                </c:pt>
                <c:pt idx="4548">
                  <c:v>83.000000</c:v>
                </c:pt>
                <c:pt idx="4549">
                  <c:v>83.000000</c:v>
                </c:pt>
                <c:pt idx="4550">
                  <c:v>291.500000</c:v>
                </c:pt>
                <c:pt idx="4551">
                  <c:v>291.500000</c:v>
                </c:pt>
                <c:pt idx="4552">
                  <c:v>879.000000</c:v>
                </c:pt>
                <c:pt idx="4553">
                  <c:v>879.000000</c:v>
                </c:pt>
                <c:pt idx="4554">
                  <c:v>880.000000</c:v>
                </c:pt>
                <c:pt idx="4555">
                  <c:v>880.000000</c:v>
                </c:pt>
                <c:pt idx="4556">
                  <c:v>347.500000</c:v>
                </c:pt>
                <c:pt idx="4557">
                  <c:v>347.500000</c:v>
                </c:pt>
                <c:pt idx="4558">
                  <c:v>195.000000</c:v>
                </c:pt>
                <c:pt idx="4559">
                  <c:v>195.000000</c:v>
                </c:pt>
                <c:pt idx="4560">
                  <c:v>196.000000</c:v>
                </c:pt>
                <c:pt idx="4561">
                  <c:v>196.000000</c:v>
                </c:pt>
                <c:pt idx="4562">
                  <c:v>348.000000</c:v>
                </c:pt>
                <c:pt idx="4563">
                  <c:v>348.000000</c:v>
                </c:pt>
                <c:pt idx="4564">
                  <c:v>881.000000</c:v>
                </c:pt>
                <c:pt idx="4565">
                  <c:v>881.000000</c:v>
                </c:pt>
                <c:pt idx="4566">
                  <c:v>882.000000</c:v>
                </c:pt>
                <c:pt idx="4567">
                  <c:v>882.000000</c:v>
                </c:pt>
                <c:pt idx="4568">
                  <c:v>348.500000</c:v>
                </c:pt>
                <c:pt idx="4569">
                  <c:v>348.500000</c:v>
                </c:pt>
                <c:pt idx="4570">
                  <c:v>197.000000</c:v>
                </c:pt>
                <c:pt idx="4571">
                  <c:v>197.000000</c:v>
                </c:pt>
                <c:pt idx="4572">
                  <c:v>324.000000</c:v>
                </c:pt>
                <c:pt idx="4573">
                  <c:v>324.000000</c:v>
                </c:pt>
                <c:pt idx="4574">
                  <c:v>412.000000</c:v>
                </c:pt>
                <c:pt idx="4575">
                  <c:v>412.000000</c:v>
                </c:pt>
                <c:pt idx="4576">
                  <c:v>883.000000</c:v>
                </c:pt>
                <c:pt idx="4577">
                  <c:v>883.000000</c:v>
                </c:pt>
                <c:pt idx="4578">
                  <c:v>884.000000</c:v>
                </c:pt>
                <c:pt idx="4579">
                  <c:v>884.000000</c:v>
                </c:pt>
                <c:pt idx="4580">
                  <c:v>412.500000</c:v>
                </c:pt>
                <c:pt idx="4581">
                  <c:v>412.500000</c:v>
                </c:pt>
                <c:pt idx="4582">
                  <c:v>325.000000</c:v>
                </c:pt>
                <c:pt idx="4583">
                  <c:v>325.000000</c:v>
                </c:pt>
                <c:pt idx="4584">
                  <c:v>326.000000</c:v>
                </c:pt>
                <c:pt idx="4585">
                  <c:v>326.000000</c:v>
                </c:pt>
                <c:pt idx="4586">
                  <c:v>413.000000</c:v>
                </c:pt>
                <c:pt idx="4587">
                  <c:v>413.000000</c:v>
                </c:pt>
                <c:pt idx="4588">
                  <c:v>885.000000</c:v>
                </c:pt>
                <c:pt idx="4589">
                  <c:v>885.000000</c:v>
                </c:pt>
                <c:pt idx="4590">
                  <c:v>886.000000</c:v>
                </c:pt>
                <c:pt idx="4591">
                  <c:v>886.000000</c:v>
                </c:pt>
                <c:pt idx="4592">
                  <c:v>496.500000</c:v>
                </c:pt>
                <c:pt idx="4593">
                  <c:v>496.500000</c:v>
                </c:pt>
                <c:pt idx="4594">
                  <c:v>493.000000</c:v>
                </c:pt>
                <c:pt idx="4595">
                  <c:v>493.000000</c:v>
                </c:pt>
                <c:pt idx="4596">
                  <c:v>494.000000</c:v>
                </c:pt>
                <c:pt idx="4597">
                  <c:v>494.000000</c:v>
                </c:pt>
                <c:pt idx="4598">
                  <c:v>497.000000</c:v>
                </c:pt>
                <c:pt idx="4599">
                  <c:v>497.000000</c:v>
                </c:pt>
                <c:pt idx="4600">
                  <c:v>887.000000</c:v>
                </c:pt>
                <c:pt idx="4601">
                  <c:v>887.000000</c:v>
                </c:pt>
                <c:pt idx="4602">
                  <c:v>888.000000</c:v>
                </c:pt>
                <c:pt idx="4603">
                  <c:v>888.000000</c:v>
                </c:pt>
                <c:pt idx="4604">
                  <c:v>572.000000</c:v>
                </c:pt>
                <c:pt idx="4605">
                  <c:v>572.000000</c:v>
                </c:pt>
                <c:pt idx="4606">
                  <c:v>644.000000</c:v>
                </c:pt>
                <c:pt idx="4607">
                  <c:v>644.000000</c:v>
                </c:pt>
                <c:pt idx="4608">
                  <c:v>731.000000</c:v>
                </c:pt>
                <c:pt idx="4609">
                  <c:v>731.000000</c:v>
                </c:pt>
                <c:pt idx="4610">
                  <c:v>615.500000</c:v>
                </c:pt>
                <c:pt idx="4611">
                  <c:v>615.500000</c:v>
                </c:pt>
                <c:pt idx="4612">
                  <c:v>889.000000</c:v>
                </c:pt>
                <c:pt idx="4613">
                  <c:v>889.000000</c:v>
                </c:pt>
                <c:pt idx="4614">
                  <c:v>890.000000</c:v>
                </c:pt>
                <c:pt idx="4615">
                  <c:v>890.000000</c:v>
                </c:pt>
                <c:pt idx="4616">
                  <c:v>673.500000</c:v>
                </c:pt>
                <c:pt idx="4617">
                  <c:v>673.500000</c:v>
                </c:pt>
                <c:pt idx="4618">
                  <c:v>847.000000</c:v>
                </c:pt>
                <c:pt idx="4619">
                  <c:v>847.000000</c:v>
                </c:pt>
                <c:pt idx="4620">
                  <c:v>848.000000</c:v>
                </c:pt>
                <c:pt idx="4621">
                  <c:v>848.000000</c:v>
                </c:pt>
                <c:pt idx="4622">
                  <c:v>674.000000</c:v>
                </c:pt>
                <c:pt idx="4623">
                  <c:v>674.000000</c:v>
                </c:pt>
                <c:pt idx="4624">
                  <c:v>891.000000</c:v>
                </c:pt>
                <c:pt idx="4625">
                  <c:v>891.000000</c:v>
                </c:pt>
                <c:pt idx="4626">
                  <c:v>892.000000</c:v>
                </c:pt>
                <c:pt idx="4627">
                  <c:v>892.000000</c:v>
                </c:pt>
                <c:pt idx="4628">
                  <c:v>674.500000</c:v>
                </c:pt>
                <c:pt idx="4629">
                  <c:v>674.500000</c:v>
                </c:pt>
                <c:pt idx="4630">
                  <c:v>849.000000</c:v>
                </c:pt>
                <c:pt idx="4631">
                  <c:v>849.000000</c:v>
                </c:pt>
                <c:pt idx="4632">
                  <c:v>850.000000</c:v>
                </c:pt>
                <c:pt idx="4633">
                  <c:v>850.000000</c:v>
                </c:pt>
                <c:pt idx="4634">
                  <c:v>675.000000</c:v>
                </c:pt>
                <c:pt idx="4635">
                  <c:v>675.000000</c:v>
                </c:pt>
                <c:pt idx="4636">
                  <c:v>893.000000</c:v>
                </c:pt>
                <c:pt idx="4637">
                  <c:v>893.000000</c:v>
                </c:pt>
                <c:pt idx="4638">
                  <c:v>894.000000</c:v>
                </c:pt>
                <c:pt idx="4639">
                  <c:v>894.000000</c:v>
                </c:pt>
                <c:pt idx="4640">
                  <c:v>675.500000</c:v>
                </c:pt>
                <c:pt idx="4641">
                  <c:v>675.500000</c:v>
                </c:pt>
                <c:pt idx="4642">
                  <c:v>851.000000</c:v>
                </c:pt>
                <c:pt idx="4643">
                  <c:v>851.000000</c:v>
                </c:pt>
                <c:pt idx="4644">
                  <c:v>852.000000</c:v>
                </c:pt>
                <c:pt idx="4645">
                  <c:v>852.000000</c:v>
                </c:pt>
                <c:pt idx="4646">
                  <c:v>676.000000</c:v>
                </c:pt>
                <c:pt idx="4647">
                  <c:v>676.000000</c:v>
                </c:pt>
                <c:pt idx="4648">
                  <c:v>895.000000</c:v>
                </c:pt>
                <c:pt idx="4649">
                  <c:v>895.000000</c:v>
                </c:pt>
                <c:pt idx="4650">
                  <c:v>896.000000</c:v>
                </c:pt>
                <c:pt idx="4651">
                  <c:v>896.000000</c:v>
                </c:pt>
                <c:pt idx="4652">
                  <c:v>676.500000</c:v>
                </c:pt>
                <c:pt idx="4653">
                  <c:v>676.500000</c:v>
                </c:pt>
                <c:pt idx="4654">
                  <c:v>853.000000</c:v>
                </c:pt>
                <c:pt idx="4655">
                  <c:v>853.000000</c:v>
                </c:pt>
                <c:pt idx="4656">
                  <c:v>920.000000</c:v>
                </c:pt>
                <c:pt idx="4657">
                  <c:v>920.000000</c:v>
                </c:pt>
                <c:pt idx="4658">
                  <c:v>710.000000</c:v>
                </c:pt>
                <c:pt idx="4659">
                  <c:v>710.000000</c:v>
                </c:pt>
                <c:pt idx="4660">
                  <c:v>897.000000</c:v>
                </c:pt>
                <c:pt idx="4661">
                  <c:v>897.000000</c:v>
                </c:pt>
                <c:pt idx="4662">
                  <c:v>898.000000</c:v>
                </c:pt>
                <c:pt idx="4663">
                  <c:v>898.000000</c:v>
                </c:pt>
                <c:pt idx="4664">
                  <c:v>710.500000</c:v>
                </c:pt>
                <c:pt idx="4665">
                  <c:v>710.500000</c:v>
                </c:pt>
                <c:pt idx="4666">
                  <c:v>921.000000</c:v>
                </c:pt>
                <c:pt idx="4667">
                  <c:v>921.000000</c:v>
                </c:pt>
                <c:pt idx="4668">
                  <c:v>922.000000</c:v>
                </c:pt>
                <c:pt idx="4669">
                  <c:v>922.000000</c:v>
                </c:pt>
                <c:pt idx="4670">
                  <c:v>711.000000</c:v>
                </c:pt>
                <c:pt idx="4671">
                  <c:v>711.000000</c:v>
                </c:pt>
                <c:pt idx="4672">
                  <c:v>899.000000</c:v>
                </c:pt>
                <c:pt idx="4673">
                  <c:v>899.000000</c:v>
                </c:pt>
                <c:pt idx="4674">
                  <c:v>900.000000</c:v>
                </c:pt>
                <c:pt idx="4675">
                  <c:v>900.000000</c:v>
                </c:pt>
                <c:pt idx="4676">
                  <c:v>711.500000</c:v>
                </c:pt>
                <c:pt idx="4677">
                  <c:v>711.500000</c:v>
                </c:pt>
                <c:pt idx="4678">
                  <c:v>923.000000</c:v>
                </c:pt>
                <c:pt idx="4679">
                  <c:v>923.000000</c:v>
                </c:pt>
                <c:pt idx="4680">
                  <c:v>1134.000000</c:v>
                </c:pt>
                <c:pt idx="4681">
                  <c:v>1134.000000</c:v>
                </c:pt>
                <c:pt idx="4682">
                  <c:v>817.000000</c:v>
                </c:pt>
                <c:pt idx="4683">
                  <c:v>817.000000</c:v>
                </c:pt>
                <c:pt idx="4684">
                  <c:v>901.000000</c:v>
                </c:pt>
                <c:pt idx="4685">
                  <c:v>901.000000</c:v>
                </c:pt>
                <c:pt idx="4686">
                  <c:v>902.000000</c:v>
                </c:pt>
                <c:pt idx="4687">
                  <c:v>902.000000</c:v>
                </c:pt>
                <c:pt idx="4688">
                  <c:v>817.500000</c:v>
                </c:pt>
                <c:pt idx="4689">
                  <c:v>817.500000</c:v>
                </c:pt>
                <c:pt idx="4690">
                  <c:v>1135.000000</c:v>
                </c:pt>
                <c:pt idx="4691">
                  <c:v>1135.000000</c:v>
                </c:pt>
                <c:pt idx="4692">
                  <c:v>84.000000</c:v>
                </c:pt>
                <c:pt idx="4693">
                  <c:v>84.000000</c:v>
                </c:pt>
                <c:pt idx="4694">
                  <c:v>292.000000</c:v>
                </c:pt>
                <c:pt idx="4695">
                  <c:v>292.000000</c:v>
                </c:pt>
                <c:pt idx="4696">
                  <c:v>923.000000</c:v>
                </c:pt>
                <c:pt idx="4697">
                  <c:v>923.000000</c:v>
                </c:pt>
                <c:pt idx="4698">
                  <c:v>924.000000</c:v>
                </c:pt>
                <c:pt idx="4699">
                  <c:v>924.000000</c:v>
                </c:pt>
                <c:pt idx="4700">
                  <c:v>292.500000</c:v>
                </c:pt>
                <c:pt idx="4701">
                  <c:v>292.500000</c:v>
                </c:pt>
                <c:pt idx="4702">
                  <c:v>85.000000</c:v>
                </c:pt>
                <c:pt idx="4703">
                  <c:v>85.000000</c:v>
                </c:pt>
                <c:pt idx="4704">
                  <c:v>86.000000</c:v>
                </c:pt>
                <c:pt idx="4705">
                  <c:v>86.000000</c:v>
                </c:pt>
                <c:pt idx="4706">
                  <c:v>293.000000</c:v>
                </c:pt>
                <c:pt idx="4707">
                  <c:v>293.000000</c:v>
                </c:pt>
                <c:pt idx="4708">
                  <c:v>925.000000</c:v>
                </c:pt>
                <c:pt idx="4709">
                  <c:v>925.000000</c:v>
                </c:pt>
                <c:pt idx="4710">
                  <c:v>926.000000</c:v>
                </c:pt>
                <c:pt idx="4711">
                  <c:v>926.000000</c:v>
                </c:pt>
                <c:pt idx="4712">
                  <c:v>293.500000</c:v>
                </c:pt>
                <c:pt idx="4713">
                  <c:v>293.500000</c:v>
                </c:pt>
                <c:pt idx="4714">
                  <c:v>87.000000</c:v>
                </c:pt>
                <c:pt idx="4715">
                  <c:v>87.000000</c:v>
                </c:pt>
                <c:pt idx="4716">
                  <c:v>88.000000</c:v>
                </c:pt>
                <c:pt idx="4717">
                  <c:v>88.000000</c:v>
                </c:pt>
                <c:pt idx="4718">
                  <c:v>294.000000</c:v>
                </c:pt>
                <c:pt idx="4719">
                  <c:v>294.000000</c:v>
                </c:pt>
                <c:pt idx="4720">
                  <c:v>927.000000</c:v>
                </c:pt>
                <c:pt idx="4721">
                  <c:v>927.000000</c:v>
                </c:pt>
                <c:pt idx="4722">
                  <c:v>928.000000</c:v>
                </c:pt>
                <c:pt idx="4723">
                  <c:v>928.000000</c:v>
                </c:pt>
                <c:pt idx="4724">
                  <c:v>294.500000</c:v>
                </c:pt>
                <c:pt idx="4725">
                  <c:v>294.500000</c:v>
                </c:pt>
                <c:pt idx="4726">
                  <c:v>89.000000</c:v>
                </c:pt>
                <c:pt idx="4727">
                  <c:v>89.000000</c:v>
                </c:pt>
                <c:pt idx="4728">
                  <c:v>90.000000</c:v>
                </c:pt>
                <c:pt idx="4729">
                  <c:v>90.000000</c:v>
                </c:pt>
                <c:pt idx="4730">
                  <c:v>295.000000</c:v>
                </c:pt>
                <c:pt idx="4731">
                  <c:v>295.000000</c:v>
                </c:pt>
                <c:pt idx="4732">
                  <c:v>929.000000</c:v>
                </c:pt>
                <c:pt idx="4733">
                  <c:v>929.000000</c:v>
                </c:pt>
                <c:pt idx="4734">
                  <c:v>930.000000</c:v>
                </c:pt>
                <c:pt idx="4735">
                  <c:v>930.000000</c:v>
                </c:pt>
                <c:pt idx="4736">
                  <c:v>295.500000</c:v>
                </c:pt>
                <c:pt idx="4737">
                  <c:v>295.500000</c:v>
                </c:pt>
                <c:pt idx="4738">
                  <c:v>91.000000</c:v>
                </c:pt>
                <c:pt idx="4739">
                  <c:v>91.000000</c:v>
                </c:pt>
                <c:pt idx="4740">
                  <c:v>92.000000</c:v>
                </c:pt>
                <c:pt idx="4741">
                  <c:v>92.000000</c:v>
                </c:pt>
                <c:pt idx="4742">
                  <c:v>296.000000</c:v>
                </c:pt>
                <c:pt idx="4743">
                  <c:v>296.000000</c:v>
                </c:pt>
                <c:pt idx="4744">
                  <c:v>931.000000</c:v>
                </c:pt>
                <c:pt idx="4745">
                  <c:v>931.000000</c:v>
                </c:pt>
                <c:pt idx="4746">
                  <c:v>932.000000</c:v>
                </c:pt>
                <c:pt idx="4747">
                  <c:v>932.000000</c:v>
                </c:pt>
                <c:pt idx="4748">
                  <c:v>296.500000</c:v>
                </c:pt>
                <c:pt idx="4749">
                  <c:v>296.500000</c:v>
                </c:pt>
                <c:pt idx="4750">
                  <c:v>93.000000</c:v>
                </c:pt>
                <c:pt idx="4751">
                  <c:v>93.000000</c:v>
                </c:pt>
                <c:pt idx="4752">
                  <c:v>198.000000</c:v>
                </c:pt>
                <c:pt idx="4753">
                  <c:v>198.000000</c:v>
                </c:pt>
                <c:pt idx="4754">
                  <c:v>349.000000</c:v>
                </c:pt>
                <c:pt idx="4755">
                  <c:v>349.000000</c:v>
                </c:pt>
                <c:pt idx="4756">
                  <c:v>933.000000</c:v>
                </c:pt>
                <c:pt idx="4757">
                  <c:v>933.000000</c:v>
                </c:pt>
                <c:pt idx="4758">
                  <c:v>934.000000</c:v>
                </c:pt>
                <c:pt idx="4759">
                  <c:v>934.000000</c:v>
                </c:pt>
                <c:pt idx="4760">
                  <c:v>349.500000</c:v>
                </c:pt>
                <c:pt idx="4761">
                  <c:v>349.500000</c:v>
                </c:pt>
                <c:pt idx="4762">
                  <c:v>199.000000</c:v>
                </c:pt>
                <c:pt idx="4763">
                  <c:v>199.000000</c:v>
                </c:pt>
                <c:pt idx="4764">
                  <c:v>200.000000</c:v>
                </c:pt>
                <c:pt idx="4765">
                  <c:v>200.000000</c:v>
                </c:pt>
                <c:pt idx="4766">
                  <c:v>350.000000</c:v>
                </c:pt>
                <c:pt idx="4767">
                  <c:v>350.000000</c:v>
                </c:pt>
                <c:pt idx="4768">
                  <c:v>935.000000</c:v>
                </c:pt>
                <c:pt idx="4769">
                  <c:v>935.000000</c:v>
                </c:pt>
                <c:pt idx="4770">
                  <c:v>936.000000</c:v>
                </c:pt>
                <c:pt idx="4771">
                  <c:v>936.000000</c:v>
                </c:pt>
                <c:pt idx="4772">
                  <c:v>350.500000</c:v>
                </c:pt>
                <c:pt idx="4773">
                  <c:v>350.500000</c:v>
                </c:pt>
                <c:pt idx="4774">
                  <c:v>201.000000</c:v>
                </c:pt>
                <c:pt idx="4775">
                  <c:v>201.000000</c:v>
                </c:pt>
                <c:pt idx="4776">
                  <c:v>202.000000</c:v>
                </c:pt>
                <c:pt idx="4777">
                  <c:v>202.000000</c:v>
                </c:pt>
                <c:pt idx="4778">
                  <c:v>351.000000</c:v>
                </c:pt>
                <c:pt idx="4779">
                  <c:v>351.000000</c:v>
                </c:pt>
                <c:pt idx="4780">
                  <c:v>937.000000</c:v>
                </c:pt>
                <c:pt idx="4781">
                  <c:v>937.000000</c:v>
                </c:pt>
                <c:pt idx="4782">
                  <c:v>938.000000</c:v>
                </c:pt>
                <c:pt idx="4783">
                  <c:v>938.000000</c:v>
                </c:pt>
                <c:pt idx="4784">
                  <c:v>351.500000</c:v>
                </c:pt>
                <c:pt idx="4785">
                  <c:v>351.500000</c:v>
                </c:pt>
                <c:pt idx="4786">
                  <c:v>203.000000</c:v>
                </c:pt>
                <c:pt idx="4787">
                  <c:v>203.000000</c:v>
                </c:pt>
                <c:pt idx="4788">
                  <c:v>204.000000</c:v>
                </c:pt>
                <c:pt idx="4789">
                  <c:v>204.000000</c:v>
                </c:pt>
                <c:pt idx="4790">
                  <c:v>352.000000</c:v>
                </c:pt>
                <c:pt idx="4791">
                  <c:v>352.000000</c:v>
                </c:pt>
                <c:pt idx="4792">
                  <c:v>939.000000</c:v>
                </c:pt>
                <c:pt idx="4793">
                  <c:v>939.000000</c:v>
                </c:pt>
                <c:pt idx="4794">
                  <c:v>940.000000</c:v>
                </c:pt>
                <c:pt idx="4795">
                  <c:v>940.000000</c:v>
                </c:pt>
                <c:pt idx="4796">
                  <c:v>413.500000</c:v>
                </c:pt>
                <c:pt idx="4797">
                  <c:v>413.500000</c:v>
                </c:pt>
                <c:pt idx="4798">
                  <c:v>327.000000</c:v>
                </c:pt>
                <c:pt idx="4799">
                  <c:v>327.000000</c:v>
                </c:pt>
                <c:pt idx="4800">
                  <c:v>328.000000</c:v>
                </c:pt>
                <c:pt idx="4801">
                  <c:v>328.000000</c:v>
                </c:pt>
                <c:pt idx="4802">
                  <c:v>414.000000</c:v>
                </c:pt>
                <c:pt idx="4803">
                  <c:v>414.000000</c:v>
                </c:pt>
                <c:pt idx="4804">
                  <c:v>941.000000</c:v>
                </c:pt>
                <c:pt idx="4805">
                  <c:v>941.000000</c:v>
                </c:pt>
                <c:pt idx="4806">
                  <c:v>942.000000</c:v>
                </c:pt>
                <c:pt idx="4807">
                  <c:v>942.000000</c:v>
                </c:pt>
                <c:pt idx="4808">
                  <c:v>414.500000</c:v>
                </c:pt>
                <c:pt idx="4809">
                  <c:v>414.500000</c:v>
                </c:pt>
                <c:pt idx="4810">
                  <c:v>329.000000</c:v>
                </c:pt>
                <c:pt idx="4811">
                  <c:v>329.000000</c:v>
                </c:pt>
                <c:pt idx="4812">
                  <c:v>330.000000</c:v>
                </c:pt>
                <c:pt idx="4813">
                  <c:v>330.000000</c:v>
                </c:pt>
                <c:pt idx="4814">
                  <c:v>415.000000</c:v>
                </c:pt>
                <c:pt idx="4815">
                  <c:v>415.000000</c:v>
                </c:pt>
                <c:pt idx="4816">
                  <c:v>943.000000</c:v>
                </c:pt>
                <c:pt idx="4817">
                  <c:v>943.000000</c:v>
                </c:pt>
                <c:pt idx="4818">
                  <c:v>944.000000</c:v>
                </c:pt>
                <c:pt idx="4819">
                  <c:v>944.000000</c:v>
                </c:pt>
                <c:pt idx="4820">
                  <c:v>415.500000</c:v>
                </c:pt>
                <c:pt idx="4821">
                  <c:v>415.500000</c:v>
                </c:pt>
                <c:pt idx="4822">
                  <c:v>331.000000</c:v>
                </c:pt>
                <c:pt idx="4823">
                  <c:v>331.000000</c:v>
                </c:pt>
                <c:pt idx="4824">
                  <c:v>332.000000</c:v>
                </c:pt>
                <c:pt idx="4825">
                  <c:v>332.000000</c:v>
                </c:pt>
                <c:pt idx="4826">
                  <c:v>416.000000</c:v>
                </c:pt>
                <c:pt idx="4827">
                  <c:v>416.000000</c:v>
                </c:pt>
                <c:pt idx="4828">
                  <c:v>945.000000</c:v>
                </c:pt>
                <c:pt idx="4829">
                  <c:v>945.000000</c:v>
                </c:pt>
                <c:pt idx="4830">
                  <c:v>946.000000</c:v>
                </c:pt>
                <c:pt idx="4831">
                  <c:v>946.000000</c:v>
                </c:pt>
                <c:pt idx="4832">
                  <c:v>416.500000</c:v>
                </c:pt>
                <c:pt idx="4833">
                  <c:v>416.500000</c:v>
                </c:pt>
                <c:pt idx="4834">
                  <c:v>333.000000</c:v>
                </c:pt>
                <c:pt idx="4835">
                  <c:v>333.000000</c:v>
                </c:pt>
                <c:pt idx="4836">
                  <c:v>334.000000</c:v>
                </c:pt>
                <c:pt idx="4837">
                  <c:v>334.000000</c:v>
                </c:pt>
                <c:pt idx="4838">
                  <c:v>417.000000</c:v>
                </c:pt>
                <c:pt idx="4839">
                  <c:v>417.000000</c:v>
                </c:pt>
                <c:pt idx="4840">
                  <c:v>947.000000</c:v>
                </c:pt>
                <c:pt idx="4841">
                  <c:v>947.000000</c:v>
                </c:pt>
                <c:pt idx="4842">
                  <c:v>948.000000</c:v>
                </c:pt>
                <c:pt idx="4843">
                  <c:v>948.000000</c:v>
                </c:pt>
                <c:pt idx="4844">
                  <c:v>417.500000</c:v>
                </c:pt>
                <c:pt idx="4845">
                  <c:v>417.500000</c:v>
                </c:pt>
                <c:pt idx="4846">
                  <c:v>335.000000</c:v>
                </c:pt>
                <c:pt idx="4847">
                  <c:v>335.000000</c:v>
                </c:pt>
                <c:pt idx="4848">
                  <c:v>336.000000</c:v>
                </c:pt>
                <c:pt idx="4849">
                  <c:v>336.000000</c:v>
                </c:pt>
                <c:pt idx="4850">
                  <c:v>418.000000</c:v>
                </c:pt>
                <c:pt idx="4851">
                  <c:v>418.000000</c:v>
                </c:pt>
                <c:pt idx="4852">
                  <c:v>949.000000</c:v>
                </c:pt>
                <c:pt idx="4853">
                  <c:v>949.000000</c:v>
                </c:pt>
                <c:pt idx="4854">
                  <c:v>950.000000</c:v>
                </c:pt>
                <c:pt idx="4855">
                  <c:v>950.000000</c:v>
                </c:pt>
                <c:pt idx="4856">
                  <c:v>418.500000</c:v>
                </c:pt>
                <c:pt idx="4857">
                  <c:v>418.500000</c:v>
                </c:pt>
                <c:pt idx="4858">
                  <c:v>337.000000</c:v>
                </c:pt>
                <c:pt idx="4859">
                  <c:v>337.000000</c:v>
                </c:pt>
                <c:pt idx="4860">
                  <c:v>338.000000</c:v>
                </c:pt>
                <c:pt idx="4861">
                  <c:v>338.000000</c:v>
                </c:pt>
                <c:pt idx="4862">
                  <c:v>419.000000</c:v>
                </c:pt>
                <c:pt idx="4863">
                  <c:v>419.000000</c:v>
                </c:pt>
                <c:pt idx="4864">
                  <c:v>951.000000</c:v>
                </c:pt>
                <c:pt idx="4865">
                  <c:v>951.000000</c:v>
                </c:pt>
                <c:pt idx="4866">
                  <c:v>952.000000</c:v>
                </c:pt>
                <c:pt idx="4867">
                  <c:v>952.000000</c:v>
                </c:pt>
                <c:pt idx="4868">
                  <c:v>419.500000</c:v>
                </c:pt>
                <c:pt idx="4869">
                  <c:v>419.500000</c:v>
                </c:pt>
                <c:pt idx="4870">
                  <c:v>339.000000</c:v>
                </c:pt>
                <c:pt idx="4871">
                  <c:v>339.000000</c:v>
                </c:pt>
                <c:pt idx="4872">
                  <c:v>340.000000</c:v>
                </c:pt>
                <c:pt idx="4873">
                  <c:v>340.000000</c:v>
                </c:pt>
                <c:pt idx="4874">
                  <c:v>420.000000</c:v>
                </c:pt>
                <c:pt idx="4875">
                  <c:v>420.000000</c:v>
                </c:pt>
                <c:pt idx="4876">
                  <c:v>953.000000</c:v>
                </c:pt>
                <c:pt idx="4877">
                  <c:v>953.000000</c:v>
                </c:pt>
                <c:pt idx="4878">
                  <c:v>954.000000</c:v>
                </c:pt>
                <c:pt idx="4879">
                  <c:v>954.000000</c:v>
                </c:pt>
                <c:pt idx="4880">
                  <c:v>420.500000</c:v>
                </c:pt>
                <c:pt idx="4881">
                  <c:v>420.500000</c:v>
                </c:pt>
                <c:pt idx="4882">
                  <c:v>341.000000</c:v>
                </c:pt>
                <c:pt idx="4883">
                  <c:v>341.000000</c:v>
                </c:pt>
                <c:pt idx="4884">
                  <c:v>342.000000</c:v>
                </c:pt>
                <c:pt idx="4885">
                  <c:v>342.000000</c:v>
                </c:pt>
                <c:pt idx="4886">
                  <c:v>421.000000</c:v>
                </c:pt>
                <c:pt idx="4887">
                  <c:v>421.000000</c:v>
                </c:pt>
                <c:pt idx="4888">
                  <c:v>955.000000</c:v>
                </c:pt>
                <c:pt idx="4889">
                  <c:v>955.000000</c:v>
                </c:pt>
                <c:pt idx="4890">
                  <c:v>956.000000</c:v>
                </c:pt>
                <c:pt idx="4891">
                  <c:v>956.000000</c:v>
                </c:pt>
                <c:pt idx="4892">
                  <c:v>421.500000</c:v>
                </c:pt>
                <c:pt idx="4893">
                  <c:v>421.500000</c:v>
                </c:pt>
                <c:pt idx="4894">
                  <c:v>343.000000</c:v>
                </c:pt>
                <c:pt idx="4895">
                  <c:v>343.000000</c:v>
                </c:pt>
                <c:pt idx="4896">
                  <c:v>344.000000</c:v>
                </c:pt>
                <c:pt idx="4897">
                  <c:v>344.000000</c:v>
                </c:pt>
                <c:pt idx="4898">
                  <c:v>422.000000</c:v>
                </c:pt>
                <c:pt idx="4899">
                  <c:v>422.000000</c:v>
                </c:pt>
                <c:pt idx="4900">
                  <c:v>957.000000</c:v>
                </c:pt>
                <c:pt idx="4901">
                  <c:v>957.000000</c:v>
                </c:pt>
                <c:pt idx="4902">
                  <c:v>958.000000</c:v>
                </c:pt>
                <c:pt idx="4903">
                  <c:v>958.000000</c:v>
                </c:pt>
                <c:pt idx="4904">
                  <c:v>422.500000</c:v>
                </c:pt>
                <c:pt idx="4905">
                  <c:v>422.500000</c:v>
                </c:pt>
                <c:pt idx="4906">
                  <c:v>345.000000</c:v>
                </c:pt>
                <c:pt idx="4907">
                  <c:v>345.000000</c:v>
                </c:pt>
                <c:pt idx="4908">
                  <c:v>346.000000</c:v>
                </c:pt>
                <c:pt idx="4909">
                  <c:v>346.000000</c:v>
                </c:pt>
                <c:pt idx="4910">
                  <c:v>423.000000</c:v>
                </c:pt>
                <c:pt idx="4911">
                  <c:v>423.000000</c:v>
                </c:pt>
                <c:pt idx="4912">
                  <c:v>959.000000</c:v>
                </c:pt>
                <c:pt idx="4913">
                  <c:v>959.000000</c:v>
                </c:pt>
                <c:pt idx="4914">
                  <c:v>960.000000</c:v>
                </c:pt>
                <c:pt idx="4915">
                  <c:v>960.000000</c:v>
                </c:pt>
                <c:pt idx="4916">
                  <c:v>423.500000</c:v>
                </c:pt>
                <c:pt idx="4917">
                  <c:v>423.500000</c:v>
                </c:pt>
                <c:pt idx="4918">
                  <c:v>347.000000</c:v>
                </c:pt>
                <c:pt idx="4919">
                  <c:v>347.000000</c:v>
                </c:pt>
                <c:pt idx="4920">
                  <c:v>348.000000</c:v>
                </c:pt>
                <c:pt idx="4921">
                  <c:v>348.000000</c:v>
                </c:pt>
                <c:pt idx="4922">
                  <c:v>424.000000</c:v>
                </c:pt>
                <c:pt idx="4923">
                  <c:v>424.000000</c:v>
                </c:pt>
                <c:pt idx="4924">
                  <c:v>961.000000</c:v>
                </c:pt>
                <c:pt idx="4925">
                  <c:v>961.000000</c:v>
                </c:pt>
                <c:pt idx="4926">
                  <c:v>962.000000</c:v>
                </c:pt>
                <c:pt idx="4927">
                  <c:v>962.000000</c:v>
                </c:pt>
                <c:pt idx="4928">
                  <c:v>424.500000</c:v>
                </c:pt>
                <c:pt idx="4929">
                  <c:v>424.500000</c:v>
                </c:pt>
                <c:pt idx="4930">
                  <c:v>349.000000</c:v>
                </c:pt>
                <c:pt idx="4931">
                  <c:v>349.000000</c:v>
                </c:pt>
                <c:pt idx="4932">
                  <c:v>350.000000</c:v>
                </c:pt>
                <c:pt idx="4933">
                  <c:v>350.000000</c:v>
                </c:pt>
                <c:pt idx="4934">
                  <c:v>425.000000</c:v>
                </c:pt>
                <c:pt idx="4935">
                  <c:v>425.000000</c:v>
                </c:pt>
                <c:pt idx="4936">
                  <c:v>963.000000</c:v>
                </c:pt>
                <c:pt idx="4937">
                  <c:v>963.000000</c:v>
                </c:pt>
                <c:pt idx="4938">
                  <c:v>964.000000</c:v>
                </c:pt>
                <c:pt idx="4939">
                  <c:v>964.000000</c:v>
                </c:pt>
                <c:pt idx="4940">
                  <c:v>425.500000</c:v>
                </c:pt>
                <c:pt idx="4941">
                  <c:v>425.500000</c:v>
                </c:pt>
                <c:pt idx="4942">
                  <c:v>351.000000</c:v>
                </c:pt>
                <c:pt idx="4943">
                  <c:v>351.000000</c:v>
                </c:pt>
                <c:pt idx="4944">
                  <c:v>352.000000</c:v>
                </c:pt>
                <c:pt idx="4945">
                  <c:v>352.000000</c:v>
                </c:pt>
                <c:pt idx="4946">
                  <c:v>426.000000</c:v>
                </c:pt>
                <c:pt idx="4947">
                  <c:v>426.000000</c:v>
                </c:pt>
                <c:pt idx="4948">
                  <c:v>965.000000</c:v>
                </c:pt>
                <c:pt idx="4949">
                  <c:v>965.000000</c:v>
                </c:pt>
                <c:pt idx="4950">
                  <c:v>966.000000</c:v>
                </c:pt>
                <c:pt idx="4951">
                  <c:v>966.000000</c:v>
                </c:pt>
                <c:pt idx="4952">
                  <c:v>426.500000</c:v>
                </c:pt>
                <c:pt idx="4953">
                  <c:v>426.500000</c:v>
                </c:pt>
                <c:pt idx="4954">
                  <c:v>353.000000</c:v>
                </c:pt>
                <c:pt idx="4955">
                  <c:v>353.000000</c:v>
                </c:pt>
                <c:pt idx="4956">
                  <c:v>354.000000</c:v>
                </c:pt>
                <c:pt idx="4957">
                  <c:v>354.000000</c:v>
                </c:pt>
                <c:pt idx="4958">
                  <c:v>427.000000</c:v>
                </c:pt>
                <c:pt idx="4959">
                  <c:v>427.000000</c:v>
                </c:pt>
                <c:pt idx="4960">
                  <c:v>967.000000</c:v>
                </c:pt>
                <c:pt idx="4961">
                  <c:v>967.000000</c:v>
                </c:pt>
                <c:pt idx="4962">
                  <c:v>968.000000</c:v>
                </c:pt>
                <c:pt idx="4963">
                  <c:v>968.000000</c:v>
                </c:pt>
                <c:pt idx="4964">
                  <c:v>427.500000</c:v>
                </c:pt>
                <c:pt idx="4965">
                  <c:v>427.500000</c:v>
                </c:pt>
                <c:pt idx="4966">
                  <c:v>355.000000</c:v>
                </c:pt>
                <c:pt idx="4967">
                  <c:v>355.000000</c:v>
                </c:pt>
                <c:pt idx="4968">
                  <c:v>356.000000</c:v>
                </c:pt>
                <c:pt idx="4969">
                  <c:v>356.000000</c:v>
                </c:pt>
                <c:pt idx="4970">
                  <c:v>428.000000</c:v>
                </c:pt>
                <c:pt idx="4971">
                  <c:v>428.000000</c:v>
                </c:pt>
                <c:pt idx="4972">
                  <c:v>969.000000</c:v>
                </c:pt>
                <c:pt idx="4973">
                  <c:v>969.000000</c:v>
                </c:pt>
                <c:pt idx="4974">
                  <c:v>970.000000</c:v>
                </c:pt>
                <c:pt idx="4975">
                  <c:v>970.000000</c:v>
                </c:pt>
                <c:pt idx="4976">
                  <c:v>428.500000</c:v>
                </c:pt>
                <c:pt idx="4977">
                  <c:v>428.500000</c:v>
                </c:pt>
                <c:pt idx="4978">
                  <c:v>357.000000</c:v>
                </c:pt>
                <c:pt idx="4979">
                  <c:v>357.000000</c:v>
                </c:pt>
                <c:pt idx="4980">
                  <c:v>495.000000</c:v>
                </c:pt>
                <c:pt idx="4981">
                  <c:v>495.000000</c:v>
                </c:pt>
                <c:pt idx="4982">
                  <c:v>497.500000</c:v>
                </c:pt>
                <c:pt idx="4983">
                  <c:v>497.500000</c:v>
                </c:pt>
                <c:pt idx="4984">
                  <c:v>971.000000</c:v>
                </c:pt>
                <c:pt idx="4985">
                  <c:v>971.000000</c:v>
                </c:pt>
                <c:pt idx="4986">
                  <c:v>972.000000</c:v>
                </c:pt>
                <c:pt idx="4987">
                  <c:v>972.000000</c:v>
                </c:pt>
                <c:pt idx="4988">
                  <c:v>498.000000</c:v>
                </c:pt>
                <c:pt idx="4989">
                  <c:v>498.000000</c:v>
                </c:pt>
                <c:pt idx="4990">
                  <c:v>496.000000</c:v>
                </c:pt>
                <c:pt idx="4991">
                  <c:v>496.000000</c:v>
                </c:pt>
                <c:pt idx="4992">
                  <c:v>497.000000</c:v>
                </c:pt>
                <c:pt idx="4993">
                  <c:v>497.000000</c:v>
                </c:pt>
                <c:pt idx="4994">
                  <c:v>498.500000</c:v>
                </c:pt>
                <c:pt idx="4995">
                  <c:v>498.500000</c:v>
                </c:pt>
                <c:pt idx="4996">
                  <c:v>973.000000</c:v>
                </c:pt>
                <c:pt idx="4997">
                  <c:v>973.000000</c:v>
                </c:pt>
                <c:pt idx="4998">
                  <c:v>974.000000</c:v>
                </c:pt>
                <c:pt idx="4999">
                  <c:v>974.000000</c:v>
                </c:pt>
                <c:pt idx="5000">
                  <c:v>572.500000</c:v>
                </c:pt>
                <c:pt idx="5001">
                  <c:v>572.500000</c:v>
                </c:pt>
                <c:pt idx="5002">
                  <c:v>645.000000</c:v>
                </c:pt>
                <c:pt idx="5003">
                  <c:v>645.000000</c:v>
                </c:pt>
                <c:pt idx="5004">
                  <c:v>646.000000</c:v>
                </c:pt>
                <c:pt idx="5005">
                  <c:v>646.000000</c:v>
                </c:pt>
                <c:pt idx="5006">
                  <c:v>573.000000</c:v>
                </c:pt>
                <c:pt idx="5007">
                  <c:v>573.000000</c:v>
                </c:pt>
                <c:pt idx="5008">
                  <c:v>975.000000</c:v>
                </c:pt>
                <c:pt idx="5009">
                  <c:v>975.000000</c:v>
                </c:pt>
                <c:pt idx="5010">
                  <c:v>976.000000</c:v>
                </c:pt>
                <c:pt idx="5011">
                  <c:v>976.000000</c:v>
                </c:pt>
                <c:pt idx="5012">
                  <c:v>573.500000</c:v>
                </c:pt>
                <c:pt idx="5013">
                  <c:v>573.500000</c:v>
                </c:pt>
                <c:pt idx="5014">
                  <c:v>647.000000</c:v>
                </c:pt>
                <c:pt idx="5015">
                  <c:v>647.000000</c:v>
                </c:pt>
                <c:pt idx="5016">
                  <c:v>648.000000</c:v>
                </c:pt>
                <c:pt idx="5017">
                  <c:v>648.000000</c:v>
                </c:pt>
                <c:pt idx="5018">
                  <c:v>574.000000</c:v>
                </c:pt>
                <c:pt idx="5019">
                  <c:v>574.000000</c:v>
                </c:pt>
                <c:pt idx="5020">
                  <c:v>977.000000</c:v>
                </c:pt>
                <c:pt idx="5021">
                  <c:v>977.000000</c:v>
                </c:pt>
                <c:pt idx="5022">
                  <c:v>978.000000</c:v>
                </c:pt>
                <c:pt idx="5023">
                  <c:v>978.000000</c:v>
                </c:pt>
                <c:pt idx="5024">
                  <c:v>574.500000</c:v>
                </c:pt>
                <c:pt idx="5025">
                  <c:v>574.500000</c:v>
                </c:pt>
                <c:pt idx="5026">
                  <c:v>649.000000</c:v>
                </c:pt>
                <c:pt idx="5027">
                  <c:v>649.000000</c:v>
                </c:pt>
                <c:pt idx="5028">
                  <c:v>650.000000</c:v>
                </c:pt>
                <c:pt idx="5029">
                  <c:v>650.000000</c:v>
                </c:pt>
                <c:pt idx="5030">
                  <c:v>575.000000</c:v>
                </c:pt>
                <c:pt idx="5031">
                  <c:v>575.000000</c:v>
                </c:pt>
                <c:pt idx="5032">
                  <c:v>979.000000</c:v>
                </c:pt>
                <c:pt idx="5033">
                  <c:v>979.000000</c:v>
                </c:pt>
                <c:pt idx="5034">
                  <c:v>980.000000</c:v>
                </c:pt>
                <c:pt idx="5035">
                  <c:v>980.000000</c:v>
                </c:pt>
                <c:pt idx="5036">
                  <c:v>575.500000</c:v>
                </c:pt>
                <c:pt idx="5037">
                  <c:v>575.500000</c:v>
                </c:pt>
                <c:pt idx="5038">
                  <c:v>651.000000</c:v>
                </c:pt>
                <c:pt idx="5039">
                  <c:v>651.000000</c:v>
                </c:pt>
                <c:pt idx="5040">
                  <c:v>652.000000</c:v>
                </c:pt>
                <c:pt idx="5041">
                  <c:v>652.000000</c:v>
                </c:pt>
                <c:pt idx="5042">
                  <c:v>576.000000</c:v>
                </c:pt>
                <c:pt idx="5043">
                  <c:v>576.000000</c:v>
                </c:pt>
                <c:pt idx="5044">
                  <c:v>981.000000</c:v>
                </c:pt>
                <c:pt idx="5045">
                  <c:v>981.000000</c:v>
                </c:pt>
                <c:pt idx="5046">
                  <c:v>982.000000</c:v>
                </c:pt>
                <c:pt idx="5047">
                  <c:v>982.000000</c:v>
                </c:pt>
                <c:pt idx="5048">
                  <c:v>576.500000</c:v>
                </c:pt>
                <c:pt idx="5049">
                  <c:v>576.500000</c:v>
                </c:pt>
                <c:pt idx="5050">
                  <c:v>653.000000</c:v>
                </c:pt>
                <c:pt idx="5051">
                  <c:v>653.000000</c:v>
                </c:pt>
                <c:pt idx="5052">
                  <c:v>732.000000</c:v>
                </c:pt>
                <c:pt idx="5053">
                  <c:v>732.000000</c:v>
                </c:pt>
                <c:pt idx="5054">
                  <c:v>616.000000</c:v>
                </c:pt>
                <c:pt idx="5055">
                  <c:v>616.000000</c:v>
                </c:pt>
                <c:pt idx="5056">
                  <c:v>983.000000</c:v>
                </c:pt>
                <c:pt idx="5057">
                  <c:v>983.000000</c:v>
                </c:pt>
                <c:pt idx="5058">
                  <c:v>984.000000</c:v>
                </c:pt>
                <c:pt idx="5059">
                  <c:v>984.000000</c:v>
                </c:pt>
                <c:pt idx="5060">
                  <c:v>616.500000</c:v>
                </c:pt>
                <c:pt idx="5061">
                  <c:v>616.500000</c:v>
                </c:pt>
                <c:pt idx="5062">
                  <c:v>733.000000</c:v>
                </c:pt>
                <c:pt idx="5063">
                  <c:v>733.000000</c:v>
                </c:pt>
                <c:pt idx="5064">
                  <c:v>734.000000</c:v>
                </c:pt>
                <c:pt idx="5065">
                  <c:v>734.000000</c:v>
                </c:pt>
                <c:pt idx="5066">
                  <c:v>617.000000</c:v>
                </c:pt>
                <c:pt idx="5067">
                  <c:v>617.000000</c:v>
                </c:pt>
                <c:pt idx="5068">
                  <c:v>985.000000</c:v>
                </c:pt>
                <c:pt idx="5069">
                  <c:v>985.000000</c:v>
                </c:pt>
                <c:pt idx="5070">
                  <c:v>986.000000</c:v>
                </c:pt>
                <c:pt idx="5071">
                  <c:v>986.000000</c:v>
                </c:pt>
                <c:pt idx="5072">
                  <c:v>617.500000</c:v>
                </c:pt>
                <c:pt idx="5073">
                  <c:v>617.500000</c:v>
                </c:pt>
                <c:pt idx="5074">
                  <c:v>735.000000</c:v>
                </c:pt>
                <c:pt idx="5075">
                  <c:v>735.000000</c:v>
                </c:pt>
                <c:pt idx="5076">
                  <c:v>772.000000</c:v>
                </c:pt>
                <c:pt idx="5077">
                  <c:v>772.000000</c:v>
                </c:pt>
                <c:pt idx="5078">
                  <c:v>636.000000</c:v>
                </c:pt>
                <c:pt idx="5079">
                  <c:v>636.000000</c:v>
                </c:pt>
                <c:pt idx="5080">
                  <c:v>987.000000</c:v>
                </c:pt>
                <c:pt idx="5081">
                  <c:v>987.000000</c:v>
                </c:pt>
                <c:pt idx="5082">
                  <c:v>988.000000</c:v>
                </c:pt>
                <c:pt idx="5083">
                  <c:v>988.000000</c:v>
                </c:pt>
                <c:pt idx="5084">
                  <c:v>636.500000</c:v>
                </c:pt>
                <c:pt idx="5085">
                  <c:v>636.500000</c:v>
                </c:pt>
                <c:pt idx="5086">
                  <c:v>773.000000</c:v>
                </c:pt>
                <c:pt idx="5087">
                  <c:v>773.000000</c:v>
                </c:pt>
                <c:pt idx="5088">
                  <c:v>774.000000</c:v>
                </c:pt>
                <c:pt idx="5089">
                  <c:v>774.000000</c:v>
                </c:pt>
                <c:pt idx="5090">
                  <c:v>637.000000</c:v>
                </c:pt>
                <c:pt idx="5091">
                  <c:v>637.000000</c:v>
                </c:pt>
                <c:pt idx="5092">
                  <c:v>989.000000</c:v>
                </c:pt>
                <c:pt idx="5093">
                  <c:v>989.000000</c:v>
                </c:pt>
                <c:pt idx="5094">
                  <c:v>990.000000</c:v>
                </c:pt>
                <c:pt idx="5095">
                  <c:v>990.000000</c:v>
                </c:pt>
                <c:pt idx="5096">
                  <c:v>637.500000</c:v>
                </c:pt>
                <c:pt idx="5097">
                  <c:v>637.500000</c:v>
                </c:pt>
                <c:pt idx="5098">
                  <c:v>775.000000</c:v>
                </c:pt>
                <c:pt idx="5099">
                  <c:v>775.000000</c:v>
                </c:pt>
                <c:pt idx="5100">
                  <c:v>924.000000</c:v>
                </c:pt>
                <c:pt idx="5101">
                  <c:v>924.000000</c:v>
                </c:pt>
                <c:pt idx="5102">
                  <c:v>712.000000</c:v>
                </c:pt>
                <c:pt idx="5103">
                  <c:v>712.000000</c:v>
                </c:pt>
                <c:pt idx="5104">
                  <c:v>991.000000</c:v>
                </c:pt>
                <c:pt idx="5105">
                  <c:v>991.000000</c:v>
                </c:pt>
                <c:pt idx="5106">
                  <c:v>992.000000</c:v>
                </c:pt>
                <c:pt idx="5107">
                  <c:v>992.000000</c:v>
                </c:pt>
                <c:pt idx="5108">
                  <c:v>712.500000</c:v>
                </c:pt>
                <c:pt idx="5109">
                  <c:v>712.500000</c:v>
                </c:pt>
                <c:pt idx="5110">
                  <c:v>925.000000</c:v>
                </c:pt>
                <c:pt idx="5111">
                  <c:v>925.000000</c:v>
                </c:pt>
                <c:pt idx="5112">
                  <c:v>1136.000000</c:v>
                </c:pt>
                <c:pt idx="5113">
                  <c:v>1136.000000</c:v>
                </c:pt>
                <c:pt idx="5114">
                  <c:v>818.000000</c:v>
                </c:pt>
                <c:pt idx="5115">
                  <c:v>818.000000</c:v>
                </c:pt>
                <c:pt idx="5116">
                  <c:v>993.000000</c:v>
                </c:pt>
                <c:pt idx="5117">
                  <c:v>993.000000</c:v>
                </c:pt>
                <c:pt idx="5118">
                  <c:v>994.000000</c:v>
                </c:pt>
                <c:pt idx="5119">
                  <c:v>994.000000</c:v>
                </c:pt>
                <c:pt idx="5120">
                  <c:v>818.500000</c:v>
                </c:pt>
                <c:pt idx="5121">
                  <c:v>818.500000</c:v>
                </c:pt>
                <c:pt idx="5122">
                  <c:v>1137.000000</c:v>
                </c:pt>
                <c:pt idx="5123">
                  <c:v>1137.000000</c:v>
                </c:pt>
                <c:pt idx="5124">
                  <c:v>1138.000000</c:v>
                </c:pt>
                <c:pt idx="5125">
                  <c:v>1138.000000</c:v>
                </c:pt>
                <c:pt idx="5126">
                  <c:v>819.000000</c:v>
                </c:pt>
                <c:pt idx="5127">
                  <c:v>819.000000</c:v>
                </c:pt>
                <c:pt idx="5128">
                  <c:v>995.000000</c:v>
                </c:pt>
                <c:pt idx="5129">
                  <c:v>995.000000</c:v>
                </c:pt>
                <c:pt idx="5130">
                  <c:v>996.000000</c:v>
                </c:pt>
                <c:pt idx="5131">
                  <c:v>996.000000</c:v>
                </c:pt>
                <c:pt idx="5132">
                  <c:v>819.500000</c:v>
                </c:pt>
                <c:pt idx="5133">
                  <c:v>819.500000</c:v>
                </c:pt>
                <c:pt idx="5134">
                  <c:v>1139.000000</c:v>
                </c:pt>
                <c:pt idx="5135">
                  <c:v>1139.000000</c:v>
                </c:pt>
                <c:pt idx="5136">
                  <c:v>1140.000000</c:v>
                </c:pt>
                <c:pt idx="5137">
                  <c:v>1140.000000</c:v>
                </c:pt>
                <c:pt idx="5138">
                  <c:v>820.000000</c:v>
                </c:pt>
                <c:pt idx="5139">
                  <c:v>820.000000</c:v>
                </c:pt>
                <c:pt idx="5140">
                  <c:v>997.000000</c:v>
                </c:pt>
                <c:pt idx="5141">
                  <c:v>997.000000</c:v>
                </c:pt>
                <c:pt idx="5142">
                  <c:v>998.000000</c:v>
                </c:pt>
                <c:pt idx="5143">
                  <c:v>998.000000</c:v>
                </c:pt>
                <c:pt idx="5144">
                  <c:v>820.500000</c:v>
                </c:pt>
                <c:pt idx="5145">
                  <c:v>820.500000</c:v>
                </c:pt>
                <c:pt idx="5146">
                  <c:v>1141.000000</c:v>
                </c:pt>
                <c:pt idx="5147">
                  <c:v>1141.000000</c:v>
                </c:pt>
                <c:pt idx="5148">
                  <c:v>1142.000000</c:v>
                </c:pt>
                <c:pt idx="5149">
                  <c:v>1142.000000</c:v>
                </c:pt>
                <c:pt idx="5150">
                  <c:v>821.000000</c:v>
                </c:pt>
                <c:pt idx="5151">
                  <c:v>821.000000</c:v>
                </c:pt>
                <c:pt idx="5152">
                  <c:v>999.000000</c:v>
                </c:pt>
                <c:pt idx="5153">
                  <c:v>999.000000</c:v>
                </c:pt>
                <c:pt idx="5154">
                  <c:v>1000.000000</c:v>
                </c:pt>
                <c:pt idx="5155">
                  <c:v>1000.000000</c:v>
                </c:pt>
                <c:pt idx="5156">
                  <c:v>821.500000</c:v>
                </c:pt>
                <c:pt idx="5157">
                  <c:v>821.500000</c:v>
                </c:pt>
                <c:pt idx="5158">
                  <c:v>1143.000000</c:v>
                </c:pt>
                <c:pt idx="5159">
                  <c:v>1143.000000</c:v>
                </c:pt>
                <c:pt idx="5160">
                  <c:v>1144.000000</c:v>
                </c:pt>
                <c:pt idx="5161">
                  <c:v>1144.000000</c:v>
                </c:pt>
                <c:pt idx="5162">
                  <c:v>822.000000</c:v>
                </c:pt>
                <c:pt idx="5163">
                  <c:v>822.000000</c:v>
                </c:pt>
                <c:pt idx="5164">
                  <c:v>1001.000000</c:v>
                </c:pt>
                <c:pt idx="5165">
                  <c:v>1001.000000</c:v>
                </c:pt>
                <c:pt idx="5166">
                  <c:v>1002.000000</c:v>
                </c:pt>
                <c:pt idx="5167">
                  <c:v>1002.000000</c:v>
                </c:pt>
                <c:pt idx="5168">
                  <c:v>822.500000</c:v>
                </c:pt>
                <c:pt idx="5169">
                  <c:v>822.500000</c:v>
                </c:pt>
                <c:pt idx="5170">
                  <c:v>1145.000000</c:v>
                </c:pt>
                <c:pt idx="5171">
                  <c:v>1145.000000</c:v>
                </c:pt>
                <c:pt idx="5172">
                  <c:v>1146.000000</c:v>
                </c:pt>
                <c:pt idx="5173">
                  <c:v>1146.000000</c:v>
                </c:pt>
                <c:pt idx="5174">
                  <c:v>823.000000</c:v>
                </c:pt>
                <c:pt idx="5175">
                  <c:v>823.000000</c:v>
                </c:pt>
                <c:pt idx="5176">
                  <c:v>1003.000000</c:v>
                </c:pt>
                <c:pt idx="5177">
                  <c:v>1003.000000</c:v>
                </c:pt>
                <c:pt idx="5178">
                  <c:v>1004.000000</c:v>
                </c:pt>
                <c:pt idx="5179">
                  <c:v>1004.000000</c:v>
                </c:pt>
                <c:pt idx="5180">
                  <c:v>823.500000</c:v>
                </c:pt>
                <c:pt idx="5181">
                  <c:v>823.500000</c:v>
                </c:pt>
                <c:pt idx="5182">
                  <c:v>1147.000000</c:v>
                </c:pt>
                <c:pt idx="5183">
                  <c:v>1147.000000</c:v>
                </c:pt>
                <c:pt idx="5184">
                  <c:v>1148.000000</c:v>
                </c:pt>
                <c:pt idx="5185">
                  <c:v>1148.000000</c:v>
                </c:pt>
                <c:pt idx="5186">
                  <c:v>824.000000</c:v>
                </c:pt>
                <c:pt idx="5187">
                  <c:v>824.000000</c:v>
                </c:pt>
                <c:pt idx="5188">
                  <c:v>1005.000000</c:v>
                </c:pt>
                <c:pt idx="5189">
                  <c:v>1005.000000</c:v>
                </c:pt>
                <c:pt idx="5190">
                  <c:v>1006.000000</c:v>
                </c:pt>
                <c:pt idx="5191">
                  <c:v>1006.000000</c:v>
                </c:pt>
                <c:pt idx="5192">
                  <c:v>824.500000</c:v>
                </c:pt>
                <c:pt idx="5193">
                  <c:v>824.500000</c:v>
                </c:pt>
                <c:pt idx="5194">
                  <c:v>1149.000000</c:v>
                </c:pt>
                <c:pt idx="5195">
                  <c:v>1149.000000</c:v>
                </c:pt>
                <c:pt idx="5196">
                  <c:v>1150.000000</c:v>
                </c:pt>
                <c:pt idx="5197">
                  <c:v>1150.000000</c:v>
                </c:pt>
                <c:pt idx="5198">
                  <c:v>825.000000</c:v>
                </c:pt>
                <c:pt idx="5199">
                  <c:v>825.000000</c:v>
                </c:pt>
                <c:pt idx="5200">
                  <c:v>1007.000000</c:v>
                </c:pt>
                <c:pt idx="5201">
                  <c:v>1007.000000</c:v>
                </c:pt>
                <c:pt idx="5202">
                  <c:v>1008.000000</c:v>
                </c:pt>
                <c:pt idx="5203">
                  <c:v>1008.000000</c:v>
                </c:pt>
                <c:pt idx="5204">
                  <c:v>825.500000</c:v>
                </c:pt>
                <c:pt idx="5205">
                  <c:v>825.500000</c:v>
                </c:pt>
                <c:pt idx="5206">
                  <c:v>1151.000000</c:v>
                </c:pt>
                <c:pt idx="5207">
                  <c:v>1151.000000</c:v>
                </c:pt>
                <c:pt idx="5208">
                  <c:v>1152.000000</c:v>
                </c:pt>
                <c:pt idx="5209">
                  <c:v>1152.000000</c:v>
                </c:pt>
                <c:pt idx="5210">
                  <c:v>826.000000</c:v>
                </c:pt>
                <c:pt idx="5211">
                  <c:v>826.000000</c:v>
                </c:pt>
                <c:pt idx="5212">
                  <c:v>1009.000000</c:v>
                </c:pt>
                <c:pt idx="5213">
                  <c:v>1009.000000</c:v>
                </c:pt>
                <c:pt idx="5214">
                  <c:v>1010.000000</c:v>
                </c:pt>
                <c:pt idx="5215">
                  <c:v>1010.000000</c:v>
                </c:pt>
                <c:pt idx="5216">
                  <c:v>826.500000</c:v>
                </c:pt>
                <c:pt idx="5217">
                  <c:v>826.500000</c:v>
                </c:pt>
                <c:pt idx="5218">
                  <c:v>1153.000000</c:v>
                </c:pt>
                <c:pt idx="5219">
                  <c:v>1153.000000</c:v>
                </c:pt>
                <c:pt idx="5220">
                  <c:v>94.000000</c:v>
                </c:pt>
                <c:pt idx="5221">
                  <c:v>94.000000</c:v>
                </c:pt>
                <c:pt idx="5222">
                  <c:v>297.000000</c:v>
                </c:pt>
                <c:pt idx="5223">
                  <c:v>297.000000</c:v>
                </c:pt>
                <c:pt idx="5224">
                  <c:v>1031.000000</c:v>
                </c:pt>
                <c:pt idx="5225">
                  <c:v>1031.000000</c:v>
                </c:pt>
                <c:pt idx="5226">
                  <c:v>1032.000000</c:v>
                </c:pt>
                <c:pt idx="5227">
                  <c:v>1032.000000</c:v>
                </c:pt>
                <c:pt idx="5228">
                  <c:v>297.500000</c:v>
                </c:pt>
                <c:pt idx="5229">
                  <c:v>297.500000</c:v>
                </c:pt>
                <c:pt idx="5230">
                  <c:v>95.000000</c:v>
                </c:pt>
                <c:pt idx="5231">
                  <c:v>95.000000</c:v>
                </c:pt>
                <c:pt idx="5232">
                  <c:v>96.000000</c:v>
                </c:pt>
                <c:pt idx="5233">
                  <c:v>96.000000</c:v>
                </c:pt>
                <c:pt idx="5234">
                  <c:v>298.000000</c:v>
                </c:pt>
                <c:pt idx="5235">
                  <c:v>298.000000</c:v>
                </c:pt>
                <c:pt idx="5236">
                  <c:v>1033.000000</c:v>
                </c:pt>
                <c:pt idx="5237">
                  <c:v>1033.000000</c:v>
                </c:pt>
                <c:pt idx="5238">
                  <c:v>1034.000000</c:v>
                </c:pt>
                <c:pt idx="5239">
                  <c:v>1034.000000</c:v>
                </c:pt>
                <c:pt idx="5240">
                  <c:v>298.500000</c:v>
                </c:pt>
                <c:pt idx="5241">
                  <c:v>298.500000</c:v>
                </c:pt>
                <c:pt idx="5242">
                  <c:v>97.000000</c:v>
                </c:pt>
                <c:pt idx="5243">
                  <c:v>97.000000</c:v>
                </c:pt>
                <c:pt idx="5244">
                  <c:v>98.000000</c:v>
                </c:pt>
                <c:pt idx="5245">
                  <c:v>98.000000</c:v>
                </c:pt>
                <c:pt idx="5246">
                  <c:v>299.000000</c:v>
                </c:pt>
                <c:pt idx="5247">
                  <c:v>299.000000</c:v>
                </c:pt>
                <c:pt idx="5248">
                  <c:v>1035.000000</c:v>
                </c:pt>
                <c:pt idx="5249">
                  <c:v>1035.000000</c:v>
                </c:pt>
                <c:pt idx="5250">
                  <c:v>1036.000000</c:v>
                </c:pt>
                <c:pt idx="5251">
                  <c:v>1036.000000</c:v>
                </c:pt>
                <c:pt idx="5252">
                  <c:v>299.500000</c:v>
                </c:pt>
                <c:pt idx="5253">
                  <c:v>299.500000</c:v>
                </c:pt>
                <c:pt idx="5254">
                  <c:v>99.000000</c:v>
                </c:pt>
                <c:pt idx="5255">
                  <c:v>99.000000</c:v>
                </c:pt>
                <c:pt idx="5256">
                  <c:v>100.000000</c:v>
                </c:pt>
                <c:pt idx="5257">
                  <c:v>100.000000</c:v>
                </c:pt>
                <c:pt idx="5258">
                  <c:v>300.000000</c:v>
                </c:pt>
                <c:pt idx="5259">
                  <c:v>300.000000</c:v>
                </c:pt>
                <c:pt idx="5260">
                  <c:v>1037.000000</c:v>
                </c:pt>
                <c:pt idx="5261">
                  <c:v>1037.000000</c:v>
                </c:pt>
                <c:pt idx="5262">
                  <c:v>1038.000000</c:v>
                </c:pt>
                <c:pt idx="5263">
                  <c:v>1038.000000</c:v>
                </c:pt>
                <c:pt idx="5264">
                  <c:v>300.500000</c:v>
                </c:pt>
                <c:pt idx="5265">
                  <c:v>300.500000</c:v>
                </c:pt>
                <c:pt idx="5266">
                  <c:v>101.000000</c:v>
                </c:pt>
                <c:pt idx="5267">
                  <c:v>101.000000</c:v>
                </c:pt>
                <c:pt idx="5268">
                  <c:v>102.000000</c:v>
                </c:pt>
                <c:pt idx="5269">
                  <c:v>102.000000</c:v>
                </c:pt>
                <c:pt idx="5270">
                  <c:v>301.000000</c:v>
                </c:pt>
                <c:pt idx="5271">
                  <c:v>301.000000</c:v>
                </c:pt>
                <c:pt idx="5272">
                  <c:v>1039.000000</c:v>
                </c:pt>
                <c:pt idx="5273">
                  <c:v>1039.000000</c:v>
                </c:pt>
                <c:pt idx="5274">
                  <c:v>1040.000000</c:v>
                </c:pt>
                <c:pt idx="5275">
                  <c:v>1040.000000</c:v>
                </c:pt>
                <c:pt idx="5276">
                  <c:v>301.500000</c:v>
                </c:pt>
                <c:pt idx="5277">
                  <c:v>301.500000</c:v>
                </c:pt>
                <c:pt idx="5278">
                  <c:v>103.000000</c:v>
                </c:pt>
                <c:pt idx="5279">
                  <c:v>103.000000</c:v>
                </c:pt>
                <c:pt idx="5280">
                  <c:v>104.000000</c:v>
                </c:pt>
                <c:pt idx="5281">
                  <c:v>104.000000</c:v>
                </c:pt>
                <c:pt idx="5282">
                  <c:v>302.000000</c:v>
                </c:pt>
                <c:pt idx="5283">
                  <c:v>302.000000</c:v>
                </c:pt>
                <c:pt idx="5284">
                  <c:v>1041.000000</c:v>
                </c:pt>
                <c:pt idx="5285">
                  <c:v>1041.000000</c:v>
                </c:pt>
                <c:pt idx="5286">
                  <c:v>1042.000000</c:v>
                </c:pt>
                <c:pt idx="5287">
                  <c:v>1042.000000</c:v>
                </c:pt>
                <c:pt idx="5288">
                  <c:v>302.500000</c:v>
                </c:pt>
                <c:pt idx="5289">
                  <c:v>302.500000</c:v>
                </c:pt>
                <c:pt idx="5290">
                  <c:v>105.000000</c:v>
                </c:pt>
                <c:pt idx="5291">
                  <c:v>105.000000</c:v>
                </c:pt>
                <c:pt idx="5292">
                  <c:v>106.000000</c:v>
                </c:pt>
                <c:pt idx="5293">
                  <c:v>106.000000</c:v>
                </c:pt>
                <c:pt idx="5294">
                  <c:v>303.000000</c:v>
                </c:pt>
                <c:pt idx="5295">
                  <c:v>303.000000</c:v>
                </c:pt>
                <c:pt idx="5296">
                  <c:v>1043.000000</c:v>
                </c:pt>
                <c:pt idx="5297">
                  <c:v>1043.000000</c:v>
                </c:pt>
                <c:pt idx="5298">
                  <c:v>1044.000000</c:v>
                </c:pt>
                <c:pt idx="5299">
                  <c:v>1044.000000</c:v>
                </c:pt>
                <c:pt idx="5300">
                  <c:v>303.500000</c:v>
                </c:pt>
                <c:pt idx="5301">
                  <c:v>303.500000</c:v>
                </c:pt>
                <c:pt idx="5302">
                  <c:v>107.000000</c:v>
                </c:pt>
                <c:pt idx="5303">
                  <c:v>107.000000</c:v>
                </c:pt>
                <c:pt idx="5304">
                  <c:v>108.000000</c:v>
                </c:pt>
                <c:pt idx="5305">
                  <c:v>108.000000</c:v>
                </c:pt>
                <c:pt idx="5306">
                  <c:v>304.000000</c:v>
                </c:pt>
                <c:pt idx="5307">
                  <c:v>304.000000</c:v>
                </c:pt>
                <c:pt idx="5308">
                  <c:v>1045.000000</c:v>
                </c:pt>
                <c:pt idx="5309">
                  <c:v>1045.000000</c:v>
                </c:pt>
                <c:pt idx="5310">
                  <c:v>1046.000000</c:v>
                </c:pt>
                <c:pt idx="5311">
                  <c:v>1046.000000</c:v>
                </c:pt>
                <c:pt idx="5312">
                  <c:v>304.500000</c:v>
                </c:pt>
                <c:pt idx="5313">
                  <c:v>304.500000</c:v>
                </c:pt>
                <c:pt idx="5314">
                  <c:v>109.000000</c:v>
                </c:pt>
                <c:pt idx="5315">
                  <c:v>109.000000</c:v>
                </c:pt>
                <c:pt idx="5316">
                  <c:v>110.000000</c:v>
                </c:pt>
                <c:pt idx="5317">
                  <c:v>110.000000</c:v>
                </c:pt>
                <c:pt idx="5318">
                  <c:v>305.000000</c:v>
                </c:pt>
                <c:pt idx="5319">
                  <c:v>305.000000</c:v>
                </c:pt>
                <c:pt idx="5320">
                  <c:v>1047.000000</c:v>
                </c:pt>
                <c:pt idx="5321">
                  <c:v>1047.000000</c:v>
                </c:pt>
                <c:pt idx="5322">
                  <c:v>1048.000000</c:v>
                </c:pt>
                <c:pt idx="5323">
                  <c:v>1048.000000</c:v>
                </c:pt>
                <c:pt idx="5324">
                  <c:v>305.500000</c:v>
                </c:pt>
                <c:pt idx="5325">
                  <c:v>305.500000</c:v>
                </c:pt>
                <c:pt idx="5326">
                  <c:v>111.000000</c:v>
                </c:pt>
                <c:pt idx="5327">
                  <c:v>111.000000</c:v>
                </c:pt>
                <c:pt idx="5328">
                  <c:v>112.000000</c:v>
                </c:pt>
                <c:pt idx="5329">
                  <c:v>112.000000</c:v>
                </c:pt>
                <c:pt idx="5330">
                  <c:v>306.000000</c:v>
                </c:pt>
                <c:pt idx="5331">
                  <c:v>306.000000</c:v>
                </c:pt>
                <c:pt idx="5332">
                  <c:v>1049.000000</c:v>
                </c:pt>
                <c:pt idx="5333">
                  <c:v>1049.000000</c:v>
                </c:pt>
                <c:pt idx="5334">
                  <c:v>1050.000000</c:v>
                </c:pt>
                <c:pt idx="5335">
                  <c:v>1050.000000</c:v>
                </c:pt>
                <c:pt idx="5336">
                  <c:v>306.500000</c:v>
                </c:pt>
                <c:pt idx="5337">
                  <c:v>306.500000</c:v>
                </c:pt>
                <c:pt idx="5338">
                  <c:v>113.000000</c:v>
                </c:pt>
                <c:pt idx="5339">
                  <c:v>113.000000</c:v>
                </c:pt>
                <c:pt idx="5340">
                  <c:v>114.000000</c:v>
                </c:pt>
                <c:pt idx="5341">
                  <c:v>114.000000</c:v>
                </c:pt>
                <c:pt idx="5342">
                  <c:v>307.000000</c:v>
                </c:pt>
                <c:pt idx="5343">
                  <c:v>307.000000</c:v>
                </c:pt>
                <c:pt idx="5344">
                  <c:v>1051.000000</c:v>
                </c:pt>
                <c:pt idx="5345">
                  <c:v>1051.000000</c:v>
                </c:pt>
                <c:pt idx="5346">
                  <c:v>1052.000000</c:v>
                </c:pt>
                <c:pt idx="5347">
                  <c:v>1052.000000</c:v>
                </c:pt>
                <c:pt idx="5348">
                  <c:v>307.500000</c:v>
                </c:pt>
                <c:pt idx="5349">
                  <c:v>307.500000</c:v>
                </c:pt>
                <c:pt idx="5350">
                  <c:v>115.000000</c:v>
                </c:pt>
                <c:pt idx="5351">
                  <c:v>115.000000</c:v>
                </c:pt>
                <c:pt idx="5352">
                  <c:v>116.000000</c:v>
                </c:pt>
                <c:pt idx="5353">
                  <c:v>116.000000</c:v>
                </c:pt>
                <c:pt idx="5354">
                  <c:v>308.000000</c:v>
                </c:pt>
                <c:pt idx="5355">
                  <c:v>308.000000</c:v>
                </c:pt>
                <c:pt idx="5356">
                  <c:v>1053.000000</c:v>
                </c:pt>
                <c:pt idx="5357">
                  <c:v>1053.000000</c:v>
                </c:pt>
                <c:pt idx="5358">
                  <c:v>1054.000000</c:v>
                </c:pt>
                <c:pt idx="5359">
                  <c:v>1054.000000</c:v>
                </c:pt>
                <c:pt idx="5360">
                  <c:v>308.500000</c:v>
                </c:pt>
                <c:pt idx="5361">
                  <c:v>308.500000</c:v>
                </c:pt>
                <c:pt idx="5362">
                  <c:v>117.000000</c:v>
                </c:pt>
                <c:pt idx="5363">
                  <c:v>117.000000</c:v>
                </c:pt>
                <c:pt idx="5364">
                  <c:v>118.000000</c:v>
                </c:pt>
                <c:pt idx="5365">
                  <c:v>118.000000</c:v>
                </c:pt>
                <c:pt idx="5366">
                  <c:v>309.000000</c:v>
                </c:pt>
                <c:pt idx="5367">
                  <c:v>309.000000</c:v>
                </c:pt>
                <c:pt idx="5368">
                  <c:v>1055.000000</c:v>
                </c:pt>
                <c:pt idx="5369">
                  <c:v>1055.000000</c:v>
                </c:pt>
                <c:pt idx="5370">
                  <c:v>1056.000000</c:v>
                </c:pt>
                <c:pt idx="5371">
                  <c:v>1056.000000</c:v>
                </c:pt>
                <c:pt idx="5372">
                  <c:v>309.500000</c:v>
                </c:pt>
                <c:pt idx="5373">
                  <c:v>309.500000</c:v>
                </c:pt>
                <c:pt idx="5374">
                  <c:v>119.000000</c:v>
                </c:pt>
                <c:pt idx="5375">
                  <c:v>119.000000</c:v>
                </c:pt>
                <c:pt idx="5376">
                  <c:v>120.000000</c:v>
                </c:pt>
                <c:pt idx="5377">
                  <c:v>120.000000</c:v>
                </c:pt>
                <c:pt idx="5378">
                  <c:v>310.000000</c:v>
                </c:pt>
                <c:pt idx="5379">
                  <c:v>310.000000</c:v>
                </c:pt>
                <c:pt idx="5380">
                  <c:v>1057.000000</c:v>
                </c:pt>
                <c:pt idx="5381">
                  <c:v>1057.000000</c:v>
                </c:pt>
                <c:pt idx="5382">
                  <c:v>1058.000000</c:v>
                </c:pt>
                <c:pt idx="5383">
                  <c:v>1058.000000</c:v>
                </c:pt>
                <c:pt idx="5384">
                  <c:v>310.500000</c:v>
                </c:pt>
                <c:pt idx="5385">
                  <c:v>310.500000</c:v>
                </c:pt>
                <c:pt idx="5386">
                  <c:v>121.000000</c:v>
                </c:pt>
                <c:pt idx="5387">
                  <c:v>121.000000</c:v>
                </c:pt>
                <c:pt idx="5388">
                  <c:v>122.000000</c:v>
                </c:pt>
                <c:pt idx="5389">
                  <c:v>122.000000</c:v>
                </c:pt>
                <c:pt idx="5390">
                  <c:v>311.000000</c:v>
                </c:pt>
                <c:pt idx="5391">
                  <c:v>311.000000</c:v>
                </c:pt>
                <c:pt idx="5392">
                  <c:v>1059.000000</c:v>
                </c:pt>
                <c:pt idx="5393">
                  <c:v>1059.000000</c:v>
                </c:pt>
                <c:pt idx="5394">
                  <c:v>1060.000000</c:v>
                </c:pt>
                <c:pt idx="5395">
                  <c:v>1060.000000</c:v>
                </c:pt>
                <c:pt idx="5396">
                  <c:v>311.500000</c:v>
                </c:pt>
                <c:pt idx="5397">
                  <c:v>311.500000</c:v>
                </c:pt>
                <c:pt idx="5398">
                  <c:v>123.000000</c:v>
                </c:pt>
                <c:pt idx="5399">
                  <c:v>123.000000</c:v>
                </c:pt>
                <c:pt idx="5400">
                  <c:v>124.000000</c:v>
                </c:pt>
                <c:pt idx="5401">
                  <c:v>124.000000</c:v>
                </c:pt>
                <c:pt idx="5402">
                  <c:v>312.000000</c:v>
                </c:pt>
                <c:pt idx="5403">
                  <c:v>312.000000</c:v>
                </c:pt>
                <c:pt idx="5404">
                  <c:v>1061.000000</c:v>
                </c:pt>
                <c:pt idx="5405">
                  <c:v>1061.000000</c:v>
                </c:pt>
                <c:pt idx="5406">
                  <c:v>1062.000000</c:v>
                </c:pt>
                <c:pt idx="5407">
                  <c:v>1062.000000</c:v>
                </c:pt>
                <c:pt idx="5408">
                  <c:v>312.500000</c:v>
                </c:pt>
                <c:pt idx="5409">
                  <c:v>312.500000</c:v>
                </c:pt>
                <c:pt idx="5410">
                  <c:v>125.000000</c:v>
                </c:pt>
                <c:pt idx="5411">
                  <c:v>125.000000</c:v>
                </c:pt>
                <c:pt idx="5412">
                  <c:v>126.000000</c:v>
                </c:pt>
                <c:pt idx="5413">
                  <c:v>126.000000</c:v>
                </c:pt>
                <c:pt idx="5414">
                  <c:v>313.000000</c:v>
                </c:pt>
                <c:pt idx="5415">
                  <c:v>313.000000</c:v>
                </c:pt>
                <c:pt idx="5416">
                  <c:v>1063.000000</c:v>
                </c:pt>
                <c:pt idx="5417">
                  <c:v>1063.000000</c:v>
                </c:pt>
                <c:pt idx="5418">
                  <c:v>1064.000000</c:v>
                </c:pt>
                <c:pt idx="5419">
                  <c:v>1064.000000</c:v>
                </c:pt>
                <c:pt idx="5420">
                  <c:v>313.500000</c:v>
                </c:pt>
                <c:pt idx="5421">
                  <c:v>313.500000</c:v>
                </c:pt>
                <c:pt idx="5422">
                  <c:v>127.000000</c:v>
                </c:pt>
                <c:pt idx="5423">
                  <c:v>127.000000</c:v>
                </c:pt>
                <c:pt idx="5424">
                  <c:v>128.000000</c:v>
                </c:pt>
                <c:pt idx="5425">
                  <c:v>128.000000</c:v>
                </c:pt>
                <c:pt idx="5426">
                  <c:v>314.000000</c:v>
                </c:pt>
                <c:pt idx="5427">
                  <c:v>314.000000</c:v>
                </c:pt>
                <c:pt idx="5428">
                  <c:v>1065.000000</c:v>
                </c:pt>
                <c:pt idx="5429">
                  <c:v>1065.000000</c:v>
                </c:pt>
                <c:pt idx="5430">
                  <c:v>1066.000000</c:v>
                </c:pt>
                <c:pt idx="5431">
                  <c:v>1066.000000</c:v>
                </c:pt>
                <c:pt idx="5432">
                  <c:v>314.500000</c:v>
                </c:pt>
                <c:pt idx="5433">
                  <c:v>314.500000</c:v>
                </c:pt>
                <c:pt idx="5434">
                  <c:v>129.000000</c:v>
                </c:pt>
                <c:pt idx="5435">
                  <c:v>129.000000</c:v>
                </c:pt>
                <c:pt idx="5436">
                  <c:v>130.000000</c:v>
                </c:pt>
                <c:pt idx="5437">
                  <c:v>130.000000</c:v>
                </c:pt>
                <c:pt idx="5438">
                  <c:v>315.000000</c:v>
                </c:pt>
                <c:pt idx="5439">
                  <c:v>315.000000</c:v>
                </c:pt>
                <c:pt idx="5440">
                  <c:v>1067.000000</c:v>
                </c:pt>
                <c:pt idx="5441">
                  <c:v>1067.000000</c:v>
                </c:pt>
                <c:pt idx="5442">
                  <c:v>1068.000000</c:v>
                </c:pt>
                <c:pt idx="5443">
                  <c:v>1068.000000</c:v>
                </c:pt>
                <c:pt idx="5444">
                  <c:v>315.500000</c:v>
                </c:pt>
                <c:pt idx="5445">
                  <c:v>315.500000</c:v>
                </c:pt>
                <c:pt idx="5446">
                  <c:v>131.000000</c:v>
                </c:pt>
                <c:pt idx="5447">
                  <c:v>131.000000</c:v>
                </c:pt>
                <c:pt idx="5448">
                  <c:v>132.000000</c:v>
                </c:pt>
                <c:pt idx="5449">
                  <c:v>132.000000</c:v>
                </c:pt>
                <c:pt idx="5450">
                  <c:v>316.000000</c:v>
                </c:pt>
                <c:pt idx="5451">
                  <c:v>316.000000</c:v>
                </c:pt>
                <c:pt idx="5452">
                  <c:v>1069.000000</c:v>
                </c:pt>
                <c:pt idx="5453">
                  <c:v>1069.000000</c:v>
                </c:pt>
                <c:pt idx="5454">
                  <c:v>1070.000000</c:v>
                </c:pt>
                <c:pt idx="5455">
                  <c:v>1070.000000</c:v>
                </c:pt>
                <c:pt idx="5456">
                  <c:v>316.500000</c:v>
                </c:pt>
                <c:pt idx="5457">
                  <c:v>316.500000</c:v>
                </c:pt>
                <c:pt idx="5458">
                  <c:v>133.000000</c:v>
                </c:pt>
                <c:pt idx="5459">
                  <c:v>133.000000</c:v>
                </c:pt>
                <c:pt idx="5460">
                  <c:v>134.000000</c:v>
                </c:pt>
                <c:pt idx="5461">
                  <c:v>134.000000</c:v>
                </c:pt>
                <c:pt idx="5462">
                  <c:v>317.000000</c:v>
                </c:pt>
                <c:pt idx="5463">
                  <c:v>317.000000</c:v>
                </c:pt>
                <c:pt idx="5464">
                  <c:v>1071.000000</c:v>
                </c:pt>
                <c:pt idx="5465">
                  <c:v>1071.000000</c:v>
                </c:pt>
                <c:pt idx="5466">
                  <c:v>1072.000000</c:v>
                </c:pt>
                <c:pt idx="5467">
                  <c:v>1072.000000</c:v>
                </c:pt>
                <c:pt idx="5468">
                  <c:v>317.500000</c:v>
                </c:pt>
                <c:pt idx="5469">
                  <c:v>317.500000</c:v>
                </c:pt>
                <c:pt idx="5470">
                  <c:v>135.000000</c:v>
                </c:pt>
                <c:pt idx="5471">
                  <c:v>135.000000</c:v>
                </c:pt>
                <c:pt idx="5472">
                  <c:v>136.000000</c:v>
                </c:pt>
                <c:pt idx="5473">
                  <c:v>136.000000</c:v>
                </c:pt>
                <c:pt idx="5474">
                  <c:v>318.000000</c:v>
                </c:pt>
                <c:pt idx="5475">
                  <c:v>318.000000</c:v>
                </c:pt>
                <c:pt idx="5476">
                  <c:v>1073.000000</c:v>
                </c:pt>
                <c:pt idx="5477">
                  <c:v>1073.000000</c:v>
                </c:pt>
                <c:pt idx="5478">
                  <c:v>1074.000000</c:v>
                </c:pt>
                <c:pt idx="5479">
                  <c:v>1074.000000</c:v>
                </c:pt>
                <c:pt idx="5480">
                  <c:v>318.500000</c:v>
                </c:pt>
                <c:pt idx="5481">
                  <c:v>318.500000</c:v>
                </c:pt>
                <c:pt idx="5482">
                  <c:v>137.000000</c:v>
                </c:pt>
                <c:pt idx="5483">
                  <c:v>137.000000</c:v>
                </c:pt>
                <c:pt idx="5484">
                  <c:v>138.000000</c:v>
                </c:pt>
                <c:pt idx="5485">
                  <c:v>138.000000</c:v>
                </c:pt>
                <c:pt idx="5486">
                  <c:v>319.000000</c:v>
                </c:pt>
                <c:pt idx="5487">
                  <c:v>319.000000</c:v>
                </c:pt>
                <c:pt idx="5488">
                  <c:v>1075.000000</c:v>
                </c:pt>
                <c:pt idx="5489">
                  <c:v>1075.000000</c:v>
                </c:pt>
                <c:pt idx="5490">
                  <c:v>1076.000000</c:v>
                </c:pt>
                <c:pt idx="5491">
                  <c:v>1076.000000</c:v>
                </c:pt>
                <c:pt idx="5492">
                  <c:v>319.500000</c:v>
                </c:pt>
                <c:pt idx="5493">
                  <c:v>319.500000</c:v>
                </c:pt>
                <c:pt idx="5494">
                  <c:v>139.000000</c:v>
                </c:pt>
                <c:pt idx="5495">
                  <c:v>139.000000</c:v>
                </c:pt>
                <c:pt idx="5496">
                  <c:v>140.000000</c:v>
                </c:pt>
                <c:pt idx="5497">
                  <c:v>140.000000</c:v>
                </c:pt>
                <c:pt idx="5498">
                  <c:v>320.000000</c:v>
                </c:pt>
                <c:pt idx="5499">
                  <c:v>320.000000</c:v>
                </c:pt>
                <c:pt idx="5500">
                  <c:v>1077.000000</c:v>
                </c:pt>
                <c:pt idx="5501">
                  <c:v>1077.000000</c:v>
                </c:pt>
                <c:pt idx="5502">
                  <c:v>1078.000000</c:v>
                </c:pt>
                <c:pt idx="5503">
                  <c:v>1078.000000</c:v>
                </c:pt>
                <c:pt idx="5504">
                  <c:v>320.500000</c:v>
                </c:pt>
                <c:pt idx="5505">
                  <c:v>320.500000</c:v>
                </c:pt>
                <c:pt idx="5506">
                  <c:v>141.000000</c:v>
                </c:pt>
                <c:pt idx="5507">
                  <c:v>141.000000</c:v>
                </c:pt>
                <c:pt idx="5508">
                  <c:v>142.000000</c:v>
                </c:pt>
                <c:pt idx="5509">
                  <c:v>142.000000</c:v>
                </c:pt>
                <c:pt idx="5510">
                  <c:v>321.000000</c:v>
                </c:pt>
                <c:pt idx="5511">
                  <c:v>321.000000</c:v>
                </c:pt>
                <c:pt idx="5512">
                  <c:v>1079.000000</c:v>
                </c:pt>
                <c:pt idx="5513">
                  <c:v>1079.000000</c:v>
                </c:pt>
                <c:pt idx="5514">
                  <c:v>1080.000000</c:v>
                </c:pt>
                <c:pt idx="5515">
                  <c:v>1080.000000</c:v>
                </c:pt>
                <c:pt idx="5516">
                  <c:v>352.500000</c:v>
                </c:pt>
                <c:pt idx="5517">
                  <c:v>352.500000</c:v>
                </c:pt>
                <c:pt idx="5518">
                  <c:v>205.000000</c:v>
                </c:pt>
                <c:pt idx="5519">
                  <c:v>205.000000</c:v>
                </c:pt>
                <c:pt idx="5520">
                  <c:v>206.000000</c:v>
                </c:pt>
                <c:pt idx="5521">
                  <c:v>206.000000</c:v>
                </c:pt>
                <c:pt idx="5522">
                  <c:v>353.000000</c:v>
                </c:pt>
                <c:pt idx="5523">
                  <c:v>353.000000</c:v>
                </c:pt>
                <c:pt idx="5524">
                  <c:v>1081.000000</c:v>
                </c:pt>
                <c:pt idx="5525">
                  <c:v>1081.000000</c:v>
                </c:pt>
                <c:pt idx="5526">
                  <c:v>1082.000000</c:v>
                </c:pt>
                <c:pt idx="5527">
                  <c:v>1082.000000</c:v>
                </c:pt>
                <c:pt idx="5528">
                  <c:v>353.500000</c:v>
                </c:pt>
                <c:pt idx="5529">
                  <c:v>353.500000</c:v>
                </c:pt>
                <c:pt idx="5530">
                  <c:v>207.000000</c:v>
                </c:pt>
                <c:pt idx="5531">
                  <c:v>207.000000</c:v>
                </c:pt>
                <c:pt idx="5532">
                  <c:v>358.000000</c:v>
                </c:pt>
                <c:pt idx="5533">
                  <c:v>358.000000</c:v>
                </c:pt>
                <c:pt idx="5534">
                  <c:v>429.000000</c:v>
                </c:pt>
                <c:pt idx="5535">
                  <c:v>429.000000</c:v>
                </c:pt>
                <c:pt idx="5536">
                  <c:v>1083.000000</c:v>
                </c:pt>
                <c:pt idx="5537">
                  <c:v>1083.000000</c:v>
                </c:pt>
                <c:pt idx="5538">
                  <c:v>1084.000000</c:v>
                </c:pt>
                <c:pt idx="5539">
                  <c:v>1084.000000</c:v>
                </c:pt>
                <c:pt idx="5540">
                  <c:v>429.500000</c:v>
                </c:pt>
                <c:pt idx="5541">
                  <c:v>429.500000</c:v>
                </c:pt>
                <c:pt idx="5542">
                  <c:v>359.000000</c:v>
                </c:pt>
                <c:pt idx="5543">
                  <c:v>359.000000</c:v>
                </c:pt>
                <c:pt idx="5544">
                  <c:v>360.000000</c:v>
                </c:pt>
                <c:pt idx="5545">
                  <c:v>360.000000</c:v>
                </c:pt>
                <c:pt idx="5546">
                  <c:v>430.000000</c:v>
                </c:pt>
                <c:pt idx="5547">
                  <c:v>430.000000</c:v>
                </c:pt>
                <c:pt idx="5548">
                  <c:v>1085.000000</c:v>
                </c:pt>
                <c:pt idx="5549">
                  <c:v>1085.000000</c:v>
                </c:pt>
                <c:pt idx="5550">
                  <c:v>1086.000000</c:v>
                </c:pt>
                <c:pt idx="5551">
                  <c:v>1086.000000</c:v>
                </c:pt>
                <c:pt idx="5552">
                  <c:v>430.500000</c:v>
                </c:pt>
                <c:pt idx="5553">
                  <c:v>430.500000</c:v>
                </c:pt>
                <c:pt idx="5554">
                  <c:v>361.000000</c:v>
                </c:pt>
                <c:pt idx="5555">
                  <c:v>361.000000</c:v>
                </c:pt>
                <c:pt idx="5556">
                  <c:v>362.000000</c:v>
                </c:pt>
                <c:pt idx="5557">
                  <c:v>362.000000</c:v>
                </c:pt>
                <c:pt idx="5558">
                  <c:v>431.000000</c:v>
                </c:pt>
                <c:pt idx="5559">
                  <c:v>431.000000</c:v>
                </c:pt>
                <c:pt idx="5560">
                  <c:v>1087.000000</c:v>
                </c:pt>
                <c:pt idx="5561">
                  <c:v>1087.000000</c:v>
                </c:pt>
                <c:pt idx="5562">
                  <c:v>1088.000000</c:v>
                </c:pt>
                <c:pt idx="5563">
                  <c:v>1088.000000</c:v>
                </c:pt>
                <c:pt idx="5564">
                  <c:v>431.500000</c:v>
                </c:pt>
                <c:pt idx="5565">
                  <c:v>431.500000</c:v>
                </c:pt>
                <c:pt idx="5566">
                  <c:v>363.000000</c:v>
                </c:pt>
                <c:pt idx="5567">
                  <c:v>363.000000</c:v>
                </c:pt>
                <c:pt idx="5568">
                  <c:v>364.000000</c:v>
                </c:pt>
                <c:pt idx="5569">
                  <c:v>364.000000</c:v>
                </c:pt>
                <c:pt idx="5570">
                  <c:v>432.000000</c:v>
                </c:pt>
                <c:pt idx="5571">
                  <c:v>432.000000</c:v>
                </c:pt>
                <c:pt idx="5572">
                  <c:v>1089.000000</c:v>
                </c:pt>
                <c:pt idx="5573">
                  <c:v>1089.000000</c:v>
                </c:pt>
                <c:pt idx="5574">
                  <c:v>1090.000000</c:v>
                </c:pt>
                <c:pt idx="5575">
                  <c:v>1090.000000</c:v>
                </c:pt>
                <c:pt idx="5576">
                  <c:v>432.500000</c:v>
                </c:pt>
                <c:pt idx="5577">
                  <c:v>432.500000</c:v>
                </c:pt>
                <c:pt idx="5578">
                  <c:v>365.000000</c:v>
                </c:pt>
                <c:pt idx="5579">
                  <c:v>365.000000</c:v>
                </c:pt>
                <c:pt idx="5580">
                  <c:v>366.000000</c:v>
                </c:pt>
                <c:pt idx="5581">
                  <c:v>366.000000</c:v>
                </c:pt>
                <c:pt idx="5582">
                  <c:v>433.000000</c:v>
                </c:pt>
                <c:pt idx="5583">
                  <c:v>433.000000</c:v>
                </c:pt>
                <c:pt idx="5584">
                  <c:v>1091.000000</c:v>
                </c:pt>
                <c:pt idx="5585">
                  <c:v>1091.000000</c:v>
                </c:pt>
                <c:pt idx="5586">
                  <c:v>1092.000000</c:v>
                </c:pt>
                <c:pt idx="5587">
                  <c:v>1092.000000</c:v>
                </c:pt>
                <c:pt idx="5588">
                  <c:v>433.500000</c:v>
                </c:pt>
                <c:pt idx="5589">
                  <c:v>433.500000</c:v>
                </c:pt>
                <c:pt idx="5590">
                  <c:v>367.000000</c:v>
                </c:pt>
                <c:pt idx="5591">
                  <c:v>367.000000</c:v>
                </c:pt>
                <c:pt idx="5592">
                  <c:v>368.000000</c:v>
                </c:pt>
                <c:pt idx="5593">
                  <c:v>368.000000</c:v>
                </c:pt>
                <c:pt idx="5594">
                  <c:v>434.000000</c:v>
                </c:pt>
                <c:pt idx="5595">
                  <c:v>434.000000</c:v>
                </c:pt>
                <c:pt idx="5596">
                  <c:v>1093.000000</c:v>
                </c:pt>
                <c:pt idx="5597">
                  <c:v>1093.000000</c:v>
                </c:pt>
                <c:pt idx="5598">
                  <c:v>1094.000000</c:v>
                </c:pt>
                <c:pt idx="5599">
                  <c:v>1094.000000</c:v>
                </c:pt>
                <c:pt idx="5600">
                  <c:v>434.500000</c:v>
                </c:pt>
                <c:pt idx="5601">
                  <c:v>434.500000</c:v>
                </c:pt>
                <c:pt idx="5602">
                  <c:v>369.000000</c:v>
                </c:pt>
                <c:pt idx="5603">
                  <c:v>369.000000</c:v>
                </c:pt>
                <c:pt idx="5604">
                  <c:v>370.000000</c:v>
                </c:pt>
                <c:pt idx="5605">
                  <c:v>370.000000</c:v>
                </c:pt>
                <c:pt idx="5606">
                  <c:v>435.000000</c:v>
                </c:pt>
                <c:pt idx="5607">
                  <c:v>435.000000</c:v>
                </c:pt>
                <c:pt idx="5608">
                  <c:v>1095.000000</c:v>
                </c:pt>
                <c:pt idx="5609">
                  <c:v>1095.000000</c:v>
                </c:pt>
                <c:pt idx="5610">
                  <c:v>1096.000000</c:v>
                </c:pt>
                <c:pt idx="5611">
                  <c:v>1096.000000</c:v>
                </c:pt>
                <c:pt idx="5612">
                  <c:v>435.500000</c:v>
                </c:pt>
                <c:pt idx="5613">
                  <c:v>435.500000</c:v>
                </c:pt>
                <c:pt idx="5614">
                  <c:v>371.000000</c:v>
                </c:pt>
                <c:pt idx="5615">
                  <c:v>371.000000</c:v>
                </c:pt>
                <c:pt idx="5616">
                  <c:v>372.000000</c:v>
                </c:pt>
                <c:pt idx="5617">
                  <c:v>372.000000</c:v>
                </c:pt>
                <c:pt idx="5618">
                  <c:v>436.000000</c:v>
                </c:pt>
                <c:pt idx="5619">
                  <c:v>436.000000</c:v>
                </c:pt>
                <c:pt idx="5620">
                  <c:v>1097.000000</c:v>
                </c:pt>
                <c:pt idx="5621">
                  <c:v>1097.000000</c:v>
                </c:pt>
                <c:pt idx="5622">
                  <c:v>1098.000000</c:v>
                </c:pt>
                <c:pt idx="5623">
                  <c:v>1098.000000</c:v>
                </c:pt>
                <c:pt idx="5624">
                  <c:v>436.500000</c:v>
                </c:pt>
                <c:pt idx="5625">
                  <c:v>436.500000</c:v>
                </c:pt>
                <c:pt idx="5626">
                  <c:v>373.000000</c:v>
                </c:pt>
                <c:pt idx="5627">
                  <c:v>373.000000</c:v>
                </c:pt>
                <c:pt idx="5628">
                  <c:v>374.000000</c:v>
                </c:pt>
                <c:pt idx="5629">
                  <c:v>374.000000</c:v>
                </c:pt>
                <c:pt idx="5630">
                  <c:v>437.000000</c:v>
                </c:pt>
                <c:pt idx="5631">
                  <c:v>437.000000</c:v>
                </c:pt>
                <c:pt idx="5632">
                  <c:v>1099.000000</c:v>
                </c:pt>
                <c:pt idx="5633">
                  <c:v>1099.000000</c:v>
                </c:pt>
                <c:pt idx="5634">
                  <c:v>1100.000000</c:v>
                </c:pt>
                <c:pt idx="5635">
                  <c:v>1100.000000</c:v>
                </c:pt>
                <c:pt idx="5636">
                  <c:v>437.500000</c:v>
                </c:pt>
                <c:pt idx="5637">
                  <c:v>437.500000</c:v>
                </c:pt>
                <c:pt idx="5638">
                  <c:v>375.000000</c:v>
                </c:pt>
                <c:pt idx="5639">
                  <c:v>375.000000</c:v>
                </c:pt>
                <c:pt idx="5640">
                  <c:v>376.000000</c:v>
                </c:pt>
                <c:pt idx="5641">
                  <c:v>376.000000</c:v>
                </c:pt>
                <c:pt idx="5642">
                  <c:v>438.000000</c:v>
                </c:pt>
                <c:pt idx="5643">
                  <c:v>438.000000</c:v>
                </c:pt>
                <c:pt idx="5644">
                  <c:v>1101.000000</c:v>
                </c:pt>
                <c:pt idx="5645">
                  <c:v>1101.000000</c:v>
                </c:pt>
                <c:pt idx="5646">
                  <c:v>1102.000000</c:v>
                </c:pt>
                <c:pt idx="5647">
                  <c:v>1102.000000</c:v>
                </c:pt>
                <c:pt idx="5648">
                  <c:v>438.500000</c:v>
                </c:pt>
                <c:pt idx="5649">
                  <c:v>438.500000</c:v>
                </c:pt>
                <c:pt idx="5650">
                  <c:v>377.000000</c:v>
                </c:pt>
                <c:pt idx="5651">
                  <c:v>377.000000</c:v>
                </c:pt>
                <c:pt idx="5652">
                  <c:v>378.000000</c:v>
                </c:pt>
                <c:pt idx="5653">
                  <c:v>378.000000</c:v>
                </c:pt>
                <c:pt idx="5654">
                  <c:v>439.000000</c:v>
                </c:pt>
                <c:pt idx="5655">
                  <c:v>439.000000</c:v>
                </c:pt>
                <c:pt idx="5656">
                  <c:v>1103.000000</c:v>
                </c:pt>
                <c:pt idx="5657">
                  <c:v>1103.000000</c:v>
                </c:pt>
                <c:pt idx="5658">
                  <c:v>1104.000000</c:v>
                </c:pt>
                <c:pt idx="5659">
                  <c:v>1104.000000</c:v>
                </c:pt>
                <c:pt idx="5660">
                  <c:v>439.500000</c:v>
                </c:pt>
                <c:pt idx="5661">
                  <c:v>439.500000</c:v>
                </c:pt>
                <c:pt idx="5662">
                  <c:v>379.000000</c:v>
                </c:pt>
                <c:pt idx="5663">
                  <c:v>379.000000</c:v>
                </c:pt>
                <c:pt idx="5664">
                  <c:v>380.000000</c:v>
                </c:pt>
                <c:pt idx="5665">
                  <c:v>380.000000</c:v>
                </c:pt>
                <c:pt idx="5666">
                  <c:v>440.000000</c:v>
                </c:pt>
                <c:pt idx="5667">
                  <c:v>440.000000</c:v>
                </c:pt>
                <c:pt idx="5668">
                  <c:v>1105.000000</c:v>
                </c:pt>
                <c:pt idx="5669">
                  <c:v>1105.000000</c:v>
                </c:pt>
                <c:pt idx="5670">
                  <c:v>1106.000000</c:v>
                </c:pt>
                <c:pt idx="5671">
                  <c:v>1106.000000</c:v>
                </c:pt>
                <c:pt idx="5672">
                  <c:v>440.500000</c:v>
                </c:pt>
                <c:pt idx="5673">
                  <c:v>440.500000</c:v>
                </c:pt>
                <c:pt idx="5674">
                  <c:v>381.000000</c:v>
                </c:pt>
                <c:pt idx="5675">
                  <c:v>381.000000</c:v>
                </c:pt>
                <c:pt idx="5676">
                  <c:v>382.000000</c:v>
                </c:pt>
                <c:pt idx="5677">
                  <c:v>382.000000</c:v>
                </c:pt>
                <c:pt idx="5678">
                  <c:v>441.000000</c:v>
                </c:pt>
                <c:pt idx="5679">
                  <c:v>441.000000</c:v>
                </c:pt>
                <c:pt idx="5680">
                  <c:v>1107.000000</c:v>
                </c:pt>
                <c:pt idx="5681">
                  <c:v>1107.000000</c:v>
                </c:pt>
                <c:pt idx="5682">
                  <c:v>1108.000000</c:v>
                </c:pt>
                <c:pt idx="5683">
                  <c:v>1108.000000</c:v>
                </c:pt>
                <c:pt idx="5684">
                  <c:v>441.500000</c:v>
                </c:pt>
                <c:pt idx="5685">
                  <c:v>441.500000</c:v>
                </c:pt>
                <c:pt idx="5686">
                  <c:v>383.000000</c:v>
                </c:pt>
                <c:pt idx="5687">
                  <c:v>383.000000</c:v>
                </c:pt>
                <c:pt idx="5688">
                  <c:v>384.000000</c:v>
                </c:pt>
                <c:pt idx="5689">
                  <c:v>384.000000</c:v>
                </c:pt>
                <c:pt idx="5690">
                  <c:v>442.000000</c:v>
                </c:pt>
                <c:pt idx="5691">
                  <c:v>442.000000</c:v>
                </c:pt>
                <c:pt idx="5692">
                  <c:v>1109.000000</c:v>
                </c:pt>
                <c:pt idx="5693">
                  <c:v>1109.000000</c:v>
                </c:pt>
                <c:pt idx="5694">
                  <c:v>1110.000000</c:v>
                </c:pt>
                <c:pt idx="5695">
                  <c:v>1110.000000</c:v>
                </c:pt>
                <c:pt idx="5696">
                  <c:v>499.000000</c:v>
                </c:pt>
                <c:pt idx="5697">
                  <c:v>499.000000</c:v>
                </c:pt>
                <c:pt idx="5698">
                  <c:v>498.000000</c:v>
                </c:pt>
                <c:pt idx="5699">
                  <c:v>498.000000</c:v>
                </c:pt>
                <c:pt idx="5700">
                  <c:v>499.000000</c:v>
                </c:pt>
                <c:pt idx="5701">
                  <c:v>499.000000</c:v>
                </c:pt>
                <c:pt idx="5702">
                  <c:v>499.500000</c:v>
                </c:pt>
                <c:pt idx="5703">
                  <c:v>499.500000</c:v>
                </c:pt>
                <c:pt idx="5704">
                  <c:v>1111.000000</c:v>
                </c:pt>
                <c:pt idx="5705">
                  <c:v>1111.000000</c:v>
                </c:pt>
                <c:pt idx="5706">
                  <c:v>1112.000000</c:v>
                </c:pt>
                <c:pt idx="5707">
                  <c:v>1112.000000</c:v>
                </c:pt>
                <c:pt idx="5708">
                  <c:v>500.000000</c:v>
                </c:pt>
                <c:pt idx="5709">
                  <c:v>500.000000</c:v>
                </c:pt>
                <c:pt idx="5710">
                  <c:v>500.000000</c:v>
                </c:pt>
                <c:pt idx="5711">
                  <c:v>500.000000</c:v>
                </c:pt>
                <c:pt idx="5712">
                  <c:v>501.000000</c:v>
                </c:pt>
                <c:pt idx="5713">
                  <c:v>501.000000</c:v>
                </c:pt>
                <c:pt idx="5714">
                  <c:v>500.500000</c:v>
                </c:pt>
                <c:pt idx="5715">
                  <c:v>500.500000</c:v>
                </c:pt>
                <c:pt idx="5716">
                  <c:v>1113.000000</c:v>
                </c:pt>
                <c:pt idx="5717">
                  <c:v>1113.000000</c:v>
                </c:pt>
                <c:pt idx="5718">
                  <c:v>1114.000000</c:v>
                </c:pt>
                <c:pt idx="5719">
                  <c:v>1114.000000</c:v>
                </c:pt>
                <c:pt idx="5720">
                  <c:v>501.000000</c:v>
                </c:pt>
                <c:pt idx="5721">
                  <c:v>501.000000</c:v>
                </c:pt>
                <c:pt idx="5722">
                  <c:v>502.000000</c:v>
                </c:pt>
                <c:pt idx="5723">
                  <c:v>502.000000</c:v>
                </c:pt>
                <c:pt idx="5724">
                  <c:v>503.000000</c:v>
                </c:pt>
                <c:pt idx="5725">
                  <c:v>503.000000</c:v>
                </c:pt>
                <c:pt idx="5726">
                  <c:v>501.500000</c:v>
                </c:pt>
                <c:pt idx="5727">
                  <c:v>501.500000</c:v>
                </c:pt>
                <c:pt idx="5728">
                  <c:v>1115.000000</c:v>
                </c:pt>
                <c:pt idx="5729">
                  <c:v>1115.000000</c:v>
                </c:pt>
                <c:pt idx="5730">
                  <c:v>1116.000000</c:v>
                </c:pt>
                <c:pt idx="5731">
                  <c:v>1116.000000</c:v>
                </c:pt>
                <c:pt idx="5732">
                  <c:v>502.000000</c:v>
                </c:pt>
                <c:pt idx="5733">
                  <c:v>502.000000</c:v>
                </c:pt>
                <c:pt idx="5734">
                  <c:v>504.000000</c:v>
                </c:pt>
                <c:pt idx="5735">
                  <c:v>504.000000</c:v>
                </c:pt>
                <c:pt idx="5736">
                  <c:v>505.000000</c:v>
                </c:pt>
                <c:pt idx="5737">
                  <c:v>505.000000</c:v>
                </c:pt>
                <c:pt idx="5738">
                  <c:v>502.500000</c:v>
                </c:pt>
                <c:pt idx="5739">
                  <c:v>502.500000</c:v>
                </c:pt>
                <c:pt idx="5740">
                  <c:v>1117.000000</c:v>
                </c:pt>
                <c:pt idx="5741">
                  <c:v>1117.000000</c:v>
                </c:pt>
                <c:pt idx="5742">
                  <c:v>1118.000000</c:v>
                </c:pt>
                <c:pt idx="5743">
                  <c:v>1118.000000</c:v>
                </c:pt>
                <c:pt idx="5744">
                  <c:v>503.000000</c:v>
                </c:pt>
                <c:pt idx="5745">
                  <c:v>503.000000</c:v>
                </c:pt>
                <c:pt idx="5746">
                  <c:v>506.000000</c:v>
                </c:pt>
                <c:pt idx="5747">
                  <c:v>506.000000</c:v>
                </c:pt>
                <c:pt idx="5748">
                  <c:v>507.000000</c:v>
                </c:pt>
                <c:pt idx="5749">
                  <c:v>507.000000</c:v>
                </c:pt>
                <c:pt idx="5750">
                  <c:v>503.500000</c:v>
                </c:pt>
                <c:pt idx="5751">
                  <c:v>503.500000</c:v>
                </c:pt>
                <c:pt idx="5752">
                  <c:v>1119.000000</c:v>
                </c:pt>
                <c:pt idx="5753">
                  <c:v>1119.000000</c:v>
                </c:pt>
                <c:pt idx="5754">
                  <c:v>1120.000000</c:v>
                </c:pt>
                <c:pt idx="5755">
                  <c:v>1120.000000</c:v>
                </c:pt>
                <c:pt idx="5756">
                  <c:v>577.000000</c:v>
                </c:pt>
                <c:pt idx="5757">
                  <c:v>577.000000</c:v>
                </c:pt>
                <c:pt idx="5758">
                  <c:v>654.000000</c:v>
                </c:pt>
                <c:pt idx="5759">
                  <c:v>654.000000</c:v>
                </c:pt>
                <c:pt idx="5760">
                  <c:v>655.000000</c:v>
                </c:pt>
                <c:pt idx="5761">
                  <c:v>655.000000</c:v>
                </c:pt>
                <c:pt idx="5762">
                  <c:v>577.500000</c:v>
                </c:pt>
                <c:pt idx="5763">
                  <c:v>577.500000</c:v>
                </c:pt>
                <c:pt idx="5764">
                  <c:v>1121.000000</c:v>
                </c:pt>
                <c:pt idx="5765">
                  <c:v>1121.000000</c:v>
                </c:pt>
                <c:pt idx="5766">
                  <c:v>1122.000000</c:v>
                </c:pt>
                <c:pt idx="5767">
                  <c:v>1122.000000</c:v>
                </c:pt>
                <c:pt idx="5768">
                  <c:v>578.000000</c:v>
                </c:pt>
                <c:pt idx="5769">
                  <c:v>578.000000</c:v>
                </c:pt>
                <c:pt idx="5770">
                  <c:v>656.000000</c:v>
                </c:pt>
                <c:pt idx="5771">
                  <c:v>656.000000</c:v>
                </c:pt>
                <c:pt idx="5772">
                  <c:v>736.000000</c:v>
                </c:pt>
                <c:pt idx="5773">
                  <c:v>736.000000</c:v>
                </c:pt>
                <c:pt idx="5774">
                  <c:v>618.000000</c:v>
                </c:pt>
                <c:pt idx="5775">
                  <c:v>618.000000</c:v>
                </c:pt>
                <c:pt idx="5776">
                  <c:v>1123.000000</c:v>
                </c:pt>
                <c:pt idx="5777">
                  <c:v>1123.000000</c:v>
                </c:pt>
                <c:pt idx="5778">
                  <c:v>1124.000000</c:v>
                </c:pt>
                <c:pt idx="5779">
                  <c:v>1124.000000</c:v>
                </c:pt>
                <c:pt idx="5780">
                  <c:v>618.500000</c:v>
                </c:pt>
                <c:pt idx="5781">
                  <c:v>618.500000</c:v>
                </c:pt>
                <c:pt idx="5782">
                  <c:v>737.000000</c:v>
                </c:pt>
                <c:pt idx="5783">
                  <c:v>737.000000</c:v>
                </c:pt>
                <c:pt idx="5784">
                  <c:v>738.000000</c:v>
                </c:pt>
                <c:pt idx="5785">
                  <c:v>738.000000</c:v>
                </c:pt>
                <c:pt idx="5786">
                  <c:v>619.000000</c:v>
                </c:pt>
                <c:pt idx="5787">
                  <c:v>619.000000</c:v>
                </c:pt>
                <c:pt idx="5788">
                  <c:v>1125.000000</c:v>
                </c:pt>
                <c:pt idx="5789">
                  <c:v>1125.000000</c:v>
                </c:pt>
                <c:pt idx="5790">
                  <c:v>1126.000000</c:v>
                </c:pt>
                <c:pt idx="5791">
                  <c:v>1126.000000</c:v>
                </c:pt>
                <c:pt idx="5792">
                  <c:v>638.000000</c:v>
                </c:pt>
                <c:pt idx="5793">
                  <c:v>638.000000</c:v>
                </c:pt>
                <c:pt idx="5794">
                  <c:v>776.000000</c:v>
                </c:pt>
                <c:pt idx="5795">
                  <c:v>776.000000</c:v>
                </c:pt>
                <c:pt idx="5796">
                  <c:v>777.000000</c:v>
                </c:pt>
                <c:pt idx="5797">
                  <c:v>777.000000</c:v>
                </c:pt>
                <c:pt idx="5798">
                  <c:v>638.500000</c:v>
                </c:pt>
                <c:pt idx="5799">
                  <c:v>638.500000</c:v>
                </c:pt>
                <c:pt idx="5800">
                  <c:v>1127.000000</c:v>
                </c:pt>
                <c:pt idx="5801">
                  <c:v>1127.000000</c:v>
                </c:pt>
                <c:pt idx="5802">
                  <c:v>1128.000000</c:v>
                </c:pt>
                <c:pt idx="5803">
                  <c:v>1128.000000</c:v>
                </c:pt>
                <c:pt idx="5804">
                  <c:v>639.000000</c:v>
                </c:pt>
                <c:pt idx="5805">
                  <c:v>639.000000</c:v>
                </c:pt>
                <c:pt idx="5806">
                  <c:v>778.000000</c:v>
                </c:pt>
                <c:pt idx="5807">
                  <c:v>778.000000</c:v>
                </c:pt>
                <c:pt idx="5808">
                  <c:v>779.000000</c:v>
                </c:pt>
                <c:pt idx="5809">
                  <c:v>779.000000</c:v>
                </c:pt>
                <c:pt idx="5810">
                  <c:v>639.500000</c:v>
                </c:pt>
                <c:pt idx="5811">
                  <c:v>639.500000</c:v>
                </c:pt>
                <c:pt idx="5812">
                  <c:v>1129.000000</c:v>
                </c:pt>
                <c:pt idx="5813">
                  <c:v>1129.000000</c:v>
                </c:pt>
                <c:pt idx="5814">
                  <c:v>1130.000000</c:v>
                </c:pt>
                <c:pt idx="5815">
                  <c:v>1130.000000</c:v>
                </c:pt>
                <c:pt idx="5816">
                  <c:v>640.000000</c:v>
                </c:pt>
                <c:pt idx="5817">
                  <c:v>640.000000</c:v>
                </c:pt>
                <c:pt idx="5818">
                  <c:v>780.000000</c:v>
                </c:pt>
                <c:pt idx="5819">
                  <c:v>780.000000</c:v>
                </c:pt>
                <c:pt idx="5820">
                  <c:v>854.000000</c:v>
                </c:pt>
                <c:pt idx="5821">
                  <c:v>854.000000</c:v>
                </c:pt>
                <c:pt idx="5822">
                  <c:v>677.000000</c:v>
                </c:pt>
                <c:pt idx="5823">
                  <c:v>677.000000</c:v>
                </c:pt>
                <c:pt idx="5824">
                  <c:v>1131.000000</c:v>
                </c:pt>
                <c:pt idx="5825">
                  <c:v>1131.000000</c:v>
                </c:pt>
                <c:pt idx="5826">
                  <c:v>1132.000000</c:v>
                </c:pt>
                <c:pt idx="5827">
                  <c:v>1132.000000</c:v>
                </c:pt>
                <c:pt idx="5828">
                  <c:v>677.500000</c:v>
                </c:pt>
                <c:pt idx="5829">
                  <c:v>677.500000</c:v>
                </c:pt>
                <c:pt idx="5830">
                  <c:v>855.000000</c:v>
                </c:pt>
                <c:pt idx="5831">
                  <c:v>855.000000</c:v>
                </c:pt>
                <c:pt idx="5832">
                  <c:v>856.000000</c:v>
                </c:pt>
                <c:pt idx="5833">
                  <c:v>856.000000</c:v>
                </c:pt>
                <c:pt idx="5834">
                  <c:v>678.000000</c:v>
                </c:pt>
                <c:pt idx="5835">
                  <c:v>678.000000</c:v>
                </c:pt>
                <c:pt idx="5836">
                  <c:v>1133.000000</c:v>
                </c:pt>
                <c:pt idx="5837">
                  <c:v>1133.000000</c:v>
                </c:pt>
                <c:pt idx="5838">
                  <c:v>1134.000000</c:v>
                </c:pt>
                <c:pt idx="5839">
                  <c:v>1134.000000</c:v>
                </c:pt>
                <c:pt idx="5840">
                  <c:v>827.000000</c:v>
                </c:pt>
                <c:pt idx="5841">
                  <c:v>827.000000</c:v>
                </c:pt>
                <c:pt idx="5842">
                  <c:v>1154.000000</c:v>
                </c:pt>
                <c:pt idx="5843">
                  <c:v>1154.000000</c:v>
                </c:pt>
                <c:pt idx="5844">
                  <c:v>1155.000000</c:v>
                </c:pt>
                <c:pt idx="5845">
                  <c:v>1155.000000</c:v>
                </c:pt>
                <c:pt idx="5846">
                  <c:v>827.500000</c:v>
                </c:pt>
                <c:pt idx="5847">
                  <c:v>827.500000</c:v>
                </c:pt>
                <c:pt idx="5848">
                  <c:v>1135.000000</c:v>
                </c:pt>
                <c:pt idx="5849">
                  <c:v>1135.000000</c:v>
                </c:pt>
                <c:pt idx="5850">
                  <c:v>1136.000000</c:v>
                </c:pt>
                <c:pt idx="5851">
                  <c:v>1136.000000</c:v>
                </c:pt>
                <c:pt idx="5852">
                  <c:v>828.000000</c:v>
                </c:pt>
                <c:pt idx="5853">
                  <c:v>828.000000</c:v>
                </c:pt>
                <c:pt idx="5854">
                  <c:v>1156.000000</c:v>
                </c:pt>
                <c:pt idx="5855">
                  <c:v>1156.000000</c:v>
                </c:pt>
                <c:pt idx="5856">
                  <c:v>1157.000000</c:v>
                </c:pt>
                <c:pt idx="5857">
                  <c:v>1157.000000</c:v>
                </c:pt>
                <c:pt idx="5858">
                  <c:v>828.500000</c:v>
                </c:pt>
                <c:pt idx="5859">
                  <c:v>828.500000</c:v>
                </c:pt>
                <c:pt idx="5860">
                  <c:v>1137.000000</c:v>
                </c:pt>
                <c:pt idx="5861">
                  <c:v>1137.000000</c:v>
                </c:pt>
                <c:pt idx="5862">
                  <c:v>1138.000000</c:v>
                </c:pt>
                <c:pt idx="5863">
                  <c:v>1138.000000</c:v>
                </c:pt>
                <c:pt idx="5864">
                  <c:v>829.000000</c:v>
                </c:pt>
                <c:pt idx="5865">
                  <c:v>829.000000</c:v>
                </c:pt>
                <c:pt idx="5866">
                  <c:v>1158.000000</c:v>
                </c:pt>
                <c:pt idx="5867">
                  <c:v>1158.000000</c:v>
                </c:pt>
                <c:pt idx="5868">
                  <c:v>1159.000000</c:v>
                </c:pt>
                <c:pt idx="5869">
                  <c:v>1159.000000</c:v>
                </c:pt>
                <c:pt idx="5870">
                  <c:v>829.500000</c:v>
                </c:pt>
                <c:pt idx="5871">
                  <c:v>829.500000</c:v>
                </c:pt>
                <c:pt idx="5872">
                  <c:v>1139.000000</c:v>
                </c:pt>
                <c:pt idx="5873">
                  <c:v>1139.000000</c:v>
                </c:pt>
                <c:pt idx="5874">
                  <c:v>1140.000000</c:v>
                </c:pt>
                <c:pt idx="5875">
                  <c:v>1140.000000</c:v>
                </c:pt>
                <c:pt idx="5876">
                  <c:v>830.000000</c:v>
                </c:pt>
                <c:pt idx="5877">
                  <c:v>830.000000</c:v>
                </c:pt>
                <c:pt idx="5878">
                  <c:v>1160.000000</c:v>
                </c:pt>
                <c:pt idx="5879">
                  <c:v>1160.000000</c:v>
                </c:pt>
                <c:pt idx="5880">
                  <c:v>1161.000000</c:v>
                </c:pt>
                <c:pt idx="5881">
                  <c:v>1161.000000</c:v>
                </c:pt>
                <c:pt idx="5882">
                  <c:v>830.500000</c:v>
                </c:pt>
                <c:pt idx="5883">
                  <c:v>830.500000</c:v>
                </c:pt>
                <c:pt idx="5884">
                  <c:v>1141.000000</c:v>
                </c:pt>
                <c:pt idx="5885">
                  <c:v>1141.000000</c:v>
                </c:pt>
                <c:pt idx="5886">
                  <c:v>1142.000000</c:v>
                </c:pt>
                <c:pt idx="5887">
                  <c:v>1142.000000</c:v>
                </c:pt>
                <c:pt idx="5888">
                  <c:v>831.000000</c:v>
                </c:pt>
                <c:pt idx="5889">
                  <c:v>831.000000</c:v>
                </c:pt>
                <c:pt idx="5890">
                  <c:v>1162.000000</c:v>
                </c:pt>
                <c:pt idx="5891">
                  <c:v>1162.000000</c:v>
                </c:pt>
                <c:pt idx="5892">
                  <c:v>1163.000000</c:v>
                </c:pt>
                <c:pt idx="5893">
                  <c:v>1163.000000</c:v>
                </c:pt>
                <c:pt idx="5894">
                  <c:v>831.500000</c:v>
                </c:pt>
                <c:pt idx="5895">
                  <c:v>831.500000</c:v>
                </c:pt>
                <c:pt idx="5896">
                  <c:v>1143.000000</c:v>
                </c:pt>
                <c:pt idx="5897">
                  <c:v>1143.000000</c:v>
                </c:pt>
                <c:pt idx="5898">
                  <c:v>1144.000000</c:v>
                </c:pt>
                <c:pt idx="5899">
                  <c:v>1144.000000</c:v>
                </c:pt>
                <c:pt idx="5900">
                  <c:v>832.000000</c:v>
                </c:pt>
                <c:pt idx="5901">
                  <c:v>832.000000</c:v>
                </c:pt>
                <c:pt idx="5902">
                  <c:v>1164.000000</c:v>
                </c:pt>
                <c:pt idx="5903">
                  <c:v>1164.000000</c:v>
                </c:pt>
                <c:pt idx="5904">
                  <c:v>1165.000000</c:v>
                </c:pt>
                <c:pt idx="5905">
                  <c:v>1165.000000</c:v>
                </c:pt>
                <c:pt idx="5906">
                  <c:v>832.500000</c:v>
                </c:pt>
                <c:pt idx="5907">
                  <c:v>832.500000</c:v>
                </c:pt>
                <c:pt idx="5908">
                  <c:v>1145.000000</c:v>
                </c:pt>
                <c:pt idx="5909">
                  <c:v>1145.000000</c:v>
                </c:pt>
                <c:pt idx="5910">
                  <c:v>1146.000000</c:v>
                </c:pt>
                <c:pt idx="5911">
                  <c:v>1146.000000</c:v>
                </c:pt>
                <c:pt idx="5912">
                  <c:v>833.000000</c:v>
                </c:pt>
                <c:pt idx="5913">
                  <c:v>833.000000</c:v>
                </c:pt>
                <c:pt idx="5914">
                  <c:v>1166.000000</c:v>
                </c:pt>
                <c:pt idx="5915">
                  <c:v>1166.000000</c:v>
                </c:pt>
                <c:pt idx="5916">
                  <c:v>1167.000000</c:v>
                </c:pt>
                <c:pt idx="5917">
                  <c:v>1167.000000</c:v>
                </c:pt>
                <c:pt idx="5918">
                  <c:v>833.500000</c:v>
                </c:pt>
                <c:pt idx="5919">
                  <c:v>833.500000</c:v>
                </c:pt>
                <c:pt idx="5920">
                  <c:v>1147.000000</c:v>
                </c:pt>
                <c:pt idx="5921">
                  <c:v>1147.000000</c:v>
                </c:pt>
                <c:pt idx="5922">
                  <c:v>1148.000000</c:v>
                </c:pt>
                <c:pt idx="5923">
                  <c:v>1148.000000</c:v>
                </c:pt>
                <c:pt idx="5924">
                  <c:v>834.000000</c:v>
                </c:pt>
                <c:pt idx="5925">
                  <c:v>834.000000</c:v>
                </c:pt>
                <c:pt idx="5926">
                  <c:v>1168.000000</c:v>
                </c:pt>
                <c:pt idx="5927">
                  <c:v>1168.000000</c:v>
                </c:pt>
                <c:pt idx="5928">
                  <c:v>1169.000000</c:v>
                </c:pt>
                <c:pt idx="5929">
                  <c:v>1169.000000</c:v>
                </c:pt>
                <c:pt idx="5930">
                  <c:v>834.500000</c:v>
                </c:pt>
                <c:pt idx="5931">
                  <c:v>834.500000</c:v>
                </c:pt>
                <c:pt idx="5932">
                  <c:v>1149.000000</c:v>
                </c:pt>
                <c:pt idx="5933">
                  <c:v>1149.000000</c:v>
                </c:pt>
                <c:pt idx="5934">
                  <c:v>1150.000000</c:v>
                </c:pt>
                <c:pt idx="5935">
                  <c:v>1150.000000</c:v>
                </c:pt>
                <c:pt idx="5936">
                  <c:v>835.000000</c:v>
                </c:pt>
                <c:pt idx="5937">
                  <c:v>835.000000</c:v>
                </c:pt>
                <c:pt idx="5938">
                  <c:v>1170.000000</c:v>
                </c:pt>
                <c:pt idx="5939">
                  <c:v>1170.000000</c:v>
                </c:pt>
                <c:pt idx="5940">
                  <c:v>1171.000000</c:v>
                </c:pt>
                <c:pt idx="5941">
                  <c:v>1171.000000</c:v>
                </c:pt>
                <c:pt idx="5942">
                  <c:v>835.500000</c:v>
                </c:pt>
                <c:pt idx="5943">
                  <c:v>835.500000</c:v>
                </c:pt>
                <c:pt idx="5944">
                  <c:v>1151.000000</c:v>
                </c:pt>
                <c:pt idx="5945">
                  <c:v>1151.000000</c:v>
                </c:pt>
                <c:pt idx="5946">
                  <c:v>1152.000000</c:v>
                </c:pt>
                <c:pt idx="5947">
                  <c:v>1152.000000</c:v>
                </c:pt>
                <c:pt idx="5948">
                  <c:v>836.000000</c:v>
                </c:pt>
                <c:pt idx="5949">
                  <c:v>836.000000</c:v>
                </c:pt>
                <c:pt idx="5950">
                  <c:v>1172.000000</c:v>
                </c:pt>
                <c:pt idx="5951">
                  <c:v>1172.000000</c:v>
                </c:pt>
                <c:pt idx="5952">
                  <c:v>1173.000000</c:v>
                </c:pt>
                <c:pt idx="5953">
                  <c:v>1173.000000</c:v>
                </c:pt>
                <c:pt idx="5954">
                  <c:v>836.500000</c:v>
                </c:pt>
                <c:pt idx="5955">
                  <c:v>836.500000</c:v>
                </c:pt>
                <c:pt idx="5956">
                  <c:v>1153.000000</c:v>
                </c:pt>
                <c:pt idx="5957">
                  <c:v>1153.000000</c:v>
                </c:pt>
                <c:pt idx="5958">
                  <c:v>1154.000000</c:v>
                </c:pt>
                <c:pt idx="5959">
                  <c:v>1154.000000</c:v>
                </c:pt>
                <c:pt idx="5960">
                  <c:v>837.000000</c:v>
                </c:pt>
                <c:pt idx="5961">
                  <c:v>837.000000</c:v>
                </c:pt>
                <c:pt idx="5962">
                  <c:v>1174.000000</c:v>
                </c:pt>
                <c:pt idx="5963">
                  <c:v>1174.000000</c:v>
                </c:pt>
                <c:pt idx="5964">
                  <c:v>1175.000000</c:v>
                </c:pt>
                <c:pt idx="5965">
                  <c:v>1175.000000</c:v>
                </c:pt>
                <c:pt idx="5966">
                  <c:v>837.500000</c:v>
                </c:pt>
                <c:pt idx="5967">
                  <c:v>837.500000</c:v>
                </c:pt>
                <c:pt idx="5968">
                  <c:v>1155.000000</c:v>
                </c:pt>
                <c:pt idx="5969">
                  <c:v>1155.000000</c:v>
                </c:pt>
                <c:pt idx="5970">
                  <c:v>1156.000000</c:v>
                </c:pt>
                <c:pt idx="5971">
                  <c:v>1156.000000</c:v>
                </c:pt>
                <c:pt idx="5972">
                  <c:v>838.000000</c:v>
                </c:pt>
                <c:pt idx="5973">
                  <c:v>838.000000</c:v>
                </c:pt>
                <c:pt idx="5974">
                  <c:v>1176.000000</c:v>
                </c:pt>
                <c:pt idx="5975">
                  <c:v>1176.000000</c:v>
                </c:pt>
                <c:pt idx="5976">
                  <c:v>1177.000000</c:v>
                </c:pt>
                <c:pt idx="5977">
                  <c:v>1177.000000</c:v>
                </c:pt>
                <c:pt idx="5978">
                  <c:v>838.500000</c:v>
                </c:pt>
                <c:pt idx="5979">
                  <c:v>838.500000</c:v>
                </c:pt>
                <c:pt idx="5980">
                  <c:v>1157.000000</c:v>
                </c:pt>
                <c:pt idx="5981">
                  <c:v>1157.000000</c:v>
                </c:pt>
                <c:pt idx="5982">
                  <c:v>1158.000000</c:v>
                </c:pt>
                <c:pt idx="5983">
                  <c:v>1158.000000</c:v>
                </c:pt>
                <c:pt idx="5984">
                  <c:v>839.000000</c:v>
                </c:pt>
                <c:pt idx="5985">
                  <c:v>839.000000</c:v>
                </c:pt>
                <c:pt idx="5986">
                  <c:v>1178.000000</c:v>
                </c:pt>
                <c:pt idx="5987">
                  <c:v>1178.000000</c:v>
                </c:pt>
                <c:pt idx="5988">
                  <c:v>1179.000000</c:v>
                </c:pt>
                <c:pt idx="5989">
                  <c:v>1179.000000</c:v>
                </c:pt>
                <c:pt idx="5990">
                  <c:v>839.500000</c:v>
                </c:pt>
                <c:pt idx="5991">
                  <c:v>839.500000</c:v>
                </c:pt>
                <c:pt idx="5992">
                  <c:v>1159.000000</c:v>
                </c:pt>
                <c:pt idx="5993">
                  <c:v>1159.000000</c:v>
                </c:pt>
                <c:pt idx="5994">
                  <c:v>1160.000000</c:v>
                </c:pt>
                <c:pt idx="5995">
                  <c:v>1160.000000</c:v>
                </c:pt>
                <c:pt idx="5996">
                  <c:v>840.000000</c:v>
                </c:pt>
                <c:pt idx="5997">
                  <c:v>840.000000</c:v>
                </c:pt>
                <c:pt idx="5998">
                  <c:v>1180.000000</c:v>
                </c:pt>
                <c:pt idx="5999">
                  <c:v>1180.000000</c:v>
                </c:pt>
              </c:numCache>
            </c:numRef>
          </c:yVal>
          <c:smooth val="1"/>
        </c:ser>
        <c:ser>
          <c:idx val="3"/>
          <c:order val="3"/>
          <c:tx>
            <c:strRef>
              <c:f>Sheet1!$A$5</c:f>
              <c:strCache>
                <c:ptCount val="1"/>
                <c:pt idx="0">
                  <c:v>my_selection</c:v>
                </c:pt>
              </c:strCache>
            </c:strRef>
          </c:tx>
          <c:spPr>
            <a:noFill/>
            <a:ln w="3175" cap="flat">
              <a:solidFill>
                <a:srgbClr val="31859C"/>
              </a:solidFill>
              <a:prstDash val="solid"/>
              <a:round/>
            </a:ln>
            <a:effectLst/>
          </c:spPr>
          <c:marker>
            <c:symbol val="none"/>
            <c:size val="2"/>
            <c:spPr>
              <a:solidFill>
                <a:srgbClr val="000000">
                  <a:alpha val="0"/>
                </a:srgbClr>
              </a:solidFill>
              <a:ln w="3175" cap="flat">
                <a:solidFill>
                  <a:srgbClr val="31859C"/>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xVal>
            <c:numRef>
              <c:f>Sheet1!$B$8:$HVU$8</c:f>
              <c:numCache>
                <c:ptCount val="780"/>
                <c:pt idx="0">
                  <c:v>-1000.000000</c:v>
                </c:pt>
                <c:pt idx="1">
                  <c:v>25000.000000</c:v>
                </c:pt>
                <c:pt idx="2">
                  <c:v>37500.000000</c:v>
                </c:pt>
                <c:pt idx="3">
                  <c:v>62500.000000</c:v>
                </c:pt>
                <c:pt idx="4">
                  <c:v>75000.000000</c:v>
                </c:pt>
                <c:pt idx="5">
                  <c:v>101000.000000</c:v>
                </c:pt>
                <c:pt idx="6">
                  <c:v>101000.000000</c:v>
                </c:pt>
                <c:pt idx="7">
                  <c:v>75000.000000</c:v>
                </c:pt>
                <c:pt idx="8">
                  <c:v>62500.000000</c:v>
                </c:pt>
                <c:pt idx="9">
                  <c:v>37500.000000</c:v>
                </c:pt>
                <c:pt idx="10">
                  <c:v>25000.000000</c:v>
                </c:pt>
                <c:pt idx="11">
                  <c:v>-1000.000000</c:v>
                </c:pt>
                <c:pt idx="12">
                  <c:v>-1000.000000</c:v>
                </c:pt>
                <c:pt idx="13">
                  <c:v>25000.000000</c:v>
                </c:pt>
                <c:pt idx="14">
                  <c:v>37500.000000</c:v>
                </c:pt>
                <c:pt idx="15">
                  <c:v>62500.000000</c:v>
                </c:pt>
                <c:pt idx="16">
                  <c:v>75000.000000</c:v>
                </c:pt>
                <c:pt idx="17">
                  <c:v>101000.000000</c:v>
                </c:pt>
                <c:pt idx="18">
                  <c:v>101000.000000</c:v>
                </c:pt>
                <c:pt idx="19">
                  <c:v>75000.000000</c:v>
                </c:pt>
                <c:pt idx="20">
                  <c:v>62500.000000</c:v>
                </c:pt>
                <c:pt idx="21">
                  <c:v>37500.000000</c:v>
                </c:pt>
                <c:pt idx="22">
                  <c:v>25000.000000</c:v>
                </c:pt>
                <c:pt idx="23">
                  <c:v>-1000.000000</c:v>
                </c:pt>
                <c:pt idx="24">
                  <c:v>-1000.000000</c:v>
                </c:pt>
                <c:pt idx="25">
                  <c:v>25000.000000</c:v>
                </c:pt>
                <c:pt idx="26">
                  <c:v>37500.000000</c:v>
                </c:pt>
                <c:pt idx="27">
                  <c:v>62500.000000</c:v>
                </c:pt>
                <c:pt idx="28">
                  <c:v>75000.000000</c:v>
                </c:pt>
                <c:pt idx="29">
                  <c:v>101000.000000</c:v>
                </c:pt>
                <c:pt idx="30">
                  <c:v>101000.000000</c:v>
                </c:pt>
                <c:pt idx="31">
                  <c:v>75000.000000</c:v>
                </c:pt>
                <c:pt idx="32">
                  <c:v>62500.000000</c:v>
                </c:pt>
                <c:pt idx="33">
                  <c:v>37500.000000</c:v>
                </c:pt>
                <c:pt idx="34">
                  <c:v>25000.000000</c:v>
                </c:pt>
                <c:pt idx="35">
                  <c:v>-1000.000000</c:v>
                </c:pt>
                <c:pt idx="36">
                  <c:v>-1000.000000</c:v>
                </c:pt>
                <c:pt idx="37">
                  <c:v>25000.000000</c:v>
                </c:pt>
                <c:pt idx="38">
                  <c:v>37500.000000</c:v>
                </c:pt>
                <c:pt idx="39">
                  <c:v>62500.000000</c:v>
                </c:pt>
                <c:pt idx="40">
                  <c:v>75000.000000</c:v>
                </c:pt>
                <c:pt idx="41">
                  <c:v>101000.000000</c:v>
                </c:pt>
                <c:pt idx="42">
                  <c:v>101000.000000</c:v>
                </c:pt>
                <c:pt idx="43">
                  <c:v>75000.000000</c:v>
                </c:pt>
                <c:pt idx="44">
                  <c:v>62500.000000</c:v>
                </c:pt>
                <c:pt idx="45">
                  <c:v>37500.000000</c:v>
                </c:pt>
                <c:pt idx="46">
                  <c:v>25000.000000</c:v>
                </c:pt>
                <c:pt idx="47">
                  <c:v>-1000.000000</c:v>
                </c:pt>
                <c:pt idx="48">
                  <c:v>-1000.000000</c:v>
                </c:pt>
                <c:pt idx="49">
                  <c:v>25000.000000</c:v>
                </c:pt>
                <c:pt idx="50">
                  <c:v>37500.000000</c:v>
                </c:pt>
                <c:pt idx="51">
                  <c:v>62500.000000</c:v>
                </c:pt>
                <c:pt idx="52">
                  <c:v>75000.000000</c:v>
                </c:pt>
                <c:pt idx="53">
                  <c:v>101000.000000</c:v>
                </c:pt>
                <c:pt idx="54">
                  <c:v>101000.000000</c:v>
                </c:pt>
                <c:pt idx="55">
                  <c:v>75000.000000</c:v>
                </c:pt>
                <c:pt idx="56">
                  <c:v>62500.000000</c:v>
                </c:pt>
                <c:pt idx="57">
                  <c:v>37500.000000</c:v>
                </c:pt>
                <c:pt idx="58">
                  <c:v>25000.000000</c:v>
                </c:pt>
                <c:pt idx="59">
                  <c:v>-1000.000000</c:v>
                </c:pt>
                <c:pt idx="60">
                  <c:v>-1000.000000</c:v>
                </c:pt>
                <c:pt idx="61">
                  <c:v>25000.000000</c:v>
                </c:pt>
                <c:pt idx="62">
                  <c:v>37500.000000</c:v>
                </c:pt>
                <c:pt idx="63">
                  <c:v>62500.000000</c:v>
                </c:pt>
                <c:pt idx="64">
                  <c:v>75000.000000</c:v>
                </c:pt>
                <c:pt idx="65">
                  <c:v>101000.000000</c:v>
                </c:pt>
                <c:pt idx="66">
                  <c:v>101000.000000</c:v>
                </c:pt>
                <c:pt idx="67">
                  <c:v>75000.000000</c:v>
                </c:pt>
                <c:pt idx="68">
                  <c:v>62500.000000</c:v>
                </c:pt>
                <c:pt idx="69">
                  <c:v>37500.000000</c:v>
                </c:pt>
                <c:pt idx="70">
                  <c:v>25000.000000</c:v>
                </c:pt>
                <c:pt idx="71">
                  <c:v>-1000.000000</c:v>
                </c:pt>
                <c:pt idx="72">
                  <c:v>-1000.000000</c:v>
                </c:pt>
                <c:pt idx="73">
                  <c:v>25000.000000</c:v>
                </c:pt>
                <c:pt idx="74">
                  <c:v>37500.000000</c:v>
                </c:pt>
                <c:pt idx="75">
                  <c:v>62500.000000</c:v>
                </c:pt>
                <c:pt idx="76">
                  <c:v>75000.000000</c:v>
                </c:pt>
                <c:pt idx="77">
                  <c:v>101000.000000</c:v>
                </c:pt>
                <c:pt idx="78">
                  <c:v>101000.000000</c:v>
                </c:pt>
                <c:pt idx="79">
                  <c:v>75000.000000</c:v>
                </c:pt>
                <c:pt idx="80">
                  <c:v>62500.000000</c:v>
                </c:pt>
                <c:pt idx="81">
                  <c:v>37500.000000</c:v>
                </c:pt>
                <c:pt idx="82">
                  <c:v>25000.000000</c:v>
                </c:pt>
                <c:pt idx="83">
                  <c:v>-1000.000000</c:v>
                </c:pt>
                <c:pt idx="84">
                  <c:v>-1000.000000</c:v>
                </c:pt>
                <c:pt idx="85">
                  <c:v>25000.000000</c:v>
                </c:pt>
                <c:pt idx="86">
                  <c:v>37500.000000</c:v>
                </c:pt>
                <c:pt idx="87">
                  <c:v>62500.000000</c:v>
                </c:pt>
                <c:pt idx="88">
                  <c:v>75000.000000</c:v>
                </c:pt>
                <c:pt idx="89">
                  <c:v>101000.000000</c:v>
                </c:pt>
                <c:pt idx="90">
                  <c:v>101000.000000</c:v>
                </c:pt>
                <c:pt idx="91">
                  <c:v>75000.000000</c:v>
                </c:pt>
                <c:pt idx="92">
                  <c:v>62500.000000</c:v>
                </c:pt>
                <c:pt idx="93">
                  <c:v>37500.000000</c:v>
                </c:pt>
                <c:pt idx="94">
                  <c:v>25000.000000</c:v>
                </c:pt>
                <c:pt idx="95">
                  <c:v>-1000.000000</c:v>
                </c:pt>
                <c:pt idx="96">
                  <c:v>-1000.000000</c:v>
                </c:pt>
                <c:pt idx="97">
                  <c:v>25000.000000</c:v>
                </c:pt>
                <c:pt idx="98">
                  <c:v>37500.000000</c:v>
                </c:pt>
                <c:pt idx="99">
                  <c:v>62500.000000</c:v>
                </c:pt>
                <c:pt idx="100">
                  <c:v>75000.000000</c:v>
                </c:pt>
                <c:pt idx="101">
                  <c:v>101000.000000</c:v>
                </c:pt>
                <c:pt idx="102">
                  <c:v>101000.000000</c:v>
                </c:pt>
                <c:pt idx="103">
                  <c:v>75000.000000</c:v>
                </c:pt>
                <c:pt idx="104">
                  <c:v>62500.000000</c:v>
                </c:pt>
                <c:pt idx="105">
                  <c:v>37500.000000</c:v>
                </c:pt>
                <c:pt idx="106">
                  <c:v>25000.000000</c:v>
                </c:pt>
                <c:pt idx="107">
                  <c:v>-1000.000000</c:v>
                </c:pt>
                <c:pt idx="108">
                  <c:v>-1000.000000</c:v>
                </c:pt>
                <c:pt idx="109">
                  <c:v>25000.000000</c:v>
                </c:pt>
                <c:pt idx="110">
                  <c:v>37500.000000</c:v>
                </c:pt>
                <c:pt idx="111">
                  <c:v>62500.000000</c:v>
                </c:pt>
                <c:pt idx="112">
                  <c:v>75000.000000</c:v>
                </c:pt>
                <c:pt idx="113">
                  <c:v>101000.000000</c:v>
                </c:pt>
                <c:pt idx="114">
                  <c:v>101000.000000</c:v>
                </c:pt>
                <c:pt idx="115">
                  <c:v>75000.000000</c:v>
                </c:pt>
                <c:pt idx="116">
                  <c:v>62500.000000</c:v>
                </c:pt>
                <c:pt idx="117">
                  <c:v>37500.000000</c:v>
                </c:pt>
                <c:pt idx="118">
                  <c:v>25000.000000</c:v>
                </c:pt>
                <c:pt idx="119">
                  <c:v>-1000.000000</c:v>
                </c:pt>
                <c:pt idx="120">
                  <c:v>-1000.000000</c:v>
                </c:pt>
                <c:pt idx="121">
                  <c:v>25000.000000</c:v>
                </c:pt>
                <c:pt idx="122">
                  <c:v>37500.000000</c:v>
                </c:pt>
                <c:pt idx="123">
                  <c:v>62500.000000</c:v>
                </c:pt>
                <c:pt idx="124">
                  <c:v>75000.000000</c:v>
                </c:pt>
                <c:pt idx="125">
                  <c:v>101000.000000</c:v>
                </c:pt>
                <c:pt idx="126">
                  <c:v>101000.000000</c:v>
                </c:pt>
                <c:pt idx="127">
                  <c:v>75000.000000</c:v>
                </c:pt>
                <c:pt idx="128">
                  <c:v>62500.000000</c:v>
                </c:pt>
                <c:pt idx="129">
                  <c:v>37500.000000</c:v>
                </c:pt>
                <c:pt idx="130">
                  <c:v>25000.000000</c:v>
                </c:pt>
                <c:pt idx="131">
                  <c:v>-1000.000000</c:v>
                </c:pt>
                <c:pt idx="132">
                  <c:v>-1000.000000</c:v>
                </c:pt>
                <c:pt idx="133">
                  <c:v>25000.000000</c:v>
                </c:pt>
                <c:pt idx="134">
                  <c:v>37500.000000</c:v>
                </c:pt>
                <c:pt idx="135">
                  <c:v>62500.000000</c:v>
                </c:pt>
                <c:pt idx="136">
                  <c:v>75000.000000</c:v>
                </c:pt>
                <c:pt idx="137">
                  <c:v>101000.000000</c:v>
                </c:pt>
                <c:pt idx="138">
                  <c:v>101000.000000</c:v>
                </c:pt>
                <c:pt idx="139">
                  <c:v>75000.000000</c:v>
                </c:pt>
                <c:pt idx="140">
                  <c:v>62500.000000</c:v>
                </c:pt>
                <c:pt idx="141">
                  <c:v>37500.000000</c:v>
                </c:pt>
                <c:pt idx="142">
                  <c:v>25000.000000</c:v>
                </c:pt>
                <c:pt idx="143">
                  <c:v>-1000.000000</c:v>
                </c:pt>
                <c:pt idx="144">
                  <c:v>-1000.000000</c:v>
                </c:pt>
                <c:pt idx="145">
                  <c:v>25000.000000</c:v>
                </c:pt>
                <c:pt idx="146">
                  <c:v>37500.000000</c:v>
                </c:pt>
                <c:pt idx="147">
                  <c:v>62500.000000</c:v>
                </c:pt>
                <c:pt idx="148">
                  <c:v>75000.000000</c:v>
                </c:pt>
                <c:pt idx="149">
                  <c:v>101000.000000</c:v>
                </c:pt>
                <c:pt idx="150">
                  <c:v>101000.000000</c:v>
                </c:pt>
                <c:pt idx="151">
                  <c:v>75000.000000</c:v>
                </c:pt>
                <c:pt idx="152">
                  <c:v>62500.000000</c:v>
                </c:pt>
                <c:pt idx="153">
                  <c:v>37500.000000</c:v>
                </c:pt>
                <c:pt idx="154">
                  <c:v>25000.000000</c:v>
                </c:pt>
                <c:pt idx="155">
                  <c:v>-1000.000000</c:v>
                </c:pt>
                <c:pt idx="156">
                  <c:v>-1000.000000</c:v>
                </c:pt>
                <c:pt idx="157">
                  <c:v>25000.000000</c:v>
                </c:pt>
                <c:pt idx="158">
                  <c:v>37500.000000</c:v>
                </c:pt>
                <c:pt idx="159">
                  <c:v>62500.000000</c:v>
                </c:pt>
                <c:pt idx="160">
                  <c:v>75000.000000</c:v>
                </c:pt>
                <c:pt idx="161">
                  <c:v>101000.000000</c:v>
                </c:pt>
                <c:pt idx="162">
                  <c:v>101000.000000</c:v>
                </c:pt>
                <c:pt idx="163">
                  <c:v>75000.000000</c:v>
                </c:pt>
                <c:pt idx="164">
                  <c:v>62500.000000</c:v>
                </c:pt>
                <c:pt idx="165">
                  <c:v>37500.000000</c:v>
                </c:pt>
                <c:pt idx="166">
                  <c:v>25000.000000</c:v>
                </c:pt>
                <c:pt idx="167">
                  <c:v>-1000.000000</c:v>
                </c:pt>
                <c:pt idx="168">
                  <c:v>-1000.000000</c:v>
                </c:pt>
                <c:pt idx="169">
                  <c:v>25000.000000</c:v>
                </c:pt>
                <c:pt idx="170">
                  <c:v>37500.000000</c:v>
                </c:pt>
                <c:pt idx="171">
                  <c:v>62500.000000</c:v>
                </c:pt>
                <c:pt idx="172">
                  <c:v>75000.000000</c:v>
                </c:pt>
                <c:pt idx="173">
                  <c:v>101000.000000</c:v>
                </c:pt>
                <c:pt idx="174">
                  <c:v>101000.000000</c:v>
                </c:pt>
                <c:pt idx="175">
                  <c:v>75000.000000</c:v>
                </c:pt>
                <c:pt idx="176">
                  <c:v>62500.000000</c:v>
                </c:pt>
                <c:pt idx="177">
                  <c:v>37500.000000</c:v>
                </c:pt>
                <c:pt idx="178">
                  <c:v>25000.000000</c:v>
                </c:pt>
                <c:pt idx="179">
                  <c:v>-1000.000000</c:v>
                </c:pt>
                <c:pt idx="180">
                  <c:v>-1000.000000</c:v>
                </c:pt>
                <c:pt idx="181">
                  <c:v>25000.000000</c:v>
                </c:pt>
                <c:pt idx="182">
                  <c:v>37500.000000</c:v>
                </c:pt>
                <c:pt idx="183">
                  <c:v>62500.000000</c:v>
                </c:pt>
                <c:pt idx="184">
                  <c:v>75000.000000</c:v>
                </c:pt>
                <c:pt idx="185">
                  <c:v>101000.000000</c:v>
                </c:pt>
                <c:pt idx="186">
                  <c:v>101000.000000</c:v>
                </c:pt>
                <c:pt idx="187">
                  <c:v>75000.000000</c:v>
                </c:pt>
                <c:pt idx="188">
                  <c:v>62500.000000</c:v>
                </c:pt>
                <c:pt idx="189">
                  <c:v>37500.000000</c:v>
                </c:pt>
                <c:pt idx="190">
                  <c:v>25000.000000</c:v>
                </c:pt>
                <c:pt idx="191">
                  <c:v>-1000.000000</c:v>
                </c:pt>
                <c:pt idx="192">
                  <c:v>-1000.000000</c:v>
                </c:pt>
                <c:pt idx="193">
                  <c:v>25000.000000</c:v>
                </c:pt>
                <c:pt idx="194">
                  <c:v>37500.000000</c:v>
                </c:pt>
                <c:pt idx="195">
                  <c:v>62500.000000</c:v>
                </c:pt>
                <c:pt idx="196">
                  <c:v>75000.000000</c:v>
                </c:pt>
                <c:pt idx="197">
                  <c:v>101000.000000</c:v>
                </c:pt>
                <c:pt idx="198">
                  <c:v>101000.000000</c:v>
                </c:pt>
                <c:pt idx="199">
                  <c:v>75000.000000</c:v>
                </c:pt>
                <c:pt idx="200">
                  <c:v>62500.000000</c:v>
                </c:pt>
                <c:pt idx="201">
                  <c:v>37500.000000</c:v>
                </c:pt>
                <c:pt idx="202">
                  <c:v>25000.000000</c:v>
                </c:pt>
                <c:pt idx="203">
                  <c:v>-1000.000000</c:v>
                </c:pt>
                <c:pt idx="204">
                  <c:v>-1000.000000</c:v>
                </c:pt>
                <c:pt idx="205">
                  <c:v>25000.000000</c:v>
                </c:pt>
                <c:pt idx="206">
                  <c:v>37500.000000</c:v>
                </c:pt>
                <c:pt idx="207">
                  <c:v>62500.000000</c:v>
                </c:pt>
                <c:pt idx="208">
                  <c:v>75000.000000</c:v>
                </c:pt>
                <c:pt idx="209">
                  <c:v>101000.000000</c:v>
                </c:pt>
                <c:pt idx="210">
                  <c:v>101000.000000</c:v>
                </c:pt>
                <c:pt idx="211">
                  <c:v>75000.000000</c:v>
                </c:pt>
                <c:pt idx="212">
                  <c:v>62500.000000</c:v>
                </c:pt>
                <c:pt idx="213">
                  <c:v>37500.000000</c:v>
                </c:pt>
                <c:pt idx="214">
                  <c:v>25000.000000</c:v>
                </c:pt>
                <c:pt idx="215">
                  <c:v>-1000.000000</c:v>
                </c:pt>
                <c:pt idx="216">
                  <c:v>-1000.000000</c:v>
                </c:pt>
                <c:pt idx="217">
                  <c:v>25000.000000</c:v>
                </c:pt>
                <c:pt idx="218">
                  <c:v>37500.000000</c:v>
                </c:pt>
                <c:pt idx="219">
                  <c:v>62500.000000</c:v>
                </c:pt>
                <c:pt idx="220">
                  <c:v>75000.000000</c:v>
                </c:pt>
                <c:pt idx="221">
                  <c:v>101000.000000</c:v>
                </c:pt>
                <c:pt idx="222">
                  <c:v>101000.000000</c:v>
                </c:pt>
                <c:pt idx="223">
                  <c:v>75000.000000</c:v>
                </c:pt>
                <c:pt idx="224">
                  <c:v>62500.000000</c:v>
                </c:pt>
                <c:pt idx="225">
                  <c:v>37500.000000</c:v>
                </c:pt>
                <c:pt idx="226">
                  <c:v>25000.000000</c:v>
                </c:pt>
                <c:pt idx="227">
                  <c:v>-1000.000000</c:v>
                </c:pt>
                <c:pt idx="228">
                  <c:v>-1000.000000</c:v>
                </c:pt>
                <c:pt idx="229">
                  <c:v>25000.000000</c:v>
                </c:pt>
                <c:pt idx="230">
                  <c:v>37500.000000</c:v>
                </c:pt>
                <c:pt idx="231">
                  <c:v>62500.000000</c:v>
                </c:pt>
                <c:pt idx="232">
                  <c:v>75000.000000</c:v>
                </c:pt>
                <c:pt idx="233">
                  <c:v>101000.000000</c:v>
                </c:pt>
                <c:pt idx="234">
                  <c:v>101000.000000</c:v>
                </c:pt>
                <c:pt idx="235">
                  <c:v>75000.000000</c:v>
                </c:pt>
                <c:pt idx="236">
                  <c:v>62500.000000</c:v>
                </c:pt>
                <c:pt idx="237">
                  <c:v>37500.000000</c:v>
                </c:pt>
                <c:pt idx="238">
                  <c:v>25000.000000</c:v>
                </c:pt>
                <c:pt idx="239">
                  <c:v>-1000.000000</c:v>
                </c:pt>
                <c:pt idx="240">
                  <c:v>-1000.000000</c:v>
                </c:pt>
                <c:pt idx="241">
                  <c:v>25000.000000</c:v>
                </c:pt>
                <c:pt idx="242">
                  <c:v>37500.000000</c:v>
                </c:pt>
                <c:pt idx="243">
                  <c:v>62500.000000</c:v>
                </c:pt>
                <c:pt idx="244">
                  <c:v>75000.000000</c:v>
                </c:pt>
                <c:pt idx="245">
                  <c:v>101000.000000</c:v>
                </c:pt>
                <c:pt idx="246">
                  <c:v>101000.000000</c:v>
                </c:pt>
                <c:pt idx="247">
                  <c:v>75000.000000</c:v>
                </c:pt>
                <c:pt idx="248">
                  <c:v>62500.000000</c:v>
                </c:pt>
                <c:pt idx="249">
                  <c:v>37500.000000</c:v>
                </c:pt>
                <c:pt idx="250">
                  <c:v>25000.000000</c:v>
                </c:pt>
                <c:pt idx="251">
                  <c:v>-1000.000000</c:v>
                </c:pt>
                <c:pt idx="252">
                  <c:v>-1000.000000</c:v>
                </c:pt>
                <c:pt idx="253">
                  <c:v>25000.000000</c:v>
                </c:pt>
                <c:pt idx="254">
                  <c:v>37500.000000</c:v>
                </c:pt>
                <c:pt idx="255">
                  <c:v>62500.000000</c:v>
                </c:pt>
                <c:pt idx="256">
                  <c:v>75000.000000</c:v>
                </c:pt>
                <c:pt idx="257">
                  <c:v>101000.000000</c:v>
                </c:pt>
                <c:pt idx="258">
                  <c:v>101000.000000</c:v>
                </c:pt>
                <c:pt idx="259">
                  <c:v>75000.000000</c:v>
                </c:pt>
                <c:pt idx="260">
                  <c:v>62500.000000</c:v>
                </c:pt>
                <c:pt idx="261">
                  <c:v>37500.000000</c:v>
                </c:pt>
                <c:pt idx="262">
                  <c:v>25000.000000</c:v>
                </c:pt>
                <c:pt idx="263">
                  <c:v>-1000.000000</c:v>
                </c:pt>
                <c:pt idx="264">
                  <c:v>-1000.000000</c:v>
                </c:pt>
                <c:pt idx="265">
                  <c:v>25000.000000</c:v>
                </c:pt>
                <c:pt idx="266">
                  <c:v>37500.000000</c:v>
                </c:pt>
                <c:pt idx="267">
                  <c:v>62500.000000</c:v>
                </c:pt>
                <c:pt idx="268">
                  <c:v>75000.000000</c:v>
                </c:pt>
                <c:pt idx="269">
                  <c:v>101000.000000</c:v>
                </c:pt>
                <c:pt idx="270">
                  <c:v>101000.000000</c:v>
                </c:pt>
                <c:pt idx="271">
                  <c:v>75000.000000</c:v>
                </c:pt>
                <c:pt idx="272">
                  <c:v>62500.000000</c:v>
                </c:pt>
                <c:pt idx="273">
                  <c:v>37500.000000</c:v>
                </c:pt>
                <c:pt idx="274">
                  <c:v>25000.000000</c:v>
                </c:pt>
                <c:pt idx="275">
                  <c:v>-1000.000000</c:v>
                </c:pt>
                <c:pt idx="276">
                  <c:v>-1000.000000</c:v>
                </c:pt>
                <c:pt idx="277">
                  <c:v>25000.000000</c:v>
                </c:pt>
                <c:pt idx="278">
                  <c:v>37500.000000</c:v>
                </c:pt>
                <c:pt idx="279">
                  <c:v>62500.000000</c:v>
                </c:pt>
                <c:pt idx="280">
                  <c:v>75000.000000</c:v>
                </c:pt>
                <c:pt idx="281">
                  <c:v>101000.000000</c:v>
                </c:pt>
                <c:pt idx="282">
                  <c:v>101000.000000</c:v>
                </c:pt>
                <c:pt idx="283">
                  <c:v>75000.000000</c:v>
                </c:pt>
                <c:pt idx="284">
                  <c:v>62500.000000</c:v>
                </c:pt>
                <c:pt idx="285">
                  <c:v>37500.000000</c:v>
                </c:pt>
                <c:pt idx="286">
                  <c:v>25000.000000</c:v>
                </c:pt>
                <c:pt idx="287">
                  <c:v>-1000.000000</c:v>
                </c:pt>
                <c:pt idx="288">
                  <c:v>-1000.000000</c:v>
                </c:pt>
                <c:pt idx="289">
                  <c:v>25000.000000</c:v>
                </c:pt>
                <c:pt idx="290">
                  <c:v>37500.000000</c:v>
                </c:pt>
                <c:pt idx="291">
                  <c:v>62500.000000</c:v>
                </c:pt>
                <c:pt idx="292">
                  <c:v>75000.000000</c:v>
                </c:pt>
                <c:pt idx="293">
                  <c:v>101000.000000</c:v>
                </c:pt>
                <c:pt idx="294">
                  <c:v>101000.000000</c:v>
                </c:pt>
                <c:pt idx="295">
                  <c:v>75000.000000</c:v>
                </c:pt>
                <c:pt idx="296">
                  <c:v>62500.000000</c:v>
                </c:pt>
                <c:pt idx="297">
                  <c:v>37500.000000</c:v>
                </c:pt>
                <c:pt idx="298">
                  <c:v>25000.000000</c:v>
                </c:pt>
                <c:pt idx="299">
                  <c:v>-1000.000000</c:v>
                </c:pt>
                <c:pt idx="300">
                  <c:v>-1000.000000</c:v>
                </c:pt>
                <c:pt idx="301">
                  <c:v>25000.000000</c:v>
                </c:pt>
                <c:pt idx="302">
                  <c:v>37500.000000</c:v>
                </c:pt>
                <c:pt idx="303">
                  <c:v>62500.000000</c:v>
                </c:pt>
                <c:pt idx="304">
                  <c:v>75000.000000</c:v>
                </c:pt>
                <c:pt idx="305">
                  <c:v>101000.000000</c:v>
                </c:pt>
                <c:pt idx="306">
                  <c:v>101000.000000</c:v>
                </c:pt>
                <c:pt idx="307">
                  <c:v>75000.000000</c:v>
                </c:pt>
                <c:pt idx="308">
                  <c:v>62500.000000</c:v>
                </c:pt>
                <c:pt idx="309">
                  <c:v>37500.000000</c:v>
                </c:pt>
                <c:pt idx="310">
                  <c:v>25000.000000</c:v>
                </c:pt>
                <c:pt idx="311">
                  <c:v>-1000.000000</c:v>
                </c:pt>
                <c:pt idx="312">
                  <c:v>-1000.000000</c:v>
                </c:pt>
                <c:pt idx="313">
                  <c:v>25000.000000</c:v>
                </c:pt>
                <c:pt idx="314">
                  <c:v>37500.000000</c:v>
                </c:pt>
                <c:pt idx="315">
                  <c:v>62500.000000</c:v>
                </c:pt>
                <c:pt idx="316">
                  <c:v>75000.000000</c:v>
                </c:pt>
                <c:pt idx="317">
                  <c:v>101000.000000</c:v>
                </c:pt>
                <c:pt idx="318">
                  <c:v>101000.000000</c:v>
                </c:pt>
                <c:pt idx="319">
                  <c:v>75000.000000</c:v>
                </c:pt>
                <c:pt idx="320">
                  <c:v>62500.000000</c:v>
                </c:pt>
                <c:pt idx="321">
                  <c:v>37500.000000</c:v>
                </c:pt>
                <c:pt idx="322">
                  <c:v>25000.000000</c:v>
                </c:pt>
                <c:pt idx="323">
                  <c:v>-1000.000000</c:v>
                </c:pt>
                <c:pt idx="324">
                  <c:v>-1000.000000</c:v>
                </c:pt>
                <c:pt idx="325">
                  <c:v>25000.000000</c:v>
                </c:pt>
                <c:pt idx="326">
                  <c:v>37500.000000</c:v>
                </c:pt>
                <c:pt idx="327">
                  <c:v>62500.000000</c:v>
                </c:pt>
                <c:pt idx="328">
                  <c:v>75000.000000</c:v>
                </c:pt>
                <c:pt idx="329">
                  <c:v>101000.000000</c:v>
                </c:pt>
                <c:pt idx="330">
                  <c:v>101000.000000</c:v>
                </c:pt>
                <c:pt idx="331">
                  <c:v>75000.000000</c:v>
                </c:pt>
                <c:pt idx="332">
                  <c:v>62500.000000</c:v>
                </c:pt>
                <c:pt idx="333">
                  <c:v>37500.000000</c:v>
                </c:pt>
                <c:pt idx="334">
                  <c:v>25000.000000</c:v>
                </c:pt>
                <c:pt idx="335">
                  <c:v>-1000.000000</c:v>
                </c:pt>
                <c:pt idx="336">
                  <c:v>-1000.000000</c:v>
                </c:pt>
                <c:pt idx="337">
                  <c:v>25000.000000</c:v>
                </c:pt>
                <c:pt idx="338">
                  <c:v>37500.000000</c:v>
                </c:pt>
                <c:pt idx="339">
                  <c:v>62500.000000</c:v>
                </c:pt>
                <c:pt idx="340">
                  <c:v>75000.000000</c:v>
                </c:pt>
                <c:pt idx="341">
                  <c:v>101000.000000</c:v>
                </c:pt>
                <c:pt idx="342">
                  <c:v>101000.000000</c:v>
                </c:pt>
                <c:pt idx="343">
                  <c:v>75000.000000</c:v>
                </c:pt>
                <c:pt idx="344">
                  <c:v>62500.000000</c:v>
                </c:pt>
                <c:pt idx="345">
                  <c:v>37500.000000</c:v>
                </c:pt>
                <c:pt idx="346">
                  <c:v>25000.000000</c:v>
                </c:pt>
                <c:pt idx="347">
                  <c:v>-1000.000000</c:v>
                </c:pt>
                <c:pt idx="348">
                  <c:v>-1000.000000</c:v>
                </c:pt>
                <c:pt idx="349">
                  <c:v>25000.000000</c:v>
                </c:pt>
                <c:pt idx="350">
                  <c:v>37500.000000</c:v>
                </c:pt>
                <c:pt idx="351">
                  <c:v>62500.000000</c:v>
                </c:pt>
                <c:pt idx="352">
                  <c:v>75000.000000</c:v>
                </c:pt>
                <c:pt idx="353">
                  <c:v>101000.000000</c:v>
                </c:pt>
                <c:pt idx="354">
                  <c:v>101000.000000</c:v>
                </c:pt>
                <c:pt idx="355">
                  <c:v>75000.000000</c:v>
                </c:pt>
                <c:pt idx="356">
                  <c:v>62500.000000</c:v>
                </c:pt>
                <c:pt idx="357">
                  <c:v>37500.000000</c:v>
                </c:pt>
                <c:pt idx="358">
                  <c:v>25000.000000</c:v>
                </c:pt>
                <c:pt idx="359">
                  <c:v>-1000.000000</c:v>
                </c:pt>
                <c:pt idx="360">
                  <c:v>-1000.000000</c:v>
                </c:pt>
                <c:pt idx="361">
                  <c:v>25000.000000</c:v>
                </c:pt>
                <c:pt idx="362">
                  <c:v>37500.000000</c:v>
                </c:pt>
                <c:pt idx="363">
                  <c:v>62500.000000</c:v>
                </c:pt>
                <c:pt idx="364">
                  <c:v>75000.000000</c:v>
                </c:pt>
                <c:pt idx="365">
                  <c:v>101000.000000</c:v>
                </c:pt>
                <c:pt idx="366">
                  <c:v>101000.000000</c:v>
                </c:pt>
                <c:pt idx="367">
                  <c:v>75000.000000</c:v>
                </c:pt>
                <c:pt idx="368">
                  <c:v>62500.000000</c:v>
                </c:pt>
                <c:pt idx="369">
                  <c:v>37500.000000</c:v>
                </c:pt>
                <c:pt idx="370">
                  <c:v>25000.000000</c:v>
                </c:pt>
                <c:pt idx="371">
                  <c:v>-1000.000000</c:v>
                </c:pt>
                <c:pt idx="372">
                  <c:v>-1000.000000</c:v>
                </c:pt>
                <c:pt idx="373">
                  <c:v>25000.000000</c:v>
                </c:pt>
                <c:pt idx="374">
                  <c:v>37500.000000</c:v>
                </c:pt>
                <c:pt idx="375">
                  <c:v>62500.000000</c:v>
                </c:pt>
                <c:pt idx="376">
                  <c:v>75000.000000</c:v>
                </c:pt>
                <c:pt idx="377">
                  <c:v>101000.000000</c:v>
                </c:pt>
                <c:pt idx="378">
                  <c:v>101000.000000</c:v>
                </c:pt>
                <c:pt idx="379">
                  <c:v>75000.000000</c:v>
                </c:pt>
                <c:pt idx="380">
                  <c:v>62500.000000</c:v>
                </c:pt>
                <c:pt idx="381">
                  <c:v>37500.000000</c:v>
                </c:pt>
                <c:pt idx="382">
                  <c:v>25000.000000</c:v>
                </c:pt>
                <c:pt idx="383">
                  <c:v>-1000.000000</c:v>
                </c:pt>
                <c:pt idx="384">
                  <c:v>-1000.000000</c:v>
                </c:pt>
                <c:pt idx="385">
                  <c:v>25000.000000</c:v>
                </c:pt>
                <c:pt idx="386">
                  <c:v>37500.000000</c:v>
                </c:pt>
                <c:pt idx="387">
                  <c:v>62500.000000</c:v>
                </c:pt>
                <c:pt idx="388">
                  <c:v>75000.000000</c:v>
                </c:pt>
                <c:pt idx="389">
                  <c:v>101000.000000</c:v>
                </c:pt>
                <c:pt idx="390">
                  <c:v>101000.000000</c:v>
                </c:pt>
                <c:pt idx="391">
                  <c:v>75000.000000</c:v>
                </c:pt>
                <c:pt idx="392">
                  <c:v>62500.000000</c:v>
                </c:pt>
                <c:pt idx="393">
                  <c:v>37500.000000</c:v>
                </c:pt>
                <c:pt idx="394">
                  <c:v>25000.000000</c:v>
                </c:pt>
                <c:pt idx="395">
                  <c:v>-1000.000000</c:v>
                </c:pt>
                <c:pt idx="396">
                  <c:v>-1000.000000</c:v>
                </c:pt>
                <c:pt idx="397">
                  <c:v>25000.000000</c:v>
                </c:pt>
                <c:pt idx="398">
                  <c:v>37500.000000</c:v>
                </c:pt>
                <c:pt idx="399">
                  <c:v>62500.000000</c:v>
                </c:pt>
                <c:pt idx="400">
                  <c:v>75000.000000</c:v>
                </c:pt>
                <c:pt idx="401">
                  <c:v>101000.000000</c:v>
                </c:pt>
                <c:pt idx="402">
                  <c:v>101000.000000</c:v>
                </c:pt>
                <c:pt idx="403">
                  <c:v>75000.000000</c:v>
                </c:pt>
                <c:pt idx="404">
                  <c:v>62500.000000</c:v>
                </c:pt>
                <c:pt idx="405">
                  <c:v>37500.000000</c:v>
                </c:pt>
                <c:pt idx="406">
                  <c:v>25000.000000</c:v>
                </c:pt>
                <c:pt idx="407">
                  <c:v>-1000.000000</c:v>
                </c:pt>
                <c:pt idx="408">
                  <c:v>-1000.000000</c:v>
                </c:pt>
                <c:pt idx="409">
                  <c:v>25000.000000</c:v>
                </c:pt>
                <c:pt idx="410">
                  <c:v>37500.000000</c:v>
                </c:pt>
                <c:pt idx="411">
                  <c:v>62500.000000</c:v>
                </c:pt>
                <c:pt idx="412">
                  <c:v>75000.000000</c:v>
                </c:pt>
                <c:pt idx="413">
                  <c:v>101000.000000</c:v>
                </c:pt>
                <c:pt idx="414">
                  <c:v>101000.000000</c:v>
                </c:pt>
                <c:pt idx="415">
                  <c:v>75000.000000</c:v>
                </c:pt>
                <c:pt idx="416">
                  <c:v>62500.000000</c:v>
                </c:pt>
                <c:pt idx="417">
                  <c:v>37500.000000</c:v>
                </c:pt>
                <c:pt idx="418">
                  <c:v>25000.000000</c:v>
                </c:pt>
                <c:pt idx="419">
                  <c:v>-1000.000000</c:v>
                </c:pt>
                <c:pt idx="420">
                  <c:v>-1000.000000</c:v>
                </c:pt>
                <c:pt idx="421">
                  <c:v>25000.000000</c:v>
                </c:pt>
                <c:pt idx="422">
                  <c:v>37500.000000</c:v>
                </c:pt>
                <c:pt idx="423">
                  <c:v>62500.000000</c:v>
                </c:pt>
                <c:pt idx="424">
                  <c:v>75000.000000</c:v>
                </c:pt>
                <c:pt idx="425">
                  <c:v>101000.000000</c:v>
                </c:pt>
                <c:pt idx="426">
                  <c:v>101000.000000</c:v>
                </c:pt>
                <c:pt idx="427">
                  <c:v>75000.000000</c:v>
                </c:pt>
                <c:pt idx="428">
                  <c:v>62500.000000</c:v>
                </c:pt>
                <c:pt idx="429">
                  <c:v>37500.000000</c:v>
                </c:pt>
                <c:pt idx="430">
                  <c:v>25000.000000</c:v>
                </c:pt>
                <c:pt idx="431">
                  <c:v>-1000.000000</c:v>
                </c:pt>
                <c:pt idx="432">
                  <c:v>-1000.000000</c:v>
                </c:pt>
                <c:pt idx="433">
                  <c:v>25000.000000</c:v>
                </c:pt>
                <c:pt idx="434">
                  <c:v>37500.000000</c:v>
                </c:pt>
                <c:pt idx="435">
                  <c:v>62500.000000</c:v>
                </c:pt>
                <c:pt idx="436">
                  <c:v>75000.000000</c:v>
                </c:pt>
                <c:pt idx="437">
                  <c:v>101000.000000</c:v>
                </c:pt>
                <c:pt idx="438">
                  <c:v>101000.000000</c:v>
                </c:pt>
                <c:pt idx="439">
                  <c:v>75000.000000</c:v>
                </c:pt>
                <c:pt idx="440">
                  <c:v>62500.000000</c:v>
                </c:pt>
                <c:pt idx="441">
                  <c:v>37500.000000</c:v>
                </c:pt>
                <c:pt idx="442">
                  <c:v>25000.000000</c:v>
                </c:pt>
                <c:pt idx="443">
                  <c:v>-1000.000000</c:v>
                </c:pt>
                <c:pt idx="444">
                  <c:v>-1000.000000</c:v>
                </c:pt>
                <c:pt idx="445">
                  <c:v>25000.000000</c:v>
                </c:pt>
                <c:pt idx="446">
                  <c:v>37500.000000</c:v>
                </c:pt>
                <c:pt idx="447">
                  <c:v>62500.000000</c:v>
                </c:pt>
                <c:pt idx="448">
                  <c:v>75000.000000</c:v>
                </c:pt>
                <c:pt idx="449">
                  <c:v>101000.000000</c:v>
                </c:pt>
                <c:pt idx="450">
                  <c:v>101000.000000</c:v>
                </c:pt>
                <c:pt idx="451">
                  <c:v>75000.000000</c:v>
                </c:pt>
                <c:pt idx="452">
                  <c:v>62500.000000</c:v>
                </c:pt>
                <c:pt idx="453">
                  <c:v>37500.000000</c:v>
                </c:pt>
                <c:pt idx="454">
                  <c:v>25000.000000</c:v>
                </c:pt>
                <c:pt idx="455">
                  <c:v>-1000.000000</c:v>
                </c:pt>
                <c:pt idx="456">
                  <c:v>-1000.000000</c:v>
                </c:pt>
                <c:pt idx="457">
                  <c:v>25000.000000</c:v>
                </c:pt>
                <c:pt idx="458">
                  <c:v>37500.000000</c:v>
                </c:pt>
                <c:pt idx="459">
                  <c:v>62500.000000</c:v>
                </c:pt>
                <c:pt idx="460">
                  <c:v>75000.000000</c:v>
                </c:pt>
                <c:pt idx="461">
                  <c:v>101000.000000</c:v>
                </c:pt>
                <c:pt idx="462">
                  <c:v>101000.000000</c:v>
                </c:pt>
                <c:pt idx="463">
                  <c:v>75000.000000</c:v>
                </c:pt>
                <c:pt idx="464">
                  <c:v>62500.000000</c:v>
                </c:pt>
                <c:pt idx="465">
                  <c:v>37500.000000</c:v>
                </c:pt>
                <c:pt idx="466">
                  <c:v>25000.000000</c:v>
                </c:pt>
                <c:pt idx="467">
                  <c:v>-1000.000000</c:v>
                </c:pt>
                <c:pt idx="468">
                  <c:v>-1000.000000</c:v>
                </c:pt>
                <c:pt idx="469">
                  <c:v>25000.000000</c:v>
                </c:pt>
                <c:pt idx="470">
                  <c:v>37500.000000</c:v>
                </c:pt>
                <c:pt idx="471">
                  <c:v>62500.000000</c:v>
                </c:pt>
                <c:pt idx="472">
                  <c:v>75000.000000</c:v>
                </c:pt>
                <c:pt idx="473">
                  <c:v>101000.000000</c:v>
                </c:pt>
                <c:pt idx="474">
                  <c:v>101000.000000</c:v>
                </c:pt>
                <c:pt idx="475">
                  <c:v>75000.000000</c:v>
                </c:pt>
                <c:pt idx="476">
                  <c:v>62500.000000</c:v>
                </c:pt>
                <c:pt idx="477">
                  <c:v>37500.000000</c:v>
                </c:pt>
                <c:pt idx="478">
                  <c:v>25000.000000</c:v>
                </c:pt>
                <c:pt idx="479">
                  <c:v>-1000.000000</c:v>
                </c:pt>
                <c:pt idx="480">
                  <c:v>-1000.000000</c:v>
                </c:pt>
                <c:pt idx="481">
                  <c:v>25000.000000</c:v>
                </c:pt>
                <c:pt idx="482">
                  <c:v>37500.000000</c:v>
                </c:pt>
                <c:pt idx="483">
                  <c:v>62500.000000</c:v>
                </c:pt>
                <c:pt idx="484">
                  <c:v>75000.000000</c:v>
                </c:pt>
                <c:pt idx="485">
                  <c:v>101000.000000</c:v>
                </c:pt>
                <c:pt idx="486">
                  <c:v>101000.000000</c:v>
                </c:pt>
                <c:pt idx="487">
                  <c:v>75000.000000</c:v>
                </c:pt>
                <c:pt idx="488">
                  <c:v>62500.000000</c:v>
                </c:pt>
                <c:pt idx="489">
                  <c:v>37500.000000</c:v>
                </c:pt>
                <c:pt idx="490">
                  <c:v>25000.000000</c:v>
                </c:pt>
                <c:pt idx="491">
                  <c:v>-1000.000000</c:v>
                </c:pt>
                <c:pt idx="492">
                  <c:v>-1000.000000</c:v>
                </c:pt>
                <c:pt idx="493">
                  <c:v>25000.000000</c:v>
                </c:pt>
                <c:pt idx="494">
                  <c:v>37500.000000</c:v>
                </c:pt>
                <c:pt idx="495">
                  <c:v>62500.000000</c:v>
                </c:pt>
                <c:pt idx="496">
                  <c:v>75000.000000</c:v>
                </c:pt>
                <c:pt idx="497">
                  <c:v>101000.000000</c:v>
                </c:pt>
                <c:pt idx="498">
                  <c:v>101000.000000</c:v>
                </c:pt>
                <c:pt idx="499">
                  <c:v>75000.000000</c:v>
                </c:pt>
                <c:pt idx="500">
                  <c:v>62500.000000</c:v>
                </c:pt>
                <c:pt idx="501">
                  <c:v>37500.000000</c:v>
                </c:pt>
                <c:pt idx="502">
                  <c:v>25000.000000</c:v>
                </c:pt>
                <c:pt idx="503">
                  <c:v>-1000.000000</c:v>
                </c:pt>
                <c:pt idx="504">
                  <c:v>-1000.000000</c:v>
                </c:pt>
                <c:pt idx="505">
                  <c:v>25000.000000</c:v>
                </c:pt>
                <c:pt idx="506">
                  <c:v>37500.000000</c:v>
                </c:pt>
                <c:pt idx="507">
                  <c:v>62500.000000</c:v>
                </c:pt>
                <c:pt idx="508">
                  <c:v>75000.000000</c:v>
                </c:pt>
                <c:pt idx="509">
                  <c:v>101000.000000</c:v>
                </c:pt>
                <c:pt idx="510">
                  <c:v>101000.000000</c:v>
                </c:pt>
                <c:pt idx="511">
                  <c:v>75000.000000</c:v>
                </c:pt>
                <c:pt idx="512">
                  <c:v>62500.000000</c:v>
                </c:pt>
                <c:pt idx="513">
                  <c:v>37500.000000</c:v>
                </c:pt>
                <c:pt idx="514">
                  <c:v>25000.000000</c:v>
                </c:pt>
                <c:pt idx="515">
                  <c:v>-1000.000000</c:v>
                </c:pt>
                <c:pt idx="516">
                  <c:v>-1000.000000</c:v>
                </c:pt>
                <c:pt idx="517">
                  <c:v>25000.000000</c:v>
                </c:pt>
                <c:pt idx="518">
                  <c:v>37500.000000</c:v>
                </c:pt>
                <c:pt idx="519">
                  <c:v>62500.000000</c:v>
                </c:pt>
                <c:pt idx="520">
                  <c:v>75000.000000</c:v>
                </c:pt>
                <c:pt idx="521">
                  <c:v>101000.000000</c:v>
                </c:pt>
                <c:pt idx="522">
                  <c:v>101000.000000</c:v>
                </c:pt>
                <c:pt idx="523">
                  <c:v>75000.000000</c:v>
                </c:pt>
                <c:pt idx="524">
                  <c:v>62500.000000</c:v>
                </c:pt>
                <c:pt idx="525">
                  <c:v>37500.000000</c:v>
                </c:pt>
                <c:pt idx="526">
                  <c:v>25000.000000</c:v>
                </c:pt>
                <c:pt idx="527">
                  <c:v>-1000.000000</c:v>
                </c:pt>
                <c:pt idx="528">
                  <c:v>-1000.000000</c:v>
                </c:pt>
                <c:pt idx="529">
                  <c:v>25000.000000</c:v>
                </c:pt>
                <c:pt idx="530">
                  <c:v>37500.000000</c:v>
                </c:pt>
                <c:pt idx="531">
                  <c:v>62500.000000</c:v>
                </c:pt>
                <c:pt idx="532">
                  <c:v>75000.000000</c:v>
                </c:pt>
                <c:pt idx="533">
                  <c:v>101000.000000</c:v>
                </c:pt>
                <c:pt idx="534">
                  <c:v>101000.000000</c:v>
                </c:pt>
                <c:pt idx="535">
                  <c:v>75000.000000</c:v>
                </c:pt>
                <c:pt idx="536">
                  <c:v>62500.000000</c:v>
                </c:pt>
                <c:pt idx="537">
                  <c:v>37500.000000</c:v>
                </c:pt>
                <c:pt idx="538">
                  <c:v>25000.000000</c:v>
                </c:pt>
                <c:pt idx="539">
                  <c:v>-1000.000000</c:v>
                </c:pt>
                <c:pt idx="540">
                  <c:v>-1000.000000</c:v>
                </c:pt>
                <c:pt idx="541">
                  <c:v>25000.000000</c:v>
                </c:pt>
                <c:pt idx="542">
                  <c:v>37500.000000</c:v>
                </c:pt>
                <c:pt idx="543">
                  <c:v>62500.000000</c:v>
                </c:pt>
                <c:pt idx="544">
                  <c:v>75000.000000</c:v>
                </c:pt>
                <c:pt idx="545">
                  <c:v>101000.000000</c:v>
                </c:pt>
                <c:pt idx="546">
                  <c:v>101000.000000</c:v>
                </c:pt>
                <c:pt idx="547">
                  <c:v>75000.000000</c:v>
                </c:pt>
                <c:pt idx="548">
                  <c:v>62500.000000</c:v>
                </c:pt>
                <c:pt idx="549">
                  <c:v>37500.000000</c:v>
                </c:pt>
                <c:pt idx="550">
                  <c:v>25000.000000</c:v>
                </c:pt>
                <c:pt idx="551">
                  <c:v>-1000.000000</c:v>
                </c:pt>
                <c:pt idx="552">
                  <c:v>-1000.000000</c:v>
                </c:pt>
                <c:pt idx="553">
                  <c:v>25000.000000</c:v>
                </c:pt>
                <c:pt idx="554">
                  <c:v>37500.000000</c:v>
                </c:pt>
                <c:pt idx="555">
                  <c:v>62500.000000</c:v>
                </c:pt>
                <c:pt idx="556">
                  <c:v>75000.000000</c:v>
                </c:pt>
                <c:pt idx="557">
                  <c:v>101000.000000</c:v>
                </c:pt>
                <c:pt idx="558">
                  <c:v>101000.000000</c:v>
                </c:pt>
                <c:pt idx="559">
                  <c:v>75000.000000</c:v>
                </c:pt>
                <c:pt idx="560">
                  <c:v>62500.000000</c:v>
                </c:pt>
                <c:pt idx="561">
                  <c:v>37500.000000</c:v>
                </c:pt>
                <c:pt idx="562">
                  <c:v>25000.000000</c:v>
                </c:pt>
                <c:pt idx="563">
                  <c:v>-1000.000000</c:v>
                </c:pt>
                <c:pt idx="564">
                  <c:v>-1000.000000</c:v>
                </c:pt>
                <c:pt idx="565">
                  <c:v>25000.000000</c:v>
                </c:pt>
                <c:pt idx="566">
                  <c:v>37500.000000</c:v>
                </c:pt>
                <c:pt idx="567">
                  <c:v>62500.000000</c:v>
                </c:pt>
                <c:pt idx="568">
                  <c:v>75000.000000</c:v>
                </c:pt>
                <c:pt idx="569">
                  <c:v>101000.000000</c:v>
                </c:pt>
                <c:pt idx="570">
                  <c:v>101000.000000</c:v>
                </c:pt>
                <c:pt idx="571">
                  <c:v>75000.000000</c:v>
                </c:pt>
                <c:pt idx="572">
                  <c:v>62500.000000</c:v>
                </c:pt>
                <c:pt idx="573">
                  <c:v>37500.000000</c:v>
                </c:pt>
                <c:pt idx="574">
                  <c:v>25000.000000</c:v>
                </c:pt>
                <c:pt idx="575">
                  <c:v>-1000.000000</c:v>
                </c:pt>
                <c:pt idx="576">
                  <c:v>-1000.000000</c:v>
                </c:pt>
                <c:pt idx="577">
                  <c:v>25000.000000</c:v>
                </c:pt>
                <c:pt idx="578">
                  <c:v>37500.000000</c:v>
                </c:pt>
                <c:pt idx="579">
                  <c:v>62500.000000</c:v>
                </c:pt>
                <c:pt idx="580">
                  <c:v>75000.000000</c:v>
                </c:pt>
                <c:pt idx="581">
                  <c:v>101000.000000</c:v>
                </c:pt>
                <c:pt idx="582">
                  <c:v>101000.000000</c:v>
                </c:pt>
                <c:pt idx="583">
                  <c:v>75000.000000</c:v>
                </c:pt>
                <c:pt idx="584">
                  <c:v>62500.000000</c:v>
                </c:pt>
                <c:pt idx="585">
                  <c:v>37500.000000</c:v>
                </c:pt>
                <c:pt idx="586">
                  <c:v>25000.000000</c:v>
                </c:pt>
                <c:pt idx="587">
                  <c:v>-1000.000000</c:v>
                </c:pt>
                <c:pt idx="588">
                  <c:v>-1000.000000</c:v>
                </c:pt>
                <c:pt idx="589">
                  <c:v>25000.000000</c:v>
                </c:pt>
                <c:pt idx="590">
                  <c:v>37500.000000</c:v>
                </c:pt>
                <c:pt idx="591">
                  <c:v>62500.000000</c:v>
                </c:pt>
                <c:pt idx="592">
                  <c:v>75000.000000</c:v>
                </c:pt>
                <c:pt idx="593">
                  <c:v>101000.000000</c:v>
                </c:pt>
                <c:pt idx="594">
                  <c:v>101000.000000</c:v>
                </c:pt>
                <c:pt idx="595">
                  <c:v>75000.000000</c:v>
                </c:pt>
                <c:pt idx="596">
                  <c:v>62500.000000</c:v>
                </c:pt>
                <c:pt idx="597">
                  <c:v>37500.000000</c:v>
                </c:pt>
                <c:pt idx="598">
                  <c:v>25000.000000</c:v>
                </c:pt>
                <c:pt idx="599">
                  <c:v>-1000.000000</c:v>
                </c:pt>
                <c:pt idx="600">
                  <c:v>-1000.000000</c:v>
                </c:pt>
                <c:pt idx="601">
                  <c:v>25000.000000</c:v>
                </c:pt>
                <c:pt idx="602">
                  <c:v>37500.000000</c:v>
                </c:pt>
                <c:pt idx="603">
                  <c:v>62500.000000</c:v>
                </c:pt>
                <c:pt idx="604">
                  <c:v>75000.000000</c:v>
                </c:pt>
                <c:pt idx="605">
                  <c:v>101000.000000</c:v>
                </c:pt>
                <c:pt idx="606">
                  <c:v>101000.000000</c:v>
                </c:pt>
                <c:pt idx="607">
                  <c:v>75000.000000</c:v>
                </c:pt>
                <c:pt idx="608">
                  <c:v>62500.000000</c:v>
                </c:pt>
                <c:pt idx="609">
                  <c:v>37500.000000</c:v>
                </c:pt>
                <c:pt idx="610">
                  <c:v>25000.000000</c:v>
                </c:pt>
                <c:pt idx="611">
                  <c:v>-1000.000000</c:v>
                </c:pt>
                <c:pt idx="612">
                  <c:v>-1000.000000</c:v>
                </c:pt>
                <c:pt idx="613">
                  <c:v>25000.000000</c:v>
                </c:pt>
                <c:pt idx="614">
                  <c:v>37500.000000</c:v>
                </c:pt>
                <c:pt idx="615">
                  <c:v>62500.000000</c:v>
                </c:pt>
                <c:pt idx="616">
                  <c:v>75000.000000</c:v>
                </c:pt>
                <c:pt idx="617">
                  <c:v>101000.000000</c:v>
                </c:pt>
                <c:pt idx="618">
                  <c:v>101000.000000</c:v>
                </c:pt>
                <c:pt idx="619">
                  <c:v>75000.000000</c:v>
                </c:pt>
                <c:pt idx="620">
                  <c:v>62500.000000</c:v>
                </c:pt>
                <c:pt idx="621">
                  <c:v>37500.000000</c:v>
                </c:pt>
                <c:pt idx="622">
                  <c:v>25000.000000</c:v>
                </c:pt>
                <c:pt idx="623">
                  <c:v>-1000.000000</c:v>
                </c:pt>
                <c:pt idx="624">
                  <c:v>-1000.000000</c:v>
                </c:pt>
                <c:pt idx="625">
                  <c:v>25000.000000</c:v>
                </c:pt>
                <c:pt idx="626">
                  <c:v>37500.000000</c:v>
                </c:pt>
                <c:pt idx="627">
                  <c:v>62500.000000</c:v>
                </c:pt>
                <c:pt idx="628">
                  <c:v>75000.000000</c:v>
                </c:pt>
                <c:pt idx="629">
                  <c:v>101000.000000</c:v>
                </c:pt>
                <c:pt idx="630">
                  <c:v>101000.000000</c:v>
                </c:pt>
                <c:pt idx="631">
                  <c:v>75000.000000</c:v>
                </c:pt>
                <c:pt idx="632">
                  <c:v>62500.000000</c:v>
                </c:pt>
                <c:pt idx="633">
                  <c:v>37500.000000</c:v>
                </c:pt>
                <c:pt idx="634">
                  <c:v>25000.000000</c:v>
                </c:pt>
                <c:pt idx="635">
                  <c:v>-1000.000000</c:v>
                </c:pt>
                <c:pt idx="636">
                  <c:v>-1000.000000</c:v>
                </c:pt>
                <c:pt idx="637">
                  <c:v>25000.000000</c:v>
                </c:pt>
                <c:pt idx="638">
                  <c:v>37500.000000</c:v>
                </c:pt>
                <c:pt idx="639">
                  <c:v>62500.000000</c:v>
                </c:pt>
                <c:pt idx="640">
                  <c:v>75000.000000</c:v>
                </c:pt>
                <c:pt idx="641">
                  <c:v>101000.000000</c:v>
                </c:pt>
                <c:pt idx="642">
                  <c:v>101000.000000</c:v>
                </c:pt>
                <c:pt idx="643">
                  <c:v>75000.000000</c:v>
                </c:pt>
                <c:pt idx="644">
                  <c:v>62500.000000</c:v>
                </c:pt>
                <c:pt idx="645">
                  <c:v>37500.000000</c:v>
                </c:pt>
                <c:pt idx="646">
                  <c:v>25000.000000</c:v>
                </c:pt>
                <c:pt idx="647">
                  <c:v>-1000.000000</c:v>
                </c:pt>
                <c:pt idx="648">
                  <c:v>-1000.000000</c:v>
                </c:pt>
                <c:pt idx="649">
                  <c:v>25000.000000</c:v>
                </c:pt>
                <c:pt idx="650">
                  <c:v>37500.000000</c:v>
                </c:pt>
                <c:pt idx="651">
                  <c:v>62500.000000</c:v>
                </c:pt>
                <c:pt idx="652">
                  <c:v>75000.000000</c:v>
                </c:pt>
                <c:pt idx="653">
                  <c:v>101000.000000</c:v>
                </c:pt>
                <c:pt idx="654">
                  <c:v>101000.000000</c:v>
                </c:pt>
                <c:pt idx="655">
                  <c:v>75000.000000</c:v>
                </c:pt>
                <c:pt idx="656">
                  <c:v>62500.000000</c:v>
                </c:pt>
                <c:pt idx="657">
                  <c:v>37500.000000</c:v>
                </c:pt>
                <c:pt idx="658">
                  <c:v>25000.000000</c:v>
                </c:pt>
                <c:pt idx="659">
                  <c:v>-1000.000000</c:v>
                </c:pt>
                <c:pt idx="660">
                  <c:v>-1000.000000</c:v>
                </c:pt>
                <c:pt idx="661">
                  <c:v>25000.000000</c:v>
                </c:pt>
                <c:pt idx="662">
                  <c:v>37500.000000</c:v>
                </c:pt>
                <c:pt idx="663">
                  <c:v>62500.000000</c:v>
                </c:pt>
                <c:pt idx="664">
                  <c:v>75000.000000</c:v>
                </c:pt>
                <c:pt idx="665">
                  <c:v>101000.000000</c:v>
                </c:pt>
                <c:pt idx="666">
                  <c:v>101000.000000</c:v>
                </c:pt>
                <c:pt idx="667">
                  <c:v>75000.000000</c:v>
                </c:pt>
                <c:pt idx="668">
                  <c:v>62500.000000</c:v>
                </c:pt>
                <c:pt idx="669">
                  <c:v>37500.000000</c:v>
                </c:pt>
                <c:pt idx="670">
                  <c:v>25000.000000</c:v>
                </c:pt>
                <c:pt idx="671">
                  <c:v>-1000.000000</c:v>
                </c:pt>
                <c:pt idx="672">
                  <c:v>-1000.000000</c:v>
                </c:pt>
                <c:pt idx="673">
                  <c:v>25000.000000</c:v>
                </c:pt>
                <c:pt idx="674">
                  <c:v>37500.000000</c:v>
                </c:pt>
                <c:pt idx="675">
                  <c:v>62500.000000</c:v>
                </c:pt>
                <c:pt idx="676">
                  <c:v>75000.000000</c:v>
                </c:pt>
                <c:pt idx="677">
                  <c:v>101000.000000</c:v>
                </c:pt>
                <c:pt idx="678">
                  <c:v>101000.000000</c:v>
                </c:pt>
                <c:pt idx="679">
                  <c:v>75000.000000</c:v>
                </c:pt>
                <c:pt idx="680">
                  <c:v>62500.000000</c:v>
                </c:pt>
                <c:pt idx="681">
                  <c:v>37500.000000</c:v>
                </c:pt>
                <c:pt idx="682">
                  <c:v>25000.000000</c:v>
                </c:pt>
                <c:pt idx="683">
                  <c:v>-1000.000000</c:v>
                </c:pt>
                <c:pt idx="684">
                  <c:v>-1000.000000</c:v>
                </c:pt>
                <c:pt idx="685">
                  <c:v>25000.000000</c:v>
                </c:pt>
                <c:pt idx="686">
                  <c:v>37500.000000</c:v>
                </c:pt>
                <c:pt idx="687">
                  <c:v>62500.000000</c:v>
                </c:pt>
                <c:pt idx="688">
                  <c:v>75000.000000</c:v>
                </c:pt>
                <c:pt idx="689">
                  <c:v>101000.000000</c:v>
                </c:pt>
                <c:pt idx="690">
                  <c:v>101000.000000</c:v>
                </c:pt>
                <c:pt idx="691">
                  <c:v>75000.000000</c:v>
                </c:pt>
                <c:pt idx="692">
                  <c:v>62500.000000</c:v>
                </c:pt>
                <c:pt idx="693">
                  <c:v>37500.000000</c:v>
                </c:pt>
                <c:pt idx="694">
                  <c:v>25000.000000</c:v>
                </c:pt>
                <c:pt idx="695">
                  <c:v>-1000.000000</c:v>
                </c:pt>
                <c:pt idx="696">
                  <c:v>-1000.000000</c:v>
                </c:pt>
                <c:pt idx="697">
                  <c:v>25000.000000</c:v>
                </c:pt>
                <c:pt idx="698">
                  <c:v>37500.000000</c:v>
                </c:pt>
                <c:pt idx="699">
                  <c:v>62500.000000</c:v>
                </c:pt>
                <c:pt idx="700">
                  <c:v>75000.000000</c:v>
                </c:pt>
                <c:pt idx="701">
                  <c:v>101000.000000</c:v>
                </c:pt>
                <c:pt idx="702">
                  <c:v>101000.000000</c:v>
                </c:pt>
                <c:pt idx="703">
                  <c:v>75000.000000</c:v>
                </c:pt>
                <c:pt idx="704">
                  <c:v>62500.000000</c:v>
                </c:pt>
                <c:pt idx="705">
                  <c:v>37500.000000</c:v>
                </c:pt>
                <c:pt idx="706">
                  <c:v>25000.000000</c:v>
                </c:pt>
                <c:pt idx="707">
                  <c:v>-1000.000000</c:v>
                </c:pt>
                <c:pt idx="708">
                  <c:v>-1000.000000</c:v>
                </c:pt>
                <c:pt idx="709">
                  <c:v>25000.000000</c:v>
                </c:pt>
                <c:pt idx="710">
                  <c:v>37500.000000</c:v>
                </c:pt>
                <c:pt idx="711">
                  <c:v>62500.000000</c:v>
                </c:pt>
                <c:pt idx="712">
                  <c:v>75000.000000</c:v>
                </c:pt>
                <c:pt idx="713">
                  <c:v>101000.000000</c:v>
                </c:pt>
                <c:pt idx="714">
                  <c:v>101000.000000</c:v>
                </c:pt>
                <c:pt idx="715">
                  <c:v>75000.000000</c:v>
                </c:pt>
                <c:pt idx="716">
                  <c:v>62500.000000</c:v>
                </c:pt>
                <c:pt idx="717">
                  <c:v>37500.000000</c:v>
                </c:pt>
                <c:pt idx="718">
                  <c:v>25000.000000</c:v>
                </c:pt>
                <c:pt idx="719">
                  <c:v>-1000.000000</c:v>
                </c:pt>
                <c:pt idx="720">
                  <c:v>-1000.000000</c:v>
                </c:pt>
                <c:pt idx="721">
                  <c:v>25000.000000</c:v>
                </c:pt>
                <c:pt idx="722">
                  <c:v>37500.000000</c:v>
                </c:pt>
                <c:pt idx="723">
                  <c:v>62500.000000</c:v>
                </c:pt>
                <c:pt idx="724">
                  <c:v>75000.000000</c:v>
                </c:pt>
                <c:pt idx="725">
                  <c:v>101000.000000</c:v>
                </c:pt>
                <c:pt idx="726">
                  <c:v>101000.000000</c:v>
                </c:pt>
                <c:pt idx="727">
                  <c:v>75000.000000</c:v>
                </c:pt>
                <c:pt idx="728">
                  <c:v>62500.000000</c:v>
                </c:pt>
                <c:pt idx="729">
                  <c:v>37500.000000</c:v>
                </c:pt>
                <c:pt idx="730">
                  <c:v>25000.000000</c:v>
                </c:pt>
                <c:pt idx="731">
                  <c:v>-1000.000000</c:v>
                </c:pt>
                <c:pt idx="732">
                  <c:v>-1000.000000</c:v>
                </c:pt>
                <c:pt idx="733">
                  <c:v>25000.000000</c:v>
                </c:pt>
                <c:pt idx="734">
                  <c:v>37500.000000</c:v>
                </c:pt>
                <c:pt idx="735">
                  <c:v>62500.000000</c:v>
                </c:pt>
                <c:pt idx="736">
                  <c:v>75000.000000</c:v>
                </c:pt>
                <c:pt idx="737">
                  <c:v>101000.000000</c:v>
                </c:pt>
                <c:pt idx="738">
                  <c:v>101000.000000</c:v>
                </c:pt>
                <c:pt idx="739">
                  <c:v>75000.000000</c:v>
                </c:pt>
                <c:pt idx="740">
                  <c:v>62500.000000</c:v>
                </c:pt>
                <c:pt idx="741">
                  <c:v>37500.000000</c:v>
                </c:pt>
                <c:pt idx="742">
                  <c:v>25000.000000</c:v>
                </c:pt>
                <c:pt idx="743">
                  <c:v>-1000.000000</c:v>
                </c:pt>
                <c:pt idx="744">
                  <c:v>-1000.000000</c:v>
                </c:pt>
                <c:pt idx="745">
                  <c:v>25000.000000</c:v>
                </c:pt>
                <c:pt idx="746">
                  <c:v>37500.000000</c:v>
                </c:pt>
                <c:pt idx="747">
                  <c:v>62500.000000</c:v>
                </c:pt>
                <c:pt idx="748">
                  <c:v>75000.000000</c:v>
                </c:pt>
                <c:pt idx="749">
                  <c:v>101000.000000</c:v>
                </c:pt>
                <c:pt idx="750">
                  <c:v>101000.000000</c:v>
                </c:pt>
                <c:pt idx="751">
                  <c:v>75000.000000</c:v>
                </c:pt>
                <c:pt idx="752">
                  <c:v>62500.000000</c:v>
                </c:pt>
                <c:pt idx="753">
                  <c:v>37500.000000</c:v>
                </c:pt>
                <c:pt idx="754">
                  <c:v>25000.000000</c:v>
                </c:pt>
                <c:pt idx="755">
                  <c:v>-1000.000000</c:v>
                </c:pt>
                <c:pt idx="756">
                  <c:v>-1000.000000</c:v>
                </c:pt>
                <c:pt idx="757">
                  <c:v>25000.000000</c:v>
                </c:pt>
                <c:pt idx="758">
                  <c:v>37500.000000</c:v>
                </c:pt>
                <c:pt idx="759">
                  <c:v>62500.000000</c:v>
                </c:pt>
                <c:pt idx="760">
                  <c:v>75000.000000</c:v>
                </c:pt>
                <c:pt idx="761">
                  <c:v>101000.000000</c:v>
                </c:pt>
                <c:pt idx="762">
                  <c:v>101000.000000</c:v>
                </c:pt>
                <c:pt idx="763">
                  <c:v>75000.000000</c:v>
                </c:pt>
                <c:pt idx="764">
                  <c:v>62500.000000</c:v>
                </c:pt>
                <c:pt idx="765">
                  <c:v>37500.000000</c:v>
                </c:pt>
                <c:pt idx="766">
                  <c:v>25000.000000</c:v>
                </c:pt>
                <c:pt idx="767">
                  <c:v>-1000.000000</c:v>
                </c:pt>
                <c:pt idx="768">
                  <c:v>-1000.000000</c:v>
                </c:pt>
                <c:pt idx="769">
                  <c:v>25000.000000</c:v>
                </c:pt>
                <c:pt idx="770">
                  <c:v>37500.000000</c:v>
                </c:pt>
                <c:pt idx="771">
                  <c:v>62500.000000</c:v>
                </c:pt>
                <c:pt idx="772">
                  <c:v>75000.000000</c:v>
                </c:pt>
                <c:pt idx="773">
                  <c:v>101000.000000</c:v>
                </c:pt>
                <c:pt idx="774">
                  <c:v>101000.000000</c:v>
                </c:pt>
                <c:pt idx="775">
                  <c:v>75000.000000</c:v>
                </c:pt>
                <c:pt idx="776">
                  <c:v>62500.000000</c:v>
                </c:pt>
                <c:pt idx="777">
                  <c:v>37500.000000</c:v>
                </c:pt>
                <c:pt idx="778">
                  <c:v>25000.000000</c:v>
                </c:pt>
                <c:pt idx="779">
                  <c:v>-1000.000000</c:v>
                </c:pt>
              </c:numCache>
            </c:numRef>
          </c:xVal>
          <c:yVal>
            <c:numRef>
              <c:f>Sheet1!$B$9:$HVU$9</c:f>
              <c:numCache>
                <c:ptCount val="780"/>
                <c:pt idx="0">
                  <c:v>94.000000</c:v>
                </c:pt>
                <c:pt idx="1">
                  <c:v>94.000000</c:v>
                </c:pt>
                <c:pt idx="2">
                  <c:v>297.000000</c:v>
                </c:pt>
                <c:pt idx="3">
                  <c:v>297.000000</c:v>
                </c:pt>
                <c:pt idx="4">
                  <c:v>1031.000000</c:v>
                </c:pt>
                <c:pt idx="5">
                  <c:v>1031.000000</c:v>
                </c:pt>
                <c:pt idx="6">
                  <c:v>1032.000000</c:v>
                </c:pt>
                <c:pt idx="7">
                  <c:v>1032.000000</c:v>
                </c:pt>
                <c:pt idx="8">
                  <c:v>297.500000</c:v>
                </c:pt>
                <c:pt idx="9">
                  <c:v>297.500000</c:v>
                </c:pt>
                <c:pt idx="10">
                  <c:v>95.000000</c:v>
                </c:pt>
                <c:pt idx="11">
                  <c:v>95.000000</c:v>
                </c:pt>
                <c:pt idx="12">
                  <c:v>96.000000</c:v>
                </c:pt>
                <c:pt idx="13">
                  <c:v>96.000000</c:v>
                </c:pt>
                <c:pt idx="14">
                  <c:v>298.000000</c:v>
                </c:pt>
                <c:pt idx="15">
                  <c:v>298.000000</c:v>
                </c:pt>
                <c:pt idx="16">
                  <c:v>1033.000000</c:v>
                </c:pt>
                <c:pt idx="17">
                  <c:v>1033.000000</c:v>
                </c:pt>
                <c:pt idx="18">
                  <c:v>1034.000000</c:v>
                </c:pt>
                <c:pt idx="19">
                  <c:v>1034.000000</c:v>
                </c:pt>
                <c:pt idx="20">
                  <c:v>298.500000</c:v>
                </c:pt>
                <c:pt idx="21">
                  <c:v>298.500000</c:v>
                </c:pt>
                <c:pt idx="22">
                  <c:v>97.000000</c:v>
                </c:pt>
                <c:pt idx="23">
                  <c:v>97.000000</c:v>
                </c:pt>
                <c:pt idx="24">
                  <c:v>98.000000</c:v>
                </c:pt>
                <c:pt idx="25">
                  <c:v>98.000000</c:v>
                </c:pt>
                <c:pt idx="26">
                  <c:v>299.000000</c:v>
                </c:pt>
                <c:pt idx="27">
                  <c:v>299.000000</c:v>
                </c:pt>
                <c:pt idx="28">
                  <c:v>1035.000000</c:v>
                </c:pt>
                <c:pt idx="29">
                  <c:v>1035.000000</c:v>
                </c:pt>
                <c:pt idx="30">
                  <c:v>1036.000000</c:v>
                </c:pt>
                <c:pt idx="31">
                  <c:v>1036.000000</c:v>
                </c:pt>
                <c:pt idx="32">
                  <c:v>299.500000</c:v>
                </c:pt>
                <c:pt idx="33">
                  <c:v>299.500000</c:v>
                </c:pt>
                <c:pt idx="34">
                  <c:v>99.000000</c:v>
                </c:pt>
                <c:pt idx="35">
                  <c:v>99.000000</c:v>
                </c:pt>
                <c:pt idx="36">
                  <c:v>100.000000</c:v>
                </c:pt>
                <c:pt idx="37">
                  <c:v>100.000000</c:v>
                </c:pt>
                <c:pt idx="38">
                  <c:v>300.000000</c:v>
                </c:pt>
                <c:pt idx="39">
                  <c:v>300.000000</c:v>
                </c:pt>
                <c:pt idx="40">
                  <c:v>1037.000000</c:v>
                </c:pt>
                <c:pt idx="41">
                  <c:v>1037.000000</c:v>
                </c:pt>
                <c:pt idx="42">
                  <c:v>1038.000000</c:v>
                </c:pt>
                <c:pt idx="43">
                  <c:v>1038.000000</c:v>
                </c:pt>
                <c:pt idx="44">
                  <c:v>300.500000</c:v>
                </c:pt>
                <c:pt idx="45">
                  <c:v>300.500000</c:v>
                </c:pt>
                <c:pt idx="46">
                  <c:v>101.000000</c:v>
                </c:pt>
                <c:pt idx="47">
                  <c:v>101.000000</c:v>
                </c:pt>
                <c:pt idx="48">
                  <c:v>102.000000</c:v>
                </c:pt>
                <c:pt idx="49">
                  <c:v>102.000000</c:v>
                </c:pt>
                <c:pt idx="50">
                  <c:v>301.000000</c:v>
                </c:pt>
                <c:pt idx="51">
                  <c:v>301.000000</c:v>
                </c:pt>
                <c:pt idx="52">
                  <c:v>1039.000000</c:v>
                </c:pt>
                <c:pt idx="53">
                  <c:v>1039.000000</c:v>
                </c:pt>
                <c:pt idx="54">
                  <c:v>1040.000000</c:v>
                </c:pt>
                <c:pt idx="55">
                  <c:v>1040.000000</c:v>
                </c:pt>
                <c:pt idx="56">
                  <c:v>301.500000</c:v>
                </c:pt>
                <c:pt idx="57">
                  <c:v>301.500000</c:v>
                </c:pt>
                <c:pt idx="58">
                  <c:v>103.000000</c:v>
                </c:pt>
                <c:pt idx="59">
                  <c:v>103.000000</c:v>
                </c:pt>
                <c:pt idx="60">
                  <c:v>104.000000</c:v>
                </c:pt>
                <c:pt idx="61">
                  <c:v>104.000000</c:v>
                </c:pt>
                <c:pt idx="62">
                  <c:v>302.000000</c:v>
                </c:pt>
                <c:pt idx="63">
                  <c:v>302.000000</c:v>
                </c:pt>
                <c:pt idx="64">
                  <c:v>1041.000000</c:v>
                </c:pt>
                <c:pt idx="65">
                  <c:v>1041.000000</c:v>
                </c:pt>
                <c:pt idx="66">
                  <c:v>1042.000000</c:v>
                </c:pt>
                <c:pt idx="67">
                  <c:v>1042.000000</c:v>
                </c:pt>
                <c:pt idx="68">
                  <c:v>302.500000</c:v>
                </c:pt>
                <c:pt idx="69">
                  <c:v>302.500000</c:v>
                </c:pt>
                <c:pt idx="70">
                  <c:v>105.000000</c:v>
                </c:pt>
                <c:pt idx="71">
                  <c:v>105.000000</c:v>
                </c:pt>
                <c:pt idx="72">
                  <c:v>106.000000</c:v>
                </c:pt>
                <c:pt idx="73">
                  <c:v>106.000000</c:v>
                </c:pt>
                <c:pt idx="74">
                  <c:v>303.000000</c:v>
                </c:pt>
                <c:pt idx="75">
                  <c:v>303.000000</c:v>
                </c:pt>
                <c:pt idx="76">
                  <c:v>1043.000000</c:v>
                </c:pt>
                <c:pt idx="77">
                  <c:v>1043.000000</c:v>
                </c:pt>
                <c:pt idx="78">
                  <c:v>1044.000000</c:v>
                </c:pt>
                <c:pt idx="79">
                  <c:v>1044.000000</c:v>
                </c:pt>
                <c:pt idx="80">
                  <c:v>303.500000</c:v>
                </c:pt>
                <c:pt idx="81">
                  <c:v>303.500000</c:v>
                </c:pt>
                <c:pt idx="82">
                  <c:v>107.000000</c:v>
                </c:pt>
                <c:pt idx="83">
                  <c:v>107.000000</c:v>
                </c:pt>
                <c:pt idx="84">
                  <c:v>108.000000</c:v>
                </c:pt>
                <c:pt idx="85">
                  <c:v>108.000000</c:v>
                </c:pt>
                <c:pt idx="86">
                  <c:v>304.000000</c:v>
                </c:pt>
                <c:pt idx="87">
                  <c:v>304.000000</c:v>
                </c:pt>
                <c:pt idx="88">
                  <c:v>1045.000000</c:v>
                </c:pt>
                <c:pt idx="89">
                  <c:v>1045.000000</c:v>
                </c:pt>
                <c:pt idx="90">
                  <c:v>1046.000000</c:v>
                </c:pt>
                <c:pt idx="91">
                  <c:v>1046.000000</c:v>
                </c:pt>
                <c:pt idx="92">
                  <c:v>304.500000</c:v>
                </c:pt>
                <c:pt idx="93">
                  <c:v>304.500000</c:v>
                </c:pt>
                <c:pt idx="94">
                  <c:v>109.000000</c:v>
                </c:pt>
                <c:pt idx="95">
                  <c:v>109.000000</c:v>
                </c:pt>
                <c:pt idx="96">
                  <c:v>110.000000</c:v>
                </c:pt>
                <c:pt idx="97">
                  <c:v>110.000000</c:v>
                </c:pt>
                <c:pt idx="98">
                  <c:v>305.000000</c:v>
                </c:pt>
                <c:pt idx="99">
                  <c:v>305.000000</c:v>
                </c:pt>
                <c:pt idx="100">
                  <c:v>1047.000000</c:v>
                </c:pt>
                <c:pt idx="101">
                  <c:v>1047.000000</c:v>
                </c:pt>
                <c:pt idx="102">
                  <c:v>1048.000000</c:v>
                </c:pt>
                <c:pt idx="103">
                  <c:v>1048.000000</c:v>
                </c:pt>
                <c:pt idx="104">
                  <c:v>305.500000</c:v>
                </c:pt>
                <c:pt idx="105">
                  <c:v>305.500000</c:v>
                </c:pt>
                <c:pt idx="106">
                  <c:v>111.000000</c:v>
                </c:pt>
                <c:pt idx="107">
                  <c:v>111.000000</c:v>
                </c:pt>
                <c:pt idx="108">
                  <c:v>112.000000</c:v>
                </c:pt>
                <c:pt idx="109">
                  <c:v>112.000000</c:v>
                </c:pt>
                <c:pt idx="110">
                  <c:v>306.000000</c:v>
                </c:pt>
                <c:pt idx="111">
                  <c:v>306.000000</c:v>
                </c:pt>
                <c:pt idx="112">
                  <c:v>1049.000000</c:v>
                </c:pt>
                <c:pt idx="113">
                  <c:v>1049.000000</c:v>
                </c:pt>
                <c:pt idx="114">
                  <c:v>1050.000000</c:v>
                </c:pt>
                <c:pt idx="115">
                  <c:v>1050.000000</c:v>
                </c:pt>
                <c:pt idx="116">
                  <c:v>306.500000</c:v>
                </c:pt>
                <c:pt idx="117">
                  <c:v>306.500000</c:v>
                </c:pt>
                <c:pt idx="118">
                  <c:v>113.000000</c:v>
                </c:pt>
                <c:pt idx="119">
                  <c:v>113.000000</c:v>
                </c:pt>
                <c:pt idx="120">
                  <c:v>114.000000</c:v>
                </c:pt>
                <c:pt idx="121">
                  <c:v>114.000000</c:v>
                </c:pt>
                <c:pt idx="122">
                  <c:v>307.000000</c:v>
                </c:pt>
                <c:pt idx="123">
                  <c:v>307.000000</c:v>
                </c:pt>
                <c:pt idx="124">
                  <c:v>1051.000000</c:v>
                </c:pt>
                <c:pt idx="125">
                  <c:v>1051.000000</c:v>
                </c:pt>
                <c:pt idx="126">
                  <c:v>1052.000000</c:v>
                </c:pt>
                <c:pt idx="127">
                  <c:v>1052.000000</c:v>
                </c:pt>
                <c:pt idx="128">
                  <c:v>307.500000</c:v>
                </c:pt>
                <c:pt idx="129">
                  <c:v>307.500000</c:v>
                </c:pt>
                <c:pt idx="130">
                  <c:v>115.000000</c:v>
                </c:pt>
                <c:pt idx="131">
                  <c:v>115.000000</c:v>
                </c:pt>
                <c:pt idx="132">
                  <c:v>116.000000</c:v>
                </c:pt>
                <c:pt idx="133">
                  <c:v>116.000000</c:v>
                </c:pt>
                <c:pt idx="134">
                  <c:v>308.000000</c:v>
                </c:pt>
                <c:pt idx="135">
                  <c:v>308.000000</c:v>
                </c:pt>
                <c:pt idx="136">
                  <c:v>1053.000000</c:v>
                </c:pt>
                <c:pt idx="137">
                  <c:v>1053.000000</c:v>
                </c:pt>
                <c:pt idx="138">
                  <c:v>1054.000000</c:v>
                </c:pt>
                <c:pt idx="139">
                  <c:v>1054.000000</c:v>
                </c:pt>
                <c:pt idx="140">
                  <c:v>308.500000</c:v>
                </c:pt>
                <c:pt idx="141">
                  <c:v>308.500000</c:v>
                </c:pt>
                <c:pt idx="142">
                  <c:v>117.000000</c:v>
                </c:pt>
                <c:pt idx="143">
                  <c:v>117.000000</c:v>
                </c:pt>
                <c:pt idx="144">
                  <c:v>118.000000</c:v>
                </c:pt>
                <c:pt idx="145">
                  <c:v>118.000000</c:v>
                </c:pt>
                <c:pt idx="146">
                  <c:v>309.000000</c:v>
                </c:pt>
                <c:pt idx="147">
                  <c:v>309.000000</c:v>
                </c:pt>
                <c:pt idx="148">
                  <c:v>1055.000000</c:v>
                </c:pt>
                <c:pt idx="149">
                  <c:v>1055.000000</c:v>
                </c:pt>
                <c:pt idx="150">
                  <c:v>1056.000000</c:v>
                </c:pt>
                <c:pt idx="151">
                  <c:v>1056.000000</c:v>
                </c:pt>
                <c:pt idx="152">
                  <c:v>309.500000</c:v>
                </c:pt>
                <c:pt idx="153">
                  <c:v>309.500000</c:v>
                </c:pt>
                <c:pt idx="154">
                  <c:v>119.000000</c:v>
                </c:pt>
                <c:pt idx="155">
                  <c:v>119.000000</c:v>
                </c:pt>
                <c:pt idx="156">
                  <c:v>120.000000</c:v>
                </c:pt>
                <c:pt idx="157">
                  <c:v>120.000000</c:v>
                </c:pt>
                <c:pt idx="158">
                  <c:v>310.000000</c:v>
                </c:pt>
                <c:pt idx="159">
                  <c:v>310.000000</c:v>
                </c:pt>
                <c:pt idx="160">
                  <c:v>1057.000000</c:v>
                </c:pt>
                <c:pt idx="161">
                  <c:v>1057.000000</c:v>
                </c:pt>
                <c:pt idx="162">
                  <c:v>1058.000000</c:v>
                </c:pt>
                <c:pt idx="163">
                  <c:v>1058.000000</c:v>
                </c:pt>
                <c:pt idx="164">
                  <c:v>310.500000</c:v>
                </c:pt>
                <c:pt idx="165">
                  <c:v>310.500000</c:v>
                </c:pt>
                <c:pt idx="166">
                  <c:v>121.000000</c:v>
                </c:pt>
                <c:pt idx="167">
                  <c:v>121.000000</c:v>
                </c:pt>
                <c:pt idx="168">
                  <c:v>122.000000</c:v>
                </c:pt>
                <c:pt idx="169">
                  <c:v>122.000000</c:v>
                </c:pt>
                <c:pt idx="170">
                  <c:v>311.000000</c:v>
                </c:pt>
                <c:pt idx="171">
                  <c:v>311.000000</c:v>
                </c:pt>
                <c:pt idx="172">
                  <c:v>1059.000000</c:v>
                </c:pt>
                <c:pt idx="173">
                  <c:v>1059.000000</c:v>
                </c:pt>
                <c:pt idx="174">
                  <c:v>1060.000000</c:v>
                </c:pt>
                <c:pt idx="175">
                  <c:v>1060.000000</c:v>
                </c:pt>
                <c:pt idx="176">
                  <c:v>311.500000</c:v>
                </c:pt>
                <c:pt idx="177">
                  <c:v>311.500000</c:v>
                </c:pt>
                <c:pt idx="178">
                  <c:v>123.000000</c:v>
                </c:pt>
                <c:pt idx="179">
                  <c:v>123.000000</c:v>
                </c:pt>
                <c:pt idx="180">
                  <c:v>124.000000</c:v>
                </c:pt>
                <c:pt idx="181">
                  <c:v>124.000000</c:v>
                </c:pt>
                <c:pt idx="182">
                  <c:v>312.000000</c:v>
                </c:pt>
                <c:pt idx="183">
                  <c:v>312.000000</c:v>
                </c:pt>
                <c:pt idx="184">
                  <c:v>1061.000000</c:v>
                </c:pt>
                <c:pt idx="185">
                  <c:v>1061.000000</c:v>
                </c:pt>
                <c:pt idx="186">
                  <c:v>1062.000000</c:v>
                </c:pt>
                <c:pt idx="187">
                  <c:v>1062.000000</c:v>
                </c:pt>
                <c:pt idx="188">
                  <c:v>312.500000</c:v>
                </c:pt>
                <c:pt idx="189">
                  <c:v>312.500000</c:v>
                </c:pt>
                <c:pt idx="190">
                  <c:v>125.000000</c:v>
                </c:pt>
                <c:pt idx="191">
                  <c:v>125.000000</c:v>
                </c:pt>
                <c:pt idx="192">
                  <c:v>126.000000</c:v>
                </c:pt>
                <c:pt idx="193">
                  <c:v>126.000000</c:v>
                </c:pt>
                <c:pt idx="194">
                  <c:v>313.000000</c:v>
                </c:pt>
                <c:pt idx="195">
                  <c:v>313.000000</c:v>
                </c:pt>
                <c:pt idx="196">
                  <c:v>1063.000000</c:v>
                </c:pt>
                <c:pt idx="197">
                  <c:v>1063.000000</c:v>
                </c:pt>
                <c:pt idx="198">
                  <c:v>1064.000000</c:v>
                </c:pt>
                <c:pt idx="199">
                  <c:v>1064.000000</c:v>
                </c:pt>
                <c:pt idx="200">
                  <c:v>313.500000</c:v>
                </c:pt>
                <c:pt idx="201">
                  <c:v>313.500000</c:v>
                </c:pt>
                <c:pt idx="202">
                  <c:v>127.000000</c:v>
                </c:pt>
                <c:pt idx="203">
                  <c:v>127.000000</c:v>
                </c:pt>
                <c:pt idx="204">
                  <c:v>128.000000</c:v>
                </c:pt>
                <c:pt idx="205">
                  <c:v>128.000000</c:v>
                </c:pt>
                <c:pt idx="206">
                  <c:v>314.000000</c:v>
                </c:pt>
                <c:pt idx="207">
                  <c:v>314.000000</c:v>
                </c:pt>
                <c:pt idx="208">
                  <c:v>1065.000000</c:v>
                </c:pt>
                <c:pt idx="209">
                  <c:v>1065.000000</c:v>
                </c:pt>
                <c:pt idx="210">
                  <c:v>1066.000000</c:v>
                </c:pt>
                <c:pt idx="211">
                  <c:v>1066.000000</c:v>
                </c:pt>
                <c:pt idx="212">
                  <c:v>314.500000</c:v>
                </c:pt>
                <c:pt idx="213">
                  <c:v>314.500000</c:v>
                </c:pt>
                <c:pt idx="214">
                  <c:v>129.000000</c:v>
                </c:pt>
                <c:pt idx="215">
                  <c:v>129.000000</c:v>
                </c:pt>
                <c:pt idx="216">
                  <c:v>130.000000</c:v>
                </c:pt>
                <c:pt idx="217">
                  <c:v>130.000000</c:v>
                </c:pt>
                <c:pt idx="218">
                  <c:v>315.000000</c:v>
                </c:pt>
                <c:pt idx="219">
                  <c:v>315.000000</c:v>
                </c:pt>
                <c:pt idx="220">
                  <c:v>1067.000000</c:v>
                </c:pt>
                <c:pt idx="221">
                  <c:v>1067.000000</c:v>
                </c:pt>
                <c:pt idx="222">
                  <c:v>1068.000000</c:v>
                </c:pt>
                <c:pt idx="223">
                  <c:v>1068.000000</c:v>
                </c:pt>
                <c:pt idx="224">
                  <c:v>315.500000</c:v>
                </c:pt>
                <c:pt idx="225">
                  <c:v>315.500000</c:v>
                </c:pt>
                <c:pt idx="226">
                  <c:v>131.000000</c:v>
                </c:pt>
                <c:pt idx="227">
                  <c:v>131.000000</c:v>
                </c:pt>
                <c:pt idx="228">
                  <c:v>132.000000</c:v>
                </c:pt>
                <c:pt idx="229">
                  <c:v>132.000000</c:v>
                </c:pt>
                <c:pt idx="230">
                  <c:v>316.000000</c:v>
                </c:pt>
                <c:pt idx="231">
                  <c:v>316.000000</c:v>
                </c:pt>
                <c:pt idx="232">
                  <c:v>1069.000000</c:v>
                </c:pt>
                <c:pt idx="233">
                  <c:v>1069.000000</c:v>
                </c:pt>
                <c:pt idx="234">
                  <c:v>1070.000000</c:v>
                </c:pt>
                <c:pt idx="235">
                  <c:v>1070.000000</c:v>
                </c:pt>
                <c:pt idx="236">
                  <c:v>316.500000</c:v>
                </c:pt>
                <c:pt idx="237">
                  <c:v>316.500000</c:v>
                </c:pt>
                <c:pt idx="238">
                  <c:v>133.000000</c:v>
                </c:pt>
                <c:pt idx="239">
                  <c:v>133.000000</c:v>
                </c:pt>
                <c:pt idx="240">
                  <c:v>134.000000</c:v>
                </c:pt>
                <c:pt idx="241">
                  <c:v>134.000000</c:v>
                </c:pt>
                <c:pt idx="242">
                  <c:v>317.000000</c:v>
                </c:pt>
                <c:pt idx="243">
                  <c:v>317.000000</c:v>
                </c:pt>
                <c:pt idx="244">
                  <c:v>1071.000000</c:v>
                </c:pt>
                <c:pt idx="245">
                  <c:v>1071.000000</c:v>
                </c:pt>
                <c:pt idx="246">
                  <c:v>1072.000000</c:v>
                </c:pt>
                <c:pt idx="247">
                  <c:v>1072.000000</c:v>
                </c:pt>
                <c:pt idx="248">
                  <c:v>317.500000</c:v>
                </c:pt>
                <c:pt idx="249">
                  <c:v>317.500000</c:v>
                </c:pt>
                <c:pt idx="250">
                  <c:v>135.000000</c:v>
                </c:pt>
                <c:pt idx="251">
                  <c:v>135.000000</c:v>
                </c:pt>
                <c:pt idx="252">
                  <c:v>136.000000</c:v>
                </c:pt>
                <c:pt idx="253">
                  <c:v>136.000000</c:v>
                </c:pt>
                <c:pt idx="254">
                  <c:v>318.000000</c:v>
                </c:pt>
                <c:pt idx="255">
                  <c:v>318.000000</c:v>
                </c:pt>
                <c:pt idx="256">
                  <c:v>1073.000000</c:v>
                </c:pt>
                <c:pt idx="257">
                  <c:v>1073.000000</c:v>
                </c:pt>
                <c:pt idx="258">
                  <c:v>1074.000000</c:v>
                </c:pt>
                <c:pt idx="259">
                  <c:v>1074.000000</c:v>
                </c:pt>
                <c:pt idx="260">
                  <c:v>318.500000</c:v>
                </c:pt>
                <c:pt idx="261">
                  <c:v>318.500000</c:v>
                </c:pt>
                <c:pt idx="262">
                  <c:v>137.000000</c:v>
                </c:pt>
                <c:pt idx="263">
                  <c:v>137.000000</c:v>
                </c:pt>
                <c:pt idx="264">
                  <c:v>138.000000</c:v>
                </c:pt>
                <c:pt idx="265">
                  <c:v>138.000000</c:v>
                </c:pt>
                <c:pt idx="266">
                  <c:v>319.000000</c:v>
                </c:pt>
                <c:pt idx="267">
                  <c:v>319.000000</c:v>
                </c:pt>
                <c:pt idx="268">
                  <c:v>1075.000000</c:v>
                </c:pt>
                <c:pt idx="269">
                  <c:v>1075.000000</c:v>
                </c:pt>
                <c:pt idx="270">
                  <c:v>1076.000000</c:v>
                </c:pt>
                <c:pt idx="271">
                  <c:v>1076.000000</c:v>
                </c:pt>
                <c:pt idx="272">
                  <c:v>319.500000</c:v>
                </c:pt>
                <c:pt idx="273">
                  <c:v>319.500000</c:v>
                </c:pt>
                <c:pt idx="274">
                  <c:v>139.000000</c:v>
                </c:pt>
                <c:pt idx="275">
                  <c:v>139.000000</c:v>
                </c:pt>
                <c:pt idx="276">
                  <c:v>140.000000</c:v>
                </c:pt>
                <c:pt idx="277">
                  <c:v>140.000000</c:v>
                </c:pt>
                <c:pt idx="278">
                  <c:v>320.000000</c:v>
                </c:pt>
                <c:pt idx="279">
                  <c:v>320.000000</c:v>
                </c:pt>
                <c:pt idx="280">
                  <c:v>1077.000000</c:v>
                </c:pt>
                <c:pt idx="281">
                  <c:v>1077.000000</c:v>
                </c:pt>
                <c:pt idx="282">
                  <c:v>1078.000000</c:v>
                </c:pt>
                <c:pt idx="283">
                  <c:v>1078.000000</c:v>
                </c:pt>
                <c:pt idx="284">
                  <c:v>320.500000</c:v>
                </c:pt>
                <c:pt idx="285">
                  <c:v>320.500000</c:v>
                </c:pt>
                <c:pt idx="286">
                  <c:v>141.000000</c:v>
                </c:pt>
                <c:pt idx="287">
                  <c:v>141.000000</c:v>
                </c:pt>
                <c:pt idx="288">
                  <c:v>142.000000</c:v>
                </c:pt>
                <c:pt idx="289">
                  <c:v>142.000000</c:v>
                </c:pt>
                <c:pt idx="290">
                  <c:v>321.000000</c:v>
                </c:pt>
                <c:pt idx="291">
                  <c:v>321.000000</c:v>
                </c:pt>
                <c:pt idx="292">
                  <c:v>1079.000000</c:v>
                </c:pt>
                <c:pt idx="293">
                  <c:v>1079.000000</c:v>
                </c:pt>
                <c:pt idx="294">
                  <c:v>1080.000000</c:v>
                </c:pt>
                <c:pt idx="295">
                  <c:v>1080.000000</c:v>
                </c:pt>
                <c:pt idx="296">
                  <c:v>352.500000</c:v>
                </c:pt>
                <c:pt idx="297">
                  <c:v>352.500000</c:v>
                </c:pt>
                <c:pt idx="298">
                  <c:v>205.000000</c:v>
                </c:pt>
                <c:pt idx="299">
                  <c:v>205.000000</c:v>
                </c:pt>
                <c:pt idx="300">
                  <c:v>206.000000</c:v>
                </c:pt>
                <c:pt idx="301">
                  <c:v>206.000000</c:v>
                </c:pt>
                <c:pt idx="302">
                  <c:v>353.000000</c:v>
                </c:pt>
                <c:pt idx="303">
                  <c:v>353.000000</c:v>
                </c:pt>
                <c:pt idx="304">
                  <c:v>1081.000000</c:v>
                </c:pt>
                <c:pt idx="305">
                  <c:v>1081.000000</c:v>
                </c:pt>
                <c:pt idx="306">
                  <c:v>1082.000000</c:v>
                </c:pt>
                <c:pt idx="307">
                  <c:v>1082.000000</c:v>
                </c:pt>
                <c:pt idx="308">
                  <c:v>353.500000</c:v>
                </c:pt>
                <c:pt idx="309">
                  <c:v>353.500000</c:v>
                </c:pt>
                <c:pt idx="310">
                  <c:v>207.000000</c:v>
                </c:pt>
                <c:pt idx="311">
                  <c:v>207.000000</c:v>
                </c:pt>
                <c:pt idx="312">
                  <c:v>358.000000</c:v>
                </c:pt>
                <c:pt idx="313">
                  <c:v>358.000000</c:v>
                </c:pt>
                <c:pt idx="314">
                  <c:v>429.000000</c:v>
                </c:pt>
                <c:pt idx="315">
                  <c:v>429.000000</c:v>
                </c:pt>
                <c:pt idx="316">
                  <c:v>1083.000000</c:v>
                </c:pt>
                <c:pt idx="317">
                  <c:v>1083.000000</c:v>
                </c:pt>
                <c:pt idx="318">
                  <c:v>1084.000000</c:v>
                </c:pt>
                <c:pt idx="319">
                  <c:v>1084.000000</c:v>
                </c:pt>
                <c:pt idx="320">
                  <c:v>429.500000</c:v>
                </c:pt>
                <c:pt idx="321">
                  <c:v>429.500000</c:v>
                </c:pt>
                <c:pt idx="322">
                  <c:v>359.000000</c:v>
                </c:pt>
                <c:pt idx="323">
                  <c:v>359.000000</c:v>
                </c:pt>
                <c:pt idx="324">
                  <c:v>360.000000</c:v>
                </c:pt>
                <c:pt idx="325">
                  <c:v>360.000000</c:v>
                </c:pt>
                <c:pt idx="326">
                  <c:v>430.000000</c:v>
                </c:pt>
                <c:pt idx="327">
                  <c:v>430.000000</c:v>
                </c:pt>
                <c:pt idx="328">
                  <c:v>1085.000000</c:v>
                </c:pt>
                <c:pt idx="329">
                  <c:v>1085.000000</c:v>
                </c:pt>
                <c:pt idx="330">
                  <c:v>1086.000000</c:v>
                </c:pt>
                <c:pt idx="331">
                  <c:v>1086.000000</c:v>
                </c:pt>
                <c:pt idx="332">
                  <c:v>430.500000</c:v>
                </c:pt>
                <c:pt idx="333">
                  <c:v>430.500000</c:v>
                </c:pt>
                <c:pt idx="334">
                  <c:v>361.000000</c:v>
                </c:pt>
                <c:pt idx="335">
                  <c:v>361.000000</c:v>
                </c:pt>
                <c:pt idx="336">
                  <c:v>362.000000</c:v>
                </c:pt>
                <c:pt idx="337">
                  <c:v>362.000000</c:v>
                </c:pt>
                <c:pt idx="338">
                  <c:v>431.000000</c:v>
                </c:pt>
                <c:pt idx="339">
                  <c:v>431.000000</c:v>
                </c:pt>
                <c:pt idx="340">
                  <c:v>1087.000000</c:v>
                </c:pt>
                <c:pt idx="341">
                  <c:v>1087.000000</c:v>
                </c:pt>
                <c:pt idx="342">
                  <c:v>1088.000000</c:v>
                </c:pt>
                <c:pt idx="343">
                  <c:v>1088.000000</c:v>
                </c:pt>
                <c:pt idx="344">
                  <c:v>431.500000</c:v>
                </c:pt>
                <c:pt idx="345">
                  <c:v>431.500000</c:v>
                </c:pt>
                <c:pt idx="346">
                  <c:v>363.000000</c:v>
                </c:pt>
                <c:pt idx="347">
                  <c:v>363.000000</c:v>
                </c:pt>
                <c:pt idx="348">
                  <c:v>364.000000</c:v>
                </c:pt>
                <c:pt idx="349">
                  <c:v>364.000000</c:v>
                </c:pt>
                <c:pt idx="350">
                  <c:v>432.000000</c:v>
                </c:pt>
                <c:pt idx="351">
                  <c:v>432.000000</c:v>
                </c:pt>
                <c:pt idx="352">
                  <c:v>1089.000000</c:v>
                </c:pt>
                <c:pt idx="353">
                  <c:v>1089.000000</c:v>
                </c:pt>
                <c:pt idx="354">
                  <c:v>1090.000000</c:v>
                </c:pt>
                <c:pt idx="355">
                  <c:v>1090.000000</c:v>
                </c:pt>
                <c:pt idx="356">
                  <c:v>432.500000</c:v>
                </c:pt>
                <c:pt idx="357">
                  <c:v>432.500000</c:v>
                </c:pt>
                <c:pt idx="358">
                  <c:v>365.000000</c:v>
                </c:pt>
                <c:pt idx="359">
                  <c:v>365.000000</c:v>
                </c:pt>
                <c:pt idx="360">
                  <c:v>366.000000</c:v>
                </c:pt>
                <c:pt idx="361">
                  <c:v>366.000000</c:v>
                </c:pt>
                <c:pt idx="362">
                  <c:v>433.000000</c:v>
                </c:pt>
                <c:pt idx="363">
                  <c:v>433.000000</c:v>
                </c:pt>
                <c:pt idx="364">
                  <c:v>1091.000000</c:v>
                </c:pt>
                <c:pt idx="365">
                  <c:v>1091.000000</c:v>
                </c:pt>
                <c:pt idx="366">
                  <c:v>1092.000000</c:v>
                </c:pt>
                <c:pt idx="367">
                  <c:v>1092.000000</c:v>
                </c:pt>
                <c:pt idx="368">
                  <c:v>433.500000</c:v>
                </c:pt>
                <c:pt idx="369">
                  <c:v>433.500000</c:v>
                </c:pt>
                <c:pt idx="370">
                  <c:v>367.000000</c:v>
                </c:pt>
                <c:pt idx="371">
                  <c:v>367.000000</c:v>
                </c:pt>
                <c:pt idx="372">
                  <c:v>368.000000</c:v>
                </c:pt>
                <c:pt idx="373">
                  <c:v>368.000000</c:v>
                </c:pt>
                <c:pt idx="374">
                  <c:v>434.000000</c:v>
                </c:pt>
                <c:pt idx="375">
                  <c:v>434.000000</c:v>
                </c:pt>
                <c:pt idx="376">
                  <c:v>1093.000000</c:v>
                </c:pt>
                <c:pt idx="377">
                  <c:v>1093.000000</c:v>
                </c:pt>
                <c:pt idx="378">
                  <c:v>1094.000000</c:v>
                </c:pt>
                <c:pt idx="379">
                  <c:v>1094.000000</c:v>
                </c:pt>
                <c:pt idx="380">
                  <c:v>434.500000</c:v>
                </c:pt>
                <c:pt idx="381">
                  <c:v>434.500000</c:v>
                </c:pt>
                <c:pt idx="382">
                  <c:v>369.000000</c:v>
                </c:pt>
                <c:pt idx="383">
                  <c:v>369.000000</c:v>
                </c:pt>
                <c:pt idx="384">
                  <c:v>370.000000</c:v>
                </c:pt>
                <c:pt idx="385">
                  <c:v>370.000000</c:v>
                </c:pt>
                <c:pt idx="386">
                  <c:v>435.000000</c:v>
                </c:pt>
                <c:pt idx="387">
                  <c:v>435.000000</c:v>
                </c:pt>
                <c:pt idx="388">
                  <c:v>1095.000000</c:v>
                </c:pt>
                <c:pt idx="389">
                  <c:v>1095.000000</c:v>
                </c:pt>
                <c:pt idx="390">
                  <c:v>1096.000000</c:v>
                </c:pt>
                <c:pt idx="391">
                  <c:v>1096.000000</c:v>
                </c:pt>
                <c:pt idx="392">
                  <c:v>435.500000</c:v>
                </c:pt>
                <c:pt idx="393">
                  <c:v>435.500000</c:v>
                </c:pt>
                <c:pt idx="394">
                  <c:v>371.000000</c:v>
                </c:pt>
                <c:pt idx="395">
                  <c:v>371.000000</c:v>
                </c:pt>
                <c:pt idx="396">
                  <c:v>372.000000</c:v>
                </c:pt>
                <c:pt idx="397">
                  <c:v>372.000000</c:v>
                </c:pt>
                <c:pt idx="398">
                  <c:v>436.000000</c:v>
                </c:pt>
                <c:pt idx="399">
                  <c:v>436.000000</c:v>
                </c:pt>
                <c:pt idx="400">
                  <c:v>1097.000000</c:v>
                </c:pt>
                <c:pt idx="401">
                  <c:v>1097.000000</c:v>
                </c:pt>
                <c:pt idx="402">
                  <c:v>1098.000000</c:v>
                </c:pt>
                <c:pt idx="403">
                  <c:v>1098.000000</c:v>
                </c:pt>
                <c:pt idx="404">
                  <c:v>436.500000</c:v>
                </c:pt>
                <c:pt idx="405">
                  <c:v>436.500000</c:v>
                </c:pt>
                <c:pt idx="406">
                  <c:v>373.000000</c:v>
                </c:pt>
                <c:pt idx="407">
                  <c:v>373.000000</c:v>
                </c:pt>
                <c:pt idx="408">
                  <c:v>374.000000</c:v>
                </c:pt>
                <c:pt idx="409">
                  <c:v>374.000000</c:v>
                </c:pt>
                <c:pt idx="410">
                  <c:v>437.000000</c:v>
                </c:pt>
                <c:pt idx="411">
                  <c:v>437.000000</c:v>
                </c:pt>
                <c:pt idx="412">
                  <c:v>1099.000000</c:v>
                </c:pt>
                <c:pt idx="413">
                  <c:v>1099.000000</c:v>
                </c:pt>
                <c:pt idx="414">
                  <c:v>1100.000000</c:v>
                </c:pt>
                <c:pt idx="415">
                  <c:v>1100.000000</c:v>
                </c:pt>
                <c:pt idx="416">
                  <c:v>437.500000</c:v>
                </c:pt>
                <c:pt idx="417">
                  <c:v>437.500000</c:v>
                </c:pt>
                <c:pt idx="418">
                  <c:v>375.000000</c:v>
                </c:pt>
                <c:pt idx="419">
                  <c:v>375.000000</c:v>
                </c:pt>
                <c:pt idx="420">
                  <c:v>376.000000</c:v>
                </c:pt>
                <c:pt idx="421">
                  <c:v>376.000000</c:v>
                </c:pt>
                <c:pt idx="422">
                  <c:v>438.000000</c:v>
                </c:pt>
                <c:pt idx="423">
                  <c:v>438.000000</c:v>
                </c:pt>
                <c:pt idx="424">
                  <c:v>1101.000000</c:v>
                </c:pt>
                <c:pt idx="425">
                  <c:v>1101.000000</c:v>
                </c:pt>
                <c:pt idx="426">
                  <c:v>1102.000000</c:v>
                </c:pt>
                <c:pt idx="427">
                  <c:v>1102.000000</c:v>
                </c:pt>
                <c:pt idx="428">
                  <c:v>438.500000</c:v>
                </c:pt>
                <c:pt idx="429">
                  <c:v>438.500000</c:v>
                </c:pt>
                <c:pt idx="430">
                  <c:v>377.000000</c:v>
                </c:pt>
                <c:pt idx="431">
                  <c:v>377.000000</c:v>
                </c:pt>
                <c:pt idx="432">
                  <c:v>378.000000</c:v>
                </c:pt>
                <c:pt idx="433">
                  <c:v>378.000000</c:v>
                </c:pt>
                <c:pt idx="434">
                  <c:v>439.000000</c:v>
                </c:pt>
                <c:pt idx="435">
                  <c:v>439.000000</c:v>
                </c:pt>
                <c:pt idx="436">
                  <c:v>1103.000000</c:v>
                </c:pt>
                <c:pt idx="437">
                  <c:v>1103.000000</c:v>
                </c:pt>
                <c:pt idx="438">
                  <c:v>1104.000000</c:v>
                </c:pt>
                <c:pt idx="439">
                  <c:v>1104.000000</c:v>
                </c:pt>
                <c:pt idx="440">
                  <c:v>439.500000</c:v>
                </c:pt>
                <c:pt idx="441">
                  <c:v>439.500000</c:v>
                </c:pt>
                <c:pt idx="442">
                  <c:v>379.000000</c:v>
                </c:pt>
                <c:pt idx="443">
                  <c:v>379.000000</c:v>
                </c:pt>
                <c:pt idx="444">
                  <c:v>380.000000</c:v>
                </c:pt>
                <c:pt idx="445">
                  <c:v>380.000000</c:v>
                </c:pt>
                <c:pt idx="446">
                  <c:v>440.000000</c:v>
                </c:pt>
                <c:pt idx="447">
                  <c:v>440.000000</c:v>
                </c:pt>
                <c:pt idx="448">
                  <c:v>1105.000000</c:v>
                </c:pt>
                <c:pt idx="449">
                  <c:v>1105.000000</c:v>
                </c:pt>
                <c:pt idx="450">
                  <c:v>1106.000000</c:v>
                </c:pt>
                <c:pt idx="451">
                  <c:v>1106.000000</c:v>
                </c:pt>
                <c:pt idx="452">
                  <c:v>440.500000</c:v>
                </c:pt>
                <c:pt idx="453">
                  <c:v>440.500000</c:v>
                </c:pt>
                <c:pt idx="454">
                  <c:v>381.000000</c:v>
                </c:pt>
                <c:pt idx="455">
                  <c:v>381.000000</c:v>
                </c:pt>
                <c:pt idx="456">
                  <c:v>382.000000</c:v>
                </c:pt>
                <c:pt idx="457">
                  <c:v>382.000000</c:v>
                </c:pt>
                <c:pt idx="458">
                  <c:v>441.000000</c:v>
                </c:pt>
                <c:pt idx="459">
                  <c:v>441.000000</c:v>
                </c:pt>
                <c:pt idx="460">
                  <c:v>1107.000000</c:v>
                </c:pt>
                <c:pt idx="461">
                  <c:v>1107.000000</c:v>
                </c:pt>
                <c:pt idx="462">
                  <c:v>1108.000000</c:v>
                </c:pt>
                <c:pt idx="463">
                  <c:v>1108.000000</c:v>
                </c:pt>
                <c:pt idx="464">
                  <c:v>441.500000</c:v>
                </c:pt>
                <c:pt idx="465">
                  <c:v>441.500000</c:v>
                </c:pt>
                <c:pt idx="466">
                  <c:v>383.000000</c:v>
                </c:pt>
                <c:pt idx="467">
                  <c:v>383.000000</c:v>
                </c:pt>
                <c:pt idx="468">
                  <c:v>384.000000</c:v>
                </c:pt>
                <c:pt idx="469">
                  <c:v>384.000000</c:v>
                </c:pt>
                <c:pt idx="470">
                  <c:v>442.000000</c:v>
                </c:pt>
                <c:pt idx="471">
                  <c:v>442.000000</c:v>
                </c:pt>
                <c:pt idx="472">
                  <c:v>1109.000000</c:v>
                </c:pt>
                <c:pt idx="473">
                  <c:v>1109.000000</c:v>
                </c:pt>
                <c:pt idx="474">
                  <c:v>1110.000000</c:v>
                </c:pt>
                <c:pt idx="475">
                  <c:v>1110.000000</c:v>
                </c:pt>
                <c:pt idx="476">
                  <c:v>499.000000</c:v>
                </c:pt>
                <c:pt idx="477">
                  <c:v>499.000000</c:v>
                </c:pt>
                <c:pt idx="478">
                  <c:v>498.000000</c:v>
                </c:pt>
                <c:pt idx="479">
                  <c:v>498.000000</c:v>
                </c:pt>
                <c:pt idx="480">
                  <c:v>499.000000</c:v>
                </c:pt>
                <c:pt idx="481">
                  <c:v>499.000000</c:v>
                </c:pt>
                <c:pt idx="482">
                  <c:v>499.500000</c:v>
                </c:pt>
                <c:pt idx="483">
                  <c:v>499.500000</c:v>
                </c:pt>
                <c:pt idx="484">
                  <c:v>1111.000000</c:v>
                </c:pt>
                <c:pt idx="485">
                  <c:v>1111.000000</c:v>
                </c:pt>
                <c:pt idx="486">
                  <c:v>1112.000000</c:v>
                </c:pt>
                <c:pt idx="487">
                  <c:v>1112.000000</c:v>
                </c:pt>
                <c:pt idx="488">
                  <c:v>500.000000</c:v>
                </c:pt>
                <c:pt idx="489">
                  <c:v>500.000000</c:v>
                </c:pt>
                <c:pt idx="490">
                  <c:v>500.000000</c:v>
                </c:pt>
                <c:pt idx="491">
                  <c:v>500.000000</c:v>
                </c:pt>
                <c:pt idx="492">
                  <c:v>501.000000</c:v>
                </c:pt>
                <c:pt idx="493">
                  <c:v>501.000000</c:v>
                </c:pt>
                <c:pt idx="494">
                  <c:v>500.500000</c:v>
                </c:pt>
                <c:pt idx="495">
                  <c:v>500.500000</c:v>
                </c:pt>
                <c:pt idx="496">
                  <c:v>1113.000000</c:v>
                </c:pt>
                <c:pt idx="497">
                  <c:v>1113.000000</c:v>
                </c:pt>
                <c:pt idx="498">
                  <c:v>1114.000000</c:v>
                </c:pt>
                <c:pt idx="499">
                  <c:v>1114.000000</c:v>
                </c:pt>
                <c:pt idx="500">
                  <c:v>501.000000</c:v>
                </c:pt>
                <c:pt idx="501">
                  <c:v>501.000000</c:v>
                </c:pt>
                <c:pt idx="502">
                  <c:v>502.000000</c:v>
                </c:pt>
                <c:pt idx="503">
                  <c:v>502.000000</c:v>
                </c:pt>
                <c:pt idx="504">
                  <c:v>503.000000</c:v>
                </c:pt>
                <c:pt idx="505">
                  <c:v>503.000000</c:v>
                </c:pt>
                <c:pt idx="506">
                  <c:v>501.500000</c:v>
                </c:pt>
                <c:pt idx="507">
                  <c:v>501.500000</c:v>
                </c:pt>
                <c:pt idx="508">
                  <c:v>1115.000000</c:v>
                </c:pt>
                <c:pt idx="509">
                  <c:v>1115.000000</c:v>
                </c:pt>
                <c:pt idx="510">
                  <c:v>1116.000000</c:v>
                </c:pt>
                <c:pt idx="511">
                  <c:v>1116.000000</c:v>
                </c:pt>
                <c:pt idx="512">
                  <c:v>502.000000</c:v>
                </c:pt>
                <c:pt idx="513">
                  <c:v>502.000000</c:v>
                </c:pt>
                <c:pt idx="514">
                  <c:v>504.000000</c:v>
                </c:pt>
                <c:pt idx="515">
                  <c:v>504.000000</c:v>
                </c:pt>
                <c:pt idx="516">
                  <c:v>505.000000</c:v>
                </c:pt>
                <c:pt idx="517">
                  <c:v>505.000000</c:v>
                </c:pt>
                <c:pt idx="518">
                  <c:v>502.500000</c:v>
                </c:pt>
                <c:pt idx="519">
                  <c:v>502.500000</c:v>
                </c:pt>
                <c:pt idx="520">
                  <c:v>1117.000000</c:v>
                </c:pt>
                <c:pt idx="521">
                  <c:v>1117.000000</c:v>
                </c:pt>
                <c:pt idx="522">
                  <c:v>1118.000000</c:v>
                </c:pt>
                <c:pt idx="523">
                  <c:v>1118.000000</c:v>
                </c:pt>
                <c:pt idx="524">
                  <c:v>503.000000</c:v>
                </c:pt>
                <c:pt idx="525">
                  <c:v>503.000000</c:v>
                </c:pt>
                <c:pt idx="526">
                  <c:v>506.000000</c:v>
                </c:pt>
                <c:pt idx="527">
                  <c:v>506.000000</c:v>
                </c:pt>
                <c:pt idx="528">
                  <c:v>507.000000</c:v>
                </c:pt>
                <c:pt idx="529">
                  <c:v>507.000000</c:v>
                </c:pt>
                <c:pt idx="530">
                  <c:v>503.500000</c:v>
                </c:pt>
                <c:pt idx="531">
                  <c:v>503.500000</c:v>
                </c:pt>
                <c:pt idx="532">
                  <c:v>1119.000000</c:v>
                </c:pt>
                <c:pt idx="533">
                  <c:v>1119.000000</c:v>
                </c:pt>
                <c:pt idx="534">
                  <c:v>1120.000000</c:v>
                </c:pt>
                <c:pt idx="535">
                  <c:v>1120.000000</c:v>
                </c:pt>
                <c:pt idx="536">
                  <c:v>577.000000</c:v>
                </c:pt>
                <c:pt idx="537">
                  <c:v>577.000000</c:v>
                </c:pt>
                <c:pt idx="538">
                  <c:v>654.000000</c:v>
                </c:pt>
                <c:pt idx="539">
                  <c:v>654.000000</c:v>
                </c:pt>
                <c:pt idx="540">
                  <c:v>655.000000</c:v>
                </c:pt>
                <c:pt idx="541">
                  <c:v>655.000000</c:v>
                </c:pt>
                <c:pt idx="542">
                  <c:v>577.500000</c:v>
                </c:pt>
                <c:pt idx="543">
                  <c:v>577.500000</c:v>
                </c:pt>
                <c:pt idx="544">
                  <c:v>1121.000000</c:v>
                </c:pt>
                <c:pt idx="545">
                  <c:v>1121.000000</c:v>
                </c:pt>
                <c:pt idx="546">
                  <c:v>1122.000000</c:v>
                </c:pt>
                <c:pt idx="547">
                  <c:v>1122.000000</c:v>
                </c:pt>
                <c:pt idx="548">
                  <c:v>578.000000</c:v>
                </c:pt>
                <c:pt idx="549">
                  <c:v>578.000000</c:v>
                </c:pt>
                <c:pt idx="550">
                  <c:v>656.000000</c:v>
                </c:pt>
                <c:pt idx="551">
                  <c:v>656.000000</c:v>
                </c:pt>
                <c:pt idx="552">
                  <c:v>736.000000</c:v>
                </c:pt>
                <c:pt idx="553">
                  <c:v>736.000000</c:v>
                </c:pt>
                <c:pt idx="554">
                  <c:v>618.000000</c:v>
                </c:pt>
                <c:pt idx="555">
                  <c:v>618.000000</c:v>
                </c:pt>
                <c:pt idx="556">
                  <c:v>1123.000000</c:v>
                </c:pt>
                <c:pt idx="557">
                  <c:v>1123.000000</c:v>
                </c:pt>
                <c:pt idx="558">
                  <c:v>1124.000000</c:v>
                </c:pt>
                <c:pt idx="559">
                  <c:v>1124.000000</c:v>
                </c:pt>
                <c:pt idx="560">
                  <c:v>618.500000</c:v>
                </c:pt>
                <c:pt idx="561">
                  <c:v>618.500000</c:v>
                </c:pt>
                <c:pt idx="562">
                  <c:v>737.000000</c:v>
                </c:pt>
                <c:pt idx="563">
                  <c:v>737.000000</c:v>
                </c:pt>
                <c:pt idx="564">
                  <c:v>738.000000</c:v>
                </c:pt>
                <c:pt idx="565">
                  <c:v>738.000000</c:v>
                </c:pt>
                <c:pt idx="566">
                  <c:v>619.000000</c:v>
                </c:pt>
                <c:pt idx="567">
                  <c:v>619.000000</c:v>
                </c:pt>
                <c:pt idx="568">
                  <c:v>1125.000000</c:v>
                </c:pt>
                <c:pt idx="569">
                  <c:v>1125.000000</c:v>
                </c:pt>
                <c:pt idx="570">
                  <c:v>1126.000000</c:v>
                </c:pt>
                <c:pt idx="571">
                  <c:v>1126.000000</c:v>
                </c:pt>
                <c:pt idx="572">
                  <c:v>638.000000</c:v>
                </c:pt>
                <c:pt idx="573">
                  <c:v>638.000000</c:v>
                </c:pt>
                <c:pt idx="574">
                  <c:v>776.000000</c:v>
                </c:pt>
                <c:pt idx="575">
                  <c:v>776.000000</c:v>
                </c:pt>
                <c:pt idx="576">
                  <c:v>777.000000</c:v>
                </c:pt>
                <c:pt idx="577">
                  <c:v>777.000000</c:v>
                </c:pt>
                <c:pt idx="578">
                  <c:v>638.500000</c:v>
                </c:pt>
                <c:pt idx="579">
                  <c:v>638.500000</c:v>
                </c:pt>
                <c:pt idx="580">
                  <c:v>1127.000000</c:v>
                </c:pt>
                <c:pt idx="581">
                  <c:v>1127.000000</c:v>
                </c:pt>
                <c:pt idx="582">
                  <c:v>1128.000000</c:v>
                </c:pt>
                <c:pt idx="583">
                  <c:v>1128.000000</c:v>
                </c:pt>
                <c:pt idx="584">
                  <c:v>639.000000</c:v>
                </c:pt>
                <c:pt idx="585">
                  <c:v>639.000000</c:v>
                </c:pt>
                <c:pt idx="586">
                  <c:v>778.000000</c:v>
                </c:pt>
                <c:pt idx="587">
                  <c:v>778.000000</c:v>
                </c:pt>
                <c:pt idx="588">
                  <c:v>779.000000</c:v>
                </c:pt>
                <c:pt idx="589">
                  <c:v>779.000000</c:v>
                </c:pt>
                <c:pt idx="590">
                  <c:v>639.500000</c:v>
                </c:pt>
                <c:pt idx="591">
                  <c:v>639.500000</c:v>
                </c:pt>
                <c:pt idx="592">
                  <c:v>1129.000000</c:v>
                </c:pt>
                <c:pt idx="593">
                  <c:v>1129.000000</c:v>
                </c:pt>
                <c:pt idx="594">
                  <c:v>1130.000000</c:v>
                </c:pt>
                <c:pt idx="595">
                  <c:v>1130.000000</c:v>
                </c:pt>
                <c:pt idx="596">
                  <c:v>640.000000</c:v>
                </c:pt>
                <c:pt idx="597">
                  <c:v>640.000000</c:v>
                </c:pt>
                <c:pt idx="598">
                  <c:v>780.000000</c:v>
                </c:pt>
                <c:pt idx="599">
                  <c:v>780.000000</c:v>
                </c:pt>
                <c:pt idx="600">
                  <c:v>854.000000</c:v>
                </c:pt>
                <c:pt idx="601">
                  <c:v>854.000000</c:v>
                </c:pt>
                <c:pt idx="602">
                  <c:v>677.000000</c:v>
                </c:pt>
                <c:pt idx="603">
                  <c:v>677.000000</c:v>
                </c:pt>
                <c:pt idx="604">
                  <c:v>1131.000000</c:v>
                </c:pt>
                <c:pt idx="605">
                  <c:v>1131.000000</c:v>
                </c:pt>
                <c:pt idx="606">
                  <c:v>1132.000000</c:v>
                </c:pt>
                <c:pt idx="607">
                  <c:v>1132.000000</c:v>
                </c:pt>
                <c:pt idx="608">
                  <c:v>677.500000</c:v>
                </c:pt>
                <c:pt idx="609">
                  <c:v>677.500000</c:v>
                </c:pt>
                <c:pt idx="610">
                  <c:v>855.000000</c:v>
                </c:pt>
                <c:pt idx="611">
                  <c:v>855.000000</c:v>
                </c:pt>
                <c:pt idx="612">
                  <c:v>856.000000</c:v>
                </c:pt>
                <c:pt idx="613">
                  <c:v>856.000000</c:v>
                </c:pt>
                <c:pt idx="614">
                  <c:v>678.000000</c:v>
                </c:pt>
                <c:pt idx="615">
                  <c:v>678.000000</c:v>
                </c:pt>
                <c:pt idx="616">
                  <c:v>1133.000000</c:v>
                </c:pt>
                <c:pt idx="617">
                  <c:v>1133.000000</c:v>
                </c:pt>
                <c:pt idx="618">
                  <c:v>1134.000000</c:v>
                </c:pt>
                <c:pt idx="619">
                  <c:v>1134.000000</c:v>
                </c:pt>
                <c:pt idx="620">
                  <c:v>827.000000</c:v>
                </c:pt>
                <c:pt idx="621">
                  <c:v>827.000000</c:v>
                </c:pt>
                <c:pt idx="622">
                  <c:v>1154.000000</c:v>
                </c:pt>
                <c:pt idx="623">
                  <c:v>1154.000000</c:v>
                </c:pt>
                <c:pt idx="624">
                  <c:v>1155.000000</c:v>
                </c:pt>
                <c:pt idx="625">
                  <c:v>1155.000000</c:v>
                </c:pt>
                <c:pt idx="626">
                  <c:v>827.500000</c:v>
                </c:pt>
                <c:pt idx="627">
                  <c:v>827.500000</c:v>
                </c:pt>
                <c:pt idx="628">
                  <c:v>1135.000000</c:v>
                </c:pt>
                <c:pt idx="629">
                  <c:v>1135.000000</c:v>
                </c:pt>
                <c:pt idx="630">
                  <c:v>1136.000000</c:v>
                </c:pt>
                <c:pt idx="631">
                  <c:v>1136.000000</c:v>
                </c:pt>
                <c:pt idx="632">
                  <c:v>828.000000</c:v>
                </c:pt>
                <c:pt idx="633">
                  <c:v>828.000000</c:v>
                </c:pt>
                <c:pt idx="634">
                  <c:v>1156.000000</c:v>
                </c:pt>
                <c:pt idx="635">
                  <c:v>1156.000000</c:v>
                </c:pt>
                <c:pt idx="636">
                  <c:v>1157.000000</c:v>
                </c:pt>
                <c:pt idx="637">
                  <c:v>1157.000000</c:v>
                </c:pt>
                <c:pt idx="638">
                  <c:v>828.500000</c:v>
                </c:pt>
                <c:pt idx="639">
                  <c:v>828.500000</c:v>
                </c:pt>
                <c:pt idx="640">
                  <c:v>1137.000000</c:v>
                </c:pt>
                <c:pt idx="641">
                  <c:v>1137.000000</c:v>
                </c:pt>
                <c:pt idx="642">
                  <c:v>1138.000000</c:v>
                </c:pt>
                <c:pt idx="643">
                  <c:v>1138.000000</c:v>
                </c:pt>
                <c:pt idx="644">
                  <c:v>829.000000</c:v>
                </c:pt>
                <c:pt idx="645">
                  <c:v>829.000000</c:v>
                </c:pt>
                <c:pt idx="646">
                  <c:v>1158.000000</c:v>
                </c:pt>
                <c:pt idx="647">
                  <c:v>1158.000000</c:v>
                </c:pt>
                <c:pt idx="648">
                  <c:v>1159.000000</c:v>
                </c:pt>
                <c:pt idx="649">
                  <c:v>1159.000000</c:v>
                </c:pt>
                <c:pt idx="650">
                  <c:v>829.500000</c:v>
                </c:pt>
                <c:pt idx="651">
                  <c:v>829.500000</c:v>
                </c:pt>
                <c:pt idx="652">
                  <c:v>1139.000000</c:v>
                </c:pt>
                <c:pt idx="653">
                  <c:v>1139.000000</c:v>
                </c:pt>
                <c:pt idx="654">
                  <c:v>1140.000000</c:v>
                </c:pt>
                <c:pt idx="655">
                  <c:v>1140.000000</c:v>
                </c:pt>
                <c:pt idx="656">
                  <c:v>830.000000</c:v>
                </c:pt>
                <c:pt idx="657">
                  <c:v>830.000000</c:v>
                </c:pt>
                <c:pt idx="658">
                  <c:v>1160.000000</c:v>
                </c:pt>
                <c:pt idx="659">
                  <c:v>1160.000000</c:v>
                </c:pt>
                <c:pt idx="660">
                  <c:v>1161.000000</c:v>
                </c:pt>
                <c:pt idx="661">
                  <c:v>1161.000000</c:v>
                </c:pt>
                <c:pt idx="662">
                  <c:v>830.500000</c:v>
                </c:pt>
                <c:pt idx="663">
                  <c:v>830.500000</c:v>
                </c:pt>
                <c:pt idx="664">
                  <c:v>1141.000000</c:v>
                </c:pt>
                <c:pt idx="665">
                  <c:v>1141.000000</c:v>
                </c:pt>
                <c:pt idx="666">
                  <c:v>1142.000000</c:v>
                </c:pt>
                <c:pt idx="667">
                  <c:v>1142.000000</c:v>
                </c:pt>
                <c:pt idx="668">
                  <c:v>831.000000</c:v>
                </c:pt>
                <c:pt idx="669">
                  <c:v>831.000000</c:v>
                </c:pt>
                <c:pt idx="670">
                  <c:v>1162.000000</c:v>
                </c:pt>
                <c:pt idx="671">
                  <c:v>1162.000000</c:v>
                </c:pt>
                <c:pt idx="672">
                  <c:v>1163.000000</c:v>
                </c:pt>
                <c:pt idx="673">
                  <c:v>1163.000000</c:v>
                </c:pt>
                <c:pt idx="674">
                  <c:v>831.500000</c:v>
                </c:pt>
                <c:pt idx="675">
                  <c:v>831.500000</c:v>
                </c:pt>
                <c:pt idx="676">
                  <c:v>1143.000000</c:v>
                </c:pt>
                <c:pt idx="677">
                  <c:v>1143.000000</c:v>
                </c:pt>
                <c:pt idx="678">
                  <c:v>1144.000000</c:v>
                </c:pt>
                <c:pt idx="679">
                  <c:v>1144.000000</c:v>
                </c:pt>
                <c:pt idx="680">
                  <c:v>832.000000</c:v>
                </c:pt>
                <c:pt idx="681">
                  <c:v>832.000000</c:v>
                </c:pt>
                <c:pt idx="682">
                  <c:v>1164.000000</c:v>
                </c:pt>
                <c:pt idx="683">
                  <c:v>1164.000000</c:v>
                </c:pt>
                <c:pt idx="684">
                  <c:v>1165.000000</c:v>
                </c:pt>
                <c:pt idx="685">
                  <c:v>1165.000000</c:v>
                </c:pt>
                <c:pt idx="686">
                  <c:v>832.500000</c:v>
                </c:pt>
                <c:pt idx="687">
                  <c:v>832.500000</c:v>
                </c:pt>
                <c:pt idx="688">
                  <c:v>1145.000000</c:v>
                </c:pt>
                <c:pt idx="689">
                  <c:v>1145.000000</c:v>
                </c:pt>
                <c:pt idx="690">
                  <c:v>1146.000000</c:v>
                </c:pt>
                <c:pt idx="691">
                  <c:v>1146.000000</c:v>
                </c:pt>
                <c:pt idx="692">
                  <c:v>833.000000</c:v>
                </c:pt>
                <c:pt idx="693">
                  <c:v>833.000000</c:v>
                </c:pt>
                <c:pt idx="694">
                  <c:v>1166.000000</c:v>
                </c:pt>
                <c:pt idx="695">
                  <c:v>1166.000000</c:v>
                </c:pt>
                <c:pt idx="696">
                  <c:v>1167.000000</c:v>
                </c:pt>
                <c:pt idx="697">
                  <c:v>1167.000000</c:v>
                </c:pt>
                <c:pt idx="698">
                  <c:v>833.500000</c:v>
                </c:pt>
                <c:pt idx="699">
                  <c:v>833.500000</c:v>
                </c:pt>
                <c:pt idx="700">
                  <c:v>1147.000000</c:v>
                </c:pt>
                <c:pt idx="701">
                  <c:v>1147.000000</c:v>
                </c:pt>
                <c:pt idx="702">
                  <c:v>1148.000000</c:v>
                </c:pt>
                <c:pt idx="703">
                  <c:v>1148.000000</c:v>
                </c:pt>
                <c:pt idx="704">
                  <c:v>834.000000</c:v>
                </c:pt>
                <c:pt idx="705">
                  <c:v>834.000000</c:v>
                </c:pt>
                <c:pt idx="706">
                  <c:v>1168.000000</c:v>
                </c:pt>
                <c:pt idx="707">
                  <c:v>1168.000000</c:v>
                </c:pt>
                <c:pt idx="708">
                  <c:v>1169.000000</c:v>
                </c:pt>
                <c:pt idx="709">
                  <c:v>1169.000000</c:v>
                </c:pt>
                <c:pt idx="710">
                  <c:v>834.500000</c:v>
                </c:pt>
                <c:pt idx="711">
                  <c:v>834.500000</c:v>
                </c:pt>
                <c:pt idx="712">
                  <c:v>1149.000000</c:v>
                </c:pt>
                <c:pt idx="713">
                  <c:v>1149.000000</c:v>
                </c:pt>
                <c:pt idx="714">
                  <c:v>1150.000000</c:v>
                </c:pt>
                <c:pt idx="715">
                  <c:v>1150.000000</c:v>
                </c:pt>
                <c:pt idx="716">
                  <c:v>835.000000</c:v>
                </c:pt>
                <c:pt idx="717">
                  <c:v>835.000000</c:v>
                </c:pt>
                <c:pt idx="718">
                  <c:v>1170.000000</c:v>
                </c:pt>
                <c:pt idx="719">
                  <c:v>1170.000000</c:v>
                </c:pt>
                <c:pt idx="720">
                  <c:v>1171.000000</c:v>
                </c:pt>
                <c:pt idx="721">
                  <c:v>1171.000000</c:v>
                </c:pt>
                <c:pt idx="722">
                  <c:v>835.500000</c:v>
                </c:pt>
                <c:pt idx="723">
                  <c:v>835.500000</c:v>
                </c:pt>
                <c:pt idx="724">
                  <c:v>1151.000000</c:v>
                </c:pt>
                <c:pt idx="725">
                  <c:v>1151.000000</c:v>
                </c:pt>
                <c:pt idx="726">
                  <c:v>1152.000000</c:v>
                </c:pt>
                <c:pt idx="727">
                  <c:v>1152.000000</c:v>
                </c:pt>
                <c:pt idx="728">
                  <c:v>836.000000</c:v>
                </c:pt>
                <c:pt idx="729">
                  <c:v>836.000000</c:v>
                </c:pt>
                <c:pt idx="730">
                  <c:v>1172.000000</c:v>
                </c:pt>
                <c:pt idx="731">
                  <c:v>1172.000000</c:v>
                </c:pt>
                <c:pt idx="732">
                  <c:v>1173.000000</c:v>
                </c:pt>
                <c:pt idx="733">
                  <c:v>1173.000000</c:v>
                </c:pt>
                <c:pt idx="734">
                  <c:v>836.500000</c:v>
                </c:pt>
                <c:pt idx="735">
                  <c:v>836.500000</c:v>
                </c:pt>
                <c:pt idx="736">
                  <c:v>1153.000000</c:v>
                </c:pt>
                <c:pt idx="737">
                  <c:v>1153.000000</c:v>
                </c:pt>
                <c:pt idx="738">
                  <c:v>1154.000000</c:v>
                </c:pt>
                <c:pt idx="739">
                  <c:v>1154.000000</c:v>
                </c:pt>
                <c:pt idx="740">
                  <c:v>837.000000</c:v>
                </c:pt>
                <c:pt idx="741">
                  <c:v>837.000000</c:v>
                </c:pt>
                <c:pt idx="742">
                  <c:v>1174.000000</c:v>
                </c:pt>
                <c:pt idx="743">
                  <c:v>1174.000000</c:v>
                </c:pt>
                <c:pt idx="744">
                  <c:v>1175.000000</c:v>
                </c:pt>
                <c:pt idx="745">
                  <c:v>1175.000000</c:v>
                </c:pt>
                <c:pt idx="746">
                  <c:v>837.500000</c:v>
                </c:pt>
                <c:pt idx="747">
                  <c:v>837.500000</c:v>
                </c:pt>
                <c:pt idx="748">
                  <c:v>1155.000000</c:v>
                </c:pt>
                <c:pt idx="749">
                  <c:v>1155.000000</c:v>
                </c:pt>
                <c:pt idx="750">
                  <c:v>1156.000000</c:v>
                </c:pt>
                <c:pt idx="751">
                  <c:v>1156.000000</c:v>
                </c:pt>
                <c:pt idx="752">
                  <c:v>838.000000</c:v>
                </c:pt>
                <c:pt idx="753">
                  <c:v>838.000000</c:v>
                </c:pt>
                <c:pt idx="754">
                  <c:v>1176.000000</c:v>
                </c:pt>
                <c:pt idx="755">
                  <c:v>1176.000000</c:v>
                </c:pt>
                <c:pt idx="756">
                  <c:v>1177.000000</c:v>
                </c:pt>
                <c:pt idx="757">
                  <c:v>1177.000000</c:v>
                </c:pt>
                <c:pt idx="758">
                  <c:v>838.500000</c:v>
                </c:pt>
                <c:pt idx="759">
                  <c:v>838.500000</c:v>
                </c:pt>
                <c:pt idx="760">
                  <c:v>1157.000000</c:v>
                </c:pt>
                <c:pt idx="761">
                  <c:v>1157.000000</c:v>
                </c:pt>
                <c:pt idx="762">
                  <c:v>1158.000000</c:v>
                </c:pt>
                <c:pt idx="763">
                  <c:v>1158.000000</c:v>
                </c:pt>
                <c:pt idx="764">
                  <c:v>839.000000</c:v>
                </c:pt>
                <c:pt idx="765">
                  <c:v>839.000000</c:v>
                </c:pt>
                <c:pt idx="766">
                  <c:v>1178.000000</c:v>
                </c:pt>
                <c:pt idx="767">
                  <c:v>1178.000000</c:v>
                </c:pt>
                <c:pt idx="768">
                  <c:v>1179.000000</c:v>
                </c:pt>
                <c:pt idx="769">
                  <c:v>1179.000000</c:v>
                </c:pt>
                <c:pt idx="770">
                  <c:v>839.500000</c:v>
                </c:pt>
                <c:pt idx="771">
                  <c:v>839.500000</c:v>
                </c:pt>
                <c:pt idx="772">
                  <c:v>1159.000000</c:v>
                </c:pt>
                <c:pt idx="773">
                  <c:v>1159.000000</c:v>
                </c:pt>
                <c:pt idx="774">
                  <c:v>1160.000000</c:v>
                </c:pt>
                <c:pt idx="775">
                  <c:v>1160.000000</c:v>
                </c:pt>
                <c:pt idx="776">
                  <c:v>840.000000</c:v>
                </c:pt>
                <c:pt idx="777">
                  <c:v>840.000000</c:v>
                </c:pt>
                <c:pt idx="778">
                  <c:v>1180.000000</c:v>
                </c:pt>
                <c:pt idx="779">
                  <c:v>1180.000000</c:v>
                </c:pt>
              </c:numCache>
            </c:numRef>
          </c:yVal>
          <c:smooth val="1"/>
        </c:ser>
        <c:axId val="2094734552"/>
        <c:axId val="2094734553"/>
      </c:scatterChart>
      <c:valAx>
        <c:axId val="2094734552"/>
        <c:scaling>
          <c:orientation val="minMax"/>
          <c:max val="100000"/>
          <c:min val="0"/>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crossBetween val="between"/>
        <c:majorUnit val="25000"/>
        <c:minorUnit val="12500"/>
      </c:valAx>
      <c:valAx>
        <c:axId val="2094734553"/>
        <c:scaling>
          <c:orientation val="minMax"/>
        </c:scaling>
        <c:delete val="0"/>
        <c:axPos val="l"/>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300"/>
        <c:minorUnit val="15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165708"/>
          <c:y val="0.0709789"/>
          <c:w val="0.978429"/>
          <c:h val="0.903229"/>
        </c:manualLayout>
      </c:layout>
      <c:barChart>
        <c:barDir val="col"/>
        <c:grouping val="clustered"/>
        <c:varyColors val="0"/>
        <c:ser>
          <c:idx val="0"/>
          <c:order val="0"/>
          <c:tx>
            <c:strRef>
              <c:f>Sheet1!$B$1</c:f>
              <c:strCache>
                <c:ptCount val="1"/>
                <c:pt idx="0">
                  <c:v>Gauteng</c:v>
                </c:pt>
              </c:strCache>
            </c:strRef>
          </c:tx>
          <c:spPr>
            <a:solidFill>
              <a:srgbClr val="328C71"/>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Sheet1!$B$2:$B$2</c:f>
              <c:numCache>
                <c:ptCount val="1"/>
                <c:pt idx="0">
                  <c:v>15.810388</c:v>
                </c:pt>
              </c:numCache>
            </c:numRef>
          </c:val>
        </c:ser>
        <c:ser>
          <c:idx val="1"/>
          <c:order val="1"/>
          <c:tx>
            <c:strRef>
              <c:f>Sheet1!$C$1</c:f>
              <c:strCache>
                <c:ptCount val="1"/>
                <c:pt idx="0">
                  <c:v>KwaZulu-Natal</c:v>
                </c:pt>
              </c:strCache>
            </c:strRef>
          </c:tx>
          <c:spPr>
            <a:solidFill>
              <a:srgbClr val="328C71"/>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Sheet1!$C$2:$C$2</c:f>
              <c:numCache>
                <c:ptCount val="1"/>
                <c:pt idx="0">
                  <c:v>11.513575</c:v>
                </c:pt>
              </c:numCache>
            </c:numRef>
          </c:val>
        </c:ser>
        <c:ser>
          <c:idx val="2"/>
          <c:order val="2"/>
          <c:tx>
            <c:strRef>
              <c:f>Sheet1!$D$1</c:f>
              <c:strCache>
                <c:ptCount val="1"/>
                <c:pt idx="0">
                  <c:v>Western Cape </c:v>
                </c:pt>
              </c:strCache>
            </c:strRef>
          </c:tx>
          <c:spPr>
            <a:solidFill>
              <a:srgbClr val="328C71"/>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Sheet1!$D$2:$D$2</c:f>
              <c:numCache>
                <c:ptCount val="1"/>
                <c:pt idx="0">
                  <c:v>7.113776</c:v>
                </c:pt>
              </c:numCache>
            </c:numRef>
          </c:val>
        </c:ser>
        <c:ser>
          <c:idx val="3"/>
          <c:order val="3"/>
          <c:tx>
            <c:strRef>
              <c:f>Sheet1!$E$1</c:f>
              <c:strCache>
                <c:ptCount val="1"/>
                <c:pt idx="0">
                  <c:v>Eastern Cape</c:v>
                </c:pt>
              </c:strCache>
            </c:strRef>
          </c:tx>
          <c:spPr>
            <a:solidFill>
              <a:srgbClr val="808080"/>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Sheet1!$E$2:$E$2</c:f>
              <c:numCache>
                <c:ptCount val="1"/>
                <c:pt idx="0">
                  <c:v>6.676590</c:v>
                </c:pt>
              </c:numCache>
            </c:numRef>
          </c:val>
        </c:ser>
        <c:ser>
          <c:idx val="4"/>
          <c:order val="4"/>
          <c:tx>
            <c:strRef>
              <c:f>Sheet1!$F$1</c:f>
              <c:strCache>
                <c:ptCount val="1"/>
                <c:pt idx="0">
                  <c:v>Limpopo</c:v>
                </c:pt>
              </c:strCache>
            </c:strRef>
          </c:tx>
          <c:spPr>
            <a:solidFill>
              <a:srgbClr val="808080"/>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Sheet1!$F$2:$F$2</c:f>
              <c:numCache>
                <c:ptCount val="1"/>
                <c:pt idx="0">
                  <c:v>5.926724</c:v>
                </c:pt>
              </c:numCache>
            </c:numRef>
          </c:val>
        </c:ser>
        <c:ser>
          <c:idx val="5"/>
          <c:order val="5"/>
          <c:tx>
            <c:strRef>
              <c:f>Sheet1!$G$1</c:f>
              <c:strCache>
                <c:ptCount val="1"/>
                <c:pt idx="0">
                  <c:v>Mpumalanga</c:v>
                </c:pt>
              </c:strCache>
            </c:strRef>
          </c:tx>
          <c:spPr>
            <a:solidFill>
              <a:srgbClr val="808080"/>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Sheet1!$G$2:$G$2</c:f>
              <c:numCache>
                <c:ptCount val="1"/>
                <c:pt idx="0">
                  <c:v>4.743584</c:v>
                </c:pt>
              </c:numCache>
            </c:numRef>
          </c:val>
        </c:ser>
        <c:ser>
          <c:idx val="6"/>
          <c:order val="6"/>
          <c:tx>
            <c:strRef>
              <c:f>Sheet1!$H$1</c:f>
              <c:strCache>
                <c:ptCount val="1"/>
                <c:pt idx="0">
                  <c:v>North West</c:v>
                </c:pt>
              </c:strCache>
            </c:strRef>
          </c:tx>
          <c:spPr>
            <a:solidFill>
              <a:srgbClr val="808080"/>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Sheet1!$H$2:$H$2</c:f>
              <c:numCache>
                <c:ptCount val="1"/>
                <c:pt idx="0">
                  <c:v>4.122854</c:v>
                </c:pt>
              </c:numCache>
            </c:numRef>
          </c:val>
        </c:ser>
        <c:ser>
          <c:idx val="7"/>
          <c:order val="7"/>
          <c:tx>
            <c:strRef>
              <c:f>Sheet1!$I$1</c:f>
              <c:strCache>
                <c:ptCount val="1"/>
                <c:pt idx="0">
                  <c:v>Free State</c:v>
                </c:pt>
              </c:strCache>
            </c:strRef>
          </c:tx>
          <c:spPr>
            <a:solidFill>
              <a:srgbClr val="808080"/>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Sheet1!$I$2:$I$2</c:f>
              <c:numCache>
                <c:ptCount val="1"/>
                <c:pt idx="0">
                  <c:v>2.932441</c:v>
                </c:pt>
              </c:numCache>
            </c:numRef>
          </c:val>
        </c:ser>
        <c:ser>
          <c:idx val="8"/>
          <c:order val="8"/>
          <c:tx>
            <c:strRef>
              <c:f>Sheet1!$J$1</c:f>
              <c:strCache>
                <c:ptCount val="1"/>
                <c:pt idx="0">
                  <c:v>Northern Cape</c:v>
                </c:pt>
              </c:strCache>
            </c:strRef>
          </c:tx>
          <c:spPr>
            <a:solidFill>
              <a:srgbClr val="808080"/>
            </a:solidFill>
            <a:ln w="12700" cap="flat">
              <a:noFill/>
              <a:miter lim="400000"/>
            </a:ln>
            <a:effectLst/>
          </c:spPr>
          <c:invertIfNegative val="0"/>
          <c:dLbls>
            <c:numFmt formatCode="&quot; &quot;###0.0&quot;M&quot;" sourceLinked="0"/>
            <c:txPr>
              <a:bodyPr/>
              <a:lstStyle/>
              <a:p>
                <a:pPr>
                  <a:defRPr b="0" i="0" strike="noStrike" sz="1600" u="none">
                    <a:solidFill>
                      <a:srgbClr val="404040"/>
                    </a:solidFill>
                    <a:latin typeface="Calibri"/>
                  </a:defRPr>
                </a:pPr>
              </a:p>
            </c:txPr>
            <c:dLblPos val="outEnd"/>
            <c:showLegendKey val="0"/>
            <c:showVal val="1"/>
            <c:showCatName val="0"/>
            <c:showSerName val="0"/>
            <c:showPercent val="0"/>
            <c:showBubbleSize val="0"/>
            <c:showLeaderLines val="0"/>
          </c:dLbls>
          <c:cat>
            <c:strRef>
              <c:f>Sheet1!$A$2:$A$2</c:f>
              <c:strCache>
                <c:ptCount val="1"/>
                <c:pt idx="0">
                  <c:v>Population</c:v>
                </c:pt>
              </c:strCache>
            </c:strRef>
          </c:cat>
          <c:val>
            <c:numRef>
              <c:f>Sheet1!$J$2:$J$2</c:f>
              <c:numCache>
                <c:ptCount val="1"/>
                <c:pt idx="0">
                  <c:v>1.303047</c:v>
                </c:pt>
              </c:numCache>
            </c:numRef>
          </c:val>
        </c:ser>
        <c:gapWidth val="-33"/>
        <c:overlap val="-40"/>
        <c:axId val="2094734552"/>
        <c:axId val="2094734553"/>
      </c:barChart>
      <c:catAx>
        <c:axId val="2094734552"/>
        <c:scaling>
          <c:orientation val="minMax"/>
        </c:scaling>
        <c:delete val="0"/>
        <c:axPos val="b"/>
        <c:numFmt formatCode="General"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numFmt formatCode="###0.00&quot; &quot;;&quot;-&quot;###0.00&quot; &quot;"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4"/>
        <c:minorUnit val="2"/>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917953"/>
          <c:y val="0.0365428"/>
          <c:w val="0.903205"/>
          <c:h val="0.881981"/>
        </c:manualLayout>
      </c:layout>
      <c:barChart>
        <c:barDir val="col"/>
        <c:grouping val="clustered"/>
        <c:varyColors val="0"/>
        <c:ser>
          <c:idx val="0"/>
          <c:order val="0"/>
          <c:tx>
            <c:v/>
          </c:tx>
          <c:spPr>
            <a:solidFill>
              <a:srgbClr val="318B71"/>
            </a:solidFill>
            <a:ln w="12700" cap="flat">
              <a:noFill/>
              <a:miter lim="400000"/>
            </a:ln>
            <a:effectLst/>
          </c:spPr>
          <c:invertIfNegative val="0"/>
          <c:dPt>
            <c:idx val="0"/>
            <c:spPr>
              <a:solidFill>
                <a:srgbClr val="318B71"/>
              </a:solidFill>
              <a:ln w="12700" cap="flat">
                <a:noFill/>
                <a:miter lim="400000"/>
              </a:ln>
              <a:effectLst/>
            </c:spPr>
          </c:dPt>
          <c:dPt>
            <c:idx val="1"/>
            <c:spPr>
              <a:solidFill>
                <a:srgbClr val="318B71"/>
              </a:solidFill>
              <a:ln w="12700" cap="flat">
                <a:noFill/>
                <a:miter lim="400000"/>
              </a:ln>
              <a:effectLst/>
            </c:spPr>
          </c:dPt>
          <c:dPt>
            <c:idx val="2"/>
            <c:spPr>
              <a:solidFill>
                <a:srgbClr val="318B71"/>
              </a:solidFill>
              <a:ln w="12700" cap="flat">
                <a:noFill/>
                <a:miter lim="400000"/>
              </a:ln>
              <a:effectLst/>
            </c:spPr>
          </c:dPt>
          <c:dPt>
            <c:idx val="3"/>
            <c:spPr>
              <a:solidFill>
                <a:srgbClr val="7F7F7F"/>
              </a:solidFill>
              <a:ln w="12700" cap="flat">
                <a:noFill/>
                <a:miter lim="400000"/>
              </a:ln>
              <a:effectLst/>
            </c:spPr>
          </c:dPt>
          <c:dPt>
            <c:idx val="4"/>
            <c:spPr>
              <a:solidFill>
                <a:srgbClr val="808080"/>
              </a:solidFill>
              <a:ln w="12700" cap="flat">
                <a:noFill/>
                <a:miter lim="400000"/>
              </a:ln>
              <a:effectLst/>
            </c:spPr>
          </c:dPt>
          <c:dPt>
            <c:idx val="5"/>
            <c:spPr>
              <a:solidFill>
                <a:srgbClr val="7F7F7F"/>
              </a:solidFill>
              <a:ln w="12700" cap="flat">
                <a:noFill/>
                <a:miter lim="400000"/>
              </a:ln>
              <a:effectLst/>
            </c:spPr>
          </c:dPt>
          <c:dPt>
            <c:idx val="6"/>
            <c:spPr>
              <a:solidFill>
                <a:srgbClr val="7F7F7F"/>
              </a:solidFill>
              <a:ln w="12700" cap="flat">
                <a:noFill/>
                <a:miter lim="400000"/>
              </a:ln>
              <a:effectLst/>
            </c:spPr>
          </c:dPt>
          <c:dPt>
            <c:idx val="7"/>
            <c:spPr>
              <a:solidFill>
                <a:srgbClr val="E45C5B"/>
              </a:solidFill>
              <a:ln w="12700" cap="flat">
                <a:noFill/>
                <a:miter lim="400000"/>
              </a:ln>
              <a:effectLst/>
            </c:spPr>
          </c:dPt>
          <c:dPt>
            <c:idx val="8"/>
            <c:spPr>
              <a:solidFill>
                <a:srgbClr val="E45C5B"/>
              </a:solidFill>
              <a:ln w="12700" cap="flat">
                <a:noFill/>
                <a:miter lim="400000"/>
              </a:ln>
              <a:effectLst/>
            </c:spPr>
          </c:dPt>
          <c:dPt>
            <c:idx val="9"/>
            <c:spPr>
              <a:solidFill>
                <a:srgbClr val="E45C5B"/>
              </a:solidFill>
              <a:ln w="12700" cap="flat">
                <a:noFill/>
                <a:miter lim="400000"/>
              </a:ln>
              <a:effectLst/>
            </c:spPr>
          </c:dPt>
          <c:dPt>
            <c:idx val="10"/>
            <c:spPr>
              <a:solidFill>
                <a:srgbClr val="E45C5B"/>
              </a:solidFill>
              <a:ln w="12700" cap="flat">
                <a:noFill/>
                <a:miter lim="400000"/>
              </a:ln>
              <a:effectLst/>
            </c:spPr>
          </c:dPt>
          <c:dPt>
            <c:idx val="11"/>
            <c:spPr>
              <a:solidFill>
                <a:srgbClr val="E45C5B"/>
              </a:solidFill>
              <a:ln w="12700" cap="flat">
                <a:noFill/>
                <a:miter lim="400000"/>
              </a:ln>
              <a:effectLst/>
            </c:spPr>
          </c:dPt>
          <c:dPt>
            <c:idx val="12"/>
            <c:spPr>
              <a:solidFill>
                <a:srgbClr val="2F5597"/>
              </a:solidFill>
              <a:ln w="12700" cap="flat">
                <a:noFill/>
                <a:miter lim="400000"/>
              </a:ln>
              <a:effectLst/>
            </c:spPr>
          </c:dPt>
          <c:dPt>
            <c:idx val="13"/>
            <c:spPr>
              <a:solidFill>
                <a:srgbClr val="2F5597"/>
              </a:solidFill>
              <a:ln w="12700" cap="flat">
                <a:noFill/>
                <a:miter lim="400000"/>
              </a:ln>
              <a:effectLst/>
            </c:spPr>
          </c:dPt>
          <c:dPt>
            <c:idx val="14"/>
            <c:spPr>
              <a:solidFill>
                <a:srgbClr val="2F5597"/>
              </a:solidFill>
              <a:ln w="12700" cap="flat">
                <a:noFill/>
                <a:miter lim="400000"/>
              </a:ln>
              <a:effectLst/>
            </c:spPr>
          </c:dPt>
          <c:dPt>
            <c:idx val="15"/>
            <c:spPr>
              <a:solidFill>
                <a:srgbClr val="2F5597"/>
              </a:solidFill>
              <a:ln w="12700" cap="flat">
                <a:noFill/>
                <a:miter lim="400000"/>
              </a:ln>
              <a:effectLst/>
            </c:spPr>
          </c:dPt>
          <c:dPt>
            <c:idx val="16"/>
            <c:spPr>
              <a:solidFill>
                <a:srgbClr val="2F5597"/>
              </a:solidFill>
              <a:ln w="12700" cap="flat">
                <a:noFill/>
                <a:miter lim="400000"/>
              </a:ln>
              <a:effectLst/>
            </c:spPr>
          </c:dPt>
          <c:dLbls>
            <c:dLbl>
              <c:idx val="0"/>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1"/>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2"/>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3"/>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4"/>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5"/>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6"/>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7"/>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8"/>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9"/>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10"/>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11"/>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12"/>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13"/>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14"/>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15"/>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dLbl>
              <c:idx val="16"/>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dLbl>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Lit>
              <c:ptCount val="17"/>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c:v>
              </c:pt>
            </c:strLit>
          </c:cat>
          <c:val>
            <c:numLit>
              <c:ptCount val="17"/>
              <c:pt idx="0">
                <c:v>5708956.000000</c:v>
              </c:pt>
              <c:pt idx="1">
                <c:v>5663296.000000</c:v>
              </c:pt>
              <c:pt idx="2">
                <c:v>5671023.000000</c:v>
              </c:pt>
              <c:pt idx="3">
                <c:v>4909941.000000</c:v>
              </c:pt>
              <c:pt idx="4">
                <c:v>4739305.000000</c:v>
              </c:pt>
              <c:pt idx="5">
                <c:v>5324134.000000</c:v>
              </c:pt>
              <c:pt idx="6">
                <c:v>5630643.000000</c:v>
              </c:pt>
              <c:pt idx="7">
                <c:v>4985251.000000</c:v>
              </c:pt>
              <c:pt idx="8">
                <c:v>3881731.000000</c:v>
              </c:pt>
              <c:pt idx="9">
                <c:v>3254138.000000</c:v>
              </c:pt>
              <c:pt idx="10">
                <c:v>2625390.000000</c:v>
              </c:pt>
              <c:pt idx="11">
                <c:v>2243823.000000</c:v>
              </c:pt>
              <c:pt idx="12">
                <c:v>1815810.000000</c:v>
              </c:pt>
              <c:pt idx="13">
                <c:v>1422604.000000</c:v>
              </c:pt>
              <c:pt idx="14">
                <c:v>1024345.000000</c:v>
              </c:pt>
              <c:pt idx="15">
                <c:v>647265.000000</c:v>
              </c:pt>
              <c:pt idx="16">
                <c:v>595323.000000</c:v>
              </c:pt>
            </c:numLit>
          </c:val>
        </c:ser>
        <c:gapWidth val="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9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title>
          <c:tx>
            <c:rich>
              <a:bodyPr rot="-5400000"/>
              <a:lstStyle/>
              <a:p>
                <a:pPr>
                  <a:defRPr b="0" i="0" strike="noStrike" sz="1000" u="none">
                    <a:solidFill>
                      <a:srgbClr val="000000"/>
                    </a:solidFill>
                    <a:latin typeface="Calibri"/>
                  </a:defRPr>
                </a:pPr>
                <a:r>
                  <a:rPr b="0" i="0" strike="noStrike" sz="1000" u="none">
                    <a:solidFill>
                      <a:srgbClr val="000000"/>
                    </a:solidFill>
                    <a:latin typeface="Calibri"/>
                  </a:rPr>
                  <a:t>Millions</a:t>
                </a:r>
              </a:p>
            </c:rich>
          </c:tx>
          <c:layout/>
          <c:overlay val="1"/>
        </c:title>
        <c:numFmt formatCode="0" sourceLinked="0"/>
        <c:majorTickMark val="none"/>
        <c:minorTickMark val="none"/>
        <c:tickLblPos val="nextTo"/>
        <c:spPr>
          <a:ln w="12700" cap="flat">
            <a:noFill/>
            <a:prstDash val="solid"/>
            <a:round/>
          </a:ln>
        </c:spPr>
        <c:txPr>
          <a:bodyPr rot="0"/>
          <a:lstStyle/>
          <a:p>
            <a:pPr>
              <a:defRPr b="0" i="0" strike="noStrike" sz="900" u="none">
                <a:solidFill>
                  <a:srgbClr val="595959"/>
                </a:solidFill>
                <a:latin typeface="Calibri"/>
              </a:defRPr>
            </a:pPr>
          </a:p>
        </c:txPr>
        <c:crossAx val="2094734552"/>
        <c:crosses val="autoZero"/>
        <c:crossBetween val="between"/>
        <c:majorUnit val="1.5e+06"/>
        <c:minorUnit val="7500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400" u="none">
                <a:solidFill>
                  <a:srgbClr val="595959"/>
                </a:solidFill>
                <a:latin typeface="Calibri"/>
              </a:defRPr>
            </a:pPr>
            <a:r>
              <a:rPr b="0" i="0" strike="noStrike" sz="1400" u="none">
                <a:solidFill>
                  <a:srgbClr val="595959"/>
                </a:solidFill>
                <a:latin typeface="Calibri"/>
              </a:rPr>
              <a:t>Growth Rates by Age in SA 2002-2021</a:t>
            </a:r>
          </a:p>
        </c:rich>
      </c:tx>
      <c:layout>
        <c:manualLayout>
          <c:xMode val="edge"/>
          <c:yMode val="edge"/>
          <c:x val="0.317338"/>
          <c:y val="0"/>
          <c:w val="0.365325"/>
          <c:h val="0.0944458"/>
        </c:manualLayout>
      </c:layout>
      <c:overlay val="1"/>
      <c:spPr>
        <a:noFill/>
        <a:effectLst/>
      </c:spPr>
    </c:title>
    <c:autoTitleDeleted val="1"/>
    <c:plotArea>
      <c:layout>
        <c:manualLayout>
          <c:layoutTarget val="inner"/>
          <c:xMode val="edge"/>
          <c:yMode val="edge"/>
          <c:x val="0.0302631"/>
          <c:y val="0.0944458"/>
          <c:w val="0.964737"/>
          <c:h val="0.84925"/>
        </c:manualLayout>
      </c:layout>
      <c:lineChart>
        <c:grouping val="standard"/>
        <c:varyColors val="0"/>
        <c:ser>
          <c:idx val="0"/>
          <c:order val="0"/>
          <c:tx>
            <c:strRef>
              <c:f>Sheet1!$A$2</c:f>
              <c:strCache>
                <c:ptCount val="1"/>
                <c:pt idx="0">
                  <c:v>0-14</c:v>
                </c:pt>
              </c:strCache>
            </c:strRef>
          </c:tx>
          <c:spPr>
            <a:noFill/>
            <a:ln w="28575" cap="rnd">
              <a:solidFill>
                <a:schemeClr val="accent1"/>
              </a:solidFill>
              <a:prstDash val="solid"/>
              <a:round/>
            </a:ln>
            <a:effectLst/>
          </c:spPr>
          <c:marker>
            <c:symbol val="none"/>
            <c:size val="4"/>
            <c:spPr>
              <a:solidFill>
                <a:srgbClr val="000000">
                  <a:alpha val="0"/>
                </a:srgbClr>
              </a:solidFill>
              <a:ln w="28575" cap="rnd">
                <a:solidFill>
                  <a:schemeClr val="accent1"/>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Sheet1!$B$1:$T$1</c:f>
              <c:strCach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strCache>
            </c:strRef>
          </c:cat>
          <c:val>
            <c:numRef>
              <c:f>Sheet1!$B$2:$T$2</c:f>
              <c:numCache>
                <c:ptCount val="19"/>
                <c:pt idx="0">
                  <c:v>-1.140639</c:v>
                </c:pt>
                <c:pt idx="1">
                  <c:v>-0.760414</c:v>
                </c:pt>
                <c:pt idx="2">
                  <c:v>-0.363929</c:v>
                </c:pt>
                <c:pt idx="3">
                  <c:v>0.018979</c:v>
                </c:pt>
                <c:pt idx="4">
                  <c:v>0.349871</c:v>
                </c:pt>
                <c:pt idx="5">
                  <c:v>0.625606</c:v>
                </c:pt>
                <c:pt idx="6">
                  <c:v>0.833174</c:v>
                </c:pt>
                <c:pt idx="7">
                  <c:v>0.997577</c:v>
                </c:pt>
                <c:pt idx="8">
                  <c:v>1.055701</c:v>
                </c:pt>
                <c:pt idx="9">
                  <c:v>1.251143</c:v>
                </c:pt>
                <c:pt idx="10">
                  <c:v>1.398274</c:v>
                </c:pt>
                <c:pt idx="11">
                  <c:v>1.308043</c:v>
                </c:pt>
                <c:pt idx="12">
                  <c:v>1.287398</c:v>
                </c:pt>
                <c:pt idx="13">
                  <c:v>1.130849</c:v>
                </c:pt>
                <c:pt idx="14">
                  <c:v>1.340717</c:v>
                </c:pt>
                <c:pt idx="15">
                  <c:v>1.366089</c:v>
                </c:pt>
                <c:pt idx="16">
                  <c:v>0.954272</c:v>
                </c:pt>
                <c:pt idx="17">
                  <c:v>0.642317</c:v>
                </c:pt>
                <c:pt idx="18">
                  <c:v>0.380173</c:v>
                </c:pt>
              </c:numCache>
            </c:numRef>
          </c:val>
          <c:smooth val="0"/>
        </c:ser>
        <c:ser>
          <c:idx val="1"/>
          <c:order val="1"/>
          <c:tx>
            <c:strRef>
              <c:f>Sheet1!$A$3</c:f>
              <c:strCache>
                <c:ptCount val="1"/>
                <c:pt idx="0">
                  <c:v>15-34</c:v>
                </c:pt>
              </c:strCache>
            </c:strRef>
          </c:tx>
          <c:spPr>
            <a:noFill/>
            <a:ln w="28575" cap="rnd">
              <a:solidFill>
                <a:schemeClr val="accent2"/>
              </a:solidFill>
              <a:prstDash val="solid"/>
              <a:round/>
            </a:ln>
            <a:effectLst/>
          </c:spPr>
          <c:marker>
            <c:symbol val="none"/>
            <c:size val="4"/>
            <c:spPr>
              <a:solidFill>
                <a:srgbClr val="000000">
                  <a:alpha val="0"/>
                </a:srgbClr>
              </a:solidFill>
              <a:ln w="28575" cap="rnd">
                <a:solidFill>
                  <a:schemeClr val="accent2"/>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Sheet1!$B$1:$T$1</c:f>
              <c:strCach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strCache>
            </c:strRef>
          </c:cat>
          <c:val>
            <c:numRef>
              <c:f>Sheet1!$B$3:$T$3</c:f>
              <c:numCache>
                <c:ptCount val="19"/>
                <c:pt idx="0">
                  <c:v>2.405772</c:v>
                </c:pt>
                <c:pt idx="1">
                  <c:v>2.365590</c:v>
                </c:pt>
                <c:pt idx="2">
                  <c:v>2.209714</c:v>
                </c:pt>
                <c:pt idx="3">
                  <c:v>1.939882</c:v>
                </c:pt>
                <c:pt idx="4">
                  <c:v>1.775286</c:v>
                </c:pt>
                <c:pt idx="5">
                  <c:v>1.652583</c:v>
                </c:pt>
                <c:pt idx="6">
                  <c:v>1.601847</c:v>
                </c:pt>
                <c:pt idx="7">
                  <c:v>1.466649</c:v>
                </c:pt>
                <c:pt idx="8">
                  <c:v>1.376233</c:v>
                </c:pt>
                <c:pt idx="9">
                  <c:v>1.181663</c:v>
                </c:pt>
                <c:pt idx="10">
                  <c:v>1.018547</c:v>
                </c:pt>
                <c:pt idx="11">
                  <c:v>1.002942</c:v>
                </c:pt>
                <c:pt idx="12">
                  <c:v>0.768467</c:v>
                </c:pt>
                <c:pt idx="13">
                  <c:v>0.469967</c:v>
                </c:pt>
                <c:pt idx="14">
                  <c:v>0.258887</c:v>
                </c:pt>
                <c:pt idx="15">
                  <c:v>0.153541</c:v>
                </c:pt>
                <c:pt idx="16">
                  <c:v>0.367010</c:v>
                </c:pt>
                <c:pt idx="17">
                  <c:v>0.256415</c:v>
                </c:pt>
                <c:pt idx="18">
                  <c:v>-0.223105</c:v>
                </c:pt>
              </c:numCache>
            </c:numRef>
          </c:val>
          <c:smooth val="0"/>
        </c:ser>
        <c:ser>
          <c:idx val="2"/>
          <c:order val="2"/>
          <c:tx>
            <c:strRef>
              <c:f>Sheet1!$A$4</c:f>
              <c:strCache>
                <c:ptCount val="1"/>
                <c:pt idx="0">
                  <c:v>35-64</c:v>
                </c:pt>
              </c:strCache>
            </c:strRef>
          </c:tx>
          <c:spPr>
            <a:noFill/>
            <a:ln w="28575" cap="rnd">
              <a:solidFill>
                <a:schemeClr val="accent3"/>
              </a:solidFill>
              <a:prstDash val="solid"/>
              <a:round/>
            </a:ln>
            <a:effectLst/>
          </c:spPr>
          <c:marker>
            <c:symbol val="none"/>
            <c:size val="4"/>
            <c:spPr>
              <a:solidFill>
                <a:srgbClr val="000000">
                  <a:alpha val="0"/>
                </a:srgbClr>
              </a:solidFill>
              <a:ln w="28575" cap="rnd">
                <a:solidFill>
                  <a:schemeClr val="accent3"/>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Sheet1!$B$1:$T$1</c:f>
              <c:strCach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strCache>
            </c:strRef>
          </c:cat>
          <c:val>
            <c:numRef>
              <c:f>Sheet1!$B$4:$T$4</c:f>
              <c:numCache>
                <c:ptCount val="19"/>
                <c:pt idx="0">
                  <c:v>1.547826</c:v>
                </c:pt>
                <c:pt idx="1">
                  <c:v>1.479162</c:v>
                </c:pt>
                <c:pt idx="2">
                  <c:v>1.386638</c:v>
                </c:pt>
                <c:pt idx="3">
                  <c:v>1.439753</c:v>
                </c:pt>
                <c:pt idx="4">
                  <c:v>1.606507</c:v>
                </c:pt>
                <c:pt idx="5">
                  <c:v>1.677836</c:v>
                </c:pt>
                <c:pt idx="6">
                  <c:v>1.807316</c:v>
                </c:pt>
                <c:pt idx="7">
                  <c:v>1.911483</c:v>
                </c:pt>
                <c:pt idx="8">
                  <c:v>2.063959</c:v>
                </c:pt>
                <c:pt idx="9">
                  <c:v>2.104407</c:v>
                </c:pt>
                <c:pt idx="10">
                  <c:v>2.113454</c:v>
                </c:pt>
                <c:pt idx="11">
                  <c:v>2.228301</c:v>
                </c:pt>
                <c:pt idx="12">
                  <c:v>2.391772</c:v>
                </c:pt>
                <c:pt idx="13">
                  <c:v>2.749240</c:v>
                </c:pt>
                <c:pt idx="14">
                  <c:v>2.859673</c:v>
                </c:pt>
                <c:pt idx="15">
                  <c:v>2.966792</c:v>
                </c:pt>
                <c:pt idx="16">
                  <c:v>2.964268</c:v>
                </c:pt>
                <c:pt idx="17">
                  <c:v>2.972640</c:v>
                </c:pt>
                <c:pt idx="18">
                  <c:v>2.822164</c:v>
                </c:pt>
              </c:numCache>
            </c:numRef>
          </c:val>
          <c:smooth val="0"/>
        </c:ser>
        <c:ser>
          <c:idx val="3"/>
          <c:order val="3"/>
          <c:tx>
            <c:strRef>
              <c:f>Sheet1!$A$5</c:f>
              <c:strCache>
                <c:ptCount val="1"/>
                <c:pt idx="0">
                  <c:v>65+</c:v>
                </c:pt>
              </c:strCache>
            </c:strRef>
          </c:tx>
          <c:spPr>
            <a:noFill/>
            <a:ln w="28575" cap="rnd">
              <a:solidFill>
                <a:schemeClr val="accent4"/>
              </a:solidFill>
              <a:prstDash val="solid"/>
              <a:round/>
            </a:ln>
            <a:effectLst/>
          </c:spPr>
          <c:marker>
            <c:symbol val="none"/>
            <c:size val="4"/>
            <c:spPr>
              <a:solidFill>
                <a:srgbClr val="000000">
                  <a:alpha val="0"/>
                </a:srgbClr>
              </a:solidFill>
              <a:ln w="28575" cap="rnd">
                <a:solidFill>
                  <a:schemeClr val="accent4"/>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Sheet1!$B$1:$T$1</c:f>
              <c:strCach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strCache>
            </c:strRef>
          </c:cat>
          <c:val>
            <c:numRef>
              <c:f>Sheet1!$B$5:$T$5</c:f>
              <c:numCache>
                <c:ptCount val="19"/>
                <c:pt idx="0">
                  <c:v>1.253842</c:v>
                </c:pt>
                <c:pt idx="1">
                  <c:v>1.208584</c:v>
                </c:pt>
                <c:pt idx="2">
                  <c:v>1.219712</c:v>
                </c:pt>
                <c:pt idx="3">
                  <c:v>1.090205</c:v>
                </c:pt>
                <c:pt idx="4">
                  <c:v>0.908427</c:v>
                </c:pt>
                <c:pt idx="5">
                  <c:v>1.266797</c:v>
                </c:pt>
                <c:pt idx="6">
                  <c:v>1.410763</c:v>
                </c:pt>
                <c:pt idx="7">
                  <c:v>2.193576</c:v>
                </c:pt>
                <c:pt idx="8">
                  <c:v>2.562803</c:v>
                </c:pt>
                <c:pt idx="9">
                  <c:v>2.783109</c:v>
                </c:pt>
                <c:pt idx="10">
                  <c:v>2.989971</c:v>
                </c:pt>
                <c:pt idx="11">
                  <c:v>3.104768</c:v>
                </c:pt>
                <c:pt idx="12">
                  <c:v>3.170368</c:v>
                </c:pt>
                <c:pt idx="13">
                  <c:v>3.236303</c:v>
                </c:pt>
                <c:pt idx="14">
                  <c:v>3.278455</c:v>
                </c:pt>
                <c:pt idx="15">
                  <c:v>3.184791</c:v>
                </c:pt>
                <c:pt idx="16">
                  <c:v>3.283066</c:v>
                </c:pt>
                <c:pt idx="17">
                  <c:v>3.216061</c:v>
                </c:pt>
                <c:pt idx="18">
                  <c:v>1.703226</c:v>
                </c:pt>
              </c:numCache>
            </c:numRef>
          </c:val>
          <c:smooth val="0"/>
        </c:ser>
        <c:ser>
          <c:idx val="4"/>
          <c:order val="4"/>
          <c:tx>
            <c:strRef>
              <c:f>Sheet1!$A$6</c:f>
              <c:strCache>
                <c:ptCount val="1"/>
                <c:pt idx="0">
                  <c:v>RSA</c:v>
                </c:pt>
              </c:strCache>
            </c:strRef>
          </c:tx>
          <c:spPr>
            <a:noFill/>
            <a:ln w="28575" cap="rnd">
              <a:solidFill>
                <a:schemeClr val="accent5"/>
              </a:solidFill>
              <a:prstDash val="solid"/>
              <a:round/>
            </a:ln>
            <a:effectLst/>
          </c:spPr>
          <c:marker>
            <c:symbol val="none"/>
            <c:size val="4"/>
            <c:spPr>
              <a:solidFill>
                <a:srgbClr val="000000">
                  <a:alpha val="0"/>
                </a:srgbClr>
              </a:solidFill>
              <a:ln w="28575" cap="rnd">
                <a:solidFill>
                  <a:schemeClr val="accent5"/>
                </a:solidFill>
                <a:prstDash val="solid"/>
                <a:round/>
              </a:ln>
              <a:effectLst/>
            </c:spPr>
          </c:marker>
          <c:dLbls>
            <c:numFmt formatCode="0.####" sourceLinked="0"/>
            <c:txPr>
              <a:bodyPr/>
              <a:lstStyle/>
              <a:p>
                <a:pPr>
                  <a:defRPr b="0" i="0" strike="noStrike" sz="1000" u="none">
                    <a:solidFill>
                      <a:srgbClr val="000000"/>
                    </a:solidFill>
                    <a:latin typeface="Calibri"/>
                  </a:defRPr>
                </a:pPr>
              </a:p>
            </c:txPr>
            <c:dLblPos val="t"/>
            <c:showLegendKey val="0"/>
            <c:showVal val="0"/>
            <c:showCatName val="0"/>
            <c:showSerName val="0"/>
            <c:showPercent val="0"/>
            <c:showBubbleSize val="0"/>
            <c:showLeaderLines val="0"/>
          </c:dLbls>
          <c:cat>
            <c:strRef>
              <c:f>Sheet1!$B$1:$T$1</c:f>
              <c:strCache>
                <c:ptCount val="1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strCache>
            </c:strRef>
          </c:cat>
          <c:val>
            <c:numRef>
              <c:f>Sheet1!$B$6:$T$6</c:f>
              <c:numCache>
                <c:ptCount val="19"/>
                <c:pt idx="0">
                  <c:v>0.979703</c:v>
                </c:pt>
                <c:pt idx="1">
                  <c:v>1.084549</c:v>
                </c:pt>
                <c:pt idx="2">
                  <c:v>1.140491</c:v>
                </c:pt>
                <c:pt idx="3">
                  <c:v>1.174598</c:v>
                </c:pt>
                <c:pt idx="4">
                  <c:v>1.254641</c:v>
                </c:pt>
                <c:pt idx="5">
                  <c:v>1.332501</c:v>
                </c:pt>
                <c:pt idx="6">
                  <c:v>1.420152</c:v>
                </c:pt>
                <c:pt idx="7">
                  <c:v>1.488617</c:v>
                </c:pt>
                <c:pt idx="8">
                  <c:v>1.534916</c:v>
                </c:pt>
                <c:pt idx="9">
                  <c:v>1.544226</c:v>
                </c:pt>
                <c:pt idx="10">
                  <c:v>1.542499</c:v>
                </c:pt>
                <c:pt idx="11">
                  <c:v>1.552366</c:v>
                </c:pt>
                <c:pt idx="12">
                  <c:v>1.514309</c:v>
                </c:pt>
                <c:pt idx="13">
                  <c:v>1.473082</c:v>
                </c:pt>
                <c:pt idx="14">
                  <c:v>1.503055</c:v>
                </c:pt>
                <c:pt idx="15">
                  <c:v>1.512235</c:v>
                </c:pt>
                <c:pt idx="16">
                  <c:v>1.488154</c:v>
                </c:pt>
                <c:pt idx="17">
                  <c:v>1.372985</c:v>
                </c:pt>
                <c:pt idx="18">
                  <c:v>1.009822</c:v>
                </c:pt>
              </c:numCache>
            </c:numRef>
          </c:val>
          <c:smooth val="0"/>
        </c:ser>
        <c:marker val="1"/>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D9D9D9"/>
            </a:solidFill>
            <a:prstDash val="solid"/>
            <a:round/>
          </a:ln>
        </c:spPr>
        <c:txPr>
          <a:bodyPr rot="0"/>
          <a:lstStyle/>
          <a:p>
            <a:pPr>
              <a:defRPr b="0" i="0" strike="noStrike" sz="8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l"/>
        <c:majorGridlines>
          <c:spPr>
            <a:ln w="12700" cap="flat">
              <a:solidFill>
                <a:srgbClr val="D9D9D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b="0" i="0" strike="noStrike" sz="900" u="none">
                <a:solidFill>
                  <a:srgbClr val="595959"/>
                </a:solidFill>
                <a:latin typeface="Calibri"/>
              </a:defRPr>
            </a:pPr>
          </a:p>
        </c:txPr>
        <c:crossAx val="2094734552"/>
        <c:crosses val="autoZero"/>
        <c:crossBetween val="between"/>
        <c:majorUnit val="1.5"/>
        <c:minorUnit val="0.75"/>
      </c:valAx>
      <c:spPr>
        <a:noFill/>
        <a:ln w="12700" cap="flat">
          <a:noFill/>
          <a:miter lim="400000"/>
        </a:ln>
        <a:effectLst/>
      </c:spPr>
    </c:plotArea>
    <c:legend>
      <c:legendPos val="r"/>
      <c:layout>
        <c:manualLayout>
          <c:xMode val="edge"/>
          <c:yMode val="edge"/>
          <c:x val="0.283029"/>
          <c:y val="0.869129"/>
          <c:w val="0.437821"/>
          <c:h val="0.0617821"/>
        </c:manualLayout>
      </c:layout>
      <c:overlay val="1"/>
      <c:spPr>
        <a:noFill/>
        <a:ln w="12700" cap="flat">
          <a:noFill/>
          <a:miter lim="400000"/>
        </a:ln>
        <a:effectLst/>
      </c:spPr>
      <c:txPr>
        <a:bodyPr rot="0"/>
        <a:lstStyle/>
        <a:p>
          <a:pPr>
            <a:defRPr b="0" i="0" strike="noStrike" sz="900" u="none">
              <a:solidFill>
                <a:srgbClr val="595959"/>
              </a:solidFill>
              <a:latin typeface="Calibri"/>
            </a:defRPr>
          </a:pPr>
        </a:p>
      </c:txPr>
    </c:legend>
    <c:plotVisOnly val="1"/>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163508"/>
          <c:y val="0.0493395"/>
          <c:w val="0.978649"/>
          <c:h val="0.924446"/>
        </c:manualLayout>
      </c:layout>
      <c:barChart>
        <c:barDir val="bar"/>
        <c:grouping val="percentStacked"/>
        <c:varyColors val="0"/>
        <c:ser>
          <c:idx val="0"/>
          <c:order val="0"/>
          <c:tx>
            <c:strRef>
              <c:f>Sheet1!$A$2</c:f>
              <c:strCache>
                <c:ptCount val="1"/>
                <c:pt idx="0">
                  <c:v>Male</c:v>
                </c:pt>
              </c:strCache>
            </c:strRef>
          </c:tx>
          <c:spPr>
            <a:solidFill>
              <a:srgbClr val="51A8CC"/>
            </a:solidFill>
            <a:ln w="9525" cap="flat">
              <a:solidFill>
                <a:srgbClr val="FFFFFF"/>
              </a:solidFill>
              <a:prstDash val="solid"/>
              <a:round/>
            </a:ln>
            <a:effectLst/>
          </c:spPr>
          <c:invertIfNegative val="0"/>
          <c:dLbls>
            <c:numFmt formatCode="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Sheet1!$B$1:$B$1</c:f>
              <c:strCache>
                <c:ptCount val="1"/>
                <c:pt idx="0">
                  <c:v>Percentage</c:v>
                </c:pt>
              </c:strCache>
            </c:strRef>
          </c:cat>
          <c:val>
            <c:numRef>
              <c:f>Sheet1!$B$2:$B$2</c:f>
              <c:numCache>
                <c:ptCount val="1"/>
                <c:pt idx="0">
                  <c:v>48.900000</c:v>
                </c:pt>
              </c:numCache>
            </c:numRef>
          </c:val>
        </c:ser>
        <c:ser>
          <c:idx val="1"/>
          <c:order val="1"/>
          <c:tx>
            <c:strRef>
              <c:f>Sheet1!$A$3</c:f>
              <c:strCache>
                <c:ptCount val="1"/>
                <c:pt idx="0">
                  <c:v>Female</c:v>
                </c:pt>
              </c:strCache>
            </c:strRef>
          </c:tx>
          <c:spPr>
            <a:solidFill>
              <a:srgbClr val="E45C5B"/>
            </a:solidFill>
            <a:ln w="9525" cap="flat">
              <a:solidFill>
                <a:srgbClr val="FFFFFF"/>
              </a:solidFill>
              <a:prstDash val="solid"/>
              <a:round/>
            </a:ln>
            <a:effectLst/>
          </c:spPr>
          <c:invertIfNegative val="0"/>
          <c:dLbls>
            <c:numFmt formatCode="0.0" sourceLinked="0"/>
            <c:txPr>
              <a:bodyPr/>
              <a:lstStyle/>
              <a:p>
                <a:pPr>
                  <a:defRPr b="0" i="0" strike="noStrike" sz="1000" u="none">
                    <a:solidFill>
                      <a:srgbClr val="000000"/>
                    </a:solidFill>
                    <a:latin typeface="Calibri"/>
                  </a:defRPr>
                </a:pPr>
              </a:p>
            </c:txPr>
            <c:dLblPos val="ctr"/>
            <c:showLegendKey val="0"/>
            <c:showVal val="0"/>
            <c:showCatName val="0"/>
            <c:showSerName val="0"/>
            <c:showPercent val="0"/>
            <c:showBubbleSize val="0"/>
            <c:showLeaderLines val="0"/>
          </c:dLbls>
          <c:cat>
            <c:strRef>
              <c:f>Sheet1!$B$1:$B$1</c:f>
              <c:strCache>
                <c:ptCount val="1"/>
                <c:pt idx="0">
                  <c:v>Percentage</c:v>
                </c:pt>
              </c:strCache>
            </c:strRef>
          </c:cat>
          <c:val>
            <c:numRef>
              <c:f>Sheet1!$B$3:$B$3</c:f>
              <c:numCache>
                <c:ptCount val="1"/>
                <c:pt idx="0">
                  <c:v>51.100000</c:v>
                </c:pt>
              </c:numCache>
            </c:numRef>
          </c:val>
        </c:ser>
        <c:gapWidth val="150"/>
        <c:overlap val="100"/>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0.25"/>
        <c:minorUnit val="0.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48982"/>
          <c:y val="0.0350919"/>
          <c:w val="0.922033"/>
          <c:h val="0.905637"/>
        </c:manualLayout>
      </c:layout>
      <c:barChart>
        <c:barDir val="bar"/>
        <c:grouping val="clustered"/>
        <c:varyColors val="0"/>
        <c:ser>
          <c:idx val="0"/>
          <c:order val="0"/>
          <c:tx>
            <c:strRef>
              <c:f>Sheet1!$B$1</c:f>
              <c:strCache>
                <c:ptCount val="1"/>
                <c:pt idx="0">
                  <c:v>Series2</c:v>
                </c:pt>
              </c:strCache>
            </c:strRef>
          </c:tx>
          <c:spPr>
            <a:solidFill>
              <a:srgbClr val="E45C5B"/>
            </a:solidFill>
            <a:ln w="12700" cap="flat">
              <a:noFill/>
              <a:miter lim="400000"/>
            </a:ln>
            <a:effectLst/>
          </c:spPr>
          <c:invertIfNegative val="0"/>
          <c:dLbls>
            <c:numFmt formatCode="0.0%;0.0%" sourceLinked="0"/>
            <c:txPr>
              <a:bodyPr/>
              <a:lstStyle/>
              <a:p>
                <a:pPr>
                  <a:defRPr b="0" i="0" strike="noStrike" sz="900" u="none">
                    <a:solidFill>
                      <a:srgbClr val="FFFFFF"/>
                    </a:solidFill>
                    <a:latin typeface="Calibri"/>
                  </a:defRPr>
                </a:pPr>
              </a:p>
            </c:txPr>
            <c:dLblPos val="inEnd"/>
            <c:showLegendKey val="0"/>
            <c:showVal val="1"/>
            <c:showCatName val="0"/>
            <c:showSerName val="0"/>
            <c:showPercent val="0"/>
            <c:showBubbleSize val="0"/>
            <c:showLeaderLines val="0"/>
          </c:dLbls>
          <c:cat>
            <c:strRef>
              <c:f>Sheet1!$A$2:$A$18</c:f>
              <c:strCache>
                <c:ptCount val="17"/>
                <c:pt idx="0">
                  <c:v>80+</c:v>
                </c:pt>
                <c:pt idx="1">
                  <c:v>75-79</c:v>
                </c:pt>
                <c:pt idx="2">
                  <c:v>70-74</c:v>
                </c:pt>
                <c:pt idx="3">
                  <c:v>65-69</c:v>
                </c:pt>
                <c:pt idx="4">
                  <c:v>60-64</c:v>
                </c:pt>
                <c:pt idx="5">
                  <c:v>55-59</c:v>
                </c:pt>
                <c:pt idx="6">
                  <c:v>50-54</c:v>
                </c:pt>
                <c:pt idx="7">
                  <c:v>45-49</c:v>
                </c:pt>
                <c:pt idx="8">
                  <c:v>40-44</c:v>
                </c:pt>
                <c:pt idx="9">
                  <c:v>35-39</c:v>
                </c:pt>
                <c:pt idx="10">
                  <c:v>30-34</c:v>
                </c:pt>
                <c:pt idx="11">
                  <c:v>25-29</c:v>
                </c:pt>
                <c:pt idx="12">
                  <c:v>20-24</c:v>
                </c:pt>
                <c:pt idx="13">
                  <c:v>15-19</c:v>
                </c:pt>
                <c:pt idx="14">
                  <c:v>10-14</c:v>
                </c:pt>
                <c:pt idx="15">
                  <c:v>5-9</c:v>
                </c:pt>
                <c:pt idx="16">
                  <c:v>0-4</c:v>
                </c:pt>
              </c:strCache>
            </c:strRef>
          </c:cat>
          <c:val>
            <c:numRef>
              <c:f>Sheet1!$B$2:$B$18</c:f>
              <c:numCache>
                <c:ptCount val="17"/>
                <c:pt idx="0">
                  <c:v>0.006697</c:v>
                </c:pt>
                <c:pt idx="1">
                  <c:v>0.006875</c:v>
                </c:pt>
                <c:pt idx="2">
                  <c:v>0.010504</c:v>
                </c:pt>
                <c:pt idx="3">
                  <c:v>0.014102</c:v>
                </c:pt>
                <c:pt idx="4">
                  <c:v>0.017455</c:v>
                </c:pt>
                <c:pt idx="5">
                  <c:v>0.020898</c:v>
                </c:pt>
                <c:pt idx="6">
                  <c:v>0.023399</c:v>
                </c:pt>
                <c:pt idx="7">
                  <c:v>0.027740</c:v>
                </c:pt>
                <c:pt idx="8">
                  <c:v>0.032728</c:v>
                </c:pt>
                <c:pt idx="9">
                  <c:v>0.041255</c:v>
                </c:pt>
                <c:pt idx="10">
                  <c:v>0.046189</c:v>
                </c:pt>
                <c:pt idx="11">
                  <c:v>0.043808</c:v>
                </c:pt>
                <c:pt idx="12">
                  <c:v>0.039194</c:v>
                </c:pt>
                <c:pt idx="13">
                  <c:v>0.040556</c:v>
                </c:pt>
                <c:pt idx="14">
                  <c:v>0.046659</c:v>
                </c:pt>
                <c:pt idx="15">
                  <c:v>0.046472</c:v>
                </c:pt>
                <c:pt idx="16">
                  <c:v>0.046834</c:v>
                </c:pt>
              </c:numCache>
            </c:numRef>
          </c:val>
        </c:ser>
        <c:ser>
          <c:idx val="1"/>
          <c:order val="1"/>
          <c:tx>
            <c:strRef>
              <c:f>Sheet1!$C$1</c:f>
              <c:strCache>
                <c:ptCount val="1"/>
                <c:pt idx="0">
                  <c:v>Series1</c:v>
                </c:pt>
              </c:strCache>
            </c:strRef>
          </c:tx>
          <c:spPr>
            <a:solidFill>
              <a:srgbClr val="00407D"/>
            </a:solidFill>
            <a:ln w="12700" cap="flat">
              <a:noFill/>
              <a:miter lim="400000"/>
            </a:ln>
            <a:effectLst/>
          </c:spPr>
          <c:invertIfNegative val="0"/>
          <c:dLbls>
            <c:numFmt formatCode="0.0%;0.0%" sourceLinked="0"/>
            <c:txPr>
              <a:bodyPr/>
              <a:lstStyle/>
              <a:p>
                <a:pPr>
                  <a:defRPr b="0" i="0" strike="noStrike" sz="900" u="none">
                    <a:solidFill>
                      <a:srgbClr val="254061"/>
                    </a:solidFill>
                    <a:latin typeface="Calibri"/>
                  </a:defRPr>
                </a:pPr>
              </a:p>
            </c:txPr>
            <c:dLblPos val="inEnd"/>
            <c:showLegendKey val="0"/>
            <c:showVal val="1"/>
            <c:showCatName val="0"/>
            <c:showSerName val="0"/>
            <c:showPercent val="0"/>
            <c:showBubbleSize val="0"/>
            <c:showLeaderLines val="0"/>
          </c:dLbls>
          <c:cat>
            <c:strRef>
              <c:f>Sheet1!$A$2:$A$18</c:f>
              <c:strCache>
                <c:ptCount val="17"/>
                <c:pt idx="0">
                  <c:v>80+</c:v>
                </c:pt>
                <c:pt idx="1">
                  <c:v>75-79</c:v>
                </c:pt>
                <c:pt idx="2">
                  <c:v>70-74</c:v>
                </c:pt>
                <c:pt idx="3">
                  <c:v>65-69</c:v>
                </c:pt>
                <c:pt idx="4">
                  <c:v>60-64</c:v>
                </c:pt>
                <c:pt idx="5">
                  <c:v>55-59</c:v>
                </c:pt>
                <c:pt idx="6">
                  <c:v>50-54</c:v>
                </c:pt>
                <c:pt idx="7">
                  <c:v>45-49</c:v>
                </c:pt>
                <c:pt idx="8">
                  <c:v>40-44</c:v>
                </c:pt>
                <c:pt idx="9">
                  <c:v>35-39</c:v>
                </c:pt>
                <c:pt idx="10">
                  <c:v>30-34</c:v>
                </c:pt>
                <c:pt idx="11">
                  <c:v>25-29</c:v>
                </c:pt>
                <c:pt idx="12">
                  <c:v>20-24</c:v>
                </c:pt>
                <c:pt idx="13">
                  <c:v>15-19</c:v>
                </c:pt>
                <c:pt idx="14">
                  <c:v>10-14</c:v>
                </c:pt>
                <c:pt idx="15">
                  <c:v>5-9</c:v>
                </c:pt>
                <c:pt idx="16">
                  <c:v>0-4</c:v>
                </c:pt>
              </c:strCache>
            </c:strRef>
          </c:cat>
          <c:val>
            <c:numRef>
              <c:f>Sheet1!$C$2:$C$18</c:f>
              <c:numCache>
                <c:ptCount val="17"/>
                <c:pt idx="0">
                  <c:v>-0.003201</c:v>
                </c:pt>
                <c:pt idx="1">
                  <c:v>-0.003887</c:v>
                </c:pt>
                <c:pt idx="2">
                  <c:v>-0.006528</c:v>
                </c:pt>
                <c:pt idx="3">
                  <c:v>-0.009551</c:v>
                </c:pt>
                <c:pt idx="4">
                  <c:v>-0.012736</c:v>
                </c:pt>
                <c:pt idx="5">
                  <c:v>-0.016411</c:v>
                </c:pt>
                <c:pt idx="6">
                  <c:v>-0.020253</c:v>
                </c:pt>
                <c:pt idx="7">
                  <c:v>-0.026366</c:v>
                </c:pt>
                <c:pt idx="8">
                  <c:v>-0.031814</c:v>
                </c:pt>
                <c:pt idx="9">
                  <c:v>-0.041635</c:v>
                </c:pt>
                <c:pt idx="10">
                  <c:v>-0.047432</c:v>
                </c:pt>
                <c:pt idx="11">
                  <c:v>-0.044716</c:v>
                </c:pt>
                <c:pt idx="12">
                  <c:v>-0.039607</c:v>
                </c:pt>
                <c:pt idx="13">
                  <c:v>-0.041082</c:v>
                </c:pt>
                <c:pt idx="14">
                  <c:v>-0.047633</c:v>
                </c:pt>
                <c:pt idx="15">
                  <c:v>-0.047692</c:v>
                </c:pt>
                <c:pt idx="16">
                  <c:v>-0.048090</c:v>
                </c:pt>
              </c:numCache>
            </c:numRef>
          </c:val>
        </c:ser>
        <c:gapWidth val="25"/>
        <c:overlap val="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D9D9D9"/>
            </a:solidFill>
            <a:prstDash val="solid"/>
            <a:round/>
          </a:ln>
        </c:spPr>
        <c:txPr>
          <a:bodyPr rot="0"/>
          <a:lstStyle/>
          <a:p>
            <a:pPr>
              <a:defRPr b="0" i="0" strike="noStrike" sz="1000" u="none">
                <a:solidFill>
                  <a:srgbClr val="595959"/>
                </a:solidFill>
                <a:latin typeface="Calibri"/>
              </a:defRPr>
            </a:pPr>
          </a:p>
        </c:txPr>
        <c:crossAx val="2094734553"/>
        <c:crosses val="autoZero"/>
        <c:auto val="1"/>
        <c:lblAlgn val="ctr"/>
        <c:noMultiLvlLbl val="1"/>
      </c:catAx>
      <c:valAx>
        <c:axId val="2094734553"/>
        <c:scaling>
          <c:orientation val="minMax"/>
        </c:scaling>
        <c:delete val="0"/>
        <c:axPos val="b"/>
        <c:majorGridlines>
          <c:spPr>
            <a:ln w="12700" cap="flat">
              <a:solidFill>
                <a:srgbClr val="F2F2F2">
                  <a:alpha val="34000"/>
                </a:srgbClr>
              </a:solidFill>
              <a:prstDash val="solid"/>
              <a:round/>
            </a:ln>
          </c:spPr>
        </c:majorGridlines>
        <c:numFmt formatCode="&quot; &quot;0%;0%;0%" sourceLinked="0"/>
        <c:majorTickMark val="none"/>
        <c:minorTickMark val="none"/>
        <c:tickLblPos val="high"/>
        <c:spPr>
          <a:ln w="12700" cap="flat">
            <a:solidFill>
              <a:srgbClr val="D9D9D9"/>
            </a:solidFill>
            <a:prstDash val="solid"/>
            <a:round/>
          </a:ln>
        </c:spPr>
        <c:txPr>
          <a:bodyPr rot="0"/>
          <a:lstStyle/>
          <a:p>
            <a:pPr>
              <a:defRPr b="0" i="0" strike="noStrike" sz="900" u="none">
                <a:solidFill>
                  <a:srgbClr val="595959"/>
                </a:solidFill>
                <a:latin typeface="Calibri"/>
              </a:defRPr>
            </a:pPr>
          </a:p>
        </c:txPr>
        <c:crossAx val="2094734552"/>
        <c:crosses val="autoZero"/>
        <c:crossBetween val="between"/>
        <c:majorUnit val="0.025"/>
        <c:minorUnit val="0.0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393701"/>
          <c:y val="0.0452831"/>
          <c:w val="0.95563"/>
          <c:h val="0.92963"/>
        </c:manualLayout>
      </c:layout>
      <c:barChart>
        <c:barDir val="bar"/>
        <c:grouping val="clustered"/>
        <c:varyColors val="0"/>
        <c:ser>
          <c:idx val="0"/>
          <c:order val="0"/>
          <c:tx>
            <c:strRef>
              <c:f>Sheet1!$B$1</c:f>
              <c:strCache>
                <c:ptCount val="1"/>
                <c:pt idx="0">
                  <c:v>Female</c:v>
                </c:pt>
              </c:strCache>
            </c:strRef>
          </c:tx>
          <c:spPr>
            <a:solidFill>
              <a:srgbClr val="E45C5B"/>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Sheet1!$A$2:$A$18</c:f>
              <c:strCache>
                <c:ptCount val="17"/>
                <c:pt idx="0">
                  <c:v>80+</c:v>
                </c:pt>
                <c:pt idx="1">
                  <c:v>75-79</c:v>
                </c:pt>
                <c:pt idx="2">
                  <c:v>70-74</c:v>
                </c:pt>
                <c:pt idx="3">
                  <c:v>65-69</c:v>
                </c:pt>
                <c:pt idx="4">
                  <c:v>60-64</c:v>
                </c:pt>
                <c:pt idx="5">
                  <c:v>55-59</c:v>
                </c:pt>
                <c:pt idx="6">
                  <c:v>50-54</c:v>
                </c:pt>
                <c:pt idx="7">
                  <c:v>45-49</c:v>
                </c:pt>
                <c:pt idx="8">
                  <c:v>40-44</c:v>
                </c:pt>
                <c:pt idx="9">
                  <c:v>35-39</c:v>
                </c:pt>
                <c:pt idx="10">
                  <c:v>30-34</c:v>
                </c:pt>
                <c:pt idx="11">
                  <c:v>25-29</c:v>
                </c:pt>
                <c:pt idx="12">
                  <c:v>20-24</c:v>
                </c:pt>
                <c:pt idx="13">
                  <c:v>15-19</c:v>
                </c:pt>
                <c:pt idx="14">
                  <c:v>10-14</c:v>
                </c:pt>
                <c:pt idx="15">
                  <c:v>5-9</c:v>
                </c:pt>
                <c:pt idx="16">
                  <c:v>0-4</c:v>
                </c:pt>
              </c:strCache>
            </c:strRef>
          </c:cat>
          <c:val>
            <c:numRef>
              <c:f>Sheet1!$B$2:$B$18</c:f>
              <c:numCache>
                <c:ptCount val="17"/>
                <c:pt idx="0">
                  <c:v>54330.000000</c:v>
                </c:pt>
                <c:pt idx="1">
                  <c:v>86197.000000</c:v>
                </c:pt>
                <c:pt idx="2">
                  <c:v>141757.000000</c:v>
                </c:pt>
                <c:pt idx="3">
                  <c:v>200359.000000</c:v>
                </c:pt>
                <c:pt idx="4">
                  <c:v>256848.000000</c:v>
                </c:pt>
                <c:pt idx="5">
                  <c:v>310803.000000</c:v>
                </c:pt>
                <c:pt idx="6">
                  <c:v>360211.000000</c:v>
                </c:pt>
                <c:pt idx="7">
                  <c:v>439913.000000</c:v>
                </c:pt>
                <c:pt idx="8">
                  <c:v>562299.000000</c:v>
                </c:pt>
                <c:pt idx="9">
                  <c:v>731975.000000</c:v>
                </c:pt>
                <c:pt idx="10">
                  <c:v>854935.000000</c:v>
                </c:pt>
                <c:pt idx="11">
                  <c:v>841563.000000</c:v>
                </c:pt>
                <c:pt idx="12">
                  <c:v>672225.000000</c:v>
                </c:pt>
                <c:pt idx="13">
                  <c:v>542071.000000</c:v>
                </c:pt>
                <c:pt idx="14">
                  <c:v>569942.000000</c:v>
                </c:pt>
                <c:pt idx="15">
                  <c:v>618934.000000</c:v>
                </c:pt>
                <c:pt idx="16">
                  <c:v>653243.000000</c:v>
                </c:pt>
              </c:numCache>
            </c:numRef>
          </c:val>
        </c:ser>
        <c:ser>
          <c:idx val="1"/>
          <c:order val="1"/>
          <c:tx>
            <c:strRef>
              <c:f>Sheet1!$C$1</c:f>
              <c:strCache>
                <c:ptCount val="1"/>
                <c:pt idx="0">
                  <c:v>Male</c:v>
                </c:pt>
              </c:strCache>
            </c:strRef>
          </c:tx>
          <c:spPr>
            <a:solidFill>
              <a:srgbClr val="0070C0"/>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Sheet1!$A$2:$A$18</c:f>
              <c:strCache>
                <c:ptCount val="17"/>
                <c:pt idx="0">
                  <c:v>80+</c:v>
                </c:pt>
                <c:pt idx="1">
                  <c:v>75-79</c:v>
                </c:pt>
                <c:pt idx="2">
                  <c:v>70-74</c:v>
                </c:pt>
                <c:pt idx="3">
                  <c:v>65-69</c:v>
                </c:pt>
                <c:pt idx="4">
                  <c:v>60-64</c:v>
                </c:pt>
                <c:pt idx="5">
                  <c:v>55-59</c:v>
                </c:pt>
                <c:pt idx="6">
                  <c:v>50-54</c:v>
                </c:pt>
                <c:pt idx="7">
                  <c:v>45-49</c:v>
                </c:pt>
                <c:pt idx="8">
                  <c:v>40-44</c:v>
                </c:pt>
                <c:pt idx="9">
                  <c:v>35-39</c:v>
                </c:pt>
                <c:pt idx="10">
                  <c:v>30-34</c:v>
                </c:pt>
                <c:pt idx="11">
                  <c:v>25-29</c:v>
                </c:pt>
                <c:pt idx="12">
                  <c:v>20-24</c:v>
                </c:pt>
                <c:pt idx="13">
                  <c:v>15-19</c:v>
                </c:pt>
                <c:pt idx="14">
                  <c:v>10-14</c:v>
                </c:pt>
                <c:pt idx="15">
                  <c:v>5-9</c:v>
                </c:pt>
                <c:pt idx="16">
                  <c:v>0-4</c:v>
                </c:pt>
              </c:strCache>
            </c:strRef>
          </c:cat>
          <c:val>
            <c:numRef>
              <c:f>Sheet1!$C$2:$C$18</c:f>
              <c:numCache>
                <c:ptCount val="17"/>
                <c:pt idx="0">
                  <c:v>-31673.000000</c:v>
                </c:pt>
                <c:pt idx="1">
                  <c:v>-61501.000000</c:v>
                </c:pt>
                <c:pt idx="2">
                  <c:v>-112027.000000</c:v>
                </c:pt>
                <c:pt idx="3">
                  <c:v>-169242.000000</c:v>
                </c:pt>
                <c:pt idx="4">
                  <c:v>-232333.000000</c:v>
                </c:pt>
                <c:pt idx="5">
                  <c:v>-300458.000000</c:v>
                </c:pt>
                <c:pt idx="6">
                  <c:v>-376409.000000</c:v>
                </c:pt>
                <c:pt idx="7">
                  <c:v>-497101.000000</c:v>
                </c:pt>
                <c:pt idx="8">
                  <c:v>-587238.000000</c:v>
                </c:pt>
                <c:pt idx="9">
                  <c:v>-751503.000000</c:v>
                </c:pt>
                <c:pt idx="10">
                  <c:v>-874910.000000</c:v>
                </c:pt>
                <c:pt idx="11">
                  <c:v>-827240.000000</c:v>
                </c:pt>
                <c:pt idx="12">
                  <c:v>-677086.000000</c:v>
                </c:pt>
                <c:pt idx="13">
                  <c:v>-534346.000000</c:v>
                </c:pt>
                <c:pt idx="14">
                  <c:v>-577228.000000</c:v>
                </c:pt>
                <c:pt idx="15">
                  <c:v>-633875.000000</c:v>
                </c:pt>
                <c:pt idx="16">
                  <c:v>-668596.000000</c:v>
                </c:pt>
              </c:numCache>
            </c:numRef>
          </c:val>
        </c:ser>
        <c:gapWidth val="10"/>
        <c:overlap val="0"/>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450000"/>
        <c:minorUnit val="225000"/>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393701"/>
          <c:y val="0.0452831"/>
          <c:w val="0.95563"/>
          <c:h val="0.92963"/>
        </c:manualLayout>
      </c:layout>
      <c:barChart>
        <c:barDir val="bar"/>
        <c:grouping val="clustered"/>
        <c:varyColors val="0"/>
        <c:ser>
          <c:idx val="0"/>
          <c:order val="0"/>
          <c:tx>
            <c:strRef>
              <c:f>Sheet1!$B$1</c:f>
              <c:strCache>
                <c:ptCount val="1"/>
                <c:pt idx="0">
                  <c:v>Female</c:v>
                </c:pt>
              </c:strCache>
            </c:strRef>
          </c:tx>
          <c:spPr>
            <a:solidFill>
              <a:srgbClr val="E45C5B"/>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Sheet1!$A$2:$A$18</c:f>
              <c:strCache>
                <c:ptCount val="17"/>
                <c:pt idx="0">
                  <c:v>80+</c:v>
                </c:pt>
                <c:pt idx="1">
                  <c:v>75-79</c:v>
                </c:pt>
                <c:pt idx="2">
                  <c:v>70-74</c:v>
                </c:pt>
                <c:pt idx="3">
                  <c:v>65-69</c:v>
                </c:pt>
                <c:pt idx="4">
                  <c:v>60-64</c:v>
                </c:pt>
                <c:pt idx="5">
                  <c:v>55-59</c:v>
                </c:pt>
                <c:pt idx="6">
                  <c:v>50-54</c:v>
                </c:pt>
                <c:pt idx="7">
                  <c:v>45-49</c:v>
                </c:pt>
                <c:pt idx="8">
                  <c:v>40-44</c:v>
                </c:pt>
                <c:pt idx="9">
                  <c:v>35-39</c:v>
                </c:pt>
                <c:pt idx="10">
                  <c:v>30-34</c:v>
                </c:pt>
                <c:pt idx="11">
                  <c:v>25-29</c:v>
                </c:pt>
                <c:pt idx="12">
                  <c:v>20-24</c:v>
                </c:pt>
                <c:pt idx="13">
                  <c:v>15-19</c:v>
                </c:pt>
                <c:pt idx="14">
                  <c:v>10-14</c:v>
                </c:pt>
                <c:pt idx="15">
                  <c:v>5-9</c:v>
                </c:pt>
                <c:pt idx="16">
                  <c:v>0-4</c:v>
                </c:pt>
              </c:strCache>
            </c:strRef>
          </c:cat>
          <c:val>
            <c:numRef>
              <c:f>Sheet1!$B$2:$B$18</c:f>
              <c:numCache>
                <c:ptCount val="17"/>
                <c:pt idx="0">
                  <c:v>88647.000000</c:v>
                </c:pt>
                <c:pt idx="1">
                  <c:v>65310.000000</c:v>
                </c:pt>
                <c:pt idx="2">
                  <c:v>89455.000000</c:v>
                </c:pt>
                <c:pt idx="3">
                  <c:v>117043.000000</c:v>
                </c:pt>
                <c:pt idx="4">
                  <c:v>141961.000000</c:v>
                </c:pt>
                <c:pt idx="5">
                  <c:v>153034.000000</c:v>
                </c:pt>
                <c:pt idx="6">
                  <c:v>159033.000000</c:v>
                </c:pt>
                <c:pt idx="7">
                  <c:v>176514.000000</c:v>
                </c:pt>
                <c:pt idx="8">
                  <c:v>193002.000000</c:v>
                </c:pt>
                <c:pt idx="9">
                  <c:v>239270.000000</c:v>
                </c:pt>
                <c:pt idx="10">
                  <c:v>259840.000000</c:v>
                </c:pt>
                <c:pt idx="11">
                  <c:v>232066.000000</c:v>
                </c:pt>
                <c:pt idx="12">
                  <c:v>226350.000000</c:v>
                </c:pt>
                <c:pt idx="13">
                  <c:v>307009.000000</c:v>
                </c:pt>
                <c:pt idx="14">
                  <c:v>379428.000000</c:v>
                </c:pt>
                <c:pt idx="15">
                  <c:v>360512.000000</c:v>
                </c:pt>
                <c:pt idx="16">
                  <c:v>336295.000000</c:v>
                </c:pt>
              </c:numCache>
            </c:numRef>
          </c:val>
        </c:ser>
        <c:ser>
          <c:idx val="1"/>
          <c:order val="1"/>
          <c:tx>
            <c:strRef>
              <c:f>Sheet1!$C$1</c:f>
              <c:strCache>
                <c:ptCount val="1"/>
                <c:pt idx="0">
                  <c:v>Male</c:v>
                </c:pt>
              </c:strCache>
            </c:strRef>
          </c:tx>
          <c:spPr>
            <a:solidFill>
              <a:schemeClr val="accent1"/>
            </a:solidFill>
            <a:ln w="12700" cap="flat">
              <a:noFill/>
              <a:miter lim="400000"/>
            </a:ln>
            <a:effectLst/>
          </c:spPr>
          <c:invertIfNegative val="0"/>
          <c:dLbls>
            <c:numFmt formatCode="0" sourceLinked="0"/>
            <c:txPr>
              <a:bodyPr/>
              <a:lstStyle/>
              <a:p>
                <a:pPr>
                  <a:defRPr b="0" i="0" strike="noStrike" sz="1000" u="none">
                    <a:solidFill>
                      <a:srgbClr val="000000"/>
                    </a:solidFill>
                    <a:latin typeface="Calibri"/>
                  </a:defRPr>
                </a:pPr>
              </a:p>
            </c:txPr>
            <c:dLblPos val="outEnd"/>
            <c:showLegendKey val="0"/>
            <c:showVal val="0"/>
            <c:showCatName val="0"/>
            <c:showSerName val="0"/>
            <c:showPercent val="0"/>
            <c:showBubbleSize val="0"/>
            <c:showLeaderLines val="0"/>
          </c:dLbls>
          <c:cat>
            <c:strRef>
              <c:f>Sheet1!$A$2:$A$18</c:f>
              <c:strCache>
                <c:ptCount val="17"/>
                <c:pt idx="0">
                  <c:v>80+</c:v>
                </c:pt>
                <c:pt idx="1">
                  <c:v>75-79</c:v>
                </c:pt>
                <c:pt idx="2">
                  <c:v>70-74</c:v>
                </c:pt>
                <c:pt idx="3">
                  <c:v>65-69</c:v>
                </c:pt>
                <c:pt idx="4">
                  <c:v>60-64</c:v>
                </c:pt>
                <c:pt idx="5">
                  <c:v>55-59</c:v>
                </c:pt>
                <c:pt idx="6">
                  <c:v>50-54</c:v>
                </c:pt>
                <c:pt idx="7">
                  <c:v>45-49</c:v>
                </c:pt>
                <c:pt idx="8">
                  <c:v>40-44</c:v>
                </c:pt>
                <c:pt idx="9">
                  <c:v>35-39</c:v>
                </c:pt>
                <c:pt idx="10">
                  <c:v>30-34</c:v>
                </c:pt>
                <c:pt idx="11">
                  <c:v>25-29</c:v>
                </c:pt>
                <c:pt idx="12">
                  <c:v>20-24</c:v>
                </c:pt>
                <c:pt idx="13">
                  <c:v>15-19</c:v>
                </c:pt>
                <c:pt idx="14">
                  <c:v>10-14</c:v>
                </c:pt>
                <c:pt idx="15">
                  <c:v>5-9</c:v>
                </c:pt>
                <c:pt idx="16">
                  <c:v>0-4</c:v>
                </c:pt>
              </c:strCache>
            </c:strRef>
          </c:cat>
          <c:val>
            <c:numRef>
              <c:f>Sheet1!$C$2:$C$18</c:f>
              <c:numCache>
                <c:ptCount val="17"/>
                <c:pt idx="0">
                  <c:v>-44907.000000</c:v>
                </c:pt>
                <c:pt idx="1">
                  <c:v>-32466.000000</c:v>
                </c:pt>
                <c:pt idx="2">
                  <c:v>-46225.000000</c:v>
                </c:pt>
                <c:pt idx="3">
                  <c:v>-63153.000000</c:v>
                </c:pt>
                <c:pt idx="4">
                  <c:v>-78725.000000</c:v>
                </c:pt>
                <c:pt idx="5">
                  <c:v>-93131.000000</c:v>
                </c:pt>
                <c:pt idx="6">
                  <c:v>-110820.000000</c:v>
                </c:pt>
                <c:pt idx="7">
                  <c:v>-142436.000000</c:v>
                </c:pt>
                <c:pt idx="8">
                  <c:v>-172118.000000</c:v>
                </c:pt>
                <c:pt idx="9">
                  <c:v>-225498.000000</c:v>
                </c:pt>
                <c:pt idx="10">
                  <c:v>-257391.000000</c:v>
                </c:pt>
                <c:pt idx="11">
                  <c:v>-236879.000000</c:v>
                </c:pt>
                <c:pt idx="12">
                  <c:v>-226028.000000</c:v>
                </c:pt>
                <c:pt idx="13">
                  <c:v>-317548.000000</c:v>
                </c:pt>
                <c:pt idx="14">
                  <c:v>-388606.000000</c:v>
                </c:pt>
                <c:pt idx="15">
                  <c:v>-370815.000000</c:v>
                </c:pt>
                <c:pt idx="16">
                  <c:v>-345058.000000</c:v>
                </c:pt>
              </c:numCache>
            </c:numRef>
          </c:val>
        </c:ser>
        <c:gapWidth val="10"/>
        <c:overlap val="0"/>
        <c:axId val="2094734552"/>
        <c:axId val="2094734553"/>
      </c:barChart>
      <c:catAx>
        <c:axId val="2094734552"/>
        <c:scaling>
          <c:orientation val="maxMin"/>
        </c:scaling>
        <c:delete val="0"/>
        <c:axPos val="l"/>
        <c:numFmt formatCode="General"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b"/>
        <c:numFmt formatCode="0" sourceLinked="0"/>
        <c:majorTickMark val="none"/>
        <c:minorTickMark val="none"/>
        <c:tickLblPos val="none"/>
        <c:spPr>
          <a:ln w="12700" cap="flat">
            <a:noFill/>
            <a:prstDash val="solid"/>
            <a:round/>
          </a:ln>
        </c:spPr>
        <c:txPr>
          <a:bodyPr rot="0"/>
          <a:lstStyle/>
          <a:p>
            <a:pPr>
              <a:defRPr b="0" i="0" strike="noStrike" sz="1000" u="none">
                <a:solidFill>
                  <a:srgbClr val="000000"/>
                </a:solidFill>
                <a:latin typeface="Calibri"/>
              </a:defRPr>
            </a:pPr>
          </a:p>
        </c:txPr>
        <c:crossAx val="2094734552"/>
        <c:crosses val="autoZero"/>
        <c:crossBetween val="between"/>
        <c:majorUnit val="200000"/>
        <c:minorUnit val="100000"/>
      </c:valAx>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14" name="Shape 214"/>
          <p:cNvSpPr/>
          <p:nvPr>
            <p:ph type="sldImg"/>
          </p:nvPr>
        </p:nvSpPr>
        <p:spPr>
          <a:xfrm>
            <a:off x="1143000" y="685800"/>
            <a:ext cx="4572000" cy="3429000"/>
          </a:xfrm>
          <a:prstGeom prst="rect">
            <a:avLst/>
          </a:prstGeom>
        </p:spPr>
        <p:txBody>
          <a:bodyPr/>
          <a:lstStyle/>
          <a:p>
            <a:pPr/>
          </a:p>
        </p:txBody>
      </p:sp>
      <p:sp>
        <p:nvSpPr>
          <p:cNvPr id="215" name="Shape 21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a:p>
        </p:txBody>
      </p:sp>
      <p:sp>
        <p:nvSpPr>
          <p:cNvPr id="421" name="Shape 421"/>
          <p:cNvSpPr/>
          <p:nvPr>
            <p:ph type="body" sz="quarter" idx="1"/>
          </p:nvPr>
        </p:nvSpPr>
        <p:spPr>
          <a:prstGeom prst="rect">
            <a:avLst/>
          </a:prstGeom>
        </p:spPr>
        <p:txBody>
          <a:bodyPr/>
          <a:lstStyle/>
          <a:p>
            <a:pPr/>
            <a:r>
              <a:t>Amongst youth 50,45% is Male and 49,55% is Female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2" name="Picture 8" descr="Picture 8"/>
          <p:cNvPicPr>
            <a:picLocks noChangeAspect="1"/>
          </p:cNvPicPr>
          <p:nvPr/>
        </p:nvPicPr>
        <p:blipFill>
          <a:blip r:embed="rId2">
            <a:extLst/>
          </a:blip>
          <a:stretch>
            <a:fillRect/>
          </a:stretch>
        </p:blipFill>
        <p:spPr>
          <a:xfrm>
            <a:off x="0" y="5736287"/>
            <a:ext cx="9144000" cy="1149097"/>
          </a:xfrm>
          <a:prstGeom prst="rect">
            <a:avLst/>
          </a:prstGeom>
          <a:ln w="12700">
            <a:miter lim="400000"/>
          </a:ln>
        </p:spPr>
      </p:pic>
      <p:sp>
        <p:nvSpPr>
          <p:cNvPr id="13" name="Title Text"/>
          <p:cNvSpPr txBox="1"/>
          <p:nvPr>
            <p:ph type="title"/>
          </p:nvPr>
        </p:nvSpPr>
        <p:spPr>
          <a:xfrm>
            <a:off x="685800" y="2130425"/>
            <a:ext cx="7772400" cy="1470025"/>
          </a:xfrm>
          <a:prstGeom prst="rect">
            <a:avLst/>
          </a:prstGeom>
        </p:spPr>
        <p:txBody>
          <a:bodyPr/>
          <a:lstStyle/>
          <a:p>
            <a:pPr/>
            <a:r>
              <a:t>Title Text</a:t>
            </a:r>
          </a:p>
        </p:txBody>
      </p:sp>
      <p:sp>
        <p:nvSpPr>
          <p:cNvPr id="14"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3"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94"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95"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slide layout">
    <p:spTree>
      <p:nvGrpSpPr>
        <p:cNvPr id="1" name=""/>
        <p:cNvGrpSpPr/>
        <p:nvPr/>
      </p:nvGrpSpPr>
      <p:grpSpPr>
        <a:xfrm>
          <a:off x="0" y="0"/>
          <a:ext cx="0" cy="0"/>
          <a:chOff x="0" y="0"/>
          <a:chExt cx="0" cy="0"/>
        </a:xfrm>
      </p:grpSpPr>
      <p:sp>
        <p:nvSpPr>
          <p:cNvPr id="103" name="Slide Number"/>
          <p:cNvSpPr txBox="1"/>
          <p:nvPr>
            <p:ph type="sldNum" sz="quarter" idx="2"/>
          </p:nvPr>
        </p:nvSpPr>
        <p:spPr>
          <a:xfrm>
            <a:off x="4419600" y="6172200"/>
            <a:ext cx="2133600" cy="368301"/>
          </a:xfrm>
          <a:prstGeom prst="rect">
            <a:avLst/>
          </a:prstGeom>
        </p:spPr>
        <p:txBody>
          <a:bodyPr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Break Slide layou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0" name="Slide Number"/>
          <p:cNvSpPr txBox="1"/>
          <p:nvPr>
            <p:ph type="sldNum" sz="quarter" idx="2"/>
          </p:nvPr>
        </p:nvSpPr>
        <p:spPr>
          <a:xfrm>
            <a:off x="4419600" y="6172200"/>
            <a:ext cx="2133600" cy="368301"/>
          </a:xfrm>
          <a:prstGeom prst="rect">
            <a:avLst/>
          </a:prstGeom>
        </p:spPr>
        <p:txBody>
          <a:bodyPr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raph slide">
    <p:spTree>
      <p:nvGrpSpPr>
        <p:cNvPr id="1" name=""/>
        <p:cNvGrpSpPr/>
        <p:nvPr/>
      </p:nvGrpSpPr>
      <p:grpSpPr>
        <a:xfrm>
          <a:off x="0" y="0"/>
          <a:ext cx="0" cy="0"/>
          <a:chOff x="0" y="0"/>
          <a:chExt cx="0" cy="0"/>
        </a:xfrm>
      </p:grpSpPr>
      <p:sp>
        <p:nvSpPr>
          <p:cNvPr id="117" name="Body Level One…"/>
          <p:cNvSpPr txBox="1"/>
          <p:nvPr>
            <p:ph type="body" sz="quarter" idx="1" hasCustomPrompt="1"/>
          </p:nvPr>
        </p:nvSpPr>
        <p:spPr>
          <a:xfrm>
            <a:off x="540074" y="333375"/>
            <a:ext cx="8064374" cy="863600"/>
          </a:xfrm>
          <a:prstGeom prst="rect">
            <a:avLst/>
          </a:prstGeom>
        </p:spPr>
        <p:txBody>
          <a:bodyPr/>
          <a:lstStyle>
            <a:lvl1pPr marL="0" indent="0">
              <a:spcBef>
                <a:spcPts val="500"/>
              </a:spcBef>
              <a:buSzTx/>
              <a:buFontTx/>
              <a:buNone/>
              <a:defRPr sz="2100"/>
            </a:lvl1pPr>
            <a:lvl2pPr marL="671512" indent="-214312">
              <a:spcBef>
                <a:spcPts val="500"/>
              </a:spcBef>
              <a:buFontTx/>
              <a:defRPr sz="2100"/>
            </a:lvl2pPr>
            <a:lvl3pPr marL="1114425" indent="-200025">
              <a:spcBef>
                <a:spcPts val="500"/>
              </a:spcBef>
              <a:buFontTx/>
              <a:defRPr sz="2100"/>
            </a:lvl3pPr>
            <a:lvl4pPr marL="1611630" indent="-240030">
              <a:spcBef>
                <a:spcPts val="500"/>
              </a:spcBef>
              <a:buFontTx/>
              <a:defRPr sz="2100"/>
            </a:lvl4pPr>
            <a:lvl5pPr marL="2068829" indent="-240029">
              <a:spcBef>
                <a:spcPts val="500"/>
              </a:spcBef>
              <a:buFontTx/>
              <a:defRPr sz="2100"/>
            </a:lvl5pPr>
          </a:lstStyle>
          <a:p>
            <a:pPr/>
            <a:r>
              <a:t>GIVE A HEADING TO THIS GRAPH</a:t>
            </a:r>
          </a:p>
          <a:p>
            <a:pPr lvl="1"/>
            <a:r>
              <a:t/>
            </a:r>
          </a:p>
          <a:p>
            <a:pPr lvl="2"/>
            <a:r>
              <a:t/>
            </a:r>
          </a:p>
          <a:p>
            <a:pPr lvl="3"/>
            <a:r>
              <a:t/>
            </a:r>
          </a:p>
          <a:p>
            <a:pPr lvl="4"/>
            <a:r>
              <a:t/>
            </a:r>
          </a:p>
        </p:txBody>
      </p:sp>
      <p:sp>
        <p:nvSpPr>
          <p:cNvPr id="118" name="Slide Number"/>
          <p:cNvSpPr txBox="1"/>
          <p:nvPr>
            <p:ph type="sldNum" sz="quarter" idx="2"/>
          </p:nvPr>
        </p:nvSpPr>
        <p:spPr>
          <a:xfrm>
            <a:off x="4419600" y="6172200"/>
            <a:ext cx="2133600" cy="368301"/>
          </a:xfrm>
          <a:prstGeom prst="rect">
            <a:avLst/>
          </a:prstGeom>
        </p:spPr>
        <p:txBody>
          <a:bodyPr anchor="ctr"/>
          <a:lstStyle>
            <a:lvl1pPr algn="r">
              <a:defRPr sz="1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pic>
        <p:nvPicPr>
          <p:cNvPr id="125"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126" name="Title Text"/>
          <p:cNvSpPr txBox="1"/>
          <p:nvPr>
            <p:ph type="title"/>
          </p:nvPr>
        </p:nvSpPr>
        <p:spPr>
          <a:xfrm>
            <a:off x="685800" y="2130425"/>
            <a:ext cx="7772400" cy="1470025"/>
          </a:xfrm>
          <a:prstGeom prst="rect">
            <a:avLst/>
          </a:prstGeom>
        </p:spPr>
        <p:txBody>
          <a:bodyPr/>
          <a:lstStyle/>
          <a:p>
            <a:pPr/>
            <a:r>
              <a:t>Title Text</a:t>
            </a:r>
          </a:p>
        </p:txBody>
      </p:sp>
      <p:sp>
        <p:nvSpPr>
          <p:cNvPr id="127"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spTree>
      <p:nvGrpSpPr>
        <p:cNvPr id="1" name=""/>
        <p:cNvGrpSpPr/>
        <p:nvPr/>
      </p:nvGrpSpPr>
      <p:grpSpPr>
        <a:xfrm>
          <a:off x="0" y="0"/>
          <a:ext cx="0" cy="0"/>
          <a:chOff x="0" y="0"/>
          <a:chExt cx="0" cy="0"/>
        </a:xfrm>
      </p:grpSpPr>
      <p:pic>
        <p:nvPicPr>
          <p:cNvPr id="135"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136" name="Title Text"/>
          <p:cNvSpPr txBox="1"/>
          <p:nvPr>
            <p:ph type="title"/>
          </p:nvPr>
        </p:nvSpPr>
        <p:spPr>
          <a:prstGeom prst="rect">
            <a:avLst/>
          </a:prstGeom>
        </p:spPr>
        <p:txBody>
          <a:bodyPr/>
          <a:lstStyle/>
          <a:p>
            <a:pPr/>
            <a:r>
              <a:t>Title Text</a:t>
            </a:r>
          </a:p>
        </p:txBody>
      </p:sp>
      <p:sp>
        <p:nvSpPr>
          <p:cNvPr id="13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145"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146" name="Title Text"/>
          <p:cNvSpPr txBox="1"/>
          <p:nvPr>
            <p:ph type="title"/>
          </p:nvPr>
        </p:nvSpPr>
        <p:spPr>
          <a:xfrm>
            <a:off x="722312" y="4406900"/>
            <a:ext cx="7772401" cy="1362075"/>
          </a:xfrm>
          <a:prstGeom prst="rect">
            <a:avLst/>
          </a:prstGeom>
        </p:spPr>
        <p:txBody>
          <a:bodyPr/>
          <a:lstStyle>
            <a:lvl1pPr algn="l">
              <a:defRPr b="1" cap="all" sz="4000"/>
            </a:lvl1pPr>
          </a:lstStyle>
          <a:p>
            <a:pPr/>
            <a:r>
              <a:t>Title Text</a:t>
            </a:r>
          </a:p>
        </p:txBody>
      </p:sp>
      <p:sp>
        <p:nvSpPr>
          <p:cNvPr id="147"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155"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156" name="Title Text"/>
          <p:cNvSpPr txBox="1"/>
          <p:nvPr>
            <p:ph type="title"/>
          </p:nvPr>
        </p:nvSpPr>
        <p:spPr>
          <a:prstGeom prst="rect">
            <a:avLst/>
          </a:prstGeom>
        </p:spPr>
        <p:txBody>
          <a:bodyPr/>
          <a:lstStyle/>
          <a:p>
            <a:pPr/>
            <a:r>
              <a:t>Title Text</a:t>
            </a:r>
          </a:p>
        </p:txBody>
      </p:sp>
      <p:sp>
        <p:nvSpPr>
          <p:cNvPr id="157"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mparison">
    <p:spTree>
      <p:nvGrpSpPr>
        <p:cNvPr id="1" name=""/>
        <p:cNvGrpSpPr/>
        <p:nvPr/>
      </p:nvGrpSpPr>
      <p:grpSpPr>
        <a:xfrm>
          <a:off x="0" y="0"/>
          <a:ext cx="0" cy="0"/>
          <a:chOff x="0" y="0"/>
          <a:chExt cx="0" cy="0"/>
        </a:xfrm>
      </p:grpSpPr>
      <p:pic>
        <p:nvPicPr>
          <p:cNvPr id="165"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166" name="Title Text"/>
          <p:cNvSpPr txBox="1"/>
          <p:nvPr>
            <p:ph type="title"/>
          </p:nvPr>
        </p:nvSpPr>
        <p:spPr>
          <a:prstGeom prst="rect">
            <a:avLst/>
          </a:prstGeom>
        </p:spPr>
        <p:txBody>
          <a:bodyPr/>
          <a:lstStyle/>
          <a:p>
            <a:pPr/>
            <a:r>
              <a:t>Title Text</a:t>
            </a:r>
          </a:p>
        </p:txBody>
      </p:sp>
      <p:sp>
        <p:nvSpPr>
          <p:cNvPr id="167"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68"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1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pic>
        <p:nvPicPr>
          <p:cNvPr id="176"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177" name="Title Text"/>
          <p:cNvSpPr txBox="1"/>
          <p:nvPr>
            <p:ph type="title"/>
          </p:nvPr>
        </p:nvSpPr>
        <p:spPr>
          <a:prstGeom prst="rect">
            <a:avLst/>
          </a:prstGeom>
        </p:spPr>
        <p:txBody>
          <a:bodyPr/>
          <a:lstStyle/>
          <a:p>
            <a:pPr/>
            <a:r>
              <a:t>Title Text</a:t>
            </a:r>
          </a:p>
        </p:txBody>
      </p:sp>
      <p:sp>
        <p:nvSpPr>
          <p:cNvPr id="1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185"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pic>
        <p:nvPicPr>
          <p:cNvPr id="193"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194"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195"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6"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1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pic>
        <p:nvPicPr>
          <p:cNvPr id="204" name="Picture 6" descr="Picture 6"/>
          <p:cNvPicPr>
            <a:picLocks noChangeAspect="1"/>
          </p:cNvPicPr>
          <p:nvPr/>
        </p:nvPicPr>
        <p:blipFill>
          <a:blip r:embed="rId2">
            <a:extLst/>
          </a:blip>
          <a:stretch>
            <a:fillRect/>
          </a:stretch>
        </p:blipFill>
        <p:spPr>
          <a:xfrm>
            <a:off x="0" y="6022799"/>
            <a:ext cx="9144000" cy="862585"/>
          </a:xfrm>
          <a:prstGeom prst="rect">
            <a:avLst/>
          </a:prstGeom>
          <a:ln w="12700">
            <a:miter lim="400000"/>
          </a:ln>
        </p:spPr>
      </p:pic>
      <p:sp>
        <p:nvSpPr>
          <p:cNvPr id="205"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206" name="Picture Placeholder 2"/>
          <p:cNvSpPr/>
          <p:nvPr>
            <p:ph type="pic" sz="half" idx="13"/>
          </p:nvPr>
        </p:nvSpPr>
        <p:spPr>
          <a:xfrm>
            <a:off x="1792288" y="612775"/>
            <a:ext cx="5486401" cy="4114800"/>
          </a:xfrm>
          <a:prstGeom prst="rect">
            <a:avLst/>
          </a:prstGeom>
        </p:spPr>
        <p:txBody>
          <a:bodyPr lIns="91439" rIns="91439">
            <a:noAutofit/>
          </a:bodyPr>
          <a:lstStyle/>
          <a:p>
            <a:pPr/>
          </a:p>
        </p:txBody>
      </p:sp>
      <p:sp>
        <p:nvSpPr>
          <p:cNvPr id="207"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0">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0" name="Title Text"/>
          <p:cNvSpPr txBox="1"/>
          <p:nvPr>
            <p:ph type="title"/>
          </p:nvPr>
        </p:nvSpPr>
        <p:spPr>
          <a:xfrm>
            <a:off x="722312" y="4406900"/>
            <a:ext cx="7772401" cy="1362075"/>
          </a:xfrm>
          <a:prstGeom prst="rect">
            <a:avLst/>
          </a:prstGeom>
        </p:spPr>
        <p:txBody>
          <a:bodyPr/>
          <a:lstStyle>
            <a:lvl1pPr algn="l">
              <a:defRPr b="1" cap="all" sz="4000"/>
            </a:lvl1pPr>
          </a:lstStyle>
          <a:p>
            <a:pPr/>
            <a:r>
              <a:t>Title Text</a:t>
            </a:r>
          </a:p>
        </p:txBody>
      </p:sp>
      <p:sp>
        <p:nvSpPr>
          <p:cNvPr id="41"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9" name="Title Text"/>
          <p:cNvSpPr txBox="1"/>
          <p:nvPr>
            <p:ph type="title"/>
          </p:nvPr>
        </p:nvSpPr>
        <p:spPr>
          <a:prstGeom prst="rect">
            <a:avLst/>
          </a:prstGeom>
        </p:spPr>
        <p:txBody>
          <a:bodyPr/>
          <a:lstStyle/>
          <a:p>
            <a:pPr/>
            <a:r>
              <a:t>Title Text</a:t>
            </a:r>
          </a:p>
        </p:txBody>
      </p:sp>
      <p:sp>
        <p:nvSpPr>
          <p:cNvPr id="50"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60"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8" name="Title Text"/>
          <p:cNvSpPr txBox="1"/>
          <p:nvPr>
            <p:ph type="title"/>
          </p:nvPr>
        </p:nvSpPr>
        <p:spPr>
          <a:prstGeom prst="rect">
            <a:avLst/>
          </a:prstGeom>
        </p:spPr>
        <p:txBody>
          <a:bodyPr/>
          <a:lstStyle/>
          <a:p>
            <a:pPr/>
            <a:r>
              <a:t>Title Text</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3"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84"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5"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2">
            <a:extLst/>
          </a:blip>
          <a:stretch>
            <a:fillRect/>
          </a:stretch>
        </p:blipFill>
        <p:spPr>
          <a:xfrm>
            <a:off x="0" y="5736287"/>
            <a:ext cx="9144000" cy="1149097"/>
          </a:xfrm>
          <a:prstGeom prst="rect">
            <a:avLst/>
          </a:prstGeom>
          <a:ln w="12700">
            <a:miter lim="400000"/>
          </a:ln>
        </p:spPr>
      </p:pic>
      <p:sp>
        <p:nvSpPr>
          <p:cNvPr id="3"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4"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6553200" y="6356350"/>
            <a:ext cx="335866" cy="333088"/>
          </a:xfrm>
          <a:prstGeom prst="rect">
            <a:avLst/>
          </a:prstGeom>
          <a:ln w="12700">
            <a:miter lim="400000"/>
          </a:ln>
        </p:spPr>
        <p:txBody>
          <a:bodyPr wrap="none" lIns="45719" rIns="45719">
            <a:spAutoFit/>
          </a:body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chart" Target="../charts/chart1.xml"/><Relationship Id="rId4"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6.xml"/><Relationship Id="rId4" Type="http://schemas.openxmlformats.org/officeDocument/2006/relationships/image" Target="../media/image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 Id="rId3" Type="http://schemas.openxmlformats.org/officeDocument/2006/relationships/chart" Target="../charts/chart9.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 Id="rId3" Type="http://schemas.openxmlformats.org/officeDocument/2006/relationships/chart" Target="../charts/chart12.xml"/><Relationship Id="rId4" Type="http://schemas.openxmlformats.org/officeDocument/2006/relationships/chart" Target="../charts/char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2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4.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5.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itle 1"/>
          <p:cNvSpPr txBox="1"/>
          <p:nvPr>
            <p:ph type="ctrTitle"/>
          </p:nvPr>
        </p:nvSpPr>
        <p:spPr>
          <a:prstGeom prst="rect">
            <a:avLst/>
          </a:prstGeom>
        </p:spPr>
        <p:txBody>
          <a:bodyPr/>
          <a:lstStyle/>
          <a:p>
            <a:pPr>
              <a:defRPr sz="2400">
                <a:latin typeface="Arial"/>
                <a:ea typeface="Arial"/>
                <a:cs typeface="Arial"/>
                <a:sym typeface="Arial"/>
              </a:defRPr>
            </a:pPr>
            <a:r>
              <a:t>World Population Day</a:t>
            </a:r>
            <a:br/>
            <a:r>
              <a:t>12 October, 2021</a:t>
            </a:r>
          </a:p>
        </p:txBody>
      </p:sp>
      <p:sp>
        <p:nvSpPr>
          <p:cNvPr id="218" name="Subtitle 2"/>
          <p:cNvSpPr txBox="1"/>
          <p:nvPr>
            <p:ph type="subTitle" sz="quarter" idx="1"/>
          </p:nvPr>
        </p:nvSpPr>
        <p:spPr>
          <a:prstGeom prst="rect">
            <a:avLst/>
          </a:prstGeom>
        </p:spPr>
        <p:txBody>
          <a:bodyPr/>
          <a:lstStyle/>
          <a:p>
            <a:pPr/>
            <a:r>
              <a:t>Diego Iturralde</a:t>
            </a:r>
          </a:p>
          <a:p>
            <a:pPr/>
            <a:r>
              <a:t>Statistics SA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Title 1"/>
          <p:cNvSpPr txBox="1"/>
          <p:nvPr>
            <p:ph type="title"/>
          </p:nvPr>
        </p:nvSpPr>
        <p:spPr>
          <a:prstGeom prst="rect">
            <a:avLst/>
          </a:prstGeom>
        </p:spPr>
        <p:txBody>
          <a:bodyPr/>
          <a:lstStyle/>
          <a:p>
            <a:pPr/>
          </a:p>
        </p:txBody>
      </p:sp>
      <p:sp>
        <p:nvSpPr>
          <p:cNvPr id="242" name="Content Placeholder 2"/>
          <p:cNvSpPr txBox="1"/>
          <p:nvPr>
            <p:ph type="body" idx="1"/>
          </p:nvPr>
        </p:nvSpPr>
        <p:spPr>
          <a:xfrm>
            <a:off x="457200" y="1600200"/>
            <a:ext cx="8229600" cy="3845024"/>
          </a:xfrm>
          <a:prstGeom prst="rect">
            <a:avLst/>
          </a:prstGeom>
        </p:spPr>
        <p:txBody>
          <a:bodyPr/>
          <a:lstStyle/>
          <a:p>
            <a:pPr>
              <a:spcBef>
                <a:spcPts val="600"/>
              </a:spcBef>
              <a:defRPr sz="2800"/>
            </a:pPr>
            <a:r>
              <a:t>Education enables people to become more skilled and to access high quality jobs which promote economic development</a:t>
            </a:r>
          </a:p>
          <a:p>
            <a:pPr>
              <a:spcBef>
                <a:spcPts val="600"/>
              </a:spcBef>
              <a:defRPr sz="2800"/>
            </a:pPr>
            <a:r>
              <a:t>UNICEF recently claimed that each extra year of education equates to 10% increase in personal income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4" name="Shape 2053" descr="Shape 2053"/>
          <p:cNvPicPr>
            <a:picLocks noChangeAspect="1"/>
          </p:cNvPicPr>
          <p:nvPr/>
        </p:nvPicPr>
        <p:blipFill>
          <a:blip r:embed="rId2">
            <a:extLst/>
          </a:blip>
          <a:stretch>
            <a:fillRect/>
          </a:stretch>
        </p:blipFill>
        <p:spPr>
          <a:xfrm>
            <a:off x="1799452" y="1214778"/>
            <a:ext cx="5919977" cy="44284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prstGeom prst="rect">
            <a:avLst/>
          </a:prstGeom>
        </p:spPr>
        <p:txBody>
          <a:bodyPr/>
          <a:lstStyle/>
          <a:p>
            <a:pPr/>
            <a:r>
              <a:t>Job Creation</a:t>
            </a:r>
          </a:p>
        </p:txBody>
      </p:sp>
      <p:sp>
        <p:nvSpPr>
          <p:cNvPr id="247" name="Content Placeholder 2"/>
          <p:cNvSpPr txBox="1"/>
          <p:nvPr>
            <p:ph type="body" idx="1"/>
          </p:nvPr>
        </p:nvSpPr>
        <p:spPr>
          <a:xfrm>
            <a:off x="457200" y="1600200"/>
            <a:ext cx="8229600" cy="3989041"/>
          </a:xfrm>
          <a:prstGeom prst="rect">
            <a:avLst/>
          </a:prstGeom>
        </p:spPr>
        <p:txBody>
          <a:bodyPr/>
          <a:lstStyle/>
          <a:p>
            <a:pPr>
              <a:spcBef>
                <a:spcPts val="600"/>
              </a:spcBef>
              <a:defRPr sz="2800"/>
            </a:pPr>
            <a:r>
              <a:t>Africa’s challenge is that due to its young population it needs to create jobs at a similar rate to which the labour force is growing.</a:t>
            </a:r>
          </a:p>
          <a:p>
            <a:pPr>
              <a:spcBef>
                <a:spcPts val="600"/>
              </a:spcBef>
              <a:defRPr sz="2800"/>
            </a:pPr>
            <a:r>
              <a:t>In order to do this the working age group (15-64) needs to be larger than either the youth (0-14) or the aged (65+)</a:t>
            </a:r>
          </a:p>
          <a:p>
            <a:pPr>
              <a:spcBef>
                <a:spcPts val="600"/>
              </a:spcBef>
              <a:defRPr sz="2800"/>
            </a:pPr>
            <a:r>
              <a:t>Identify sectors of the economy that will drive economic growth</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le 1"/>
          <p:cNvSpPr txBox="1"/>
          <p:nvPr>
            <p:ph type="title"/>
          </p:nvPr>
        </p:nvSpPr>
        <p:spPr>
          <a:prstGeom prst="rect">
            <a:avLst/>
          </a:prstGeom>
        </p:spPr>
        <p:txBody>
          <a:bodyPr/>
          <a:lstStyle/>
          <a:p>
            <a:pPr/>
          </a:p>
        </p:txBody>
      </p:sp>
      <p:sp>
        <p:nvSpPr>
          <p:cNvPr id="250" name="Content Placeholder 2"/>
          <p:cNvSpPr txBox="1"/>
          <p:nvPr>
            <p:ph type="body" idx="1"/>
          </p:nvPr>
        </p:nvSpPr>
        <p:spPr>
          <a:xfrm>
            <a:off x="457200" y="1600200"/>
            <a:ext cx="8229600" cy="3917033"/>
          </a:xfrm>
          <a:prstGeom prst="rect">
            <a:avLst/>
          </a:prstGeom>
        </p:spPr>
        <p:txBody>
          <a:bodyPr/>
          <a:lstStyle/>
          <a:p>
            <a:pPr>
              <a:spcBef>
                <a:spcPts val="600"/>
              </a:spcBef>
              <a:defRPr sz="2800"/>
            </a:pPr>
            <a:r>
              <a:t>Ensure that skilled workers are available to fill key jobs in these sectors</a:t>
            </a:r>
          </a:p>
          <a:p>
            <a:pPr>
              <a:spcBef>
                <a:spcPts val="600"/>
              </a:spcBef>
              <a:defRPr sz="2800"/>
            </a:pPr>
            <a:r>
              <a:t>Promote pro-growth economic policies as well as promoting traditionally male dominated careers to women </a:t>
            </a:r>
          </a:p>
          <a:p>
            <a:pPr>
              <a:spcBef>
                <a:spcPts val="600"/>
              </a:spcBef>
              <a:defRPr sz="2800"/>
            </a:pPr>
            <a:r>
              <a:t>A balance must be reached between economic growth and an environment that enables job creation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itle 1"/>
          <p:cNvSpPr txBox="1"/>
          <p:nvPr>
            <p:ph type="title"/>
          </p:nvPr>
        </p:nvSpPr>
        <p:spPr>
          <a:prstGeom prst="rect">
            <a:avLst/>
          </a:prstGeom>
        </p:spPr>
        <p:txBody>
          <a:bodyPr/>
          <a:lstStyle/>
          <a:p>
            <a:pPr/>
            <a:r>
              <a:t>Governance</a:t>
            </a:r>
          </a:p>
        </p:txBody>
      </p:sp>
      <p:sp>
        <p:nvSpPr>
          <p:cNvPr id="253" name="Content Placeholder 2"/>
          <p:cNvSpPr txBox="1"/>
          <p:nvPr>
            <p:ph type="body" idx="1"/>
          </p:nvPr>
        </p:nvSpPr>
        <p:spPr>
          <a:xfrm>
            <a:off x="457200" y="1600200"/>
            <a:ext cx="8229600" cy="3917033"/>
          </a:xfrm>
          <a:prstGeom prst="rect">
            <a:avLst/>
          </a:prstGeom>
        </p:spPr>
        <p:txBody>
          <a:bodyPr/>
          <a:lstStyle>
            <a:lvl1pPr>
              <a:spcBef>
                <a:spcPts val="600"/>
              </a:spcBef>
              <a:defRPr sz="2800"/>
            </a:lvl1pPr>
          </a:lstStyle>
          <a:p>
            <a:pPr/>
            <a:r>
              <a:t>It is critical that for all these investments to result in the benefits of the demographic dividend sound governance principles must be applied so that the impact of inflation, political instability and corruption to name a few, do not erode the gains made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Content Placeholder 2"/>
          <p:cNvSpPr txBox="1"/>
          <p:nvPr>
            <p:ph type="body" idx="1"/>
          </p:nvPr>
        </p:nvSpPr>
        <p:spPr>
          <a:xfrm>
            <a:off x="628650" y="1265704"/>
            <a:ext cx="7886700" cy="4224270"/>
          </a:xfrm>
          <a:prstGeom prst="rect">
            <a:avLst/>
          </a:prstGeom>
        </p:spPr>
        <p:txBody>
          <a:bodyPr/>
          <a:lstStyle/>
          <a:p>
            <a:pPr marL="0" indent="0" algn="ctr">
              <a:buSzTx/>
              <a:buNone/>
            </a:pPr>
          </a:p>
          <a:p>
            <a:pPr marL="0" indent="0" algn="ctr">
              <a:buSzTx/>
              <a:buNone/>
            </a:pPr>
            <a:r>
              <a:t>A demographic dividend must be earned through investments in education, health of the youth, infrastructure in roads, power and water, political stability, fighting corruption as well as labour market policy reforms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Title 1"/>
          <p:cNvSpPr txBox="1"/>
          <p:nvPr>
            <p:ph type="title"/>
          </p:nvPr>
        </p:nvSpPr>
        <p:spPr>
          <a:prstGeom prst="rect">
            <a:avLst/>
          </a:prstGeom>
        </p:spPr>
        <p:txBody>
          <a:bodyPr/>
          <a:lstStyle/>
          <a:p>
            <a:pPr/>
            <a:r>
              <a:t>Beyond the dividend</a:t>
            </a:r>
          </a:p>
        </p:txBody>
      </p:sp>
      <p:sp>
        <p:nvSpPr>
          <p:cNvPr id="258" name="Content Placeholder 2"/>
          <p:cNvSpPr txBox="1"/>
          <p:nvPr>
            <p:ph type="body" idx="1"/>
          </p:nvPr>
        </p:nvSpPr>
        <p:spPr>
          <a:xfrm>
            <a:off x="457200" y="1600200"/>
            <a:ext cx="8229600" cy="4525963"/>
          </a:xfrm>
          <a:prstGeom prst="rect">
            <a:avLst/>
          </a:prstGeom>
        </p:spPr>
        <p:txBody>
          <a:bodyPr/>
          <a:lstStyle/>
          <a:p>
            <a:pPr/>
            <a:r>
              <a:t>An emerging concept is that of the second demographic dividend and this applies to a case where all the conditions of the first dividend have been met which encourages people to accumulate more personal wealth</a:t>
            </a:r>
          </a:p>
          <a:p>
            <a:pPr/>
            <a:r>
              <a:t>Since people live longer they are able to accumulate more wealth to support themselves in old age.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itle 1"/>
          <p:cNvSpPr txBox="1"/>
          <p:nvPr>
            <p:ph type="title"/>
          </p:nvPr>
        </p:nvSpPr>
        <p:spPr>
          <a:prstGeom prst="rect">
            <a:avLst/>
          </a:prstGeom>
        </p:spPr>
        <p:txBody>
          <a:bodyPr/>
          <a:lstStyle/>
          <a:p>
            <a:pPr/>
          </a:p>
        </p:txBody>
      </p:sp>
      <p:sp>
        <p:nvSpPr>
          <p:cNvPr id="261" name="Content Placeholder 2"/>
          <p:cNvSpPr txBox="1"/>
          <p:nvPr>
            <p:ph type="body" idx="1"/>
          </p:nvPr>
        </p:nvSpPr>
        <p:spPr>
          <a:xfrm>
            <a:off x="457200" y="1600200"/>
            <a:ext cx="8229600" cy="4525963"/>
          </a:xfrm>
          <a:prstGeom prst="rect">
            <a:avLst/>
          </a:prstGeom>
        </p:spPr>
        <p:txBody>
          <a:bodyPr/>
          <a:lstStyle/>
          <a:p>
            <a:pPr/>
            <a:r>
              <a:t>Research by Lee and Mason (2006) shows that in such cases people will invest more in each of their children and enable more resources to be made available to them which will result in the sustainability of the demographic dividend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extBox 3"/>
          <p:cNvSpPr txBox="1"/>
          <p:nvPr/>
        </p:nvSpPr>
        <p:spPr>
          <a:xfrm>
            <a:off x="1665392" y="2060848"/>
            <a:ext cx="6461288" cy="13397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lvl1pPr>
          </a:lstStyle>
          <a:p>
            <a:pPr/>
            <a:r>
              <a:t>Population Dynamics of the Youth in South Africa</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7" name="Rectangle 48"/>
          <p:cNvGrpSpPr/>
          <p:nvPr/>
        </p:nvGrpSpPr>
        <p:grpSpPr>
          <a:xfrm>
            <a:off x="229937" y="1972086"/>
            <a:ext cx="1753728" cy="581962"/>
            <a:chOff x="0" y="0"/>
            <a:chExt cx="1753726" cy="581960"/>
          </a:xfrm>
        </p:grpSpPr>
        <p:sp>
          <p:nvSpPr>
            <p:cNvPr id="265" name="Rectangle"/>
            <p:cNvSpPr/>
            <p:nvPr/>
          </p:nvSpPr>
          <p:spPr>
            <a:xfrm>
              <a:off x="-1" y="-1"/>
              <a:ext cx="1753728" cy="581962"/>
            </a:xfrm>
            <a:prstGeom prst="rect">
              <a:avLst/>
            </a:prstGeom>
            <a:solidFill>
              <a:srgbClr val="0C7E7A">
                <a:alpha val="47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66" name="Fertility"/>
            <p:cNvSpPr txBox="1"/>
            <p:nvPr/>
          </p:nvSpPr>
          <p:spPr>
            <a:xfrm>
              <a:off x="45719" y="143660"/>
              <a:ext cx="1662288"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300">
                  <a:solidFill>
                    <a:srgbClr val="FFFFFF"/>
                  </a:solidFill>
                  <a:latin typeface="Century Gothic"/>
                  <a:ea typeface="Century Gothic"/>
                  <a:cs typeface="Century Gothic"/>
                  <a:sym typeface="Century Gothic"/>
                </a:defRPr>
              </a:lvl1pPr>
            </a:lstStyle>
            <a:p>
              <a:pPr/>
              <a:r>
                <a:t>Fertility</a:t>
              </a:r>
            </a:p>
          </p:txBody>
        </p:sp>
      </p:grpSp>
      <p:grpSp>
        <p:nvGrpSpPr>
          <p:cNvPr id="270" name="Rectangle 17"/>
          <p:cNvGrpSpPr/>
          <p:nvPr/>
        </p:nvGrpSpPr>
        <p:grpSpPr>
          <a:xfrm>
            <a:off x="229938" y="3133300"/>
            <a:ext cx="1753727" cy="581961"/>
            <a:chOff x="0" y="0"/>
            <a:chExt cx="1753726" cy="581960"/>
          </a:xfrm>
        </p:grpSpPr>
        <p:sp>
          <p:nvSpPr>
            <p:cNvPr id="268" name="Rectangle"/>
            <p:cNvSpPr/>
            <p:nvPr/>
          </p:nvSpPr>
          <p:spPr>
            <a:xfrm>
              <a:off x="0" y="-1"/>
              <a:ext cx="1753727" cy="581962"/>
            </a:xfrm>
            <a:prstGeom prst="rect">
              <a:avLst/>
            </a:prstGeom>
            <a:solidFill>
              <a:srgbClr val="EEB42D">
                <a:alpha val="78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69" name="Mortality"/>
            <p:cNvSpPr txBox="1"/>
            <p:nvPr/>
          </p:nvSpPr>
          <p:spPr>
            <a:xfrm>
              <a:off x="45720" y="143660"/>
              <a:ext cx="1662287"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300">
                  <a:solidFill>
                    <a:srgbClr val="FFFFFF"/>
                  </a:solidFill>
                  <a:latin typeface="Century Gothic"/>
                  <a:ea typeface="Century Gothic"/>
                  <a:cs typeface="Century Gothic"/>
                  <a:sym typeface="Century Gothic"/>
                </a:defRPr>
              </a:lvl1pPr>
            </a:lstStyle>
            <a:p>
              <a:pPr/>
              <a:r>
                <a:t>Mortality</a:t>
              </a:r>
            </a:p>
          </p:txBody>
        </p:sp>
      </p:grpSp>
      <p:grpSp>
        <p:nvGrpSpPr>
          <p:cNvPr id="273" name="Rectangle 20"/>
          <p:cNvGrpSpPr/>
          <p:nvPr/>
        </p:nvGrpSpPr>
        <p:grpSpPr>
          <a:xfrm>
            <a:off x="229937" y="4303953"/>
            <a:ext cx="1753727" cy="581961"/>
            <a:chOff x="0" y="0"/>
            <a:chExt cx="1753726" cy="581960"/>
          </a:xfrm>
        </p:grpSpPr>
        <p:sp>
          <p:nvSpPr>
            <p:cNvPr id="271" name="Rectangle"/>
            <p:cNvSpPr/>
            <p:nvPr/>
          </p:nvSpPr>
          <p:spPr>
            <a:xfrm>
              <a:off x="0" y="-1"/>
              <a:ext cx="1753727" cy="581962"/>
            </a:xfrm>
            <a:prstGeom prst="rect">
              <a:avLst/>
            </a:prstGeom>
            <a:solidFill>
              <a:srgbClr val="BC304B">
                <a:alpha val="76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72" name="Migration"/>
            <p:cNvSpPr txBox="1"/>
            <p:nvPr/>
          </p:nvSpPr>
          <p:spPr>
            <a:xfrm>
              <a:off x="45720" y="143660"/>
              <a:ext cx="1662287" cy="294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300">
                  <a:solidFill>
                    <a:srgbClr val="FFFFFF"/>
                  </a:solidFill>
                  <a:latin typeface="Century Gothic"/>
                  <a:ea typeface="Century Gothic"/>
                  <a:cs typeface="Century Gothic"/>
                  <a:sym typeface="Century Gothic"/>
                </a:defRPr>
              </a:lvl1pPr>
            </a:lstStyle>
            <a:p>
              <a:pPr/>
              <a:r>
                <a:t>Migration</a:t>
              </a:r>
            </a:p>
          </p:txBody>
        </p:sp>
      </p:grpSp>
      <p:sp>
        <p:nvSpPr>
          <p:cNvPr id="274" name="Rectangle 1"/>
          <p:cNvSpPr txBox="1"/>
          <p:nvPr/>
        </p:nvSpPr>
        <p:spPr>
          <a:xfrm>
            <a:off x="2140709" y="2042105"/>
            <a:ext cx="6763431" cy="4388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The impact of COVID-19 on conception and subsequent fertility will only be reflected in the reported births of 2021. </a:t>
            </a:r>
          </a:p>
        </p:txBody>
      </p:sp>
      <p:sp>
        <p:nvSpPr>
          <p:cNvPr id="275" name="Rectangle 2"/>
          <p:cNvSpPr txBox="1"/>
          <p:nvPr/>
        </p:nvSpPr>
        <p:spPr>
          <a:xfrm>
            <a:off x="2104912" y="3204989"/>
            <a:ext cx="6763428" cy="4388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There has been approximately 62 000 COVID-related deaths reported by NDOH (DATCOV), whilst the MRC weekly deaths have reported more than180 000 excess deaths since March 2020.</a:t>
            </a:r>
          </a:p>
        </p:txBody>
      </p:sp>
      <p:sp>
        <p:nvSpPr>
          <p:cNvPr id="276" name="Rectangle 3"/>
          <p:cNvSpPr txBox="1"/>
          <p:nvPr/>
        </p:nvSpPr>
        <p:spPr>
          <a:xfrm>
            <a:off x="2140709" y="4307087"/>
            <a:ext cx="6957571" cy="6293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vl1pPr>
          </a:lstStyle>
          <a:p>
            <a:pPr/>
            <a:r>
              <a:t>There is a marked reduction in international migration, which is indicative of the COVID-19 travel restrictions globally over the past 16 months. Internal mobility in this period has mostly been temporary whilst the MYPE requires a more permanent act of migration.</a:t>
            </a:r>
          </a:p>
        </p:txBody>
      </p:sp>
      <p:sp>
        <p:nvSpPr>
          <p:cNvPr id="277" name="TextBox 78"/>
          <p:cNvSpPr txBox="1"/>
          <p:nvPr/>
        </p:nvSpPr>
        <p:spPr>
          <a:xfrm>
            <a:off x="209463" y="984427"/>
            <a:ext cx="874368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atin typeface="Century Gothic"/>
                <a:ea typeface="Century Gothic"/>
                <a:cs typeface="Century Gothic"/>
                <a:sym typeface="Century Gothic"/>
              </a:defRPr>
            </a:lvl1pPr>
          </a:lstStyle>
          <a:p>
            <a:pPr/>
            <a:r>
              <a:t>COVID19 impact on the three major drivers of population movements</a:t>
            </a:r>
            <a:endParaRPr i="1">
              <a:solidFill>
                <a:srgbClr val="808080"/>
              </a:solidFill>
            </a:endParaRPr>
          </a:p>
        </p:txBody>
      </p:sp>
      <p:sp>
        <p:nvSpPr>
          <p:cNvPr id="278" name="Rectangle 17"/>
          <p:cNvSpPr/>
          <p:nvPr/>
        </p:nvSpPr>
        <p:spPr>
          <a:xfrm>
            <a:off x="229938" y="1304303"/>
            <a:ext cx="8702731" cy="405001"/>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279" name="Straight Connector 21"/>
          <p:cNvSpPr/>
          <p:nvPr/>
        </p:nvSpPr>
        <p:spPr>
          <a:xfrm>
            <a:off x="824348" y="1324149"/>
            <a:ext cx="1" cy="378001"/>
          </a:xfrm>
          <a:prstGeom prst="line">
            <a:avLst/>
          </a:prstGeom>
          <a:ln>
            <a:solidFill>
              <a:srgbClr val="FFFFFF"/>
            </a:solidFill>
          </a:ln>
        </p:spPr>
        <p:txBody>
          <a:bodyPr lIns="45719" rIns="45719"/>
          <a:lstStyle/>
          <a:p>
            <a:pPr/>
          </a:p>
        </p:txBody>
      </p:sp>
      <p:sp>
        <p:nvSpPr>
          <p:cNvPr id="280" name="Rectangle 4"/>
          <p:cNvSpPr txBox="1"/>
          <p:nvPr/>
        </p:nvSpPr>
        <p:spPr>
          <a:xfrm>
            <a:off x="905594" y="1308408"/>
            <a:ext cx="7962746" cy="3936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a:r>
              <a:t>The ultimate purpose of the mid-year population estimates is to provide population estimates for policy making &amp; planning. However, this objective cannot be addressed without taking into account the COVID-19 pandemic that has greatly affected the nation over the past sixteen months. </a:t>
            </a:r>
          </a:p>
        </p:txBody>
      </p:sp>
      <p:sp>
        <p:nvSpPr>
          <p:cNvPr id="281" name="TextBox 22"/>
          <p:cNvSpPr txBox="1"/>
          <p:nvPr/>
        </p:nvSpPr>
        <p:spPr>
          <a:xfrm>
            <a:off x="274081" y="1331491"/>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B3A2C7"/>
                </a:solidFill>
              </a:defRPr>
            </a:pPr>
            <a:r>
              <a:t>COVID-19</a:t>
            </a:r>
          </a:p>
          <a:p>
            <a:pPr algn="ctr">
              <a:defRPr b="1" spc="125" sz="900">
                <a:solidFill>
                  <a:srgbClr val="B3A2C7"/>
                </a:solidFill>
              </a:defRPr>
            </a:pPr>
            <a:r>
              <a:t>IMPACT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3"/>
          <p:cNvSpPr txBox="1"/>
          <p:nvPr>
            <p:ph type="title"/>
          </p:nvPr>
        </p:nvSpPr>
        <p:spPr>
          <a:prstGeom prst="rect">
            <a:avLst/>
          </a:prstGeom>
        </p:spPr>
        <p:txBody>
          <a:bodyPr/>
          <a:lstStyle>
            <a:lvl1pPr>
              <a:defRPr sz="2800"/>
            </a:lvl1pPr>
          </a:lstStyle>
          <a:p>
            <a:pPr/>
            <a:r>
              <a:t>Prospects of a Youth Demographic Dividend</a:t>
            </a:r>
          </a:p>
        </p:txBody>
      </p:sp>
      <p:sp>
        <p:nvSpPr>
          <p:cNvPr id="221" name="Content Placeholder 4"/>
          <p:cNvSpPr txBox="1"/>
          <p:nvPr>
            <p:ph type="body" idx="1"/>
          </p:nvPr>
        </p:nvSpPr>
        <p:spPr>
          <a:xfrm>
            <a:off x="457200" y="1600200"/>
            <a:ext cx="8363271" cy="3917033"/>
          </a:xfrm>
          <a:prstGeom prst="rect">
            <a:avLst/>
          </a:prstGeom>
        </p:spPr>
        <p:txBody>
          <a:bodyPr/>
          <a:lstStyle/>
          <a:p>
            <a:pPr/>
            <a:r>
              <a:t>The Demographic Dividend</a:t>
            </a:r>
          </a:p>
          <a:p>
            <a:pPr/>
            <a:r>
              <a:t>Population Dynamics of the youth (MYPE 2021) with emphasis on the youth and Covid-19</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Picture 35" descr="Picture 35"/>
          <p:cNvPicPr>
            <a:picLocks noChangeAspect="1"/>
          </p:cNvPicPr>
          <p:nvPr/>
        </p:nvPicPr>
        <p:blipFill>
          <a:blip r:embed="rId2">
            <a:extLst/>
          </a:blip>
          <a:stretch>
            <a:fillRect/>
          </a:stretch>
        </p:blipFill>
        <p:spPr>
          <a:xfrm>
            <a:off x="2797267" y="1137757"/>
            <a:ext cx="3788341" cy="3095980"/>
          </a:xfrm>
          <a:prstGeom prst="rect">
            <a:avLst/>
          </a:prstGeom>
          <a:ln w="12700">
            <a:miter lim="400000"/>
          </a:ln>
        </p:spPr>
      </p:pic>
      <p:sp>
        <p:nvSpPr>
          <p:cNvPr id="284" name="Oval 37"/>
          <p:cNvSpPr/>
          <p:nvPr/>
        </p:nvSpPr>
        <p:spPr>
          <a:xfrm>
            <a:off x="3461887" y="1430453"/>
            <a:ext cx="2604063" cy="2604062"/>
          </a:xfrm>
          <a:prstGeom prst="ellipse">
            <a:avLst/>
          </a:prstGeom>
          <a:solidFill>
            <a:srgbClr val="002060">
              <a:alpha val="79000"/>
            </a:srgbClr>
          </a:solidFill>
          <a:ln w="47625">
            <a:solidFill>
              <a:srgbClr val="FFFFFF"/>
            </a:solidFill>
          </a:ln>
        </p:spPr>
        <p:txBody>
          <a:bodyPr lIns="45719" rIns="45719" anchor="ctr"/>
          <a:lstStyle/>
          <a:p>
            <a:pPr algn="ctr">
              <a:defRPr sz="1300">
                <a:solidFill>
                  <a:srgbClr val="FFFFFF"/>
                </a:solidFill>
              </a:defRPr>
            </a:pPr>
          </a:p>
        </p:txBody>
      </p:sp>
      <p:sp>
        <p:nvSpPr>
          <p:cNvPr id="285" name="TextBox 36"/>
          <p:cNvSpPr txBox="1"/>
          <p:nvPr/>
        </p:nvSpPr>
        <p:spPr>
          <a:xfrm>
            <a:off x="3840294" y="2010416"/>
            <a:ext cx="1847246" cy="12239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F2F2F2"/>
                </a:solidFill>
              </a:defRPr>
            </a:lvl1pPr>
          </a:lstStyle>
          <a:p>
            <a:pPr/>
            <a:r>
              <a:t>60, 1 Million</a:t>
            </a:r>
          </a:p>
        </p:txBody>
      </p:sp>
      <p:sp>
        <p:nvSpPr>
          <p:cNvPr id="286" name="TextBox 39"/>
          <p:cNvSpPr txBox="1"/>
          <p:nvPr/>
        </p:nvSpPr>
        <p:spPr>
          <a:xfrm>
            <a:off x="419665" y="1598951"/>
            <a:ext cx="2721608" cy="17259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595959"/>
                </a:solidFill>
              </a:defRPr>
            </a:pPr>
            <a:r>
              <a:t>The </a:t>
            </a:r>
            <a:r>
              <a:rPr b="1" sz="3000"/>
              <a:t>South African  </a:t>
            </a:r>
            <a:r>
              <a:t>population in </a:t>
            </a:r>
            <a:r>
              <a:rPr>
                <a:solidFill>
                  <a:srgbClr val="002060"/>
                </a:solidFill>
              </a:rPr>
              <a:t>2021</a:t>
            </a:r>
            <a:r>
              <a:t> is estimated at </a:t>
            </a:r>
          </a:p>
        </p:txBody>
      </p:sp>
      <p:graphicFrame>
        <p:nvGraphicFramePr>
          <p:cNvPr id="287" name="Chart 40"/>
          <p:cNvGraphicFramePr/>
          <p:nvPr/>
        </p:nvGraphicFramePr>
        <p:xfrm>
          <a:off x="1432774" y="4340110"/>
          <a:ext cx="6489970" cy="1007385"/>
        </p:xfrm>
        <a:graphic xmlns:a="http://schemas.openxmlformats.org/drawingml/2006/main">
          <a:graphicData uri="http://schemas.openxmlformats.org/drawingml/2006/chart">
            <c:chart xmlns:c="http://schemas.openxmlformats.org/drawingml/2006/chart" r:id="rId3"/>
          </a:graphicData>
        </a:graphic>
      </p:graphicFrame>
      <p:sp>
        <p:nvSpPr>
          <p:cNvPr id="288" name="TextBox 41"/>
          <p:cNvSpPr txBox="1"/>
          <p:nvPr/>
        </p:nvSpPr>
        <p:spPr>
          <a:xfrm>
            <a:off x="2249654" y="4483675"/>
            <a:ext cx="501894"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GP</a:t>
            </a:r>
          </a:p>
        </p:txBody>
      </p:sp>
      <p:sp>
        <p:nvSpPr>
          <p:cNvPr id="289" name="TextBox 42"/>
          <p:cNvSpPr txBox="1"/>
          <p:nvPr/>
        </p:nvSpPr>
        <p:spPr>
          <a:xfrm>
            <a:off x="3614121" y="4483675"/>
            <a:ext cx="501894"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KZN</a:t>
            </a:r>
          </a:p>
        </p:txBody>
      </p:sp>
      <p:sp>
        <p:nvSpPr>
          <p:cNvPr id="290" name="TextBox 43"/>
          <p:cNvSpPr txBox="1"/>
          <p:nvPr/>
        </p:nvSpPr>
        <p:spPr>
          <a:xfrm>
            <a:off x="4543283" y="4483675"/>
            <a:ext cx="501894"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WC</a:t>
            </a:r>
          </a:p>
        </p:txBody>
      </p:sp>
      <p:sp>
        <p:nvSpPr>
          <p:cNvPr id="291" name="TextBox 44"/>
          <p:cNvSpPr txBox="1"/>
          <p:nvPr/>
        </p:nvSpPr>
        <p:spPr>
          <a:xfrm>
            <a:off x="5225518" y="4483675"/>
            <a:ext cx="501894"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EC</a:t>
            </a:r>
          </a:p>
        </p:txBody>
      </p:sp>
      <p:sp>
        <p:nvSpPr>
          <p:cNvPr id="292" name="TextBox 45"/>
          <p:cNvSpPr txBox="1"/>
          <p:nvPr/>
        </p:nvSpPr>
        <p:spPr>
          <a:xfrm>
            <a:off x="5907750" y="4483675"/>
            <a:ext cx="501894"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LP</a:t>
            </a:r>
          </a:p>
        </p:txBody>
      </p:sp>
      <p:sp>
        <p:nvSpPr>
          <p:cNvPr id="293" name="TextBox 46"/>
          <p:cNvSpPr txBox="1"/>
          <p:nvPr/>
        </p:nvSpPr>
        <p:spPr>
          <a:xfrm>
            <a:off x="6461233" y="4483675"/>
            <a:ext cx="501894"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MP</a:t>
            </a:r>
          </a:p>
        </p:txBody>
      </p:sp>
      <p:sp>
        <p:nvSpPr>
          <p:cNvPr id="294" name="TextBox 47"/>
          <p:cNvSpPr txBox="1"/>
          <p:nvPr/>
        </p:nvSpPr>
        <p:spPr>
          <a:xfrm>
            <a:off x="6875404" y="4483675"/>
            <a:ext cx="501894"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NW</a:t>
            </a:r>
          </a:p>
        </p:txBody>
      </p:sp>
      <p:sp>
        <p:nvSpPr>
          <p:cNvPr id="295" name="TextBox 48"/>
          <p:cNvSpPr txBox="1"/>
          <p:nvPr/>
        </p:nvSpPr>
        <p:spPr>
          <a:xfrm>
            <a:off x="7284733" y="4480754"/>
            <a:ext cx="501894" cy="2582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FS</a:t>
            </a:r>
          </a:p>
        </p:txBody>
      </p:sp>
      <p:sp>
        <p:nvSpPr>
          <p:cNvPr id="296" name="TextBox 49"/>
          <p:cNvSpPr txBox="1"/>
          <p:nvPr/>
        </p:nvSpPr>
        <p:spPr>
          <a:xfrm>
            <a:off x="7620562" y="4483675"/>
            <a:ext cx="501894"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262626"/>
                </a:solidFill>
                <a:latin typeface="Calibri Light"/>
                <a:ea typeface="Calibri Light"/>
                <a:cs typeface="Calibri Light"/>
                <a:sym typeface="Calibri Light"/>
              </a:defRPr>
            </a:lvl1pPr>
          </a:lstStyle>
          <a:p>
            <a:pPr/>
            <a:r>
              <a:t>NC</a:t>
            </a:r>
          </a:p>
        </p:txBody>
      </p:sp>
      <p:sp>
        <p:nvSpPr>
          <p:cNvPr id="297" name="Left Bracket 50"/>
          <p:cNvSpPr/>
          <p:nvPr/>
        </p:nvSpPr>
        <p:spPr>
          <a:xfrm rot="16200000">
            <a:off x="2924802" y="3797203"/>
            <a:ext cx="91212" cy="26740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21573"/>
                  <a:pt x="0" y="21539"/>
                </a:cubicBezTo>
                <a:lnTo>
                  <a:pt x="0" y="61"/>
                </a:lnTo>
                <a:cubicBezTo>
                  <a:pt x="0" y="27"/>
                  <a:pt x="9671" y="0"/>
                  <a:pt x="21600" y="0"/>
                </a:cubicBezTo>
              </a:path>
            </a:pathLst>
          </a:custGeom>
          <a:ln>
            <a:solidFill>
              <a:srgbClr val="4A7EBB"/>
            </a:solidFill>
          </a:ln>
        </p:spPr>
        <p:txBody>
          <a:bodyPr lIns="45719" rIns="45719" anchor="ctr"/>
          <a:lstStyle/>
          <a:p>
            <a:pPr algn="ctr">
              <a:defRPr sz="1300">
                <a:latin typeface="Calibri Light"/>
                <a:ea typeface="Calibri Light"/>
                <a:cs typeface="Calibri Light"/>
                <a:sym typeface="Calibri Light"/>
              </a:defRPr>
            </a:pPr>
          </a:p>
        </p:txBody>
      </p:sp>
      <p:sp>
        <p:nvSpPr>
          <p:cNvPr id="298" name="TextBox 51"/>
          <p:cNvSpPr txBox="1"/>
          <p:nvPr/>
        </p:nvSpPr>
        <p:spPr>
          <a:xfrm>
            <a:off x="2859238" y="5142217"/>
            <a:ext cx="796054"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chemeClr val="accent2"/>
                </a:solidFill>
                <a:latin typeface="Calibri Light"/>
                <a:ea typeface="Calibri Light"/>
                <a:cs typeface="Calibri Light"/>
                <a:sym typeface="Calibri Light"/>
              </a:defRPr>
            </a:lvl1pPr>
          </a:lstStyle>
          <a:p>
            <a:pPr/>
            <a:r>
              <a:t>45,4%</a:t>
            </a:r>
          </a:p>
        </p:txBody>
      </p:sp>
      <p:grpSp>
        <p:nvGrpSpPr>
          <p:cNvPr id="305" name="Group 53"/>
          <p:cNvGrpSpPr/>
          <p:nvPr/>
        </p:nvGrpSpPr>
        <p:grpSpPr>
          <a:xfrm>
            <a:off x="441086" y="2868533"/>
            <a:ext cx="2584467" cy="570725"/>
            <a:chOff x="0" y="0"/>
            <a:chExt cx="2584466" cy="570724"/>
          </a:xfrm>
        </p:grpSpPr>
        <p:grpSp>
          <p:nvGrpSpPr>
            <p:cNvPr id="303" name="Group 54"/>
            <p:cNvGrpSpPr/>
            <p:nvPr/>
          </p:nvGrpSpPr>
          <p:grpSpPr>
            <a:xfrm>
              <a:off x="0" y="-1"/>
              <a:ext cx="2584467" cy="570726"/>
              <a:chOff x="0" y="0"/>
              <a:chExt cx="2584466" cy="570724"/>
            </a:xfrm>
          </p:grpSpPr>
          <p:grpSp>
            <p:nvGrpSpPr>
              <p:cNvPr id="301" name="Group 56"/>
              <p:cNvGrpSpPr/>
              <p:nvPr/>
            </p:nvGrpSpPr>
            <p:grpSpPr>
              <a:xfrm>
                <a:off x="679121" y="60176"/>
                <a:ext cx="1905346" cy="510549"/>
                <a:chOff x="0" y="0"/>
                <a:chExt cx="1905344" cy="510548"/>
              </a:xfrm>
            </p:grpSpPr>
            <p:sp>
              <p:nvSpPr>
                <p:cNvPr id="299" name="Rectangle 58"/>
                <p:cNvSpPr txBox="1"/>
                <p:nvPr/>
              </p:nvSpPr>
              <p:spPr>
                <a:xfrm>
                  <a:off x="0" y="0"/>
                  <a:ext cx="1905345" cy="3330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1200">
                      <a:solidFill>
                        <a:srgbClr val="A8A69C"/>
                      </a:solidFill>
                    </a:defRPr>
                  </a:pPr>
                  <a:r>
                    <a:t>up by</a:t>
                  </a:r>
                  <a:r>
                    <a:rPr b="1" sz="1800"/>
                    <a:t> </a:t>
                  </a:r>
                  <a:r>
                    <a:rPr b="1" sz="1300">
                      <a:solidFill>
                        <a:srgbClr val="E46C0A"/>
                      </a:solidFill>
                    </a:rPr>
                    <a:t>604 281 </a:t>
                  </a:r>
                  <a:r>
                    <a:rPr b="1" sz="1000">
                      <a:solidFill>
                        <a:srgbClr val="E46C0A"/>
                      </a:solidFill>
                    </a:rPr>
                    <a:t>(1,01% change)</a:t>
                  </a:r>
                  <a:r>
                    <a:rPr sz="1000">
                      <a:solidFill>
                        <a:srgbClr val="E46C0A"/>
                      </a:solidFill>
                    </a:rPr>
                    <a:t> </a:t>
                  </a:r>
                </a:p>
              </p:txBody>
            </p:sp>
            <p:sp>
              <p:nvSpPr>
                <p:cNvPr id="300" name="Rectangle 59"/>
                <p:cNvSpPr txBox="1"/>
                <p:nvPr/>
              </p:nvSpPr>
              <p:spPr>
                <a:xfrm>
                  <a:off x="0" y="282037"/>
                  <a:ext cx="1184695"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defRPr b="1" sz="1000">
                      <a:solidFill>
                        <a:srgbClr val="A8A69C"/>
                      </a:solidFill>
                    </a:defRPr>
                  </a:lvl1pPr>
                </a:lstStyle>
                <a:p>
                  <a:pPr/>
                  <a:r>
                    <a:t>from 2020 estimates</a:t>
                  </a:r>
                </a:p>
              </p:txBody>
            </p:sp>
          </p:grpSp>
          <p:pic>
            <p:nvPicPr>
              <p:cNvPr id="302" name="Picture 2" descr="Picture 2"/>
              <p:cNvPicPr>
                <a:picLocks noChangeAspect="1"/>
              </p:cNvPicPr>
              <p:nvPr/>
            </p:nvPicPr>
            <p:blipFill>
              <a:blip r:embed="rId4">
                <a:extLst/>
              </a:blip>
              <a:stretch>
                <a:fillRect/>
              </a:stretch>
            </p:blipFill>
            <p:spPr>
              <a:xfrm>
                <a:off x="0" y="0"/>
                <a:ext cx="535107" cy="535107"/>
              </a:xfrm>
              <a:prstGeom prst="rect">
                <a:avLst/>
              </a:prstGeom>
              <a:ln w="12700" cap="flat">
                <a:noFill/>
                <a:miter lim="400000"/>
              </a:ln>
              <a:effectLst/>
            </p:spPr>
          </p:pic>
        </p:grpSp>
        <p:sp>
          <p:nvSpPr>
            <p:cNvPr id="304" name="Straight Connector 55"/>
            <p:cNvSpPr/>
            <p:nvPr/>
          </p:nvSpPr>
          <p:spPr>
            <a:xfrm flipH="1">
              <a:off x="632072" y="32786"/>
              <a:ext cx="1" cy="491531"/>
            </a:xfrm>
            <a:prstGeom prst="line">
              <a:avLst/>
            </a:prstGeom>
            <a:noFill/>
            <a:ln w="25400" cap="flat">
              <a:solidFill>
                <a:srgbClr val="000000"/>
              </a:solidFill>
              <a:prstDash val="solid"/>
              <a:round/>
            </a:ln>
            <a:effectLst>
              <a:outerShdw sx="100000" sy="100000" kx="0" ky="0" algn="b" rotWithShape="0" blurRad="38100" dist="20000" dir="5400000">
                <a:srgbClr val="000000">
                  <a:alpha val="38000"/>
                </a:srgbClr>
              </a:outerShdw>
            </a:effectLst>
          </p:spPr>
          <p:txBody>
            <a:bodyPr wrap="square" lIns="45719" tIns="45719" rIns="45719" bIns="45719" numCol="1" anchor="t">
              <a:noAutofit/>
            </a:bodyPr>
            <a:lstStyle/>
            <a:p>
              <a:pPr/>
            </a:p>
          </p:txBody>
        </p:sp>
      </p:grpSp>
      <p:sp>
        <p:nvSpPr>
          <p:cNvPr id="306" name="Arc 1"/>
          <p:cNvSpPr/>
          <p:nvPr/>
        </p:nvSpPr>
        <p:spPr>
          <a:xfrm>
            <a:off x="7630019" y="4886069"/>
            <a:ext cx="76441" cy="23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8381" y="0"/>
                  <a:pt x="16315" y="7934"/>
                  <a:pt x="21600" y="21600"/>
                </a:cubicBezTo>
              </a:path>
            </a:pathLst>
          </a:custGeom>
          <a:ln>
            <a:solidFill>
              <a:srgbClr val="A6A6A6"/>
            </a:solidFill>
          </a:ln>
        </p:spPr>
        <p:txBody>
          <a:bodyPr lIns="45719" rIns="45719" anchor="ctr"/>
          <a:lstStyle/>
          <a:p>
            <a:pPr algn="ctr">
              <a:defRPr sz="1300"/>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08" name="Chart 21"/>
          <p:cNvGraphicFramePr/>
          <p:nvPr/>
        </p:nvGraphicFramePr>
        <p:xfrm>
          <a:off x="900227" y="1979157"/>
          <a:ext cx="6688817" cy="3388098"/>
        </p:xfrm>
        <a:graphic xmlns:a="http://schemas.openxmlformats.org/drawingml/2006/main">
          <a:graphicData uri="http://schemas.openxmlformats.org/drawingml/2006/chart">
            <c:chart xmlns:c="http://schemas.openxmlformats.org/drawingml/2006/chart" r:id="rId2"/>
          </a:graphicData>
        </a:graphic>
      </p:graphicFrame>
      <p:sp>
        <p:nvSpPr>
          <p:cNvPr id="309" name="Rectangle 22"/>
          <p:cNvSpPr/>
          <p:nvPr/>
        </p:nvSpPr>
        <p:spPr>
          <a:xfrm>
            <a:off x="1440655" y="4980278"/>
            <a:ext cx="648073" cy="216025"/>
          </a:xfrm>
          <a:prstGeom prst="rect">
            <a:avLst/>
          </a:prstGeom>
          <a:solidFill>
            <a:srgbClr val="FFFFFF">
              <a:alpha val="86000"/>
            </a:srgbClr>
          </a:solidFill>
          <a:ln w="12700">
            <a:miter lim="400000"/>
          </a:ln>
        </p:spPr>
        <p:txBody>
          <a:bodyPr lIns="45719" rIns="45719" anchor="ctr"/>
          <a:lstStyle/>
          <a:p>
            <a:pPr algn="ctr" defTabSz="342900">
              <a:defRPr sz="1300">
                <a:solidFill>
                  <a:srgbClr val="FFFFFF"/>
                </a:solidFill>
              </a:defRPr>
            </a:pPr>
          </a:p>
        </p:txBody>
      </p:sp>
      <p:sp>
        <p:nvSpPr>
          <p:cNvPr id="310" name="Rectangle 23"/>
          <p:cNvSpPr/>
          <p:nvPr/>
        </p:nvSpPr>
        <p:spPr>
          <a:xfrm>
            <a:off x="1505657" y="4550276"/>
            <a:ext cx="648073" cy="216025"/>
          </a:xfrm>
          <a:prstGeom prst="rect">
            <a:avLst/>
          </a:prstGeom>
          <a:solidFill>
            <a:srgbClr val="FFFFFF">
              <a:alpha val="62000"/>
            </a:srgbClr>
          </a:solidFill>
          <a:ln w="12700">
            <a:miter lim="400000"/>
          </a:ln>
        </p:spPr>
        <p:txBody>
          <a:bodyPr lIns="45719" rIns="45719" anchor="ctr"/>
          <a:lstStyle/>
          <a:p>
            <a:pPr algn="ctr" defTabSz="342900">
              <a:defRPr sz="1300">
                <a:solidFill>
                  <a:srgbClr val="FFFFFF"/>
                </a:solidFill>
              </a:defRPr>
            </a:pPr>
          </a:p>
        </p:txBody>
      </p:sp>
      <p:sp>
        <p:nvSpPr>
          <p:cNvPr id="311" name="Rectangle 24"/>
          <p:cNvSpPr/>
          <p:nvPr/>
        </p:nvSpPr>
        <p:spPr>
          <a:xfrm>
            <a:off x="1440655" y="4134384"/>
            <a:ext cx="648073" cy="216025"/>
          </a:xfrm>
          <a:prstGeom prst="rect">
            <a:avLst/>
          </a:prstGeom>
          <a:solidFill>
            <a:srgbClr val="FFFFFF">
              <a:alpha val="52999"/>
            </a:srgbClr>
          </a:solidFill>
          <a:ln w="12700">
            <a:miter lim="400000"/>
          </a:ln>
        </p:spPr>
        <p:txBody>
          <a:bodyPr lIns="45719" rIns="45719" anchor="ctr"/>
          <a:lstStyle/>
          <a:p>
            <a:pPr algn="ctr" defTabSz="342900">
              <a:defRPr b="1" sz="1300"/>
            </a:pPr>
          </a:p>
        </p:txBody>
      </p:sp>
      <p:sp>
        <p:nvSpPr>
          <p:cNvPr id="312" name="Rectangle 26"/>
          <p:cNvSpPr txBox="1"/>
          <p:nvPr/>
        </p:nvSpPr>
        <p:spPr>
          <a:xfrm>
            <a:off x="198340" y="1690528"/>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Impact of births, deaths and migration on population, 2021</a:t>
            </a:r>
          </a:p>
        </p:txBody>
      </p:sp>
      <p:sp>
        <p:nvSpPr>
          <p:cNvPr id="313" name="TextBox 29"/>
          <p:cNvSpPr txBox="1"/>
          <p:nvPr/>
        </p:nvSpPr>
        <p:spPr>
          <a:xfrm>
            <a:off x="3491523" y="3114870"/>
            <a:ext cx="1462021"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sz="1300">
                <a:solidFill>
                  <a:srgbClr val="318B71"/>
                </a:solidFill>
              </a:defRPr>
            </a:lvl1pPr>
          </a:lstStyle>
          <a:p>
            <a:pPr/>
            <a:r>
              <a:t>BIRTHS</a:t>
            </a:r>
          </a:p>
        </p:txBody>
      </p:sp>
      <p:sp>
        <p:nvSpPr>
          <p:cNvPr id="314" name="TextBox 30"/>
          <p:cNvSpPr txBox="1"/>
          <p:nvPr/>
        </p:nvSpPr>
        <p:spPr>
          <a:xfrm>
            <a:off x="4183356" y="2546126"/>
            <a:ext cx="1462021" cy="461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342900">
              <a:defRPr sz="1300">
                <a:solidFill>
                  <a:srgbClr val="318B71"/>
                </a:solidFill>
              </a:defRPr>
            </a:pPr>
            <a:r>
              <a:t>NET</a:t>
            </a:r>
          </a:p>
          <a:p>
            <a:pPr algn="ctr" defTabSz="342900">
              <a:defRPr sz="1300">
                <a:solidFill>
                  <a:srgbClr val="318B71"/>
                </a:solidFill>
              </a:defRPr>
            </a:pPr>
            <a:r>
              <a:t>MIGRATION</a:t>
            </a:r>
          </a:p>
        </p:txBody>
      </p:sp>
      <p:sp>
        <p:nvSpPr>
          <p:cNvPr id="315" name="TextBox 31"/>
          <p:cNvSpPr txBox="1"/>
          <p:nvPr/>
        </p:nvSpPr>
        <p:spPr>
          <a:xfrm>
            <a:off x="5215507" y="2682776"/>
            <a:ext cx="1462020"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342900">
              <a:defRPr b="1" sz="1300">
                <a:solidFill>
                  <a:srgbClr val="953834"/>
                </a:solidFill>
              </a:defRPr>
            </a:lvl1pPr>
          </a:lstStyle>
          <a:p>
            <a:pPr/>
            <a:r>
              <a:t>DEATHS</a:t>
            </a:r>
          </a:p>
        </p:txBody>
      </p:sp>
      <p:sp>
        <p:nvSpPr>
          <p:cNvPr id="316" name="Rectangle 32"/>
          <p:cNvSpPr txBox="1"/>
          <p:nvPr/>
        </p:nvSpPr>
        <p:spPr>
          <a:xfrm>
            <a:off x="3426967" y="2553499"/>
            <a:ext cx="824320"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342900">
              <a:defRPr b="1">
                <a:solidFill>
                  <a:srgbClr val="FFFFFF"/>
                </a:solidFill>
              </a:defRPr>
            </a:lvl1pPr>
          </a:lstStyle>
          <a:p>
            <a:pPr/>
            <a:r>
              <a:t>+1,17M</a:t>
            </a:r>
          </a:p>
        </p:txBody>
      </p:sp>
      <p:sp>
        <p:nvSpPr>
          <p:cNvPr id="317" name="Rectangle 33"/>
          <p:cNvSpPr txBox="1"/>
          <p:nvPr/>
        </p:nvSpPr>
        <p:spPr>
          <a:xfrm>
            <a:off x="4619552" y="2271260"/>
            <a:ext cx="624271"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342900">
              <a:defRPr b="1" sz="1300">
                <a:solidFill>
                  <a:srgbClr val="00B050"/>
                </a:solidFill>
              </a:defRPr>
            </a:pPr>
            <a:r>
              <a:t>+</a:t>
            </a:r>
            <a:r>
              <a:rPr>
                <a:solidFill>
                  <a:srgbClr val="318B71"/>
                </a:solidFill>
              </a:rPr>
              <a:t>0,13M</a:t>
            </a:r>
          </a:p>
        </p:txBody>
      </p:sp>
      <p:sp>
        <p:nvSpPr>
          <p:cNvPr id="318" name="Rectangle 34"/>
          <p:cNvSpPr txBox="1"/>
          <p:nvPr/>
        </p:nvSpPr>
        <p:spPr>
          <a:xfrm>
            <a:off x="5666907" y="2462128"/>
            <a:ext cx="592589"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342900">
              <a:defRPr b="1" sz="1300">
                <a:solidFill>
                  <a:srgbClr val="FFFFFF"/>
                </a:solidFill>
              </a:defRPr>
            </a:lvl1pPr>
          </a:lstStyle>
          <a:p>
            <a:pPr/>
            <a:r>
              <a:t>-0,70M</a:t>
            </a:r>
          </a:p>
        </p:txBody>
      </p:sp>
      <p:sp>
        <p:nvSpPr>
          <p:cNvPr id="319" name="Rectangle 35"/>
          <p:cNvSpPr txBox="1"/>
          <p:nvPr/>
        </p:nvSpPr>
        <p:spPr>
          <a:xfrm>
            <a:off x="2369458" y="2939562"/>
            <a:ext cx="82633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342900">
              <a:defRPr b="1">
                <a:solidFill>
                  <a:srgbClr val="FFFFFF"/>
                </a:solidFill>
              </a:defRPr>
            </a:lvl1pPr>
          </a:lstStyle>
          <a:p>
            <a:pPr/>
            <a:r>
              <a:t>59,54M</a:t>
            </a:r>
          </a:p>
        </p:txBody>
      </p:sp>
      <p:sp>
        <p:nvSpPr>
          <p:cNvPr id="320" name="Rectangle 36"/>
          <p:cNvSpPr txBox="1"/>
          <p:nvPr/>
        </p:nvSpPr>
        <p:spPr>
          <a:xfrm>
            <a:off x="6674168" y="2729352"/>
            <a:ext cx="826329"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342900">
              <a:defRPr b="1">
                <a:solidFill>
                  <a:srgbClr val="FFC000"/>
                </a:solidFill>
              </a:defRPr>
            </a:lvl1pPr>
          </a:lstStyle>
          <a:p>
            <a:pPr/>
            <a:r>
              <a:t>60,14M</a:t>
            </a:r>
          </a:p>
        </p:txBody>
      </p:sp>
      <p:sp>
        <p:nvSpPr>
          <p:cNvPr id="321" name="TextBox 37"/>
          <p:cNvSpPr txBox="1"/>
          <p:nvPr/>
        </p:nvSpPr>
        <p:spPr>
          <a:xfrm>
            <a:off x="2295461" y="4741019"/>
            <a:ext cx="98868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b="1">
                <a:solidFill>
                  <a:srgbClr val="FFFFFF"/>
                </a:solidFill>
              </a:defRPr>
            </a:lvl1pPr>
          </a:lstStyle>
          <a:p>
            <a:pPr/>
            <a:r>
              <a:t>SA 2020</a:t>
            </a:r>
          </a:p>
        </p:txBody>
      </p:sp>
      <p:sp>
        <p:nvSpPr>
          <p:cNvPr id="322" name="TextBox 38"/>
          <p:cNvSpPr txBox="1"/>
          <p:nvPr/>
        </p:nvSpPr>
        <p:spPr>
          <a:xfrm>
            <a:off x="6636541" y="4741019"/>
            <a:ext cx="98868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b="1">
                <a:solidFill>
                  <a:srgbClr val="FFFFFF"/>
                </a:solidFill>
              </a:defRPr>
            </a:lvl1pPr>
          </a:lstStyle>
          <a:p>
            <a:pPr/>
            <a:r>
              <a:t>SA 2021</a:t>
            </a:r>
          </a:p>
        </p:txBody>
      </p:sp>
      <p:sp>
        <p:nvSpPr>
          <p:cNvPr id="323" name="TextBox 39"/>
          <p:cNvSpPr txBox="1"/>
          <p:nvPr/>
        </p:nvSpPr>
        <p:spPr>
          <a:xfrm>
            <a:off x="239152" y="5052159"/>
            <a:ext cx="1803856" cy="186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342900">
              <a:defRPr sz="600">
                <a:solidFill>
                  <a:srgbClr val="BFBFBF"/>
                </a:solidFill>
              </a:defRPr>
            </a:pPr>
            <a:r>
              <a:t>*</a:t>
            </a:r>
            <a:r>
              <a:rPr sz="700"/>
              <a:t>data based 2021 series</a:t>
            </a:r>
          </a:p>
        </p:txBody>
      </p:sp>
      <p:sp>
        <p:nvSpPr>
          <p:cNvPr id="324" name="TextBox 78"/>
          <p:cNvSpPr txBox="1"/>
          <p:nvPr/>
        </p:nvSpPr>
        <p:spPr>
          <a:xfrm>
            <a:off x="209463" y="984427"/>
            <a:ext cx="8743682" cy="5404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Births are the main driver of population growth in South Africa. </a:t>
            </a:r>
            <a:endParaRPr i="1" sz="1200">
              <a:solidFill>
                <a:srgbClr val="808080"/>
              </a:solidFill>
              <a:latin typeface="+mn-lt"/>
              <a:ea typeface="+mn-ea"/>
              <a:cs typeface="+mn-cs"/>
              <a:sym typeface="Helvetica"/>
            </a:endParaRPr>
          </a:p>
        </p:txBody>
      </p:sp>
      <p:sp>
        <p:nvSpPr>
          <p:cNvPr id="325" name="Rectangle 43"/>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326" name="TextBox 46"/>
          <p:cNvSpPr txBox="1"/>
          <p:nvPr/>
        </p:nvSpPr>
        <p:spPr>
          <a:xfrm>
            <a:off x="275659" y="1287608"/>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FFD966"/>
                </a:solidFill>
              </a:defRPr>
            </a:pPr>
            <a:r>
              <a:t>COVID-19</a:t>
            </a:r>
          </a:p>
          <a:p>
            <a:pPr algn="ctr">
              <a:defRPr b="1" spc="125" sz="900">
                <a:solidFill>
                  <a:srgbClr val="B3A2C7"/>
                </a:solidFill>
              </a:defRPr>
            </a:pPr>
            <a:r>
              <a:t>IMPACT</a:t>
            </a:r>
          </a:p>
        </p:txBody>
      </p:sp>
      <p:sp>
        <p:nvSpPr>
          <p:cNvPr id="327" name="Rectangle 47"/>
          <p:cNvSpPr txBox="1"/>
          <p:nvPr/>
        </p:nvSpPr>
        <p:spPr>
          <a:xfrm>
            <a:off x="870068" y="1343050"/>
            <a:ext cx="7961085"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a:r>
              <a:t>Compared to previous years, deaths in 2021 are significantly higher as a result of the COVID-19 outbreak</a:t>
            </a:r>
          </a:p>
        </p:txBody>
      </p:sp>
      <p:sp>
        <p:nvSpPr>
          <p:cNvPr id="328" name="Straight Connector 49"/>
          <p:cNvSpPr/>
          <p:nvPr/>
        </p:nvSpPr>
        <p:spPr>
          <a:xfrm>
            <a:off x="824348" y="1297432"/>
            <a:ext cx="1" cy="338934"/>
          </a:xfrm>
          <a:prstGeom prst="line">
            <a:avLst/>
          </a:prstGeom>
          <a:ln>
            <a:solidFill>
              <a:srgbClr val="FFFFFF"/>
            </a:solidFill>
          </a:ln>
        </p:spPr>
        <p:txBody>
          <a:bodyPr lIns="45719" rIns="45719"/>
          <a:lstStyle/>
          <a:p>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75" name="Group 1"/>
          <p:cNvGrpSpPr/>
          <p:nvPr/>
        </p:nvGrpSpPr>
        <p:grpSpPr>
          <a:xfrm>
            <a:off x="692827" y="1722512"/>
            <a:ext cx="7664079" cy="3562207"/>
            <a:chOff x="-126999" y="-203447"/>
            <a:chExt cx="7664077" cy="3562205"/>
          </a:xfrm>
        </p:grpSpPr>
        <p:graphicFrame>
          <p:nvGraphicFramePr>
            <p:cNvPr id="330" name="Chart 54"/>
            <p:cNvGraphicFramePr/>
            <p:nvPr/>
          </p:nvGraphicFramePr>
          <p:xfrm>
            <a:off x="-127000" y="-203448"/>
            <a:ext cx="7664079" cy="2866311"/>
          </p:xfrm>
          <a:graphic xmlns:a="http://schemas.openxmlformats.org/drawingml/2006/main">
            <a:graphicData uri="http://schemas.openxmlformats.org/drawingml/2006/chart">
              <c:chart xmlns:c="http://schemas.openxmlformats.org/drawingml/2006/chart" r:id="rId2"/>
            </a:graphicData>
          </a:graphic>
        </p:graphicFrame>
        <p:sp>
          <p:nvSpPr>
            <p:cNvPr id="331" name="TextBox 55"/>
            <p:cNvSpPr txBox="1"/>
            <p:nvPr/>
          </p:nvSpPr>
          <p:spPr>
            <a:xfrm>
              <a:off x="946103" y="3100556"/>
              <a:ext cx="687490" cy="258203"/>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300">
                  <a:solidFill>
                    <a:srgbClr val="808080"/>
                  </a:solidFill>
                </a:defRPr>
              </a:lvl1pPr>
            </a:lstStyle>
            <a:p>
              <a:pPr/>
              <a:r>
                <a:t>57,1%</a:t>
              </a:r>
            </a:p>
          </p:txBody>
        </p:sp>
        <p:sp>
          <p:nvSpPr>
            <p:cNvPr id="332" name="Rectangle 57"/>
            <p:cNvSpPr/>
            <p:nvPr/>
          </p:nvSpPr>
          <p:spPr>
            <a:xfrm>
              <a:off x="116802" y="2702105"/>
              <a:ext cx="606303" cy="270028"/>
            </a:xfrm>
            <a:prstGeom prst="rect">
              <a:avLst/>
            </a:prstGeom>
            <a:solidFill>
              <a:srgbClr val="318B71">
                <a:alpha val="89804"/>
              </a:srgbClr>
            </a:solidFill>
            <a:ln w="12700" cap="flat">
              <a:noFill/>
              <a:miter lim="400000"/>
            </a:ln>
            <a:effectLst/>
          </p:spPr>
          <p:txBody>
            <a:bodyPr wrap="square" lIns="45719" tIns="45719" rIns="45719" bIns="45719" numCol="1" anchor="ctr">
              <a:noAutofit/>
            </a:bodyPr>
            <a:lstStyle/>
            <a:p>
              <a:pPr algn="ctr">
                <a:defRPr sz="1300">
                  <a:solidFill>
                    <a:srgbClr val="FFFFFF"/>
                  </a:solidFill>
                </a:defRPr>
              </a:pPr>
            </a:p>
          </p:txBody>
        </p:sp>
        <p:sp>
          <p:nvSpPr>
            <p:cNvPr id="333" name="Freeform 34"/>
            <p:cNvSpPr/>
            <p:nvPr/>
          </p:nvSpPr>
          <p:spPr>
            <a:xfrm>
              <a:off x="152122" y="461615"/>
              <a:ext cx="414839" cy="297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90" y="19347"/>
                  </a:moveTo>
                  <a:lnTo>
                    <a:pt x="4974" y="18842"/>
                  </a:lnTo>
                  <a:lnTo>
                    <a:pt x="4652" y="19114"/>
                  </a:lnTo>
                  <a:lnTo>
                    <a:pt x="4559" y="18259"/>
                  </a:lnTo>
                  <a:lnTo>
                    <a:pt x="3270" y="18065"/>
                  </a:lnTo>
                  <a:lnTo>
                    <a:pt x="2948" y="18337"/>
                  </a:lnTo>
                  <a:lnTo>
                    <a:pt x="2441" y="17793"/>
                  </a:lnTo>
                  <a:lnTo>
                    <a:pt x="2303" y="17443"/>
                  </a:lnTo>
                  <a:lnTo>
                    <a:pt x="2072" y="17365"/>
                  </a:lnTo>
                  <a:lnTo>
                    <a:pt x="2072" y="17871"/>
                  </a:lnTo>
                  <a:lnTo>
                    <a:pt x="921" y="18142"/>
                  </a:lnTo>
                  <a:lnTo>
                    <a:pt x="737" y="17365"/>
                  </a:lnTo>
                  <a:lnTo>
                    <a:pt x="276" y="17443"/>
                  </a:lnTo>
                  <a:lnTo>
                    <a:pt x="0" y="16783"/>
                  </a:lnTo>
                  <a:lnTo>
                    <a:pt x="829" y="16588"/>
                  </a:lnTo>
                  <a:lnTo>
                    <a:pt x="737" y="15889"/>
                  </a:lnTo>
                  <a:lnTo>
                    <a:pt x="368" y="15035"/>
                  </a:lnTo>
                  <a:lnTo>
                    <a:pt x="1888" y="13869"/>
                  </a:lnTo>
                  <a:lnTo>
                    <a:pt x="1520" y="12276"/>
                  </a:lnTo>
                  <a:lnTo>
                    <a:pt x="2211" y="12393"/>
                  </a:lnTo>
                  <a:lnTo>
                    <a:pt x="2303" y="11965"/>
                  </a:lnTo>
                  <a:lnTo>
                    <a:pt x="2901" y="11965"/>
                  </a:lnTo>
                  <a:lnTo>
                    <a:pt x="3362" y="10334"/>
                  </a:lnTo>
                  <a:lnTo>
                    <a:pt x="3362" y="9013"/>
                  </a:lnTo>
                  <a:lnTo>
                    <a:pt x="4329" y="8819"/>
                  </a:lnTo>
                  <a:lnTo>
                    <a:pt x="5388" y="8081"/>
                  </a:lnTo>
                  <a:lnTo>
                    <a:pt x="5388" y="8663"/>
                  </a:lnTo>
                  <a:lnTo>
                    <a:pt x="5619" y="8663"/>
                  </a:lnTo>
                  <a:lnTo>
                    <a:pt x="5849" y="9052"/>
                  </a:lnTo>
                  <a:lnTo>
                    <a:pt x="6494" y="8741"/>
                  </a:lnTo>
                  <a:lnTo>
                    <a:pt x="6540" y="9324"/>
                  </a:lnTo>
                  <a:lnTo>
                    <a:pt x="7461" y="8858"/>
                  </a:lnTo>
                  <a:lnTo>
                    <a:pt x="7783" y="8430"/>
                  </a:lnTo>
                  <a:lnTo>
                    <a:pt x="8152" y="8430"/>
                  </a:lnTo>
                  <a:lnTo>
                    <a:pt x="8060" y="8935"/>
                  </a:lnTo>
                  <a:lnTo>
                    <a:pt x="8244" y="8663"/>
                  </a:lnTo>
                  <a:lnTo>
                    <a:pt x="8704" y="8624"/>
                  </a:lnTo>
                  <a:lnTo>
                    <a:pt x="8520" y="8469"/>
                  </a:lnTo>
                  <a:lnTo>
                    <a:pt x="8935" y="8353"/>
                  </a:lnTo>
                  <a:lnTo>
                    <a:pt x="8981" y="8158"/>
                  </a:lnTo>
                  <a:lnTo>
                    <a:pt x="8751" y="7692"/>
                  </a:lnTo>
                  <a:lnTo>
                    <a:pt x="9165" y="7576"/>
                  </a:lnTo>
                  <a:lnTo>
                    <a:pt x="8751" y="6954"/>
                  </a:lnTo>
                  <a:lnTo>
                    <a:pt x="8935" y="6294"/>
                  </a:lnTo>
                  <a:lnTo>
                    <a:pt x="9165" y="6177"/>
                  </a:lnTo>
                  <a:lnTo>
                    <a:pt x="8935" y="5711"/>
                  </a:lnTo>
                  <a:lnTo>
                    <a:pt x="9165" y="5128"/>
                  </a:lnTo>
                  <a:lnTo>
                    <a:pt x="9902" y="5322"/>
                  </a:lnTo>
                  <a:lnTo>
                    <a:pt x="9902" y="5012"/>
                  </a:lnTo>
                  <a:lnTo>
                    <a:pt x="9303" y="4817"/>
                  </a:lnTo>
                  <a:lnTo>
                    <a:pt x="9441" y="4429"/>
                  </a:lnTo>
                  <a:lnTo>
                    <a:pt x="9764" y="4235"/>
                  </a:lnTo>
                  <a:lnTo>
                    <a:pt x="9303" y="3729"/>
                  </a:lnTo>
                  <a:lnTo>
                    <a:pt x="8981" y="3846"/>
                  </a:lnTo>
                  <a:lnTo>
                    <a:pt x="8751" y="3458"/>
                  </a:lnTo>
                  <a:lnTo>
                    <a:pt x="9073" y="2953"/>
                  </a:lnTo>
                  <a:lnTo>
                    <a:pt x="9395" y="2953"/>
                  </a:lnTo>
                  <a:lnTo>
                    <a:pt x="9856" y="3458"/>
                  </a:lnTo>
                  <a:lnTo>
                    <a:pt x="10593" y="2991"/>
                  </a:lnTo>
                  <a:lnTo>
                    <a:pt x="10593" y="3147"/>
                  </a:lnTo>
                  <a:lnTo>
                    <a:pt x="11376" y="2991"/>
                  </a:lnTo>
                  <a:lnTo>
                    <a:pt x="11376" y="2564"/>
                  </a:lnTo>
                  <a:lnTo>
                    <a:pt x="11606" y="2486"/>
                  </a:lnTo>
                  <a:lnTo>
                    <a:pt x="11882" y="2875"/>
                  </a:lnTo>
                  <a:lnTo>
                    <a:pt x="12665" y="2681"/>
                  </a:lnTo>
                  <a:lnTo>
                    <a:pt x="12665" y="2370"/>
                  </a:lnTo>
                  <a:lnTo>
                    <a:pt x="13586" y="2098"/>
                  </a:lnTo>
                  <a:lnTo>
                    <a:pt x="13632" y="2486"/>
                  </a:lnTo>
                  <a:lnTo>
                    <a:pt x="14968" y="2292"/>
                  </a:lnTo>
                  <a:lnTo>
                    <a:pt x="15106" y="1709"/>
                  </a:lnTo>
                  <a:lnTo>
                    <a:pt x="16073" y="1671"/>
                  </a:lnTo>
                  <a:lnTo>
                    <a:pt x="16396" y="1981"/>
                  </a:lnTo>
                  <a:lnTo>
                    <a:pt x="16948" y="1282"/>
                  </a:lnTo>
                  <a:lnTo>
                    <a:pt x="16626" y="1204"/>
                  </a:lnTo>
                  <a:lnTo>
                    <a:pt x="16258" y="427"/>
                  </a:lnTo>
                  <a:lnTo>
                    <a:pt x="16626" y="388"/>
                  </a:lnTo>
                  <a:lnTo>
                    <a:pt x="17639" y="0"/>
                  </a:lnTo>
                  <a:lnTo>
                    <a:pt x="18054" y="1399"/>
                  </a:lnTo>
                  <a:lnTo>
                    <a:pt x="17823" y="1282"/>
                  </a:lnTo>
                  <a:lnTo>
                    <a:pt x="17547" y="1865"/>
                  </a:lnTo>
                  <a:lnTo>
                    <a:pt x="17639" y="2098"/>
                  </a:lnTo>
                  <a:lnTo>
                    <a:pt x="16304" y="2642"/>
                  </a:lnTo>
                  <a:lnTo>
                    <a:pt x="16488" y="3341"/>
                  </a:lnTo>
                  <a:lnTo>
                    <a:pt x="16258" y="3535"/>
                  </a:lnTo>
                  <a:lnTo>
                    <a:pt x="16396" y="4118"/>
                  </a:lnTo>
                  <a:lnTo>
                    <a:pt x="16165" y="4235"/>
                  </a:lnTo>
                  <a:lnTo>
                    <a:pt x="16856" y="6565"/>
                  </a:lnTo>
                  <a:lnTo>
                    <a:pt x="17225" y="6799"/>
                  </a:lnTo>
                  <a:lnTo>
                    <a:pt x="17409" y="6177"/>
                  </a:lnTo>
                  <a:lnTo>
                    <a:pt x="17823" y="6371"/>
                  </a:lnTo>
                  <a:lnTo>
                    <a:pt x="17777" y="7071"/>
                  </a:lnTo>
                  <a:lnTo>
                    <a:pt x="18745" y="6760"/>
                  </a:lnTo>
                  <a:lnTo>
                    <a:pt x="18376" y="6488"/>
                  </a:lnTo>
                  <a:lnTo>
                    <a:pt x="18376" y="6294"/>
                  </a:lnTo>
                  <a:lnTo>
                    <a:pt x="18699" y="6216"/>
                  </a:lnTo>
                  <a:lnTo>
                    <a:pt x="18699" y="6410"/>
                  </a:lnTo>
                  <a:lnTo>
                    <a:pt x="18975" y="6488"/>
                  </a:lnTo>
                  <a:lnTo>
                    <a:pt x="19067" y="6294"/>
                  </a:lnTo>
                  <a:lnTo>
                    <a:pt x="18745" y="5400"/>
                  </a:lnTo>
                  <a:lnTo>
                    <a:pt x="18376" y="5439"/>
                  </a:lnTo>
                  <a:lnTo>
                    <a:pt x="18238" y="5050"/>
                  </a:lnTo>
                  <a:lnTo>
                    <a:pt x="18837" y="4623"/>
                  </a:lnTo>
                  <a:lnTo>
                    <a:pt x="19067" y="4934"/>
                  </a:lnTo>
                  <a:lnTo>
                    <a:pt x="18929" y="5400"/>
                  </a:lnTo>
                  <a:lnTo>
                    <a:pt x="19435" y="4856"/>
                  </a:lnTo>
                  <a:lnTo>
                    <a:pt x="19896" y="5788"/>
                  </a:lnTo>
                  <a:lnTo>
                    <a:pt x="20587" y="5439"/>
                  </a:lnTo>
                  <a:lnTo>
                    <a:pt x="20357" y="5050"/>
                  </a:lnTo>
                  <a:lnTo>
                    <a:pt x="20679" y="4934"/>
                  </a:lnTo>
                  <a:lnTo>
                    <a:pt x="20587" y="4740"/>
                  </a:lnTo>
                  <a:lnTo>
                    <a:pt x="21139" y="4934"/>
                  </a:lnTo>
                  <a:lnTo>
                    <a:pt x="21370" y="4545"/>
                  </a:lnTo>
                  <a:lnTo>
                    <a:pt x="21600" y="5050"/>
                  </a:lnTo>
                  <a:lnTo>
                    <a:pt x="20817" y="5322"/>
                  </a:lnTo>
                  <a:lnTo>
                    <a:pt x="20909" y="5983"/>
                  </a:lnTo>
                  <a:lnTo>
                    <a:pt x="21186" y="6022"/>
                  </a:lnTo>
                  <a:lnTo>
                    <a:pt x="21186" y="6294"/>
                  </a:lnTo>
                  <a:lnTo>
                    <a:pt x="20126" y="6682"/>
                  </a:lnTo>
                  <a:lnTo>
                    <a:pt x="19896" y="7304"/>
                  </a:lnTo>
                  <a:lnTo>
                    <a:pt x="20264" y="7498"/>
                  </a:lnTo>
                  <a:lnTo>
                    <a:pt x="19758" y="8469"/>
                  </a:lnTo>
                  <a:lnTo>
                    <a:pt x="19758" y="9246"/>
                  </a:lnTo>
                  <a:lnTo>
                    <a:pt x="19205" y="9013"/>
                  </a:lnTo>
                  <a:lnTo>
                    <a:pt x="19205" y="10217"/>
                  </a:lnTo>
                  <a:lnTo>
                    <a:pt x="18975" y="10683"/>
                  </a:lnTo>
                  <a:lnTo>
                    <a:pt x="18008" y="10722"/>
                  </a:lnTo>
                  <a:lnTo>
                    <a:pt x="17823" y="10334"/>
                  </a:lnTo>
                  <a:lnTo>
                    <a:pt x="17225" y="10412"/>
                  </a:lnTo>
                  <a:lnTo>
                    <a:pt x="16396" y="10217"/>
                  </a:lnTo>
                  <a:lnTo>
                    <a:pt x="15935" y="10606"/>
                  </a:lnTo>
                  <a:lnTo>
                    <a:pt x="15797" y="11227"/>
                  </a:lnTo>
                  <a:lnTo>
                    <a:pt x="15336" y="11111"/>
                  </a:lnTo>
                  <a:lnTo>
                    <a:pt x="14968" y="11305"/>
                  </a:lnTo>
                  <a:lnTo>
                    <a:pt x="15106" y="11499"/>
                  </a:lnTo>
                  <a:lnTo>
                    <a:pt x="14784" y="12082"/>
                  </a:lnTo>
                  <a:lnTo>
                    <a:pt x="15336" y="12587"/>
                  </a:lnTo>
                  <a:lnTo>
                    <a:pt x="15244" y="13247"/>
                  </a:lnTo>
                  <a:lnTo>
                    <a:pt x="16258" y="13481"/>
                  </a:lnTo>
                  <a:lnTo>
                    <a:pt x="16304" y="14024"/>
                  </a:lnTo>
                  <a:lnTo>
                    <a:pt x="17225" y="14607"/>
                  </a:lnTo>
                  <a:lnTo>
                    <a:pt x="18284" y="14219"/>
                  </a:lnTo>
                  <a:lnTo>
                    <a:pt x="18929" y="15306"/>
                  </a:lnTo>
                  <a:lnTo>
                    <a:pt x="18146" y="15617"/>
                  </a:lnTo>
                  <a:lnTo>
                    <a:pt x="17823" y="16705"/>
                  </a:lnTo>
                  <a:lnTo>
                    <a:pt x="16488" y="16588"/>
                  </a:lnTo>
                  <a:lnTo>
                    <a:pt x="16488" y="17094"/>
                  </a:lnTo>
                  <a:lnTo>
                    <a:pt x="15843" y="16977"/>
                  </a:lnTo>
                  <a:lnTo>
                    <a:pt x="15843" y="16783"/>
                  </a:lnTo>
                  <a:lnTo>
                    <a:pt x="15244" y="16511"/>
                  </a:lnTo>
                  <a:lnTo>
                    <a:pt x="15244" y="17599"/>
                  </a:lnTo>
                  <a:lnTo>
                    <a:pt x="14784" y="17793"/>
                  </a:lnTo>
                  <a:lnTo>
                    <a:pt x="14784" y="18142"/>
                  </a:lnTo>
                  <a:lnTo>
                    <a:pt x="13817" y="18376"/>
                  </a:lnTo>
                  <a:lnTo>
                    <a:pt x="13632" y="19114"/>
                  </a:lnTo>
                  <a:lnTo>
                    <a:pt x="13863" y="19619"/>
                  </a:lnTo>
                  <a:lnTo>
                    <a:pt x="12896" y="20007"/>
                  </a:lnTo>
                  <a:lnTo>
                    <a:pt x="12803" y="21017"/>
                  </a:lnTo>
                  <a:lnTo>
                    <a:pt x="12527" y="21017"/>
                  </a:lnTo>
                  <a:lnTo>
                    <a:pt x="12527" y="20901"/>
                  </a:lnTo>
                  <a:lnTo>
                    <a:pt x="12067" y="21095"/>
                  </a:lnTo>
                  <a:lnTo>
                    <a:pt x="11882" y="21600"/>
                  </a:lnTo>
                  <a:lnTo>
                    <a:pt x="11514" y="21212"/>
                  </a:lnTo>
                  <a:lnTo>
                    <a:pt x="11376" y="20706"/>
                  </a:lnTo>
                  <a:lnTo>
                    <a:pt x="11053" y="20706"/>
                  </a:lnTo>
                  <a:lnTo>
                    <a:pt x="11284" y="21173"/>
                  </a:lnTo>
                  <a:lnTo>
                    <a:pt x="10685" y="21173"/>
                  </a:lnTo>
                  <a:lnTo>
                    <a:pt x="10685" y="20629"/>
                  </a:lnTo>
                  <a:lnTo>
                    <a:pt x="9533" y="20007"/>
                  </a:lnTo>
                  <a:lnTo>
                    <a:pt x="9672" y="19852"/>
                  </a:lnTo>
                  <a:lnTo>
                    <a:pt x="9441" y="19735"/>
                  </a:lnTo>
                  <a:lnTo>
                    <a:pt x="9395" y="18842"/>
                  </a:lnTo>
                  <a:lnTo>
                    <a:pt x="9073" y="18570"/>
                  </a:lnTo>
                  <a:lnTo>
                    <a:pt x="8751" y="18570"/>
                  </a:lnTo>
                  <a:lnTo>
                    <a:pt x="8520" y="18958"/>
                  </a:lnTo>
                  <a:lnTo>
                    <a:pt x="8152" y="19036"/>
                  </a:lnTo>
                  <a:lnTo>
                    <a:pt x="8014" y="19502"/>
                  </a:lnTo>
                  <a:lnTo>
                    <a:pt x="6954" y="19502"/>
                  </a:lnTo>
                  <a:lnTo>
                    <a:pt x="6770" y="20046"/>
                  </a:lnTo>
                  <a:lnTo>
                    <a:pt x="6310" y="19619"/>
                  </a:lnTo>
                  <a:lnTo>
                    <a:pt x="5250" y="19735"/>
                  </a:lnTo>
                  <a:lnTo>
                    <a:pt x="5250" y="19308"/>
                  </a:lnTo>
                  <a:lnTo>
                    <a:pt x="4790" y="19347"/>
                  </a:lnTo>
                  <a:close/>
                </a:path>
              </a:pathLst>
            </a:cu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sz="1300"/>
              </a:pPr>
            </a:p>
          </p:txBody>
        </p:sp>
        <p:sp>
          <p:nvSpPr>
            <p:cNvPr id="334" name="TextBox 59"/>
            <p:cNvSpPr txBox="1"/>
            <p:nvPr/>
          </p:nvSpPr>
          <p:spPr>
            <a:xfrm>
              <a:off x="265853" y="527978"/>
              <a:ext cx="32339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318B71"/>
                  </a:solidFill>
                  <a:latin typeface="Calibri Light"/>
                  <a:ea typeface="Calibri Light"/>
                  <a:cs typeface="Calibri Light"/>
                  <a:sym typeface="Calibri Light"/>
                </a:defRPr>
              </a:lvl1pPr>
            </a:lstStyle>
            <a:p>
              <a:pPr/>
              <a:r>
                <a:t>GP</a:t>
              </a:r>
            </a:p>
          </p:txBody>
        </p:sp>
        <p:sp>
          <p:nvSpPr>
            <p:cNvPr id="335" name="Left Bracket 60"/>
            <p:cNvSpPr/>
            <p:nvPr/>
          </p:nvSpPr>
          <p:spPr>
            <a:xfrm rot="16200000">
              <a:off x="1134359" y="2003814"/>
              <a:ext cx="236900" cy="2272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21516"/>
                    <a:pt x="0" y="21412"/>
                  </a:cubicBezTo>
                  <a:lnTo>
                    <a:pt x="0" y="188"/>
                  </a:lnTo>
                  <a:cubicBezTo>
                    <a:pt x="0" y="84"/>
                    <a:pt x="9671" y="0"/>
                    <a:pt x="21600" y="0"/>
                  </a:cubicBezTo>
                </a:path>
              </a:pathLst>
            </a:custGeom>
            <a:noFill/>
            <a:ln w="3175" cap="flat">
              <a:solidFill>
                <a:srgbClr val="00407D"/>
              </a:solidFill>
              <a:prstDash val="solid"/>
              <a:round/>
            </a:ln>
            <a:effectLst/>
          </p:spPr>
          <p:txBody>
            <a:bodyPr wrap="square" lIns="45719" tIns="45719" rIns="45719" bIns="45719" numCol="1" anchor="ctr">
              <a:noAutofit/>
            </a:bodyPr>
            <a:lstStyle/>
            <a:p>
              <a:pPr algn="ctr">
                <a:defRPr sz="1300"/>
              </a:pPr>
            </a:p>
          </p:txBody>
        </p:sp>
        <p:sp>
          <p:nvSpPr>
            <p:cNvPr id="336" name="Freeform 37"/>
            <p:cNvSpPr/>
            <p:nvPr/>
          </p:nvSpPr>
          <p:spPr>
            <a:xfrm>
              <a:off x="1039494" y="1059478"/>
              <a:ext cx="446750" cy="3648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10" y="19468"/>
                  </a:moveTo>
                  <a:lnTo>
                    <a:pt x="8051" y="20412"/>
                  </a:lnTo>
                  <a:lnTo>
                    <a:pt x="6995" y="21600"/>
                  </a:lnTo>
                  <a:lnTo>
                    <a:pt x="6841" y="21454"/>
                  </a:lnTo>
                  <a:lnTo>
                    <a:pt x="6885" y="21323"/>
                  </a:lnTo>
                  <a:lnTo>
                    <a:pt x="6709" y="21242"/>
                  </a:lnTo>
                  <a:lnTo>
                    <a:pt x="6819" y="21079"/>
                  </a:lnTo>
                  <a:lnTo>
                    <a:pt x="6709" y="20998"/>
                  </a:lnTo>
                  <a:lnTo>
                    <a:pt x="6731" y="20786"/>
                  </a:lnTo>
                  <a:lnTo>
                    <a:pt x="6643" y="20737"/>
                  </a:lnTo>
                  <a:lnTo>
                    <a:pt x="6643" y="20623"/>
                  </a:lnTo>
                  <a:lnTo>
                    <a:pt x="6489" y="20575"/>
                  </a:lnTo>
                  <a:lnTo>
                    <a:pt x="6489" y="20493"/>
                  </a:lnTo>
                  <a:lnTo>
                    <a:pt x="5785" y="20330"/>
                  </a:lnTo>
                  <a:lnTo>
                    <a:pt x="5829" y="20200"/>
                  </a:lnTo>
                  <a:lnTo>
                    <a:pt x="5675" y="20168"/>
                  </a:lnTo>
                  <a:lnTo>
                    <a:pt x="5763" y="20119"/>
                  </a:lnTo>
                  <a:lnTo>
                    <a:pt x="5719" y="20037"/>
                  </a:lnTo>
                  <a:lnTo>
                    <a:pt x="5565" y="20005"/>
                  </a:lnTo>
                  <a:lnTo>
                    <a:pt x="5543" y="20037"/>
                  </a:lnTo>
                  <a:lnTo>
                    <a:pt x="5213" y="19972"/>
                  </a:lnTo>
                  <a:lnTo>
                    <a:pt x="5037" y="19793"/>
                  </a:lnTo>
                  <a:lnTo>
                    <a:pt x="4949" y="19809"/>
                  </a:lnTo>
                  <a:lnTo>
                    <a:pt x="4949" y="19679"/>
                  </a:lnTo>
                  <a:lnTo>
                    <a:pt x="4839" y="19647"/>
                  </a:lnTo>
                  <a:lnTo>
                    <a:pt x="4839" y="19712"/>
                  </a:lnTo>
                  <a:lnTo>
                    <a:pt x="4597" y="19793"/>
                  </a:lnTo>
                  <a:lnTo>
                    <a:pt x="4267" y="19517"/>
                  </a:lnTo>
                  <a:lnTo>
                    <a:pt x="3871" y="19598"/>
                  </a:lnTo>
                  <a:lnTo>
                    <a:pt x="3783" y="19468"/>
                  </a:lnTo>
                  <a:lnTo>
                    <a:pt x="3453" y="19354"/>
                  </a:lnTo>
                  <a:lnTo>
                    <a:pt x="3387" y="19256"/>
                  </a:lnTo>
                  <a:lnTo>
                    <a:pt x="2815" y="19354"/>
                  </a:lnTo>
                  <a:lnTo>
                    <a:pt x="2508" y="19517"/>
                  </a:lnTo>
                  <a:lnTo>
                    <a:pt x="2376" y="19386"/>
                  </a:lnTo>
                  <a:lnTo>
                    <a:pt x="2068" y="19256"/>
                  </a:lnTo>
                  <a:lnTo>
                    <a:pt x="1760" y="19256"/>
                  </a:lnTo>
                  <a:lnTo>
                    <a:pt x="1672" y="19305"/>
                  </a:lnTo>
                  <a:lnTo>
                    <a:pt x="1650" y="19256"/>
                  </a:lnTo>
                  <a:lnTo>
                    <a:pt x="1386" y="19175"/>
                  </a:lnTo>
                  <a:lnTo>
                    <a:pt x="1452" y="19142"/>
                  </a:lnTo>
                  <a:lnTo>
                    <a:pt x="1276" y="19061"/>
                  </a:lnTo>
                  <a:lnTo>
                    <a:pt x="1496" y="18931"/>
                  </a:lnTo>
                  <a:lnTo>
                    <a:pt x="1430" y="18817"/>
                  </a:lnTo>
                  <a:lnTo>
                    <a:pt x="1452" y="18703"/>
                  </a:lnTo>
                  <a:lnTo>
                    <a:pt x="1606" y="18735"/>
                  </a:lnTo>
                  <a:lnTo>
                    <a:pt x="1716" y="18312"/>
                  </a:lnTo>
                  <a:lnTo>
                    <a:pt x="2178" y="18117"/>
                  </a:lnTo>
                  <a:lnTo>
                    <a:pt x="2156" y="18003"/>
                  </a:lnTo>
                  <a:lnTo>
                    <a:pt x="2288" y="18035"/>
                  </a:lnTo>
                  <a:lnTo>
                    <a:pt x="2266" y="17742"/>
                  </a:lnTo>
                  <a:lnTo>
                    <a:pt x="2068" y="17531"/>
                  </a:lnTo>
                  <a:lnTo>
                    <a:pt x="1958" y="17531"/>
                  </a:lnTo>
                  <a:lnTo>
                    <a:pt x="2046" y="17661"/>
                  </a:lnTo>
                  <a:lnTo>
                    <a:pt x="1892" y="17661"/>
                  </a:lnTo>
                  <a:lnTo>
                    <a:pt x="1496" y="17531"/>
                  </a:lnTo>
                  <a:lnTo>
                    <a:pt x="1496" y="17417"/>
                  </a:lnTo>
                  <a:lnTo>
                    <a:pt x="1386" y="17417"/>
                  </a:lnTo>
                  <a:lnTo>
                    <a:pt x="1386" y="17205"/>
                  </a:lnTo>
                  <a:lnTo>
                    <a:pt x="1276" y="17173"/>
                  </a:lnTo>
                  <a:lnTo>
                    <a:pt x="1320" y="17059"/>
                  </a:lnTo>
                  <a:lnTo>
                    <a:pt x="1210" y="17010"/>
                  </a:lnTo>
                  <a:lnTo>
                    <a:pt x="1320" y="16896"/>
                  </a:lnTo>
                  <a:lnTo>
                    <a:pt x="1320" y="16603"/>
                  </a:lnTo>
                  <a:lnTo>
                    <a:pt x="902" y="16180"/>
                  </a:lnTo>
                  <a:lnTo>
                    <a:pt x="770" y="16115"/>
                  </a:lnTo>
                  <a:lnTo>
                    <a:pt x="1122" y="15854"/>
                  </a:lnTo>
                  <a:lnTo>
                    <a:pt x="1232" y="15935"/>
                  </a:lnTo>
                  <a:lnTo>
                    <a:pt x="1232" y="15773"/>
                  </a:lnTo>
                  <a:lnTo>
                    <a:pt x="1562" y="15659"/>
                  </a:lnTo>
                  <a:lnTo>
                    <a:pt x="1540" y="15496"/>
                  </a:lnTo>
                  <a:lnTo>
                    <a:pt x="1210" y="15317"/>
                  </a:lnTo>
                  <a:lnTo>
                    <a:pt x="1386" y="15203"/>
                  </a:lnTo>
                  <a:lnTo>
                    <a:pt x="1320" y="14910"/>
                  </a:lnTo>
                  <a:lnTo>
                    <a:pt x="1496" y="14747"/>
                  </a:lnTo>
                  <a:lnTo>
                    <a:pt x="1540" y="14471"/>
                  </a:lnTo>
                  <a:lnTo>
                    <a:pt x="1936" y="14259"/>
                  </a:lnTo>
                  <a:lnTo>
                    <a:pt x="2178" y="14291"/>
                  </a:lnTo>
                  <a:lnTo>
                    <a:pt x="2178" y="13998"/>
                  </a:lnTo>
                  <a:lnTo>
                    <a:pt x="2398" y="13917"/>
                  </a:lnTo>
                  <a:lnTo>
                    <a:pt x="2222" y="13510"/>
                  </a:lnTo>
                  <a:lnTo>
                    <a:pt x="2815" y="13282"/>
                  </a:lnTo>
                  <a:lnTo>
                    <a:pt x="3101" y="12729"/>
                  </a:lnTo>
                  <a:lnTo>
                    <a:pt x="2837" y="12110"/>
                  </a:lnTo>
                  <a:lnTo>
                    <a:pt x="2508" y="11964"/>
                  </a:lnTo>
                  <a:lnTo>
                    <a:pt x="2552" y="11671"/>
                  </a:lnTo>
                  <a:lnTo>
                    <a:pt x="2332" y="11427"/>
                  </a:lnTo>
                  <a:lnTo>
                    <a:pt x="2046" y="11476"/>
                  </a:lnTo>
                  <a:lnTo>
                    <a:pt x="1782" y="11264"/>
                  </a:lnTo>
                  <a:lnTo>
                    <a:pt x="1826" y="11166"/>
                  </a:lnTo>
                  <a:lnTo>
                    <a:pt x="1342" y="10938"/>
                  </a:lnTo>
                  <a:lnTo>
                    <a:pt x="1342" y="10841"/>
                  </a:lnTo>
                  <a:lnTo>
                    <a:pt x="1056" y="10727"/>
                  </a:lnTo>
                  <a:lnTo>
                    <a:pt x="1100" y="10613"/>
                  </a:lnTo>
                  <a:lnTo>
                    <a:pt x="880" y="10597"/>
                  </a:lnTo>
                  <a:lnTo>
                    <a:pt x="770" y="10434"/>
                  </a:lnTo>
                  <a:lnTo>
                    <a:pt x="572" y="10597"/>
                  </a:lnTo>
                  <a:lnTo>
                    <a:pt x="484" y="10385"/>
                  </a:lnTo>
                  <a:lnTo>
                    <a:pt x="374" y="10320"/>
                  </a:lnTo>
                  <a:lnTo>
                    <a:pt x="396" y="10157"/>
                  </a:lnTo>
                  <a:lnTo>
                    <a:pt x="264" y="10076"/>
                  </a:lnTo>
                  <a:lnTo>
                    <a:pt x="396" y="10059"/>
                  </a:lnTo>
                  <a:lnTo>
                    <a:pt x="330" y="9978"/>
                  </a:lnTo>
                  <a:lnTo>
                    <a:pt x="374" y="9913"/>
                  </a:lnTo>
                  <a:lnTo>
                    <a:pt x="176" y="9815"/>
                  </a:lnTo>
                  <a:lnTo>
                    <a:pt x="0" y="9864"/>
                  </a:lnTo>
                  <a:lnTo>
                    <a:pt x="154" y="9457"/>
                  </a:lnTo>
                  <a:lnTo>
                    <a:pt x="374" y="9278"/>
                  </a:lnTo>
                  <a:lnTo>
                    <a:pt x="550" y="8887"/>
                  </a:lnTo>
                  <a:lnTo>
                    <a:pt x="1210" y="8725"/>
                  </a:lnTo>
                  <a:lnTo>
                    <a:pt x="1386" y="8839"/>
                  </a:lnTo>
                  <a:lnTo>
                    <a:pt x="1562" y="8660"/>
                  </a:lnTo>
                  <a:lnTo>
                    <a:pt x="1716" y="8725"/>
                  </a:lnTo>
                  <a:lnTo>
                    <a:pt x="1826" y="8594"/>
                  </a:lnTo>
                  <a:lnTo>
                    <a:pt x="1672" y="8464"/>
                  </a:lnTo>
                  <a:lnTo>
                    <a:pt x="2002" y="8139"/>
                  </a:lnTo>
                  <a:lnTo>
                    <a:pt x="2222" y="8187"/>
                  </a:lnTo>
                  <a:lnTo>
                    <a:pt x="2662" y="7862"/>
                  </a:lnTo>
                  <a:lnTo>
                    <a:pt x="2881" y="7862"/>
                  </a:lnTo>
                  <a:lnTo>
                    <a:pt x="3233" y="7357"/>
                  </a:lnTo>
                  <a:lnTo>
                    <a:pt x="3981" y="7195"/>
                  </a:lnTo>
                  <a:lnTo>
                    <a:pt x="3893" y="7064"/>
                  </a:lnTo>
                  <a:lnTo>
                    <a:pt x="4003" y="6918"/>
                  </a:lnTo>
                  <a:lnTo>
                    <a:pt x="4201" y="6869"/>
                  </a:lnTo>
                  <a:lnTo>
                    <a:pt x="4157" y="6446"/>
                  </a:lnTo>
                  <a:lnTo>
                    <a:pt x="3937" y="6218"/>
                  </a:lnTo>
                  <a:lnTo>
                    <a:pt x="4113" y="5827"/>
                  </a:lnTo>
                  <a:lnTo>
                    <a:pt x="4267" y="5762"/>
                  </a:lnTo>
                  <a:lnTo>
                    <a:pt x="4157" y="5599"/>
                  </a:lnTo>
                  <a:lnTo>
                    <a:pt x="4333" y="5469"/>
                  </a:lnTo>
                  <a:lnTo>
                    <a:pt x="4377" y="5095"/>
                  </a:lnTo>
                  <a:lnTo>
                    <a:pt x="4553" y="5013"/>
                  </a:lnTo>
                  <a:lnTo>
                    <a:pt x="4399" y="4818"/>
                  </a:lnTo>
                  <a:lnTo>
                    <a:pt x="4443" y="4476"/>
                  </a:lnTo>
                  <a:lnTo>
                    <a:pt x="4223" y="4330"/>
                  </a:lnTo>
                  <a:lnTo>
                    <a:pt x="4223" y="4232"/>
                  </a:lnTo>
                  <a:lnTo>
                    <a:pt x="4553" y="4020"/>
                  </a:lnTo>
                  <a:lnTo>
                    <a:pt x="4839" y="3955"/>
                  </a:lnTo>
                  <a:lnTo>
                    <a:pt x="4707" y="3614"/>
                  </a:lnTo>
                  <a:lnTo>
                    <a:pt x="4443" y="3532"/>
                  </a:lnTo>
                  <a:lnTo>
                    <a:pt x="4553" y="3418"/>
                  </a:lnTo>
                  <a:lnTo>
                    <a:pt x="4443" y="3288"/>
                  </a:lnTo>
                  <a:lnTo>
                    <a:pt x="4707" y="3174"/>
                  </a:lnTo>
                  <a:lnTo>
                    <a:pt x="4883" y="3255"/>
                  </a:lnTo>
                  <a:lnTo>
                    <a:pt x="5147" y="2849"/>
                  </a:lnTo>
                  <a:lnTo>
                    <a:pt x="5433" y="2914"/>
                  </a:lnTo>
                  <a:lnTo>
                    <a:pt x="5543" y="2751"/>
                  </a:lnTo>
                  <a:lnTo>
                    <a:pt x="6049" y="2962"/>
                  </a:lnTo>
                  <a:lnTo>
                    <a:pt x="6335" y="2800"/>
                  </a:lnTo>
                  <a:lnTo>
                    <a:pt x="6731" y="3044"/>
                  </a:lnTo>
                  <a:lnTo>
                    <a:pt x="7039" y="2751"/>
                  </a:lnTo>
                  <a:lnTo>
                    <a:pt x="7215" y="2881"/>
                  </a:lnTo>
                  <a:lnTo>
                    <a:pt x="7479" y="2800"/>
                  </a:lnTo>
                  <a:lnTo>
                    <a:pt x="7479" y="2523"/>
                  </a:lnTo>
                  <a:lnTo>
                    <a:pt x="7721" y="2474"/>
                  </a:lnTo>
                  <a:lnTo>
                    <a:pt x="7941" y="2523"/>
                  </a:lnTo>
                  <a:lnTo>
                    <a:pt x="7941" y="2311"/>
                  </a:lnTo>
                  <a:lnTo>
                    <a:pt x="8226" y="2311"/>
                  </a:lnTo>
                  <a:lnTo>
                    <a:pt x="8226" y="2523"/>
                  </a:lnTo>
                  <a:lnTo>
                    <a:pt x="8336" y="2604"/>
                  </a:lnTo>
                  <a:lnTo>
                    <a:pt x="8644" y="2523"/>
                  </a:lnTo>
                  <a:lnTo>
                    <a:pt x="9106" y="2588"/>
                  </a:lnTo>
                  <a:lnTo>
                    <a:pt x="9480" y="2393"/>
                  </a:lnTo>
                  <a:lnTo>
                    <a:pt x="9810" y="2393"/>
                  </a:lnTo>
                  <a:lnTo>
                    <a:pt x="10052" y="2588"/>
                  </a:lnTo>
                  <a:lnTo>
                    <a:pt x="10162" y="2523"/>
                  </a:lnTo>
                  <a:lnTo>
                    <a:pt x="10338" y="2751"/>
                  </a:lnTo>
                  <a:lnTo>
                    <a:pt x="10536" y="2686"/>
                  </a:lnTo>
                  <a:lnTo>
                    <a:pt x="10558" y="2523"/>
                  </a:lnTo>
                  <a:lnTo>
                    <a:pt x="10866" y="2507"/>
                  </a:lnTo>
                  <a:lnTo>
                    <a:pt x="10976" y="2800"/>
                  </a:lnTo>
                  <a:lnTo>
                    <a:pt x="11328" y="2718"/>
                  </a:lnTo>
                  <a:lnTo>
                    <a:pt x="11416" y="2767"/>
                  </a:lnTo>
                  <a:lnTo>
                    <a:pt x="11812" y="2604"/>
                  </a:lnTo>
                  <a:lnTo>
                    <a:pt x="12164" y="2800"/>
                  </a:lnTo>
                  <a:lnTo>
                    <a:pt x="12758" y="2181"/>
                  </a:lnTo>
                  <a:lnTo>
                    <a:pt x="13923" y="2523"/>
                  </a:lnTo>
                  <a:lnTo>
                    <a:pt x="16475" y="2556"/>
                  </a:lnTo>
                  <a:lnTo>
                    <a:pt x="16475" y="1530"/>
                  </a:lnTo>
                  <a:lnTo>
                    <a:pt x="16695" y="0"/>
                  </a:lnTo>
                  <a:lnTo>
                    <a:pt x="16871" y="49"/>
                  </a:lnTo>
                  <a:lnTo>
                    <a:pt x="17135" y="0"/>
                  </a:lnTo>
                  <a:lnTo>
                    <a:pt x="17245" y="163"/>
                  </a:lnTo>
                  <a:lnTo>
                    <a:pt x="17575" y="260"/>
                  </a:lnTo>
                  <a:lnTo>
                    <a:pt x="17751" y="130"/>
                  </a:lnTo>
                  <a:lnTo>
                    <a:pt x="18367" y="260"/>
                  </a:lnTo>
                  <a:lnTo>
                    <a:pt x="21314" y="244"/>
                  </a:lnTo>
                  <a:lnTo>
                    <a:pt x="21600" y="326"/>
                  </a:lnTo>
                  <a:lnTo>
                    <a:pt x="21358" y="1563"/>
                  </a:lnTo>
                  <a:lnTo>
                    <a:pt x="20478" y="3532"/>
                  </a:lnTo>
                  <a:lnTo>
                    <a:pt x="20082" y="5144"/>
                  </a:lnTo>
                  <a:lnTo>
                    <a:pt x="19862" y="6706"/>
                  </a:lnTo>
                  <a:lnTo>
                    <a:pt x="19158" y="7943"/>
                  </a:lnTo>
                  <a:lnTo>
                    <a:pt x="19092" y="8432"/>
                  </a:lnTo>
                  <a:lnTo>
                    <a:pt x="18807" y="8383"/>
                  </a:lnTo>
                  <a:lnTo>
                    <a:pt x="18521" y="8887"/>
                  </a:lnTo>
                  <a:lnTo>
                    <a:pt x="16651" y="10401"/>
                  </a:lnTo>
                  <a:lnTo>
                    <a:pt x="15309" y="10890"/>
                  </a:lnTo>
                  <a:lnTo>
                    <a:pt x="13088" y="12973"/>
                  </a:lnTo>
                  <a:lnTo>
                    <a:pt x="11988" y="14308"/>
                  </a:lnTo>
                  <a:lnTo>
                    <a:pt x="11526" y="15089"/>
                  </a:lnTo>
                  <a:lnTo>
                    <a:pt x="11482" y="15333"/>
                  </a:lnTo>
                  <a:lnTo>
                    <a:pt x="11592" y="15496"/>
                  </a:lnTo>
                  <a:lnTo>
                    <a:pt x="10668" y="16391"/>
                  </a:lnTo>
                  <a:lnTo>
                    <a:pt x="9876" y="17824"/>
                  </a:lnTo>
                  <a:lnTo>
                    <a:pt x="8776" y="19403"/>
                  </a:lnTo>
                  <a:lnTo>
                    <a:pt x="8710" y="19468"/>
                  </a:lnTo>
                  <a:close/>
                </a:path>
              </a:pathLst>
            </a:cu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sz="1300"/>
              </a:pPr>
            </a:p>
          </p:txBody>
        </p:sp>
        <p:sp>
          <p:nvSpPr>
            <p:cNvPr id="337" name="TextBox 62"/>
            <p:cNvSpPr txBox="1"/>
            <p:nvPr/>
          </p:nvSpPr>
          <p:spPr>
            <a:xfrm>
              <a:off x="1087428" y="1115454"/>
              <a:ext cx="443236"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318B71"/>
                  </a:solidFill>
                  <a:latin typeface="Calibri Light"/>
                  <a:ea typeface="Calibri Light"/>
                  <a:cs typeface="Calibri Light"/>
                  <a:sym typeface="Calibri Light"/>
                </a:defRPr>
              </a:lvl1pPr>
            </a:lstStyle>
            <a:p>
              <a:pPr/>
              <a:r>
                <a:t>KZN</a:t>
              </a:r>
            </a:p>
          </p:txBody>
        </p:sp>
        <p:sp>
          <p:nvSpPr>
            <p:cNvPr id="338" name="Freeform 40"/>
            <p:cNvSpPr/>
            <p:nvPr/>
          </p:nvSpPr>
          <p:spPr>
            <a:xfrm>
              <a:off x="6851289" y="1870185"/>
              <a:ext cx="478661" cy="342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33" y="9572"/>
                  </a:moveTo>
                  <a:lnTo>
                    <a:pt x="8138" y="9614"/>
                  </a:lnTo>
                  <a:lnTo>
                    <a:pt x="7991" y="9784"/>
                  </a:lnTo>
                  <a:lnTo>
                    <a:pt x="7813" y="9725"/>
                  </a:lnTo>
                  <a:lnTo>
                    <a:pt x="7626" y="9844"/>
                  </a:lnTo>
                  <a:lnTo>
                    <a:pt x="7528" y="9801"/>
                  </a:lnTo>
                  <a:lnTo>
                    <a:pt x="7400" y="9844"/>
                  </a:lnTo>
                  <a:lnTo>
                    <a:pt x="7321" y="9997"/>
                  </a:lnTo>
                  <a:lnTo>
                    <a:pt x="7243" y="10022"/>
                  </a:lnTo>
                  <a:lnTo>
                    <a:pt x="7223" y="10235"/>
                  </a:lnTo>
                  <a:lnTo>
                    <a:pt x="7154" y="10303"/>
                  </a:lnTo>
                  <a:lnTo>
                    <a:pt x="7006" y="10388"/>
                  </a:lnTo>
                  <a:lnTo>
                    <a:pt x="6682" y="10405"/>
                  </a:lnTo>
                  <a:lnTo>
                    <a:pt x="6623" y="10583"/>
                  </a:lnTo>
                  <a:lnTo>
                    <a:pt x="6751" y="10796"/>
                  </a:lnTo>
                  <a:lnTo>
                    <a:pt x="6721" y="10838"/>
                  </a:lnTo>
                  <a:lnTo>
                    <a:pt x="6633" y="10821"/>
                  </a:lnTo>
                  <a:lnTo>
                    <a:pt x="6426" y="10983"/>
                  </a:lnTo>
                  <a:lnTo>
                    <a:pt x="6278" y="10991"/>
                  </a:lnTo>
                  <a:lnTo>
                    <a:pt x="6150" y="10898"/>
                  </a:lnTo>
                  <a:lnTo>
                    <a:pt x="6062" y="10898"/>
                  </a:lnTo>
                  <a:lnTo>
                    <a:pt x="6032" y="10779"/>
                  </a:lnTo>
                  <a:lnTo>
                    <a:pt x="5904" y="10702"/>
                  </a:lnTo>
                  <a:lnTo>
                    <a:pt x="5412" y="10643"/>
                  </a:lnTo>
                  <a:lnTo>
                    <a:pt x="5166" y="10660"/>
                  </a:lnTo>
                  <a:lnTo>
                    <a:pt x="4960" y="10728"/>
                  </a:lnTo>
                  <a:lnTo>
                    <a:pt x="4891" y="10779"/>
                  </a:lnTo>
                  <a:lnTo>
                    <a:pt x="4792" y="10770"/>
                  </a:lnTo>
                  <a:lnTo>
                    <a:pt x="4674" y="10821"/>
                  </a:lnTo>
                  <a:lnTo>
                    <a:pt x="4517" y="10770"/>
                  </a:lnTo>
                  <a:lnTo>
                    <a:pt x="4300" y="10770"/>
                  </a:lnTo>
                  <a:lnTo>
                    <a:pt x="4123" y="10864"/>
                  </a:lnTo>
                  <a:lnTo>
                    <a:pt x="3867" y="10745"/>
                  </a:lnTo>
                  <a:lnTo>
                    <a:pt x="3779" y="10753"/>
                  </a:lnTo>
                  <a:lnTo>
                    <a:pt x="3671" y="10583"/>
                  </a:lnTo>
                  <a:lnTo>
                    <a:pt x="3582" y="10515"/>
                  </a:lnTo>
                  <a:lnTo>
                    <a:pt x="3523" y="10515"/>
                  </a:lnTo>
                  <a:lnTo>
                    <a:pt x="3474" y="10456"/>
                  </a:lnTo>
                  <a:lnTo>
                    <a:pt x="3159" y="10447"/>
                  </a:lnTo>
                  <a:lnTo>
                    <a:pt x="3080" y="10388"/>
                  </a:lnTo>
                  <a:lnTo>
                    <a:pt x="3031" y="10447"/>
                  </a:lnTo>
                  <a:lnTo>
                    <a:pt x="2972" y="10405"/>
                  </a:lnTo>
                  <a:lnTo>
                    <a:pt x="2834" y="10490"/>
                  </a:lnTo>
                  <a:lnTo>
                    <a:pt x="2775" y="10447"/>
                  </a:lnTo>
                  <a:lnTo>
                    <a:pt x="2726" y="10277"/>
                  </a:lnTo>
                  <a:lnTo>
                    <a:pt x="2657" y="10252"/>
                  </a:lnTo>
                  <a:lnTo>
                    <a:pt x="2588" y="10294"/>
                  </a:lnTo>
                  <a:lnTo>
                    <a:pt x="2460" y="10277"/>
                  </a:lnTo>
                  <a:lnTo>
                    <a:pt x="2303" y="10345"/>
                  </a:lnTo>
                  <a:lnTo>
                    <a:pt x="2332" y="9954"/>
                  </a:lnTo>
                  <a:lnTo>
                    <a:pt x="2204" y="9937"/>
                  </a:lnTo>
                  <a:lnTo>
                    <a:pt x="2165" y="9784"/>
                  </a:lnTo>
                  <a:lnTo>
                    <a:pt x="2086" y="9699"/>
                  </a:lnTo>
                  <a:lnTo>
                    <a:pt x="2135" y="9597"/>
                  </a:lnTo>
                  <a:lnTo>
                    <a:pt x="2214" y="9597"/>
                  </a:lnTo>
                  <a:lnTo>
                    <a:pt x="2283" y="9504"/>
                  </a:lnTo>
                  <a:lnTo>
                    <a:pt x="2283" y="9427"/>
                  </a:lnTo>
                  <a:lnTo>
                    <a:pt x="2204" y="9291"/>
                  </a:lnTo>
                  <a:lnTo>
                    <a:pt x="2204" y="9223"/>
                  </a:lnTo>
                  <a:lnTo>
                    <a:pt x="2086" y="9036"/>
                  </a:lnTo>
                  <a:lnTo>
                    <a:pt x="1811" y="9096"/>
                  </a:lnTo>
                  <a:lnTo>
                    <a:pt x="1732" y="8977"/>
                  </a:lnTo>
                  <a:lnTo>
                    <a:pt x="1761" y="8730"/>
                  </a:lnTo>
                  <a:lnTo>
                    <a:pt x="1634" y="8688"/>
                  </a:lnTo>
                  <a:lnTo>
                    <a:pt x="1486" y="8526"/>
                  </a:lnTo>
                  <a:lnTo>
                    <a:pt x="1358" y="8586"/>
                  </a:lnTo>
                  <a:lnTo>
                    <a:pt x="1309" y="8645"/>
                  </a:lnTo>
                  <a:lnTo>
                    <a:pt x="1240" y="8603"/>
                  </a:lnTo>
                  <a:lnTo>
                    <a:pt x="1191" y="8645"/>
                  </a:lnTo>
                  <a:lnTo>
                    <a:pt x="1073" y="8628"/>
                  </a:lnTo>
                  <a:lnTo>
                    <a:pt x="1023" y="8688"/>
                  </a:lnTo>
                  <a:lnTo>
                    <a:pt x="1043" y="8900"/>
                  </a:lnTo>
                  <a:lnTo>
                    <a:pt x="994" y="8926"/>
                  </a:lnTo>
                  <a:lnTo>
                    <a:pt x="895" y="8883"/>
                  </a:lnTo>
                  <a:lnTo>
                    <a:pt x="964" y="9011"/>
                  </a:lnTo>
                  <a:lnTo>
                    <a:pt x="836" y="9036"/>
                  </a:lnTo>
                  <a:lnTo>
                    <a:pt x="876" y="9147"/>
                  </a:lnTo>
                  <a:lnTo>
                    <a:pt x="836" y="9181"/>
                  </a:lnTo>
                  <a:lnTo>
                    <a:pt x="768" y="9138"/>
                  </a:lnTo>
                  <a:lnTo>
                    <a:pt x="718" y="9164"/>
                  </a:lnTo>
                  <a:lnTo>
                    <a:pt x="718" y="9249"/>
                  </a:lnTo>
                  <a:lnTo>
                    <a:pt x="846" y="9402"/>
                  </a:lnTo>
                  <a:lnTo>
                    <a:pt x="748" y="9487"/>
                  </a:lnTo>
                  <a:lnTo>
                    <a:pt x="768" y="9614"/>
                  </a:lnTo>
                  <a:lnTo>
                    <a:pt x="669" y="9742"/>
                  </a:lnTo>
                  <a:lnTo>
                    <a:pt x="600" y="9759"/>
                  </a:lnTo>
                  <a:lnTo>
                    <a:pt x="571" y="9699"/>
                  </a:lnTo>
                  <a:lnTo>
                    <a:pt x="522" y="9682"/>
                  </a:lnTo>
                  <a:lnTo>
                    <a:pt x="403" y="9767"/>
                  </a:lnTo>
                  <a:lnTo>
                    <a:pt x="354" y="9844"/>
                  </a:lnTo>
                  <a:lnTo>
                    <a:pt x="69" y="9937"/>
                  </a:lnTo>
                  <a:lnTo>
                    <a:pt x="20" y="10005"/>
                  </a:lnTo>
                  <a:lnTo>
                    <a:pt x="0" y="10107"/>
                  </a:lnTo>
                  <a:lnTo>
                    <a:pt x="276" y="10362"/>
                  </a:lnTo>
                  <a:lnTo>
                    <a:pt x="266" y="10456"/>
                  </a:lnTo>
                  <a:lnTo>
                    <a:pt x="354" y="10753"/>
                  </a:lnTo>
                  <a:lnTo>
                    <a:pt x="571" y="10881"/>
                  </a:lnTo>
                  <a:lnTo>
                    <a:pt x="699" y="11195"/>
                  </a:lnTo>
                  <a:lnTo>
                    <a:pt x="866" y="11331"/>
                  </a:lnTo>
                  <a:lnTo>
                    <a:pt x="915" y="11646"/>
                  </a:lnTo>
                  <a:lnTo>
                    <a:pt x="1240" y="12232"/>
                  </a:lnTo>
                  <a:lnTo>
                    <a:pt x="1309" y="12598"/>
                  </a:lnTo>
                  <a:lnTo>
                    <a:pt x="1388" y="12708"/>
                  </a:lnTo>
                  <a:lnTo>
                    <a:pt x="1437" y="12912"/>
                  </a:lnTo>
                  <a:lnTo>
                    <a:pt x="1486" y="13235"/>
                  </a:lnTo>
                  <a:lnTo>
                    <a:pt x="1584" y="13541"/>
                  </a:lnTo>
                  <a:lnTo>
                    <a:pt x="1683" y="13686"/>
                  </a:lnTo>
                  <a:lnTo>
                    <a:pt x="1761" y="14094"/>
                  </a:lnTo>
                  <a:lnTo>
                    <a:pt x="1830" y="14162"/>
                  </a:lnTo>
                  <a:lnTo>
                    <a:pt x="1939" y="14613"/>
                  </a:lnTo>
                  <a:lnTo>
                    <a:pt x="2352" y="15318"/>
                  </a:lnTo>
                  <a:lnTo>
                    <a:pt x="2332" y="15378"/>
                  </a:lnTo>
                  <a:lnTo>
                    <a:pt x="2539" y="15684"/>
                  </a:lnTo>
                  <a:lnTo>
                    <a:pt x="2736" y="16160"/>
                  </a:lnTo>
                  <a:lnTo>
                    <a:pt x="2923" y="16398"/>
                  </a:lnTo>
                  <a:lnTo>
                    <a:pt x="3100" y="16797"/>
                  </a:lnTo>
                  <a:lnTo>
                    <a:pt x="3277" y="16865"/>
                  </a:lnTo>
                  <a:lnTo>
                    <a:pt x="3228" y="16644"/>
                  </a:lnTo>
                  <a:lnTo>
                    <a:pt x="3503" y="16415"/>
                  </a:lnTo>
                  <a:lnTo>
                    <a:pt x="3395" y="16245"/>
                  </a:lnTo>
                  <a:lnTo>
                    <a:pt x="3395" y="16194"/>
                  </a:lnTo>
                  <a:lnTo>
                    <a:pt x="3651" y="16177"/>
                  </a:lnTo>
                  <a:lnTo>
                    <a:pt x="3680" y="15837"/>
                  </a:lnTo>
                  <a:lnTo>
                    <a:pt x="3818" y="15794"/>
                  </a:lnTo>
                  <a:lnTo>
                    <a:pt x="3867" y="15811"/>
                  </a:lnTo>
                  <a:lnTo>
                    <a:pt x="4074" y="15981"/>
                  </a:lnTo>
                  <a:lnTo>
                    <a:pt x="4192" y="15879"/>
                  </a:lnTo>
                  <a:lnTo>
                    <a:pt x="4271" y="15922"/>
                  </a:lnTo>
                  <a:lnTo>
                    <a:pt x="4546" y="15488"/>
                  </a:lnTo>
                  <a:lnTo>
                    <a:pt x="4566" y="15301"/>
                  </a:lnTo>
                  <a:lnTo>
                    <a:pt x="4664" y="15131"/>
                  </a:lnTo>
                  <a:lnTo>
                    <a:pt x="4635" y="15021"/>
                  </a:lnTo>
                  <a:lnTo>
                    <a:pt x="4822" y="15250"/>
                  </a:lnTo>
                  <a:lnTo>
                    <a:pt x="4822" y="15123"/>
                  </a:lnTo>
                  <a:lnTo>
                    <a:pt x="4871" y="14910"/>
                  </a:lnTo>
                  <a:lnTo>
                    <a:pt x="5019" y="14868"/>
                  </a:lnTo>
                  <a:lnTo>
                    <a:pt x="5235" y="15208"/>
                  </a:lnTo>
                  <a:lnTo>
                    <a:pt x="5481" y="15233"/>
                  </a:lnTo>
                  <a:lnTo>
                    <a:pt x="5560" y="15386"/>
                  </a:lnTo>
                  <a:lnTo>
                    <a:pt x="5560" y="15497"/>
                  </a:lnTo>
                  <a:lnTo>
                    <a:pt x="5727" y="15641"/>
                  </a:lnTo>
                  <a:lnTo>
                    <a:pt x="5934" y="15709"/>
                  </a:lnTo>
                  <a:lnTo>
                    <a:pt x="5954" y="16032"/>
                  </a:lnTo>
                  <a:lnTo>
                    <a:pt x="5757" y="16092"/>
                  </a:lnTo>
                  <a:lnTo>
                    <a:pt x="6013" y="16245"/>
                  </a:lnTo>
                  <a:lnTo>
                    <a:pt x="5835" y="16330"/>
                  </a:lnTo>
                  <a:lnTo>
                    <a:pt x="5816" y="16500"/>
                  </a:lnTo>
                  <a:lnTo>
                    <a:pt x="5914" y="16687"/>
                  </a:lnTo>
                  <a:lnTo>
                    <a:pt x="5914" y="17018"/>
                  </a:lnTo>
                  <a:lnTo>
                    <a:pt x="5963" y="17146"/>
                  </a:lnTo>
                  <a:lnTo>
                    <a:pt x="6081" y="17205"/>
                  </a:lnTo>
                  <a:lnTo>
                    <a:pt x="6003" y="17333"/>
                  </a:lnTo>
                  <a:lnTo>
                    <a:pt x="6131" y="17426"/>
                  </a:lnTo>
                  <a:lnTo>
                    <a:pt x="6150" y="17528"/>
                  </a:lnTo>
                  <a:lnTo>
                    <a:pt x="6062" y="17749"/>
                  </a:lnTo>
                  <a:lnTo>
                    <a:pt x="6259" y="17792"/>
                  </a:lnTo>
                  <a:lnTo>
                    <a:pt x="6180" y="17919"/>
                  </a:lnTo>
                  <a:lnTo>
                    <a:pt x="6259" y="17919"/>
                  </a:lnTo>
                  <a:lnTo>
                    <a:pt x="6259" y="17979"/>
                  </a:lnTo>
                  <a:lnTo>
                    <a:pt x="6209" y="18047"/>
                  </a:lnTo>
                  <a:lnTo>
                    <a:pt x="6229" y="18174"/>
                  </a:lnTo>
                  <a:lnTo>
                    <a:pt x="6180" y="18174"/>
                  </a:lnTo>
                  <a:lnTo>
                    <a:pt x="6278" y="18387"/>
                  </a:lnTo>
                  <a:lnTo>
                    <a:pt x="6209" y="18429"/>
                  </a:lnTo>
                  <a:lnTo>
                    <a:pt x="6259" y="18514"/>
                  </a:lnTo>
                  <a:lnTo>
                    <a:pt x="6131" y="18616"/>
                  </a:lnTo>
                  <a:lnTo>
                    <a:pt x="6111" y="18727"/>
                  </a:lnTo>
                  <a:lnTo>
                    <a:pt x="6387" y="18820"/>
                  </a:lnTo>
                  <a:lnTo>
                    <a:pt x="6426" y="18795"/>
                  </a:lnTo>
                  <a:lnTo>
                    <a:pt x="6524" y="18812"/>
                  </a:lnTo>
                  <a:lnTo>
                    <a:pt x="6554" y="18922"/>
                  </a:lnTo>
                  <a:lnTo>
                    <a:pt x="6701" y="18778"/>
                  </a:lnTo>
                  <a:lnTo>
                    <a:pt x="6682" y="18965"/>
                  </a:lnTo>
                  <a:lnTo>
                    <a:pt x="6721" y="19007"/>
                  </a:lnTo>
                  <a:lnTo>
                    <a:pt x="6731" y="18965"/>
                  </a:lnTo>
                  <a:lnTo>
                    <a:pt x="6819" y="19024"/>
                  </a:lnTo>
                  <a:lnTo>
                    <a:pt x="6908" y="19177"/>
                  </a:lnTo>
                  <a:lnTo>
                    <a:pt x="6997" y="19109"/>
                  </a:lnTo>
                  <a:lnTo>
                    <a:pt x="7056" y="19143"/>
                  </a:lnTo>
                  <a:lnTo>
                    <a:pt x="7203" y="19262"/>
                  </a:lnTo>
                  <a:lnTo>
                    <a:pt x="7203" y="19390"/>
                  </a:lnTo>
                  <a:lnTo>
                    <a:pt x="7252" y="19288"/>
                  </a:lnTo>
                  <a:lnTo>
                    <a:pt x="7272" y="19373"/>
                  </a:lnTo>
                  <a:lnTo>
                    <a:pt x="7174" y="19458"/>
                  </a:lnTo>
                  <a:lnTo>
                    <a:pt x="7243" y="19543"/>
                  </a:lnTo>
                  <a:lnTo>
                    <a:pt x="7223" y="19738"/>
                  </a:lnTo>
                  <a:lnTo>
                    <a:pt x="7026" y="19840"/>
                  </a:lnTo>
                  <a:lnTo>
                    <a:pt x="7075" y="20053"/>
                  </a:lnTo>
                  <a:lnTo>
                    <a:pt x="7272" y="20359"/>
                  </a:lnTo>
                  <a:lnTo>
                    <a:pt x="7223" y="20401"/>
                  </a:lnTo>
                  <a:lnTo>
                    <a:pt x="7203" y="20580"/>
                  </a:lnTo>
                  <a:lnTo>
                    <a:pt x="7302" y="20869"/>
                  </a:lnTo>
                  <a:lnTo>
                    <a:pt x="7479" y="20750"/>
                  </a:lnTo>
                  <a:lnTo>
                    <a:pt x="7528" y="20333"/>
                  </a:lnTo>
                  <a:lnTo>
                    <a:pt x="7597" y="20231"/>
                  </a:lnTo>
                  <a:lnTo>
                    <a:pt x="7666" y="20299"/>
                  </a:lnTo>
                  <a:lnTo>
                    <a:pt x="7774" y="20248"/>
                  </a:lnTo>
                  <a:lnTo>
                    <a:pt x="7725" y="20189"/>
                  </a:lnTo>
                  <a:lnTo>
                    <a:pt x="7794" y="20163"/>
                  </a:lnTo>
                  <a:lnTo>
                    <a:pt x="7794" y="20087"/>
                  </a:lnTo>
                  <a:lnTo>
                    <a:pt x="7863" y="20163"/>
                  </a:lnTo>
                  <a:lnTo>
                    <a:pt x="7951" y="20121"/>
                  </a:lnTo>
                  <a:lnTo>
                    <a:pt x="7991" y="20036"/>
                  </a:lnTo>
                  <a:lnTo>
                    <a:pt x="8118" y="20087"/>
                  </a:lnTo>
                  <a:lnTo>
                    <a:pt x="8286" y="20078"/>
                  </a:lnTo>
                  <a:lnTo>
                    <a:pt x="8512" y="19849"/>
                  </a:lnTo>
                  <a:lnTo>
                    <a:pt x="8561" y="19738"/>
                  </a:lnTo>
                  <a:lnTo>
                    <a:pt x="8660" y="19738"/>
                  </a:lnTo>
                  <a:lnTo>
                    <a:pt x="8758" y="19568"/>
                  </a:lnTo>
                  <a:lnTo>
                    <a:pt x="8856" y="19560"/>
                  </a:lnTo>
                  <a:lnTo>
                    <a:pt x="8817" y="19670"/>
                  </a:lnTo>
                  <a:lnTo>
                    <a:pt x="9004" y="19670"/>
                  </a:lnTo>
                  <a:lnTo>
                    <a:pt x="9034" y="19891"/>
                  </a:lnTo>
                  <a:lnTo>
                    <a:pt x="8935" y="19883"/>
                  </a:lnTo>
                  <a:lnTo>
                    <a:pt x="8817" y="20010"/>
                  </a:lnTo>
                  <a:lnTo>
                    <a:pt x="8837" y="20078"/>
                  </a:lnTo>
                  <a:lnTo>
                    <a:pt x="8738" y="20189"/>
                  </a:lnTo>
                  <a:lnTo>
                    <a:pt x="8610" y="20129"/>
                  </a:lnTo>
                  <a:lnTo>
                    <a:pt x="8758" y="20792"/>
                  </a:lnTo>
                  <a:lnTo>
                    <a:pt x="8886" y="20911"/>
                  </a:lnTo>
                  <a:lnTo>
                    <a:pt x="8866" y="21073"/>
                  </a:lnTo>
                  <a:lnTo>
                    <a:pt x="8955" y="21158"/>
                  </a:lnTo>
                  <a:lnTo>
                    <a:pt x="9132" y="21217"/>
                  </a:lnTo>
                  <a:lnTo>
                    <a:pt x="9280" y="21387"/>
                  </a:lnTo>
                  <a:lnTo>
                    <a:pt x="9289" y="21515"/>
                  </a:lnTo>
                  <a:lnTo>
                    <a:pt x="9329" y="21481"/>
                  </a:lnTo>
                  <a:lnTo>
                    <a:pt x="9476" y="21583"/>
                  </a:lnTo>
                  <a:lnTo>
                    <a:pt x="9604" y="21583"/>
                  </a:lnTo>
                  <a:lnTo>
                    <a:pt x="9752" y="21430"/>
                  </a:lnTo>
                  <a:lnTo>
                    <a:pt x="9831" y="21600"/>
                  </a:lnTo>
                  <a:lnTo>
                    <a:pt x="9959" y="21566"/>
                  </a:lnTo>
                  <a:lnTo>
                    <a:pt x="10155" y="21600"/>
                  </a:lnTo>
                  <a:lnTo>
                    <a:pt x="10185" y="21515"/>
                  </a:lnTo>
                  <a:lnTo>
                    <a:pt x="10323" y="21455"/>
                  </a:lnTo>
                  <a:lnTo>
                    <a:pt x="10401" y="21260"/>
                  </a:lnTo>
                  <a:lnTo>
                    <a:pt x="10303" y="20962"/>
                  </a:lnTo>
                  <a:lnTo>
                    <a:pt x="10431" y="20835"/>
                  </a:lnTo>
                  <a:lnTo>
                    <a:pt x="10707" y="20784"/>
                  </a:lnTo>
                  <a:lnTo>
                    <a:pt x="11021" y="20809"/>
                  </a:lnTo>
                  <a:lnTo>
                    <a:pt x="11169" y="20750"/>
                  </a:lnTo>
                  <a:lnTo>
                    <a:pt x="11139" y="20639"/>
                  </a:lnTo>
                  <a:lnTo>
                    <a:pt x="11228" y="20427"/>
                  </a:lnTo>
                  <a:lnTo>
                    <a:pt x="11464" y="20248"/>
                  </a:lnTo>
                  <a:lnTo>
                    <a:pt x="11513" y="20078"/>
                  </a:lnTo>
                  <a:lnTo>
                    <a:pt x="11641" y="20104"/>
                  </a:lnTo>
                  <a:lnTo>
                    <a:pt x="11769" y="20053"/>
                  </a:lnTo>
                  <a:lnTo>
                    <a:pt x="11818" y="20061"/>
                  </a:lnTo>
                  <a:lnTo>
                    <a:pt x="11937" y="19951"/>
                  </a:lnTo>
                  <a:lnTo>
                    <a:pt x="12114" y="19934"/>
                  </a:lnTo>
                  <a:lnTo>
                    <a:pt x="12065" y="19679"/>
                  </a:lnTo>
                  <a:lnTo>
                    <a:pt x="12320" y="19628"/>
                  </a:lnTo>
                  <a:lnTo>
                    <a:pt x="12438" y="19721"/>
                  </a:lnTo>
                  <a:lnTo>
                    <a:pt x="12557" y="19611"/>
                  </a:lnTo>
                  <a:lnTo>
                    <a:pt x="12566" y="19670"/>
                  </a:lnTo>
                  <a:lnTo>
                    <a:pt x="12635" y="19670"/>
                  </a:lnTo>
                  <a:lnTo>
                    <a:pt x="12655" y="19738"/>
                  </a:lnTo>
                  <a:lnTo>
                    <a:pt x="12881" y="19806"/>
                  </a:lnTo>
                  <a:lnTo>
                    <a:pt x="12940" y="19781"/>
                  </a:lnTo>
                  <a:lnTo>
                    <a:pt x="12960" y="19738"/>
                  </a:lnTo>
                  <a:lnTo>
                    <a:pt x="12990" y="19764"/>
                  </a:lnTo>
                  <a:lnTo>
                    <a:pt x="13029" y="19653"/>
                  </a:lnTo>
                  <a:lnTo>
                    <a:pt x="13176" y="19611"/>
                  </a:lnTo>
                  <a:lnTo>
                    <a:pt x="13206" y="19373"/>
                  </a:lnTo>
                  <a:lnTo>
                    <a:pt x="13334" y="19271"/>
                  </a:lnTo>
                  <a:lnTo>
                    <a:pt x="13403" y="19390"/>
                  </a:lnTo>
                  <a:lnTo>
                    <a:pt x="13501" y="19228"/>
                  </a:lnTo>
                  <a:lnTo>
                    <a:pt x="13354" y="19109"/>
                  </a:lnTo>
                  <a:lnTo>
                    <a:pt x="13403" y="19067"/>
                  </a:lnTo>
                  <a:lnTo>
                    <a:pt x="13334" y="18897"/>
                  </a:lnTo>
                  <a:lnTo>
                    <a:pt x="13413" y="18854"/>
                  </a:lnTo>
                  <a:lnTo>
                    <a:pt x="13413" y="18795"/>
                  </a:lnTo>
                  <a:lnTo>
                    <a:pt x="13354" y="18667"/>
                  </a:lnTo>
                  <a:lnTo>
                    <a:pt x="13560" y="18778"/>
                  </a:lnTo>
                  <a:lnTo>
                    <a:pt x="13600" y="18582"/>
                  </a:lnTo>
                  <a:lnTo>
                    <a:pt x="13550" y="18557"/>
                  </a:lnTo>
                  <a:lnTo>
                    <a:pt x="13659" y="18497"/>
                  </a:lnTo>
                  <a:lnTo>
                    <a:pt x="13826" y="17962"/>
                  </a:lnTo>
                  <a:lnTo>
                    <a:pt x="13905" y="17953"/>
                  </a:lnTo>
                  <a:lnTo>
                    <a:pt x="14348" y="18174"/>
                  </a:lnTo>
                  <a:lnTo>
                    <a:pt x="14505" y="18208"/>
                  </a:lnTo>
                  <a:lnTo>
                    <a:pt x="14505" y="18285"/>
                  </a:lnTo>
                  <a:lnTo>
                    <a:pt x="14643" y="18327"/>
                  </a:lnTo>
                  <a:lnTo>
                    <a:pt x="14544" y="18540"/>
                  </a:lnTo>
                  <a:lnTo>
                    <a:pt x="14643" y="18582"/>
                  </a:lnTo>
                  <a:lnTo>
                    <a:pt x="14918" y="18531"/>
                  </a:lnTo>
                  <a:lnTo>
                    <a:pt x="15017" y="18684"/>
                  </a:lnTo>
                  <a:lnTo>
                    <a:pt x="15213" y="18574"/>
                  </a:lnTo>
                  <a:lnTo>
                    <a:pt x="15243" y="18693"/>
                  </a:lnTo>
                  <a:lnTo>
                    <a:pt x="15312" y="18727"/>
                  </a:lnTo>
                  <a:lnTo>
                    <a:pt x="15489" y="18684"/>
                  </a:lnTo>
                  <a:lnTo>
                    <a:pt x="15696" y="18769"/>
                  </a:lnTo>
                  <a:lnTo>
                    <a:pt x="15666" y="18897"/>
                  </a:lnTo>
                  <a:lnTo>
                    <a:pt x="15784" y="19007"/>
                  </a:lnTo>
                  <a:lnTo>
                    <a:pt x="16089" y="18727"/>
                  </a:lnTo>
                  <a:lnTo>
                    <a:pt x="16079" y="18667"/>
                  </a:lnTo>
                  <a:lnTo>
                    <a:pt x="16266" y="18344"/>
                  </a:lnTo>
                  <a:lnTo>
                    <a:pt x="16365" y="18285"/>
                  </a:lnTo>
                  <a:lnTo>
                    <a:pt x="16512" y="18285"/>
                  </a:lnTo>
                  <a:lnTo>
                    <a:pt x="16532" y="18191"/>
                  </a:lnTo>
                  <a:lnTo>
                    <a:pt x="16788" y="18276"/>
                  </a:lnTo>
                  <a:lnTo>
                    <a:pt x="16906" y="18234"/>
                  </a:lnTo>
                  <a:lnTo>
                    <a:pt x="17024" y="18123"/>
                  </a:lnTo>
                  <a:lnTo>
                    <a:pt x="17073" y="18149"/>
                  </a:lnTo>
                  <a:lnTo>
                    <a:pt x="17250" y="18123"/>
                  </a:lnTo>
                  <a:lnTo>
                    <a:pt x="17349" y="18242"/>
                  </a:lnTo>
                  <a:lnTo>
                    <a:pt x="17546" y="18302"/>
                  </a:lnTo>
                  <a:lnTo>
                    <a:pt x="17556" y="18327"/>
                  </a:lnTo>
                  <a:lnTo>
                    <a:pt x="17457" y="18429"/>
                  </a:lnTo>
                  <a:lnTo>
                    <a:pt x="17546" y="18446"/>
                  </a:lnTo>
                  <a:lnTo>
                    <a:pt x="17506" y="18472"/>
                  </a:lnTo>
                  <a:lnTo>
                    <a:pt x="17674" y="18625"/>
                  </a:lnTo>
                  <a:lnTo>
                    <a:pt x="17802" y="18455"/>
                  </a:lnTo>
                  <a:lnTo>
                    <a:pt x="17831" y="18276"/>
                  </a:lnTo>
                  <a:lnTo>
                    <a:pt x="18028" y="18276"/>
                  </a:lnTo>
                  <a:lnTo>
                    <a:pt x="17979" y="18344"/>
                  </a:lnTo>
                  <a:lnTo>
                    <a:pt x="18097" y="18540"/>
                  </a:lnTo>
                  <a:lnTo>
                    <a:pt x="18274" y="18497"/>
                  </a:lnTo>
                  <a:lnTo>
                    <a:pt x="18303" y="18361"/>
                  </a:lnTo>
                  <a:lnTo>
                    <a:pt x="18599" y="18429"/>
                  </a:lnTo>
                  <a:lnTo>
                    <a:pt x="18736" y="18285"/>
                  </a:lnTo>
                  <a:lnTo>
                    <a:pt x="18923" y="18285"/>
                  </a:lnTo>
                  <a:lnTo>
                    <a:pt x="18894" y="18234"/>
                  </a:lnTo>
                  <a:lnTo>
                    <a:pt x="18973" y="18285"/>
                  </a:lnTo>
                  <a:lnTo>
                    <a:pt x="19140" y="18276"/>
                  </a:lnTo>
                  <a:lnTo>
                    <a:pt x="19160" y="18004"/>
                  </a:lnTo>
                  <a:lnTo>
                    <a:pt x="19120" y="17911"/>
                  </a:lnTo>
                  <a:lnTo>
                    <a:pt x="19189" y="17749"/>
                  </a:lnTo>
                  <a:lnTo>
                    <a:pt x="19160" y="17715"/>
                  </a:lnTo>
                  <a:lnTo>
                    <a:pt x="19258" y="17673"/>
                  </a:lnTo>
                  <a:lnTo>
                    <a:pt x="19268" y="17503"/>
                  </a:lnTo>
                  <a:lnTo>
                    <a:pt x="19337" y="17460"/>
                  </a:lnTo>
                  <a:lnTo>
                    <a:pt x="19494" y="17418"/>
                  </a:lnTo>
                  <a:lnTo>
                    <a:pt x="19612" y="17486"/>
                  </a:lnTo>
                  <a:lnTo>
                    <a:pt x="19789" y="17426"/>
                  </a:lnTo>
                  <a:lnTo>
                    <a:pt x="19888" y="17341"/>
                  </a:lnTo>
                  <a:lnTo>
                    <a:pt x="19966" y="17384"/>
                  </a:lnTo>
                  <a:lnTo>
                    <a:pt x="19957" y="17265"/>
                  </a:lnTo>
                  <a:lnTo>
                    <a:pt x="20055" y="17231"/>
                  </a:lnTo>
                  <a:lnTo>
                    <a:pt x="20134" y="17248"/>
                  </a:lnTo>
                  <a:lnTo>
                    <a:pt x="20311" y="17095"/>
                  </a:lnTo>
                  <a:lnTo>
                    <a:pt x="20429" y="17103"/>
                  </a:lnTo>
                  <a:lnTo>
                    <a:pt x="20478" y="17061"/>
                  </a:lnTo>
                  <a:lnTo>
                    <a:pt x="20488" y="17095"/>
                  </a:lnTo>
                  <a:lnTo>
                    <a:pt x="20655" y="17035"/>
                  </a:lnTo>
                  <a:lnTo>
                    <a:pt x="20675" y="17010"/>
                  </a:lnTo>
                  <a:lnTo>
                    <a:pt x="20705" y="17018"/>
                  </a:lnTo>
                  <a:lnTo>
                    <a:pt x="20803" y="16891"/>
                  </a:lnTo>
                  <a:lnTo>
                    <a:pt x="20931" y="16976"/>
                  </a:lnTo>
                  <a:lnTo>
                    <a:pt x="20980" y="16967"/>
                  </a:lnTo>
                  <a:lnTo>
                    <a:pt x="21147" y="17018"/>
                  </a:lnTo>
                  <a:lnTo>
                    <a:pt x="21206" y="16967"/>
                  </a:lnTo>
                  <a:lnTo>
                    <a:pt x="21206" y="16797"/>
                  </a:lnTo>
                  <a:lnTo>
                    <a:pt x="21354" y="16653"/>
                  </a:lnTo>
                  <a:lnTo>
                    <a:pt x="21344" y="16559"/>
                  </a:lnTo>
                  <a:lnTo>
                    <a:pt x="21452" y="16483"/>
                  </a:lnTo>
                  <a:lnTo>
                    <a:pt x="21492" y="16398"/>
                  </a:lnTo>
                  <a:lnTo>
                    <a:pt x="21423" y="16347"/>
                  </a:lnTo>
                  <a:lnTo>
                    <a:pt x="21502" y="16279"/>
                  </a:lnTo>
                  <a:lnTo>
                    <a:pt x="21521" y="16117"/>
                  </a:lnTo>
                  <a:lnTo>
                    <a:pt x="21423" y="16032"/>
                  </a:lnTo>
                  <a:lnTo>
                    <a:pt x="21600" y="15837"/>
                  </a:lnTo>
                  <a:lnTo>
                    <a:pt x="21443" y="15794"/>
                  </a:lnTo>
                  <a:lnTo>
                    <a:pt x="21393" y="15658"/>
                  </a:lnTo>
                  <a:lnTo>
                    <a:pt x="21403" y="15386"/>
                  </a:lnTo>
                  <a:lnTo>
                    <a:pt x="21197" y="15216"/>
                  </a:lnTo>
                  <a:lnTo>
                    <a:pt x="21078" y="15208"/>
                  </a:lnTo>
                  <a:lnTo>
                    <a:pt x="21019" y="15259"/>
                  </a:lnTo>
                  <a:lnTo>
                    <a:pt x="20852" y="15063"/>
                  </a:lnTo>
                  <a:lnTo>
                    <a:pt x="20754" y="15046"/>
                  </a:lnTo>
                  <a:lnTo>
                    <a:pt x="20527" y="14723"/>
                  </a:lnTo>
                  <a:lnTo>
                    <a:pt x="20449" y="14681"/>
                  </a:lnTo>
                  <a:lnTo>
                    <a:pt x="20399" y="14698"/>
                  </a:lnTo>
                  <a:lnTo>
                    <a:pt x="20380" y="14485"/>
                  </a:lnTo>
                  <a:lnTo>
                    <a:pt x="20262" y="14502"/>
                  </a:lnTo>
                  <a:lnTo>
                    <a:pt x="20163" y="14400"/>
                  </a:lnTo>
                  <a:lnTo>
                    <a:pt x="20183" y="14332"/>
                  </a:lnTo>
                  <a:lnTo>
                    <a:pt x="20114" y="14264"/>
                  </a:lnTo>
                  <a:lnTo>
                    <a:pt x="20055" y="14272"/>
                  </a:lnTo>
                  <a:lnTo>
                    <a:pt x="19986" y="14094"/>
                  </a:lnTo>
                  <a:lnTo>
                    <a:pt x="19907" y="14034"/>
                  </a:lnTo>
                  <a:lnTo>
                    <a:pt x="19907" y="13983"/>
                  </a:lnTo>
                  <a:lnTo>
                    <a:pt x="19829" y="13864"/>
                  </a:lnTo>
                  <a:lnTo>
                    <a:pt x="19809" y="13728"/>
                  </a:lnTo>
                  <a:lnTo>
                    <a:pt x="19533" y="13669"/>
                  </a:lnTo>
                  <a:lnTo>
                    <a:pt x="19494" y="13473"/>
                  </a:lnTo>
                  <a:lnTo>
                    <a:pt x="19366" y="13499"/>
                  </a:lnTo>
                  <a:lnTo>
                    <a:pt x="19219" y="13320"/>
                  </a:lnTo>
                  <a:lnTo>
                    <a:pt x="19110" y="13286"/>
                  </a:lnTo>
                  <a:lnTo>
                    <a:pt x="19110" y="13244"/>
                  </a:lnTo>
                  <a:lnTo>
                    <a:pt x="18963" y="13235"/>
                  </a:lnTo>
                  <a:lnTo>
                    <a:pt x="18746" y="12938"/>
                  </a:lnTo>
                  <a:lnTo>
                    <a:pt x="18746" y="12810"/>
                  </a:lnTo>
                  <a:lnTo>
                    <a:pt x="20065" y="10150"/>
                  </a:lnTo>
                  <a:lnTo>
                    <a:pt x="19888" y="10090"/>
                  </a:lnTo>
                  <a:lnTo>
                    <a:pt x="19986" y="9810"/>
                  </a:lnTo>
                  <a:lnTo>
                    <a:pt x="19937" y="9767"/>
                  </a:lnTo>
                  <a:lnTo>
                    <a:pt x="20016" y="9674"/>
                  </a:lnTo>
                  <a:lnTo>
                    <a:pt x="20153" y="9308"/>
                  </a:lnTo>
                  <a:lnTo>
                    <a:pt x="20035" y="9266"/>
                  </a:lnTo>
                  <a:lnTo>
                    <a:pt x="19986" y="9164"/>
                  </a:lnTo>
                  <a:lnTo>
                    <a:pt x="20065" y="9164"/>
                  </a:lnTo>
                  <a:lnTo>
                    <a:pt x="20114" y="9096"/>
                  </a:lnTo>
                  <a:lnTo>
                    <a:pt x="20212" y="9104"/>
                  </a:lnTo>
                  <a:lnTo>
                    <a:pt x="20360" y="8645"/>
                  </a:lnTo>
                  <a:lnTo>
                    <a:pt x="20232" y="8654"/>
                  </a:lnTo>
                  <a:lnTo>
                    <a:pt x="20183" y="8739"/>
                  </a:lnTo>
                  <a:lnTo>
                    <a:pt x="19888" y="8263"/>
                  </a:lnTo>
                  <a:lnTo>
                    <a:pt x="19957" y="8246"/>
                  </a:lnTo>
                  <a:lnTo>
                    <a:pt x="19966" y="8203"/>
                  </a:lnTo>
                  <a:lnTo>
                    <a:pt x="19937" y="8220"/>
                  </a:lnTo>
                  <a:lnTo>
                    <a:pt x="20409" y="7659"/>
                  </a:lnTo>
                  <a:lnTo>
                    <a:pt x="20380" y="7642"/>
                  </a:lnTo>
                  <a:lnTo>
                    <a:pt x="20301" y="7617"/>
                  </a:lnTo>
                  <a:lnTo>
                    <a:pt x="19829" y="7659"/>
                  </a:lnTo>
                  <a:lnTo>
                    <a:pt x="19789" y="7404"/>
                  </a:lnTo>
                  <a:lnTo>
                    <a:pt x="19730" y="7421"/>
                  </a:lnTo>
                  <a:lnTo>
                    <a:pt x="19730" y="7489"/>
                  </a:lnTo>
                  <a:lnTo>
                    <a:pt x="19563" y="7515"/>
                  </a:lnTo>
                  <a:lnTo>
                    <a:pt x="19514" y="7617"/>
                  </a:lnTo>
                  <a:lnTo>
                    <a:pt x="19563" y="7753"/>
                  </a:lnTo>
                  <a:lnTo>
                    <a:pt x="19484" y="7897"/>
                  </a:lnTo>
                  <a:lnTo>
                    <a:pt x="19583" y="7991"/>
                  </a:lnTo>
                  <a:lnTo>
                    <a:pt x="19583" y="8050"/>
                  </a:lnTo>
                  <a:lnTo>
                    <a:pt x="19484" y="8067"/>
                  </a:lnTo>
                  <a:lnTo>
                    <a:pt x="19415" y="8195"/>
                  </a:lnTo>
                  <a:lnTo>
                    <a:pt x="19366" y="8178"/>
                  </a:lnTo>
                  <a:lnTo>
                    <a:pt x="19415" y="8280"/>
                  </a:lnTo>
                  <a:lnTo>
                    <a:pt x="19415" y="8450"/>
                  </a:lnTo>
                  <a:lnTo>
                    <a:pt x="19366" y="8518"/>
                  </a:lnTo>
                  <a:lnTo>
                    <a:pt x="19258" y="8543"/>
                  </a:lnTo>
                  <a:lnTo>
                    <a:pt x="19258" y="8628"/>
                  </a:lnTo>
                  <a:lnTo>
                    <a:pt x="19189" y="8688"/>
                  </a:lnTo>
                  <a:lnTo>
                    <a:pt x="18973" y="8526"/>
                  </a:lnTo>
                  <a:lnTo>
                    <a:pt x="19022" y="8390"/>
                  </a:lnTo>
                  <a:lnTo>
                    <a:pt x="18894" y="8246"/>
                  </a:lnTo>
                  <a:lnTo>
                    <a:pt x="18845" y="8288"/>
                  </a:lnTo>
                  <a:lnTo>
                    <a:pt x="18786" y="8203"/>
                  </a:lnTo>
                  <a:lnTo>
                    <a:pt x="18943" y="8025"/>
                  </a:lnTo>
                  <a:lnTo>
                    <a:pt x="18992" y="7880"/>
                  </a:lnTo>
                  <a:lnTo>
                    <a:pt x="18894" y="7829"/>
                  </a:lnTo>
                  <a:lnTo>
                    <a:pt x="18973" y="7668"/>
                  </a:lnTo>
                  <a:lnTo>
                    <a:pt x="18874" y="7617"/>
                  </a:lnTo>
                  <a:lnTo>
                    <a:pt x="18175" y="7753"/>
                  </a:lnTo>
                  <a:lnTo>
                    <a:pt x="18146" y="7668"/>
                  </a:lnTo>
                  <a:lnTo>
                    <a:pt x="18215" y="7464"/>
                  </a:lnTo>
                  <a:lnTo>
                    <a:pt x="18048" y="7404"/>
                  </a:lnTo>
                  <a:lnTo>
                    <a:pt x="18048" y="7038"/>
                  </a:lnTo>
                  <a:lnTo>
                    <a:pt x="18126" y="6758"/>
                  </a:lnTo>
                  <a:lnTo>
                    <a:pt x="17674" y="6486"/>
                  </a:lnTo>
                  <a:lnTo>
                    <a:pt x="17870" y="6035"/>
                  </a:lnTo>
                  <a:lnTo>
                    <a:pt x="18018" y="5967"/>
                  </a:lnTo>
                  <a:lnTo>
                    <a:pt x="17851" y="5542"/>
                  </a:lnTo>
                  <a:lnTo>
                    <a:pt x="17723" y="5449"/>
                  </a:lnTo>
                  <a:lnTo>
                    <a:pt x="17605" y="5449"/>
                  </a:lnTo>
                  <a:lnTo>
                    <a:pt x="17575" y="5534"/>
                  </a:lnTo>
                  <a:lnTo>
                    <a:pt x="16709" y="5134"/>
                  </a:lnTo>
                  <a:lnTo>
                    <a:pt x="16936" y="4828"/>
                  </a:lnTo>
                  <a:lnTo>
                    <a:pt x="16650" y="4599"/>
                  </a:lnTo>
                  <a:lnTo>
                    <a:pt x="16168" y="4471"/>
                  </a:lnTo>
                  <a:lnTo>
                    <a:pt x="16217" y="4097"/>
                  </a:lnTo>
                  <a:lnTo>
                    <a:pt x="16079" y="3910"/>
                  </a:lnTo>
                  <a:lnTo>
                    <a:pt x="16286" y="3570"/>
                  </a:lnTo>
                  <a:lnTo>
                    <a:pt x="16138" y="3502"/>
                  </a:lnTo>
                  <a:lnTo>
                    <a:pt x="16060" y="3519"/>
                  </a:lnTo>
                  <a:lnTo>
                    <a:pt x="16089" y="3349"/>
                  </a:lnTo>
                  <a:lnTo>
                    <a:pt x="16385" y="3443"/>
                  </a:lnTo>
                  <a:lnTo>
                    <a:pt x="16463" y="3222"/>
                  </a:lnTo>
                  <a:lnTo>
                    <a:pt x="15745" y="3162"/>
                  </a:lnTo>
                  <a:lnTo>
                    <a:pt x="15696" y="3477"/>
                  </a:lnTo>
                  <a:lnTo>
                    <a:pt x="15519" y="3443"/>
                  </a:lnTo>
                  <a:lnTo>
                    <a:pt x="15509" y="3604"/>
                  </a:lnTo>
                  <a:lnTo>
                    <a:pt x="15322" y="3587"/>
                  </a:lnTo>
                  <a:lnTo>
                    <a:pt x="15194" y="4191"/>
                  </a:lnTo>
                  <a:lnTo>
                    <a:pt x="15076" y="4386"/>
                  </a:lnTo>
                  <a:lnTo>
                    <a:pt x="14849" y="4276"/>
                  </a:lnTo>
                  <a:lnTo>
                    <a:pt x="14840" y="3519"/>
                  </a:lnTo>
                  <a:lnTo>
                    <a:pt x="14672" y="3528"/>
                  </a:lnTo>
                  <a:lnTo>
                    <a:pt x="14623" y="3545"/>
                  </a:lnTo>
                  <a:lnTo>
                    <a:pt x="14594" y="3604"/>
                  </a:lnTo>
                  <a:lnTo>
                    <a:pt x="14544" y="3587"/>
                  </a:lnTo>
                  <a:lnTo>
                    <a:pt x="14544" y="3715"/>
                  </a:lnTo>
                  <a:lnTo>
                    <a:pt x="14495" y="3800"/>
                  </a:lnTo>
                  <a:lnTo>
                    <a:pt x="14298" y="3732"/>
                  </a:lnTo>
                  <a:lnTo>
                    <a:pt x="14249" y="3800"/>
                  </a:lnTo>
                  <a:lnTo>
                    <a:pt x="14170" y="3800"/>
                  </a:lnTo>
                  <a:lnTo>
                    <a:pt x="14131" y="3927"/>
                  </a:lnTo>
                  <a:lnTo>
                    <a:pt x="14033" y="3953"/>
                  </a:lnTo>
                  <a:lnTo>
                    <a:pt x="14033" y="4063"/>
                  </a:lnTo>
                  <a:lnTo>
                    <a:pt x="13944" y="4055"/>
                  </a:lnTo>
                  <a:lnTo>
                    <a:pt x="13905" y="4106"/>
                  </a:lnTo>
                  <a:lnTo>
                    <a:pt x="13747" y="4123"/>
                  </a:lnTo>
                  <a:lnTo>
                    <a:pt x="13747" y="4182"/>
                  </a:lnTo>
                  <a:lnTo>
                    <a:pt x="13629" y="4250"/>
                  </a:lnTo>
                  <a:lnTo>
                    <a:pt x="13649" y="4318"/>
                  </a:lnTo>
                  <a:lnTo>
                    <a:pt x="13550" y="4471"/>
                  </a:lnTo>
                  <a:lnTo>
                    <a:pt x="13560" y="4531"/>
                  </a:lnTo>
                  <a:lnTo>
                    <a:pt x="13373" y="4726"/>
                  </a:lnTo>
                  <a:lnTo>
                    <a:pt x="13285" y="4871"/>
                  </a:lnTo>
                  <a:lnTo>
                    <a:pt x="13058" y="4956"/>
                  </a:lnTo>
                  <a:lnTo>
                    <a:pt x="12753" y="4939"/>
                  </a:lnTo>
                  <a:lnTo>
                    <a:pt x="12665" y="4981"/>
                  </a:lnTo>
                  <a:lnTo>
                    <a:pt x="12616" y="5024"/>
                  </a:lnTo>
                  <a:lnTo>
                    <a:pt x="12684" y="5219"/>
                  </a:lnTo>
                  <a:lnTo>
                    <a:pt x="12655" y="5304"/>
                  </a:lnTo>
                  <a:lnTo>
                    <a:pt x="12458" y="5457"/>
                  </a:lnTo>
                  <a:lnTo>
                    <a:pt x="12291" y="5474"/>
                  </a:lnTo>
                  <a:lnTo>
                    <a:pt x="12163" y="5406"/>
                  </a:lnTo>
                  <a:lnTo>
                    <a:pt x="12084" y="5415"/>
                  </a:lnTo>
                  <a:lnTo>
                    <a:pt x="12045" y="5457"/>
                  </a:lnTo>
                  <a:lnTo>
                    <a:pt x="11759" y="5364"/>
                  </a:lnTo>
                  <a:lnTo>
                    <a:pt x="11592" y="5364"/>
                  </a:lnTo>
                  <a:lnTo>
                    <a:pt x="11513" y="5432"/>
                  </a:lnTo>
                  <a:lnTo>
                    <a:pt x="11326" y="5415"/>
                  </a:lnTo>
                  <a:lnTo>
                    <a:pt x="11120" y="5491"/>
                  </a:lnTo>
                  <a:lnTo>
                    <a:pt x="10992" y="5432"/>
                  </a:lnTo>
                  <a:lnTo>
                    <a:pt x="10825" y="5415"/>
                  </a:lnTo>
                  <a:lnTo>
                    <a:pt x="10726" y="5321"/>
                  </a:lnTo>
                  <a:lnTo>
                    <a:pt x="10677" y="5330"/>
                  </a:lnTo>
                  <a:lnTo>
                    <a:pt x="10569" y="5287"/>
                  </a:lnTo>
                  <a:lnTo>
                    <a:pt x="10372" y="5347"/>
                  </a:lnTo>
                  <a:lnTo>
                    <a:pt x="10372" y="5406"/>
                  </a:lnTo>
                  <a:lnTo>
                    <a:pt x="10283" y="5406"/>
                  </a:lnTo>
                  <a:lnTo>
                    <a:pt x="10234" y="5474"/>
                  </a:lnTo>
                  <a:lnTo>
                    <a:pt x="10126" y="5491"/>
                  </a:lnTo>
                  <a:lnTo>
                    <a:pt x="10057" y="5585"/>
                  </a:lnTo>
                  <a:lnTo>
                    <a:pt x="10047" y="5406"/>
                  </a:lnTo>
                  <a:lnTo>
                    <a:pt x="9959" y="5372"/>
                  </a:lnTo>
                  <a:lnTo>
                    <a:pt x="9959" y="5321"/>
                  </a:lnTo>
                  <a:lnTo>
                    <a:pt x="9900" y="5262"/>
                  </a:lnTo>
                  <a:lnTo>
                    <a:pt x="9949" y="5219"/>
                  </a:lnTo>
                  <a:lnTo>
                    <a:pt x="9880" y="5007"/>
                  </a:lnTo>
                  <a:lnTo>
                    <a:pt x="9929" y="4956"/>
                  </a:lnTo>
                  <a:lnTo>
                    <a:pt x="9929" y="4752"/>
                  </a:lnTo>
                  <a:lnTo>
                    <a:pt x="9860" y="4556"/>
                  </a:lnTo>
                  <a:lnTo>
                    <a:pt x="9900" y="4361"/>
                  </a:lnTo>
                  <a:lnTo>
                    <a:pt x="10077" y="4250"/>
                  </a:lnTo>
                  <a:lnTo>
                    <a:pt x="10136" y="4080"/>
                  </a:lnTo>
                  <a:lnTo>
                    <a:pt x="10303" y="3910"/>
                  </a:lnTo>
                  <a:lnTo>
                    <a:pt x="10372" y="3689"/>
                  </a:lnTo>
                  <a:lnTo>
                    <a:pt x="10470" y="3562"/>
                  </a:lnTo>
                  <a:lnTo>
                    <a:pt x="10372" y="3485"/>
                  </a:lnTo>
                  <a:lnTo>
                    <a:pt x="10421" y="3417"/>
                  </a:lnTo>
                  <a:lnTo>
                    <a:pt x="10372" y="3358"/>
                  </a:lnTo>
                  <a:lnTo>
                    <a:pt x="10421" y="3307"/>
                  </a:lnTo>
                  <a:lnTo>
                    <a:pt x="10352" y="3222"/>
                  </a:lnTo>
                  <a:lnTo>
                    <a:pt x="10421" y="3094"/>
                  </a:lnTo>
                  <a:lnTo>
                    <a:pt x="10333" y="3009"/>
                  </a:lnTo>
                  <a:lnTo>
                    <a:pt x="10352" y="2873"/>
                  </a:lnTo>
                  <a:lnTo>
                    <a:pt x="10283" y="2831"/>
                  </a:lnTo>
                  <a:lnTo>
                    <a:pt x="10303" y="2703"/>
                  </a:lnTo>
                  <a:lnTo>
                    <a:pt x="10175" y="2746"/>
                  </a:lnTo>
                  <a:lnTo>
                    <a:pt x="10234" y="2644"/>
                  </a:lnTo>
                  <a:lnTo>
                    <a:pt x="10155" y="2618"/>
                  </a:lnTo>
                  <a:lnTo>
                    <a:pt x="10126" y="2474"/>
                  </a:lnTo>
                  <a:lnTo>
                    <a:pt x="10028" y="2406"/>
                  </a:lnTo>
                  <a:lnTo>
                    <a:pt x="10057" y="2261"/>
                  </a:lnTo>
                  <a:lnTo>
                    <a:pt x="9978" y="2261"/>
                  </a:lnTo>
                  <a:lnTo>
                    <a:pt x="10008" y="2176"/>
                  </a:lnTo>
                  <a:lnTo>
                    <a:pt x="10077" y="2151"/>
                  </a:lnTo>
                  <a:lnTo>
                    <a:pt x="10008" y="2040"/>
                  </a:lnTo>
                  <a:lnTo>
                    <a:pt x="9909" y="1964"/>
                  </a:lnTo>
                  <a:lnTo>
                    <a:pt x="9929" y="1845"/>
                  </a:lnTo>
                  <a:lnTo>
                    <a:pt x="10008" y="1828"/>
                  </a:lnTo>
                  <a:lnTo>
                    <a:pt x="10028" y="1785"/>
                  </a:lnTo>
                  <a:lnTo>
                    <a:pt x="9900" y="1811"/>
                  </a:lnTo>
                  <a:lnTo>
                    <a:pt x="9929" y="1717"/>
                  </a:lnTo>
                  <a:lnTo>
                    <a:pt x="9850" y="1717"/>
                  </a:lnTo>
                  <a:lnTo>
                    <a:pt x="9850" y="1632"/>
                  </a:lnTo>
                  <a:lnTo>
                    <a:pt x="9762" y="1615"/>
                  </a:lnTo>
                  <a:lnTo>
                    <a:pt x="9713" y="1445"/>
                  </a:lnTo>
                  <a:lnTo>
                    <a:pt x="9654" y="1437"/>
                  </a:lnTo>
                  <a:lnTo>
                    <a:pt x="9713" y="1352"/>
                  </a:lnTo>
                  <a:lnTo>
                    <a:pt x="9614" y="1318"/>
                  </a:lnTo>
                  <a:lnTo>
                    <a:pt x="9604" y="1207"/>
                  </a:lnTo>
                  <a:lnTo>
                    <a:pt x="9535" y="1207"/>
                  </a:lnTo>
                  <a:lnTo>
                    <a:pt x="9486" y="1122"/>
                  </a:lnTo>
                  <a:lnTo>
                    <a:pt x="9535" y="1012"/>
                  </a:lnTo>
                  <a:lnTo>
                    <a:pt x="9437" y="1012"/>
                  </a:lnTo>
                  <a:lnTo>
                    <a:pt x="9408" y="825"/>
                  </a:lnTo>
                  <a:lnTo>
                    <a:pt x="9329" y="774"/>
                  </a:lnTo>
                  <a:lnTo>
                    <a:pt x="9339" y="697"/>
                  </a:lnTo>
                  <a:lnTo>
                    <a:pt x="9132" y="561"/>
                  </a:lnTo>
                  <a:lnTo>
                    <a:pt x="9043" y="408"/>
                  </a:lnTo>
                  <a:lnTo>
                    <a:pt x="8955" y="408"/>
                  </a:lnTo>
                  <a:lnTo>
                    <a:pt x="8906" y="332"/>
                  </a:lnTo>
                  <a:lnTo>
                    <a:pt x="8856" y="374"/>
                  </a:lnTo>
                  <a:lnTo>
                    <a:pt x="8788" y="289"/>
                  </a:lnTo>
                  <a:lnTo>
                    <a:pt x="8709" y="306"/>
                  </a:lnTo>
                  <a:lnTo>
                    <a:pt x="8640" y="221"/>
                  </a:lnTo>
                  <a:lnTo>
                    <a:pt x="8640" y="179"/>
                  </a:lnTo>
                  <a:lnTo>
                    <a:pt x="8433" y="0"/>
                  </a:lnTo>
                  <a:lnTo>
                    <a:pt x="8433" y="9572"/>
                  </a:lnTo>
                  <a:close/>
                </a:path>
              </a:pathLst>
            </a:custGeom>
            <a:solidFill>
              <a:srgbClr val="7F7F7F"/>
            </a:solidFill>
            <a:ln w="12700" cap="flat">
              <a:noFill/>
              <a:miter lim="400000"/>
            </a:ln>
            <a:effectLst/>
          </p:spPr>
          <p:txBody>
            <a:bodyPr wrap="square" lIns="45719" tIns="45719" rIns="45719" bIns="45719" numCol="1" anchor="t">
              <a:noAutofit/>
            </a:bodyPr>
            <a:lstStyle/>
            <a:p>
              <a:pPr>
                <a:defRPr sz="1300"/>
              </a:pPr>
            </a:p>
          </p:txBody>
        </p:sp>
        <p:sp>
          <p:nvSpPr>
            <p:cNvPr id="339" name="Freeform 41"/>
            <p:cNvSpPr/>
            <p:nvPr/>
          </p:nvSpPr>
          <p:spPr>
            <a:xfrm>
              <a:off x="1878245" y="1668638"/>
              <a:ext cx="414840" cy="297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51" y="6621"/>
                  </a:moveTo>
                  <a:lnTo>
                    <a:pt x="21102" y="6699"/>
                  </a:lnTo>
                  <a:lnTo>
                    <a:pt x="20935" y="6342"/>
                  </a:lnTo>
                  <a:lnTo>
                    <a:pt x="21005" y="6218"/>
                  </a:lnTo>
                  <a:lnTo>
                    <a:pt x="20728" y="6218"/>
                  </a:lnTo>
                  <a:lnTo>
                    <a:pt x="20686" y="6544"/>
                  </a:lnTo>
                  <a:lnTo>
                    <a:pt x="20506" y="6854"/>
                  </a:lnTo>
                  <a:lnTo>
                    <a:pt x="20271" y="6575"/>
                  </a:lnTo>
                  <a:lnTo>
                    <a:pt x="20326" y="6528"/>
                  </a:lnTo>
                  <a:lnTo>
                    <a:pt x="20202" y="6497"/>
                  </a:lnTo>
                  <a:lnTo>
                    <a:pt x="20340" y="6311"/>
                  </a:lnTo>
                  <a:lnTo>
                    <a:pt x="20326" y="6264"/>
                  </a:lnTo>
                  <a:lnTo>
                    <a:pt x="20049" y="6156"/>
                  </a:lnTo>
                  <a:lnTo>
                    <a:pt x="19911" y="5939"/>
                  </a:lnTo>
                  <a:lnTo>
                    <a:pt x="19662" y="5985"/>
                  </a:lnTo>
                  <a:lnTo>
                    <a:pt x="19592" y="5939"/>
                  </a:lnTo>
                  <a:lnTo>
                    <a:pt x="19426" y="6140"/>
                  </a:lnTo>
                  <a:lnTo>
                    <a:pt x="19260" y="6218"/>
                  </a:lnTo>
                  <a:lnTo>
                    <a:pt x="18900" y="6063"/>
                  </a:lnTo>
                  <a:lnTo>
                    <a:pt x="18872" y="6233"/>
                  </a:lnTo>
                  <a:lnTo>
                    <a:pt x="18665" y="6233"/>
                  </a:lnTo>
                  <a:lnTo>
                    <a:pt x="18526" y="6342"/>
                  </a:lnTo>
                  <a:lnTo>
                    <a:pt x="18263" y="6931"/>
                  </a:lnTo>
                  <a:lnTo>
                    <a:pt x="18277" y="7040"/>
                  </a:lnTo>
                  <a:lnTo>
                    <a:pt x="17848" y="7551"/>
                  </a:lnTo>
                  <a:lnTo>
                    <a:pt x="17682" y="7350"/>
                  </a:lnTo>
                  <a:lnTo>
                    <a:pt x="17723" y="7117"/>
                  </a:lnTo>
                  <a:lnTo>
                    <a:pt x="17432" y="6962"/>
                  </a:lnTo>
                  <a:lnTo>
                    <a:pt x="17183" y="7040"/>
                  </a:lnTo>
                  <a:lnTo>
                    <a:pt x="17086" y="6978"/>
                  </a:lnTo>
                  <a:lnTo>
                    <a:pt x="17045" y="6761"/>
                  </a:lnTo>
                  <a:lnTo>
                    <a:pt x="16768" y="6962"/>
                  </a:lnTo>
                  <a:lnTo>
                    <a:pt x="16629" y="6683"/>
                  </a:lnTo>
                  <a:lnTo>
                    <a:pt x="16242" y="6776"/>
                  </a:lnTo>
                  <a:lnTo>
                    <a:pt x="16103" y="6699"/>
                  </a:lnTo>
                  <a:lnTo>
                    <a:pt x="16242" y="6311"/>
                  </a:lnTo>
                  <a:lnTo>
                    <a:pt x="16048" y="6233"/>
                  </a:lnTo>
                  <a:lnTo>
                    <a:pt x="16048" y="6094"/>
                  </a:lnTo>
                  <a:lnTo>
                    <a:pt x="15826" y="6032"/>
                  </a:lnTo>
                  <a:lnTo>
                    <a:pt x="15203" y="5629"/>
                  </a:lnTo>
                  <a:lnTo>
                    <a:pt x="15092" y="5644"/>
                  </a:lnTo>
                  <a:lnTo>
                    <a:pt x="14857" y="6621"/>
                  </a:lnTo>
                  <a:lnTo>
                    <a:pt x="14705" y="6730"/>
                  </a:lnTo>
                  <a:lnTo>
                    <a:pt x="14774" y="6776"/>
                  </a:lnTo>
                  <a:lnTo>
                    <a:pt x="14718" y="7133"/>
                  </a:lnTo>
                  <a:lnTo>
                    <a:pt x="14428" y="6931"/>
                  </a:lnTo>
                  <a:lnTo>
                    <a:pt x="14511" y="7164"/>
                  </a:lnTo>
                  <a:lnTo>
                    <a:pt x="14511" y="7272"/>
                  </a:lnTo>
                  <a:lnTo>
                    <a:pt x="14400" y="7350"/>
                  </a:lnTo>
                  <a:lnTo>
                    <a:pt x="14497" y="7660"/>
                  </a:lnTo>
                  <a:lnTo>
                    <a:pt x="14428" y="7738"/>
                  </a:lnTo>
                  <a:lnTo>
                    <a:pt x="14635" y="7955"/>
                  </a:lnTo>
                  <a:lnTo>
                    <a:pt x="14497" y="8249"/>
                  </a:lnTo>
                  <a:lnTo>
                    <a:pt x="14400" y="8032"/>
                  </a:lnTo>
                  <a:lnTo>
                    <a:pt x="14220" y="8218"/>
                  </a:lnTo>
                  <a:lnTo>
                    <a:pt x="14178" y="8652"/>
                  </a:lnTo>
                  <a:lnTo>
                    <a:pt x="13971" y="8730"/>
                  </a:lnTo>
                  <a:lnTo>
                    <a:pt x="13915" y="8932"/>
                  </a:lnTo>
                  <a:lnTo>
                    <a:pt x="13874" y="8885"/>
                  </a:lnTo>
                  <a:lnTo>
                    <a:pt x="13846" y="8963"/>
                  </a:lnTo>
                  <a:lnTo>
                    <a:pt x="13763" y="9009"/>
                  </a:lnTo>
                  <a:lnTo>
                    <a:pt x="13445" y="8885"/>
                  </a:lnTo>
                  <a:lnTo>
                    <a:pt x="13417" y="8761"/>
                  </a:lnTo>
                  <a:lnTo>
                    <a:pt x="13320" y="8761"/>
                  </a:lnTo>
                  <a:lnTo>
                    <a:pt x="13306" y="8652"/>
                  </a:lnTo>
                  <a:lnTo>
                    <a:pt x="13140" y="8854"/>
                  </a:lnTo>
                  <a:lnTo>
                    <a:pt x="12974" y="8683"/>
                  </a:lnTo>
                  <a:lnTo>
                    <a:pt x="12614" y="8776"/>
                  </a:lnTo>
                  <a:lnTo>
                    <a:pt x="12683" y="9242"/>
                  </a:lnTo>
                  <a:lnTo>
                    <a:pt x="12434" y="9273"/>
                  </a:lnTo>
                  <a:lnTo>
                    <a:pt x="12268" y="9474"/>
                  </a:lnTo>
                  <a:lnTo>
                    <a:pt x="12198" y="9459"/>
                  </a:lnTo>
                  <a:lnTo>
                    <a:pt x="12018" y="9552"/>
                  </a:lnTo>
                  <a:lnTo>
                    <a:pt x="11838" y="9505"/>
                  </a:lnTo>
                  <a:lnTo>
                    <a:pt x="11769" y="9815"/>
                  </a:lnTo>
                  <a:lnTo>
                    <a:pt x="11437" y="10141"/>
                  </a:lnTo>
                  <a:lnTo>
                    <a:pt x="11312" y="10529"/>
                  </a:lnTo>
                  <a:lnTo>
                    <a:pt x="11354" y="10730"/>
                  </a:lnTo>
                  <a:lnTo>
                    <a:pt x="11146" y="10839"/>
                  </a:lnTo>
                  <a:lnTo>
                    <a:pt x="10703" y="10792"/>
                  </a:lnTo>
                  <a:lnTo>
                    <a:pt x="10315" y="10885"/>
                  </a:lnTo>
                  <a:lnTo>
                    <a:pt x="10135" y="11118"/>
                  </a:lnTo>
                  <a:lnTo>
                    <a:pt x="10274" y="11661"/>
                  </a:lnTo>
                  <a:lnTo>
                    <a:pt x="10163" y="12017"/>
                  </a:lnTo>
                  <a:lnTo>
                    <a:pt x="9969" y="12126"/>
                  </a:lnTo>
                  <a:lnTo>
                    <a:pt x="9928" y="12281"/>
                  </a:lnTo>
                  <a:lnTo>
                    <a:pt x="9651" y="12219"/>
                  </a:lnTo>
                  <a:lnTo>
                    <a:pt x="9471" y="12281"/>
                  </a:lnTo>
                  <a:lnTo>
                    <a:pt x="9360" y="11971"/>
                  </a:lnTo>
                  <a:lnTo>
                    <a:pt x="9152" y="12250"/>
                  </a:lnTo>
                  <a:lnTo>
                    <a:pt x="8972" y="12250"/>
                  </a:lnTo>
                  <a:lnTo>
                    <a:pt x="8765" y="12064"/>
                  </a:lnTo>
                  <a:lnTo>
                    <a:pt x="8709" y="12126"/>
                  </a:lnTo>
                  <a:lnTo>
                    <a:pt x="8695" y="11893"/>
                  </a:lnTo>
                  <a:lnTo>
                    <a:pt x="8488" y="11583"/>
                  </a:lnTo>
                  <a:lnTo>
                    <a:pt x="8238" y="11475"/>
                  </a:lnTo>
                  <a:lnTo>
                    <a:pt x="8114" y="11319"/>
                  </a:lnTo>
                  <a:lnTo>
                    <a:pt x="8142" y="11025"/>
                  </a:lnTo>
                  <a:lnTo>
                    <a:pt x="7962" y="10808"/>
                  </a:lnTo>
                  <a:lnTo>
                    <a:pt x="7754" y="9598"/>
                  </a:lnTo>
                  <a:lnTo>
                    <a:pt x="7934" y="9707"/>
                  </a:lnTo>
                  <a:lnTo>
                    <a:pt x="8072" y="9505"/>
                  </a:lnTo>
                  <a:lnTo>
                    <a:pt x="8045" y="9381"/>
                  </a:lnTo>
                  <a:lnTo>
                    <a:pt x="8211" y="9149"/>
                  </a:lnTo>
                  <a:lnTo>
                    <a:pt x="8349" y="9164"/>
                  </a:lnTo>
                  <a:lnTo>
                    <a:pt x="8308" y="8761"/>
                  </a:lnTo>
                  <a:lnTo>
                    <a:pt x="8045" y="8761"/>
                  </a:lnTo>
                  <a:lnTo>
                    <a:pt x="8100" y="8559"/>
                  </a:lnTo>
                  <a:lnTo>
                    <a:pt x="7962" y="8575"/>
                  </a:lnTo>
                  <a:lnTo>
                    <a:pt x="7823" y="8885"/>
                  </a:lnTo>
                  <a:lnTo>
                    <a:pt x="7685" y="8885"/>
                  </a:lnTo>
                  <a:lnTo>
                    <a:pt x="7615" y="9087"/>
                  </a:lnTo>
                  <a:lnTo>
                    <a:pt x="7297" y="9505"/>
                  </a:lnTo>
                  <a:lnTo>
                    <a:pt x="7062" y="9521"/>
                  </a:lnTo>
                  <a:lnTo>
                    <a:pt x="6882" y="9428"/>
                  </a:lnTo>
                  <a:lnTo>
                    <a:pt x="6826" y="9583"/>
                  </a:lnTo>
                  <a:lnTo>
                    <a:pt x="6702" y="9660"/>
                  </a:lnTo>
                  <a:lnTo>
                    <a:pt x="6605" y="9521"/>
                  </a:lnTo>
                  <a:lnTo>
                    <a:pt x="6605" y="9660"/>
                  </a:lnTo>
                  <a:lnTo>
                    <a:pt x="6508" y="9707"/>
                  </a:lnTo>
                  <a:lnTo>
                    <a:pt x="6577" y="9815"/>
                  </a:lnTo>
                  <a:lnTo>
                    <a:pt x="6425" y="9908"/>
                  </a:lnTo>
                  <a:lnTo>
                    <a:pt x="6328" y="9784"/>
                  </a:lnTo>
                  <a:lnTo>
                    <a:pt x="6231" y="9970"/>
                  </a:lnTo>
                  <a:lnTo>
                    <a:pt x="6162" y="10730"/>
                  </a:lnTo>
                  <a:lnTo>
                    <a:pt x="5912" y="10947"/>
                  </a:lnTo>
                  <a:lnTo>
                    <a:pt x="5774" y="10420"/>
                  </a:lnTo>
                  <a:lnTo>
                    <a:pt x="5802" y="10094"/>
                  </a:lnTo>
                  <a:lnTo>
                    <a:pt x="5871" y="10017"/>
                  </a:lnTo>
                  <a:lnTo>
                    <a:pt x="5594" y="9459"/>
                  </a:lnTo>
                  <a:lnTo>
                    <a:pt x="5525" y="9071"/>
                  </a:lnTo>
                  <a:lnTo>
                    <a:pt x="5802" y="8885"/>
                  </a:lnTo>
                  <a:lnTo>
                    <a:pt x="5829" y="8528"/>
                  </a:lnTo>
                  <a:lnTo>
                    <a:pt x="5732" y="8373"/>
                  </a:lnTo>
                  <a:lnTo>
                    <a:pt x="5871" y="8218"/>
                  </a:lnTo>
                  <a:lnTo>
                    <a:pt x="5843" y="8063"/>
                  </a:lnTo>
                  <a:lnTo>
                    <a:pt x="5774" y="8249"/>
                  </a:lnTo>
                  <a:lnTo>
                    <a:pt x="5774" y="8017"/>
                  </a:lnTo>
                  <a:lnTo>
                    <a:pt x="5566" y="7800"/>
                  </a:lnTo>
                  <a:lnTo>
                    <a:pt x="5483" y="7738"/>
                  </a:lnTo>
                  <a:lnTo>
                    <a:pt x="5358" y="7862"/>
                  </a:lnTo>
                  <a:lnTo>
                    <a:pt x="5234" y="7582"/>
                  </a:lnTo>
                  <a:lnTo>
                    <a:pt x="5109" y="7474"/>
                  </a:lnTo>
                  <a:lnTo>
                    <a:pt x="5095" y="7551"/>
                  </a:lnTo>
                  <a:lnTo>
                    <a:pt x="5040" y="7474"/>
                  </a:lnTo>
                  <a:lnTo>
                    <a:pt x="5068" y="7133"/>
                  </a:lnTo>
                  <a:lnTo>
                    <a:pt x="4860" y="7396"/>
                  </a:lnTo>
                  <a:lnTo>
                    <a:pt x="4818" y="7195"/>
                  </a:lnTo>
                  <a:lnTo>
                    <a:pt x="4680" y="7164"/>
                  </a:lnTo>
                  <a:lnTo>
                    <a:pt x="4625" y="7210"/>
                  </a:lnTo>
                  <a:lnTo>
                    <a:pt x="4237" y="7040"/>
                  </a:lnTo>
                  <a:lnTo>
                    <a:pt x="4265" y="6838"/>
                  </a:lnTo>
                  <a:lnTo>
                    <a:pt x="4445" y="6652"/>
                  </a:lnTo>
                  <a:lnTo>
                    <a:pt x="4375" y="6497"/>
                  </a:lnTo>
                  <a:lnTo>
                    <a:pt x="4472" y="6420"/>
                  </a:lnTo>
                  <a:lnTo>
                    <a:pt x="4334" y="6032"/>
                  </a:lnTo>
                  <a:lnTo>
                    <a:pt x="4403" y="6032"/>
                  </a:lnTo>
                  <a:lnTo>
                    <a:pt x="4375" y="5799"/>
                  </a:lnTo>
                  <a:lnTo>
                    <a:pt x="4445" y="5675"/>
                  </a:lnTo>
                  <a:lnTo>
                    <a:pt x="4445" y="5567"/>
                  </a:lnTo>
                  <a:lnTo>
                    <a:pt x="4334" y="5567"/>
                  </a:lnTo>
                  <a:lnTo>
                    <a:pt x="4445" y="5334"/>
                  </a:lnTo>
                  <a:lnTo>
                    <a:pt x="4168" y="5257"/>
                  </a:lnTo>
                  <a:lnTo>
                    <a:pt x="4292" y="4853"/>
                  </a:lnTo>
                  <a:lnTo>
                    <a:pt x="4265" y="4667"/>
                  </a:lnTo>
                  <a:lnTo>
                    <a:pt x="4085" y="4497"/>
                  </a:lnTo>
                  <a:lnTo>
                    <a:pt x="4195" y="4264"/>
                  </a:lnTo>
                  <a:lnTo>
                    <a:pt x="4029" y="4156"/>
                  </a:lnTo>
                  <a:lnTo>
                    <a:pt x="3960" y="3923"/>
                  </a:lnTo>
                  <a:lnTo>
                    <a:pt x="3960" y="3318"/>
                  </a:lnTo>
                  <a:lnTo>
                    <a:pt x="3822" y="2977"/>
                  </a:lnTo>
                  <a:lnTo>
                    <a:pt x="3849" y="2667"/>
                  </a:lnTo>
                  <a:lnTo>
                    <a:pt x="4098" y="2512"/>
                  </a:lnTo>
                  <a:lnTo>
                    <a:pt x="3738" y="2233"/>
                  </a:lnTo>
                  <a:lnTo>
                    <a:pt x="4015" y="2124"/>
                  </a:lnTo>
                  <a:lnTo>
                    <a:pt x="3988" y="1535"/>
                  </a:lnTo>
                  <a:lnTo>
                    <a:pt x="3697" y="1411"/>
                  </a:lnTo>
                  <a:lnTo>
                    <a:pt x="3462" y="1147"/>
                  </a:lnTo>
                  <a:lnTo>
                    <a:pt x="3462" y="946"/>
                  </a:lnTo>
                  <a:lnTo>
                    <a:pt x="3351" y="667"/>
                  </a:lnTo>
                  <a:lnTo>
                    <a:pt x="3005" y="620"/>
                  </a:lnTo>
                  <a:lnTo>
                    <a:pt x="2700" y="0"/>
                  </a:lnTo>
                  <a:lnTo>
                    <a:pt x="2492" y="78"/>
                  </a:lnTo>
                  <a:lnTo>
                    <a:pt x="2423" y="465"/>
                  </a:lnTo>
                  <a:lnTo>
                    <a:pt x="2423" y="698"/>
                  </a:lnTo>
                  <a:lnTo>
                    <a:pt x="2160" y="279"/>
                  </a:lnTo>
                  <a:lnTo>
                    <a:pt x="2202" y="481"/>
                  </a:lnTo>
                  <a:lnTo>
                    <a:pt x="2063" y="791"/>
                  </a:lnTo>
                  <a:lnTo>
                    <a:pt x="2035" y="1132"/>
                  </a:lnTo>
                  <a:lnTo>
                    <a:pt x="1648" y="1923"/>
                  </a:lnTo>
                  <a:lnTo>
                    <a:pt x="1537" y="1845"/>
                  </a:lnTo>
                  <a:lnTo>
                    <a:pt x="1371" y="2031"/>
                  </a:lnTo>
                  <a:lnTo>
                    <a:pt x="1080" y="1721"/>
                  </a:lnTo>
                  <a:lnTo>
                    <a:pt x="1011" y="1690"/>
                  </a:lnTo>
                  <a:lnTo>
                    <a:pt x="817" y="1768"/>
                  </a:lnTo>
                  <a:lnTo>
                    <a:pt x="775" y="2388"/>
                  </a:lnTo>
                  <a:lnTo>
                    <a:pt x="415" y="2419"/>
                  </a:lnTo>
                  <a:lnTo>
                    <a:pt x="415" y="2512"/>
                  </a:lnTo>
                  <a:lnTo>
                    <a:pt x="568" y="2822"/>
                  </a:lnTo>
                  <a:lnTo>
                    <a:pt x="180" y="3241"/>
                  </a:lnTo>
                  <a:lnTo>
                    <a:pt x="249" y="3644"/>
                  </a:lnTo>
                  <a:lnTo>
                    <a:pt x="0" y="3520"/>
                  </a:lnTo>
                  <a:lnTo>
                    <a:pt x="360" y="4032"/>
                  </a:lnTo>
                  <a:lnTo>
                    <a:pt x="485" y="4497"/>
                  </a:lnTo>
                  <a:lnTo>
                    <a:pt x="1163" y="5551"/>
                  </a:lnTo>
                  <a:lnTo>
                    <a:pt x="1551" y="6389"/>
                  </a:lnTo>
                  <a:lnTo>
                    <a:pt x="1578" y="6761"/>
                  </a:lnTo>
                  <a:lnTo>
                    <a:pt x="1745" y="7133"/>
                  </a:lnTo>
                  <a:lnTo>
                    <a:pt x="1689" y="7350"/>
                  </a:lnTo>
                  <a:lnTo>
                    <a:pt x="1855" y="8017"/>
                  </a:lnTo>
                  <a:lnTo>
                    <a:pt x="1814" y="8187"/>
                  </a:lnTo>
                  <a:lnTo>
                    <a:pt x="1966" y="9009"/>
                  </a:lnTo>
                  <a:lnTo>
                    <a:pt x="1952" y="9195"/>
                  </a:lnTo>
                  <a:lnTo>
                    <a:pt x="1855" y="9195"/>
                  </a:lnTo>
                  <a:lnTo>
                    <a:pt x="1925" y="9908"/>
                  </a:lnTo>
                  <a:lnTo>
                    <a:pt x="1883" y="10327"/>
                  </a:lnTo>
                  <a:lnTo>
                    <a:pt x="1620" y="10994"/>
                  </a:lnTo>
                  <a:lnTo>
                    <a:pt x="1288" y="11428"/>
                  </a:lnTo>
                  <a:lnTo>
                    <a:pt x="1011" y="11475"/>
                  </a:lnTo>
                  <a:lnTo>
                    <a:pt x="706" y="11071"/>
                  </a:lnTo>
                  <a:lnTo>
                    <a:pt x="637" y="11195"/>
                  </a:lnTo>
                  <a:lnTo>
                    <a:pt x="554" y="11149"/>
                  </a:lnTo>
                  <a:lnTo>
                    <a:pt x="457" y="11273"/>
                  </a:lnTo>
                  <a:lnTo>
                    <a:pt x="485" y="11583"/>
                  </a:lnTo>
                  <a:lnTo>
                    <a:pt x="291" y="11692"/>
                  </a:lnTo>
                  <a:lnTo>
                    <a:pt x="415" y="11862"/>
                  </a:lnTo>
                  <a:lnTo>
                    <a:pt x="346" y="12095"/>
                  </a:lnTo>
                  <a:lnTo>
                    <a:pt x="429" y="12203"/>
                  </a:lnTo>
                  <a:lnTo>
                    <a:pt x="388" y="12513"/>
                  </a:lnTo>
                  <a:lnTo>
                    <a:pt x="485" y="12606"/>
                  </a:lnTo>
                  <a:lnTo>
                    <a:pt x="457" y="12746"/>
                  </a:lnTo>
                  <a:lnTo>
                    <a:pt x="498" y="12824"/>
                  </a:lnTo>
                  <a:lnTo>
                    <a:pt x="637" y="12668"/>
                  </a:lnTo>
                  <a:lnTo>
                    <a:pt x="706" y="12762"/>
                  </a:lnTo>
                  <a:lnTo>
                    <a:pt x="637" y="12591"/>
                  </a:lnTo>
                  <a:lnTo>
                    <a:pt x="706" y="12529"/>
                  </a:lnTo>
                  <a:lnTo>
                    <a:pt x="803" y="12560"/>
                  </a:lnTo>
                  <a:lnTo>
                    <a:pt x="803" y="12591"/>
                  </a:lnTo>
                  <a:lnTo>
                    <a:pt x="914" y="12668"/>
                  </a:lnTo>
                  <a:lnTo>
                    <a:pt x="914" y="13072"/>
                  </a:lnTo>
                  <a:lnTo>
                    <a:pt x="1122" y="13258"/>
                  </a:lnTo>
                  <a:lnTo>
                    <a:pt x="1094" y="13413"/>
                  </a:lnTo>
                  <a:lnTo>
                    <a:pt x="1232" y="13428"/>
                  </a:lnTo>
                  <a:lnTo>
                    <a:pt x="1218" y="13506"/>
                  </a:lnTo>
                  <a:lnTo>
                    <a:pt x="1122" y="13568"/>
                  </a:lnTo>
                  <a:lnTo>
                    <a:pt x="886" y="13258"/>
                  </a:lnTo>
                  <a:lnTo>
                    <a:pt x="845" y="13025"/>
                  </a:lnTo>
                  <a:lnTo>
                    <a:pt x="748" y="13025"/>
                  </a:lnTo>
                  <a:lnTo>
                    <a:pt x="817" y="12963"/>
                  </a:lnTo>
                  <a:lnTo>
                    <a:pt x="803" y="12886"/>
                  </a:lnTo>
                  <a:lnTo>
                    <a:pt x="706" y="12886"/>
                  </a:lnTo>
                  <a:lnTo>
                    <a:pt x="734" y="12994"/>
                  </a:lnTo>
                  <a:lnTo>
                    <a:pt x="637" y="13072"/>
                  </a:lnTo>
                  <a:lnTo>
                    <a:pt x="706" y="13227"/>
                  </a:lnTo>
                  <a:lnTo>
                    <a:pt x="872" y="13304"/>
                  </a:lnTo>
                  <a:lnTo>
                    <a:pt x="1163" y="13738"/>
                  </a:lnTo>
                  <a:lnTo>
                    <a:pt x="1329" y="14126"/>
                  </a:lnTo>
                  <a:lnTo>
                    <a:pt x="1357" y="14328"/>
                  </a:lnTo>
                  <a:lnTo>
                    <a:pt x="1828" y="14917"/>
                  </a:lnTo>
                  <a:lnTo>
                    <a:pt x="1897" y="15103"/>
                  </a:lnTo>
                  <a:lnTo>
                    <a:pt x="1828" y="15336"/>
                  </a:lnTo>
                  <a:lnTo>
                    <a:pt x="1994" y="15382"/>
                  </a:lnTo>
                  <a:lnTo>
                    <a:pt x="2285" y="16049"/>
                  </a:lnTo>
                  <a:lnTo>
                    <a:pt x="2285" y="16359"/>
                  </a:lnTo>
                  <a:lnTo>
                    <a:pt x="2451" y="16824"/>
                  </a:lnTo>
                  <a:lnTo>
                    <a:pt x="2340" y="17057"/>
                  </a:lnTo>
                  <a:lnTo>
                    <a:pt x="2132" y="16979"/>
                  </a:lnTo>
                  <a:lnTo>
                    <a:pt x="2035" y="17336"/>
                  </a:lnTo>
                  <a:lnTo>
                    <a:pt x="1828" y="17677"/>
                  </a:lnTo>
                  <a:lnTo>
                    <a:pt x="1952" y="17770"/>
                  </a:lnTo>
                  <a:lnTo>
                    <a:pt x="2022" y="17692"/>
                  </a:lnTo>
                  <a:lnTo>
                    <a:pt x="2035" y="17770"/>
                  </a:lnTo>
                  <a:lnTo>
                    <a:pt x="1966" y="18111"/>
                  </a:lnTo>
                  <a:lnTo>
                    <a:pt x="1883" y="18204"/>
                  </a:lnTo>
                  <a:lnTo>
                    <a:pt x="2035" y="18421"/>
                  </a:lnTo>
                  <a:lnTo>
                    <a:pt x="2091" y="18824"/>
                  </a:lnTo>
                  <a:lnTo>
                    <a:pt x="2215" y="19088"/>
                  </a:lnTo>
                  <a:lnTo>
                    <a:pt x="2382" y="19243"/>
                  </a:lnTo>
                  <a:lnTo>
                    <a:pt x="2478" y="19243"/>
                  </a:lnTo>
                  <a:lnTo>
                    <a:pt x="2354" y="19057"/>
                  </a:lnTo>
                  <a:lnTo>
                    <a:pt x="2409" y="18623"/>
                  </a:lnTo>
                  <a:lnTo>
                    <a:pt x="2215" y="18390"/>
                  </a:lnTo>
                  <a:lnTo>
                    <a:pt x="2271" y="18158"/>
                  </a:lnTo>
                  <a:lnTo>
                    <a:pt x="2382" y="18003"/>
                  </a:lnTo>
                  <a:lnTo>
                    <a:pt x="2908" y="17832"/>
                  </a:lnTo>
                  <a:lnTo>
                    <a:pt x="3420" y="17910"/>
                  </a:lnTo>
                  <a:lnTo>
                    <a:pt x="3711" y="18266"/>
                  </a:lnTo>
                  <a:lnTo>
                    <a:pt x="3558" y="18421"/>
                  </a:lnTo>
                  <a:lnTo>
                    <a:pt x="3669" y="18731"/>
                  </a:lnTo>
                  <a:lnTo>
                    <a:pt x="3531" y="18948"/>
                  </a:lnTo>
                  <a:lnTo>
                    <a:pt x="3600" y="19166"/>
                  </a:lnTo>
                  <a:lnTo>
                    <a:pt x="3503" y="19181"/>
                  </a:lnTo>
                  <a:lnTo>
                    <a:pt x="3572" y="19398"/>
                  </a:lnTo>
                  <a:lnTo>
                    <a:pt x="3628" y="19336"/>
                  </a:lnTo>
                  <a:lnTo>
                    <a:pt x="3697" y="19398"/>
                  </a:lnTo>
                  <a:lnTo>
                    <a:pt x="3697" y="19321"/>
                  </a:lnTo>
                  <a:lnTo>
                    <a:pt x="3808" y="19336"/>
                  </a:lnTo>
                  <a:lnTo>
                    <a:pt x="3849" y="19243"/>
                  </a:lnTo>
                  <a:lnTo>
                    <a:pt x="4029" y="19259"/>
                  </a:lnTo>
                  <a:lnTo>
                    <a:pt x="4292" y="19166"/>
                  </a:lnTo>
                  <a:lnTo>
                    <a:pt x="4500" y="19321"/>
                  </a:lnTo>
                  <a:lnTo>
                    <a:pt x="4555" y="19522"/>
                  </a:lnTo>
                  <a:lnTo>
                    <a:pt x="4625" y="19569"/>
                  </a:lnTo>
                  <a:lnTo>
                    <a:pt x="4722" y="19522"/>
                  </a:lnTo>
                  <a:lnTo>
                    <a:pt x="4888" y="19646"/>
                  </a:lnTo>
                  <a:lnTo>
                    <a:pt x="5068" y="19491"/>
                  </a:lnTo>
                  <a:lnTo>
                    <a:pt x="5317" y="19801"/>
                  </a:lnTo>
                  <a:lnTo>
                    <a:pt x="5414" y="20158"/>
                  </a:lnTo>
                  <a:lnTo>
                    <a:pt x="5275" y="20453"/>
                  </a:lnTo>
                  <a:lnTo>
                    <a:pt x="5525" y="20468"/>
                  </a:lnTo>
                  <a:lnTo>
                    <a:pt x="5663" y="20732"/>
                  </a:lnTo>
                  <a:lnTo>
                    <a:pt x="5898" y="20809"/>
                  </a:lnTo>
                  <a:lnTo>
                    <a:pt x="5982" y="20980"/>
                  </a:lnTo>
                  <a:lnTo>
                    <a:pt x="6120" y="21057"/>
                  </a:lnTo>
                  <a:lnTo>
                    <a:pt x="6148" y="21166"/>
                  </a:lnTo>
                  <a:lnTo>
                    <a:pt x="6258" y="21212"/>
                  </a:lnTo>
                  <a:lnTo>
                    <a:pt x="6286" y="21336"/>
                  </a:lnTo>
                  <a:lnTo>
                    <a:pt x="6425" y="21336"/>
                  </a:lnTo>
                  <a:lnTo>
                    <a:pt x="6494" y="21243"/>
                  </a:lnTo>
                  <a:lnTo>
                    <a:pt x="7062" y="21274"/>
                  </a:lnTo>
                  <a:lnTo>
                    <a:pt x="7380" y="21569"/>
                  </a:lnTo>
                  <a:lnTo>
                    <a:pt x="7518" y="21600"/>
                  </a:lnTo>
                  <a:lnTo>
                    <a:pt x="7698" y="21476"/>
                  </a:lnTo>
                  <a:lnTo>
                    <a:pt x="7657" y="21321"/>
                  </a:lnTo>
                  <a:lnTo>
                    <a:pt x="7754" y="21119"/>
                  </a:lnTo>
                  <a:lnTo>
                    <a:pt x="8045" y="20902"/>
                  </a:lnTo>
                  <a:lnTo>
                    <a:pt x="8280" y="20902"/>
                  </a:lnTo>
                  <a:lnTo>
                    <a:pt x="8322" y="20670"/>
                  </a:lnTo>
                  <a:lnTo>
                    <a:pt x="8834" y="20297"/>
                  </a:lnTo>
                  <a:lnTo>
                    <a:pt x="8986" y="20003"/>
                  </a:lnTo>
                  <a:lnTo>
                    <a:pt x="9263" y="19801"/>
                  </a:lnTo>
                  <a:lnTo>
                    <a:pt x="9678" y="19693"/>
                  </a:lnTo>
                  <a:lnTo>
                    <a:pt x="10315" y="19832"/>
                  </a:lnTo>
                  <a:lnTo>
                    <a:pt x="10412" y="19693"/>
                  </a:lnTo>
                  <a:lnTo>
                    <a:pt x="10343" y="19445"/>
                  </a:lnTo>
                  <a:lnTo>
                    <a:pt x="10620" y="19290"/>
                  </a:lnTo>
                  <a:lnTo>
                    <a:pt x="11174" y="19336"/>
                  </a:lnTo>
                  <a:lnTo>
                    <a:pt x="11838" y="19646"/>
                  </a:lnTo>
                  <a:lnTo>
                    <a:pt x="12088" y="19569"/>
                  </a:lnTo>
                  <a:lnTo>
                    <a:pt x="12268" y="19414"/>
                  </a:lnTo>
                  <a:lnTo>
                    <a:pt x="12268" y="19321"/>
                  </a:lnTo>
                  <a:lnTo>
                    <a:pt x="12572" y="19243"/>
                  </a:lnTo>
                  <a:lnTo>
                    <a:pt x="13168" y="19414"/>
                  </a:lnTo>
                  <a:lnTo>
                    <a:pt x="13555" y="19367"/>
                  </a:lnTo>
                  <a:lnTo>
                    <a:pt x="13902" y="19166"/>
                  </a:lnTo>
                  <a:lnTo>
                    <a:pt x="13874" y="19057"/>
                  </a:lnTo>
                  <a:lnTo>
                    <a:pt x="13985" y="18948"/>
                  </a:lnTo>
                  <a:lnTo>
                    <a:pt x="13902" y="18902"/>
                  </a:lnTo>
                  <a:lnTo>
                    <a:pt x="13874" y="18793"/>
                  </a:lnTo>
                  <a:lnTo>
                    <a:pt x="14040" y="18592"/>
                  </a:lnTo>
                  <a:lnTo>
                    <a:pt x="14705" y="18390"/>
                  </a:lnTo>
                  <a:lnTo>
                    <a:pt x="14538" y="18282"/>
                  </a:lnTo>
                  <a:lnTo>
                    <a:pt x="14580" y="18034"/>
                  </a:lnTo>
                  <a:lnTo>
                    <a:pt x="14912" y="17770"/>
                  </a:lnTo>
                  <a:lnTo>
                    <a:pt x="15798" y="17723"/>
                  </a:lnTo>
                  <a:lnTo>
                    <a:pt x="16117" y="17444"/>
                  </a:lnTo>
                  <a:lnTo>
                    <a:pt x="16726" y="17677"/>
                  </a:lnTo>
                  <a:lnTo>
                    <a:pt x="16837" y="17615"/>
                  </a:lnTo>
                  <a:lnTo>
                    <a:pt x="17460" y="17925"/>
                  </a:lnTo>
                  <a:lnTo>
                    <a:pt x="17460" y="17848"/>
                  </a:lnTo>
                  <a:lnTo>
                    <a:pt x="17543" y="17832"/>
                  </a:lnTo>
                  <a:lnTo>
                    <a:pt x="18872" y="18034"/>
                  </a:lnTo>
                  <a:lnTo>
                    <a:pt x="18762" y="17956"/>
                  </a:lnTo>
                  <a:lnTo>
                    <a:pt x="18803" y="17677"/>
                  </a:lnTo>
                  <a:lnTo>
                    <a:pt x="19038" y="17491"/>
                  </a:lnTo>
                  <a:lnTo>
                    <a:pt x="19675" y="17382"/>
                  </a:lnTo>
                  <a:lnTo>
                    <a:pt x="19634" y="17057"/>
                  </a:lnTo>
                  <a:lnTo>
                    <a:pt x="19855" y="16793"/>
                  </a:lnTo>
                  <a:lnTo>
                    <a:pt x="19385" y="16623"/>
                  </a:lnTo>
                  <a:lnTo>
                    <a:pt x="19385" y="16467"/>
                  </a:lnTo>
                  <a:lnTo>
                    <a:pt x="19246" y="16390"/>
                  </a:lnTo>
                  <a:lnTo>
                    <a:pt x="19149" y="16436"/>
                  </a:lnTo>
                  <a:lnTo>
                    <a:pt x="19149" y="16514"/>
                  </a:lnTo>
                  <a:lnTo>
                    <a:pt x="18831" y="16467"/>
                  </a:lnTo>
                  <a:lnTo>
                    <a:pt x="18942" y="16312"/>
                  </a:lnTo>
                  <a:lnTo>
                    <a:pt x="18997" y="16080"/>
                  </a:lnTo>
                  <a:lnTo>
                    <a:pt x="19315" y="16002"/>
                  </a:lnTo>
                  <a:lnTo>
                    <a:pt x="19385" y="15739"/>
                  </a:lnTo>
                  <a:lnTo>
                    <a:pt x="19468" y="15847"/>
                  </a:lnTo>
                  <a:lnTo>
                    <a:pt x="19745" y="15847"/>
                  </a:lnTo>
                  <a:lnTo>
                    <a:pt x="19772" y="15615"/>
                  </a:lnTo>
                  <a:lnTo>
                    <a:pt x="19592" y="15460"/>
                  </a:lnTo>
                  <a:lnTo>
                    <a:pt x="19565" y="15367"/>
                  </a:lnTo>
                  <a:lnTo>
                    <a:pt x="19495" y="15367"/>
                  </a:lnTo>
                  <a:lnTo>
                    <a:pt x="19537" y="14994"/>
                  </a:lnTo>
                  <a:lnTo>
                    <a:pt x="19177" y="14746"/>
                  </a:lnTo>
                  <a:lnTo>
                    <a:pt x="18692" y="14715"/>
                  </a:lnTo>
                  <a:lnTo>
                    <a:pt x="18734" y="14824"/>
                  </a:lnTo>
                  <a:lnTo>
                    <a:pt x="18512" y="14467"/>
                  </a:lnTo>
                  <a:lnTo>
                    <a:pt x="17958" y="14467"/>
                  </a:lnTo>
                  <a:lnTo>
                    <a:pt x="17294" y="14669"/>
                  </a:lnTo>
                  <a:lnTo>
                    <a:pt x="16768" y="14607"/>
                  </a:lnTo>
                  <a:lnTo>
                    <a:pt x="16629" y="14483"/>
                  </a:lnTo>
                  <a:lnTo>
                    <a:pt x="16657" y="14157"/>
                  </a:lnTo>
                  <a:lnTo>
                    <a:pt x="16768" y="14157"/>
                  </a:lnTo>
                  <a:lnTo>
                    <a:pt x="16809" y="14049"/>
                  </a:lnTo>
                  <a:lnTo>
                    <a:pt x="17155" y="13258"/>
                  </a:lnTo>
                  <a:lnTo>
                    <a:pt x="17363" y="12917"/>
                  </a:lnTo>
                  <a:lnTo>
                    <a:pt x="17391" y="12762"/>
                  </a:lnTo>
                  <a:lnTo>
                    <a:pt x="17294" y="12668"/>
                  </a:lnTo>
                  <a:lnTo>
                    <a:pt x="17405" y="12513"/>
                  </a:lnTo>
                  <a:lnTo>
                    <a:pt x="17335" y="12296"/>
                  </a:lnTo>
                  <a:lnTo>
                    <a:pt x="17529" y="12048"/>
                  </a:lnTo>
                  <a:lnTo>
                    <a:pt x="17543" y="11924"/>
                  </a:lnTo>
                  <a:lnTo>
                    <a:pt x="17848" y="11924"/>
                  </a:lnTo>
                  <a:lnTo>
                    <a:pt x="17917" y="11847"/>
                  </a:lnTo>
                  <a:lnTo>
                    <a:pt x="17820" y="11552"/>
                  </a:lnTo>
                  <a:lnTo>
                    <a:pt x="18000" y="11397"/>
                  </a:lnTo>
                  <a:lnTo>
                    <a:pt x="18138" y="11397"/>
                  </a:lnTo>
                  <a:lnTo>
                    <a:pt x="18194" y="11506"/>
                  </a:lnTo>
                  <a:lnTo>
                    <a:pt x="18789" y="11692"/>
                  </a:lnTo>
                  <a:lnTo>
                    <a:pt x="18858" y="11381"/>
                  </a:lnTo>
                  <a:lnTo>
                    <a:pt x="18692" y="11381"/>
                  </a:lnTo>
                  <a:lnTo>
                    <a:pt x="18623" y="11102"/>
                  </a:lnTo>
                  <a:lnTo>
                    <a:pt x="18415" y="10947"/>
                  </a:lnTo>
                  <a:lnTo>
                    <a:pt x="18526" y="10839"/>
                  </a:lnTo>
                  <a:lnTo>
                    <a:pt x="18526" y="10637"/>
                  </a:lnTo>
                  <a:lnTo>
                    <a:pt x="18485" y="10343"/>
                  </a:lnTo>
                  <a:lnTo>
                    <a:pt x="18318" y="10172"/>
                  </a:lnTo>
                  <a:lnTo>
                    <a:pt x="18346" y="9939"/>
                  </a:lnTo>
                  <a:lnTo>
                    <a:pt x="18263" y="9738"/>
                  </a:lnTo>
                  <a:lnTo>
                    <a:pt x="18526" y="9583"/>
                  </a:lnTo>
                  <a:lnTo>
                    <a:pt x="18623" y="9381"/>
                  </a:lnTo>
                  <a:lnTo>
                    <a:pt x="18872" y="9552"/>
                  </a:lnTo>
                  <a:lnTo>
                    <a:pt x="19011" y="9226"/>
                  </a:lnTo>
                  <a:lnTo>
                    <a:pt x="19745" y="9319"/>
                  </a:lnTo>
                  <a:lnTo>
                    <a:pt x="19772" y="9273"/>
                  </a:lnTo>
                  <a:lnTo>
                    <a:pt x="19675" y="9118"/>
                  </a:lnTo>
                  <a:lnTo>
                    <a:pt x="19745" y="8807"/>
                  </a:lnTo>
                  <a:lnTo>
                    <a:pt x="20063" y="8528"/>
                  </a:lnTo>
                  <a:lnTo>
                    <a:pt x="20368" y="8838"/>
                  </a:lnTo>
                  <a:lnTo>
                    <a:pt x="20506" y="8885"/>
                  </a:lnTo>
                  <a:lnTo>
                    <a:pt x="20728" y="8652"/>
                  </a:lnTo>
                  <a:lnTo>
                    <a:pt x="20963" y="8606"/>
                  </a:lnTo>
                  <a:lnTo>
                    <a:pt x="20991" y="8420"/>
                  </a:lnTo>
                  <a:lnTo>
                    <a:pt x="21198" y="8451"/>
                  </a:lnTo>
                  <a:lnTo>
                    <a:pt x="21309" y="8249"/>
                  </a:lnTo>
                  <a:lnTo>
                    <a:pt x="21309" y="8141"/>
                  </a:lnTo>
                  <a:lnTo>
                    <a:pt x="21212" y="8063"/>
                  </a:lnTo>
                  <a:lnTo>
                    <a:pt x="21198" y="8187"/>
                  </a:lnTo>
                  <a:lnTo>
                    <a:pt x="21198" y="7986"/>
                  </a:lnTo>
                  <a:lnTo>
                    <a:pt x="21337" y="7908"/>
                  </a:lnTo>
                  <a:lnTo>
                    <a:pt x="21337" y="7707"/>
                  </a:lnTo>
                  <a:lnTo>
                    <a:pt x="21489" y="7707"/>
                  </a:lnTo>
                  <a:lnTo>
                    <a:pt x="21462" y="7629"/>
                  </a:lnTo>
                  <a:lnTo>
                    <a:pt x="21600" y="7427"/>
                  </a:lnTo>
                  <a:lnTo>
                    <a:pt x="21392" y="7164"/>
                  </a:lnTo>
                  <a:lnTo>
                    <a:pt x="21212" y="7195"/>
                  </a:lnTo>
                  <a:lnTo>
                    <a:pt x="21268" y="6916"/>
                  </a:lnTo>
                  <a:lnTo>
                    <a:pt x="21378" y="6931"/>
                  </a:lnTo>
                  <a:lnTo>
                    <a:pt x="21378" y="6776"/>
                  </a:lnTo>
                  <a:lnTo>
                    <a:pt x="21462" y="6730"/>
                  </a:lnTo>
                  <a:lnTo>
                    <a:pt x="21351" y="6621"/>
                  </a:lnTo>
                  <a:close/>
                </a:path>
              </a:pathLst>
            </a:cu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sz="1300"/>
              </a:pPr>
            </a:p>
          </p:txBody>
        </p:sp>
        <p:sp>
          <p:nvSpPr>
            <p:cNvPr id="340" name="TextBox 65"/>
            <p:cNvSpPr txBox="1"/>
            <p:nvPr/>
          </p:nvSpPr>
          <p:spPr>
            <a:xfrm>
              <a:off x="1917798" y="1769535"/>
              <a:ext cx="443236"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318B71"/>
                  </a:solidFill>
                  <a:latin typeface="Calibri Light"/>
                  <a:ea typeface="Calibri Light"/>
                  <a:cs typeface="Calibri Light"/>
                  <a:sym typeface="Calibri Light"/>
                </a:defRPr>
              </a:lvl1pPr>
            </a:lstStyle>
            <a:p>
              <a:pPr/>
              <a:r>
                <a:t>WC</a:t>
              </a:r>
            </a:p>
          </p:txBody>
        </p:sp>
        <p:sp>
          <p:nvSpPr>
            <p:cNvPr id="341" name="Freeform 36"/>
            <p:cNvSpPr/>
            <p:nvPr/>
          </p:nvSpPr>
          <p:spPr>
            <a:xfrm>
              <a:off x="6003253" y="2250499"/>
              <a:ext cx="414839" cy="2971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476" y="1125"/>
                  </a:moveTo>
                  <a:lnTo>
                    <a:pt x="15706" y="1437"/>
                  </a:lnTo>
                  <a:lnTo>
                    <a:pt x="15821" y="1350"/>
                  </a:lnTo>
                  <a:lnTo>
                    <a:pt x="15788" y="1471"/>
                  </a:lnTo>
                  <a:lnTo>
                    <a:pt x="15904" y="1385"/>
                  </a:lnTo>
                  <a:lnTo>
                    <a:pt x="16101" y="1419"/>
                  </a:lnTo>
                  <a:lnTo>
                    <a:pt x="16200" y="1696"/>
                  </a:lnTo>
                  <a:lnTo>
                    <a:pt x="16315" y="1644"/>
                  </a:lnTo>
                  <a:lnTo>
                    <a:pt x="16365" y="1662"/>
                  </a:lnTo>
                  <a:lnTo>
                    <a:pt x="16398" y="1488"/>
                  </a:lnTo>
                  <a:lnTo>
                    <a:pt x="16529" y="1662"/>
                  </a:lnTo>
                  <a:lnTo>
                    <a:pt x="16513" y="1783"/>
                  </a:lnTo>
                  <a:lnTo>
                    <a:pt x="16694" y="1990"/>
                  </a:lnTo>
                  <a:lnTo>
                    <a:pt x="16908" y="1783"/>
                  </a:lnTo>
                  <a:lnTo>
                    <a:pt x="17073" y="1869"/>
                  </a:lnTo>
                  <a:lnTo>
                    <a:pt x="17105" y="1731"/>
                  </a:lnTo>
                  <a:lnTo>
                    <a:pt x="16908" y="1731"/>
                  </a:lnTo>
                  <a:lnTo>
                    <a:pt x="17073" y="1488"/>
                  </a:lnTo>
                  <a:lnTo>
                    <a:pt x="17221" y="1610"/>
                  </a:lnTo>
                  <a:lnTo>
                    <a:pt x="17320" y="1575"/>
                  </a:lnTo>
                  <a:lnTo>
                    <a:pt x="17435" y="1748"/>
                  </a:lnTo>
                  <a:lnTo>
                    <a:pt x="17566" y="1748"/>
                  </a:lnTo>
                  <a:lnTo>
                    <a:pt x="17682" y="1904"/>
                  </a:lnTo>
                  <a:lnTo>
                    <a:pt x="17698" y="1817"/>
                  </a:lnTo>
                  <a:lnTo>
                    <a:pt x="17731" y="1990"/>
                  </a:lnTo>
                  <a:lnTo>
                    <a:pt x="17929" y="1869"/>
                  </a:lnTo>
                  <a:lnTo>
                    <a:pt x="18027" y="2077"/>
                  </a:lnTo>
                  <a:lnTo>
                    <a:pt x="18060" y="1817"/>
                  </a:lnTo>
                  <a:lnTo>
                    <a:pt x="18307" y="1817"/>
                  </a:lnTo>
                  <a:lnTo>
                    <a:pt x="18357" y="1696"/>
                  </a:lnTo>
                  <a:lnTo>
                    <a:pt x="18604" y="1904"/>
                  </a:lnTo>
                  <a:lnTo>
                    <a:pt x="18686" y="1783"/>
                  </a:lnTo>
                  <a:lnTo>
                    <a:pt x="18768" y="2094"/>
                  </a:lnTo>
                  <a:lnTo>
                    <a:pt x="18719" y="2181"/>
                  </a:lnTo>
                  <a:lnTo>
                    <a:pt x="18900" y="2440"/>
                  </a:lnTo>
                  <a:lnTo>
                    <a:pt x="18966" y="2665"/>
                  </a:lnTo>
                  <a:lnTo>
                    <a:pt x="19130" y="2492"/>
                  </a:lnTo>
                  <a:lnTo>
                    <a:pt x="19361" y="2527"/>
                  </a:lnTo>
                  <a:lnTo>
                    <a:pt x="19443" y="2752"/>
                  </a:lnTo>
                  <a:lnTo>
                    <a:pt x="19509" y="2700"/>
                  </a:lnTo>
                  <a:lnTo>
                    <a:pt x="19559" y="2821"/>
                  </a:lnTo>
                  <a:lnTo>
                    <a:pt x="19608" y="2752"/>
                  </a:lnTo>
                  <a:lnTo>
                    <a:pt x="19690" y="2908"/>
                  </a:lnTo>
                  <a:lnTo>
                    <a:pt x="19805" y="2838"/>
                  </a:lnTo>
                  <a:lnTo>
                    <a:pt x="19805" y="3167"/>
                  </a:lnTo>
                  <a:lnTo>
                    <a:pt x="19838" y="3081"/>
                  </a:lnTo>
                  <a:lnTo>
                    <a:pt x="20020" y="3046"/>
                  </a:lnTo>
                  <a:lnTo>
                    <a:pt x="20184" y="3098"/>
                  </a:lnTo>
                  <a:lnTo>
                    <a:pt x="20316" y="3271"/>
                  </a:lnTo>
                  <a:lnTo>
                    <a:pt x="20349" y="3479"/>
                  </a:lnTo>
                  <a:lnTo>
                    <a:pt x="20398" y="3496"/>
                  </a:lnTo>
                  <a:lnTo>
                    <a:pt x="20398" y="3669"/>
                  </a:lnTo>
                  <a:lnTo>
                    <a:pt x="20480" y="3652"/>
                  </a:lnTo>
                  <a:lnTo>
                    <a:pt x="20563" y="3842"/>
                  </a:lnTo>
                  <a:lnTo>
                    <a:pt x="20678" y="3877"/>
                  </a:lnTo>
                  <a:lnTo>
                    <a:pt x="20645" y="4050"/>
                  </a:lnTo>
                  <a:lnTo>
                    <a:pt x="20876" y="4258"/>
                  </a:lnTo>
                  <a:lnTo>
                    <a:pt x="20958" y="4448"/>
                  </a:lnTo>
                  <a:lnTo>
                    <a:pt x="21271" y="4396"/>
                  </a:lnTo>
                  <a:lnTo>
                    <a:pt x="21254" y="4171"/>
                  </a:lnTo>
                  <a:lnTo>
                    <a:pt x="21353" y="4050"/>
                  </a:lnTo>
                  <a:lnTo>
                    <a:pt x="21501" y="4102"/>
                  </a:lnTo>
                  <a:lnTo>
                    <a:pt x="21304" y="4223"/>
                  </a:lnTo>
                  <a:lnTo>
                    <a:pt x="21386" y="4362"/>
                  </a:lnTo>
                  <a:lnTo>
                    <a:pt x="21304" y="4483"/>
                  </a:lnTo>
                  <a:lnTo>
                    <a:pt x="21501" y="4569"/>
                  </a:lnTo>
                  <a:lnTo>
                    <a:pt x="21600" y="4933"/>
                  </a:lnTo>
                  <a:lnTo>
                    <a:pt x="21386" y="5002"/>
                  </a:lnTo>
                  <a:lnTo>
                    <a:pt x="21139" y="5227"/>
                  </a:lnTo>
                  <a:lnTo>
                    <a:pt x="21139" y="5331"/>
                  </a:lnTo>
                  <a:lnTo>
                    <a:pt x="21304" y="5487"/>
                  </a:lnTo>
                  <a:lnTo>
                    <a:pt x="21271" y="5850"/>
                  </a:lnTo>
                  <a:lnTo>
                    <a:pt x="21386" y="6058"/>
                  </a:lnTo>
                  <a:lnTo>
                    <a:pt x="21254" y="6144"/>
                  </a:lnTo>
                  <a:lnTo>
                    <a:pt x="21221" y="6542"/>
                  </a:lnTo>
                  <a:lnTo>
                    <a:pt x="21090" y="6681"/>
                  </a:lnTo>
                  <a:lnTo>
                    <a:pt x="21172" y="6854"/>
                  </a:lnTo>
                  <a:lnTo>
                    <a:pt x="21057" y="6923"/>
                  </a:lnTo>
                  <a:lnTo>
                    <a:pt x="20925" y="7338"/>
                  </a:lnTo>
                  <a:lnTo>
                    <a:pt x="21090" y="7581"/>
                  </a:lnTo>
                  <a:lnTo>
                    <a:pt x="21123" y="8031"/>
                  </a:lnTo>
                  <a:lnTo>
                    <a:pt x="20974" y="8083"/>
                  </a:lnTo>
                  <a:lnTo>
                    <a:pt x="20892" y="8238"/>
                  </a:lnTo>
                  <a:lnTo>
                    <a:pt x="20958" y="8377"/>
                  </a:lnTo>
                  <a:lnTo>
                    <a:pt x="20398" y="8550"/>
                  </a:lnTo>
                  <a:lnTo>
                    <a:pt x="20135" y="9087"/>
                  </a:lnTo>
                  <a:lnTo>
                    <a:pt x="19970" y="9087"/>
                  </a:lnTo>
                  <a:lnTo>
                    <a:pt x="19641" y="9433"/>
                  </a:lnTo>
                  <a:lnTo>
                    <a:pt x="19476" y="9381"/>
                  </a:lnTo>
                  <a:lnTo>
                    <a:pt x="19229" y="9727"/>
                  </a:lnTo>
                  <a:lnTo>
                    <a:pt x="19345" y="9865"/>
                  </a:lnTo>
                  <a:lnTo>
                    <a:pt x="19262" y="10004"/>
                  </a:lnTo>
                  <a:lnTo>
                    <a:pt x="19147" y="9935"/>
                  </a:lnTo>
                  <a:lnTo>
                    <a:pt x="19015" y="10125"/>
                  </a:lnTo>
                  <a:lnTo>
                    <a:pt x="18884" y="10004"/>
                  </a:lnTo>
                  <a:lnTo>
                    <a:pt x="18390" y="10177"/>
                  </a:lnTo>
                  <a:lnTo>
                    <a:pt x="18258" y="10592"/>
                  </a:lnTo>
                  <a:lnTo>
                    <a:pt x="18093" y="10783"/>
                  </a:lnTo>
                  <a:lnTo>
                    <a:pt x="17978" y="11215"/>
                  </a:lnTo>
                  <a:lnTo>
                    <a:pt x="17929" y="11129"/>
                  </a:lnTo>
                  <a:lnTo>
                    <a:pt x="17731" y="11215"/>
                  </a:lnTo>
                  <a:lnTo>
                    <a:pt x="17698" y="10904"/>
                  </a:lnTo>
                  <a:lnTo>
                    <a:pt x="17303" y="10696"/>
                  </a:lnTo>
                  <a:lnTo>
                    <a:pt x="17303" y="10419"/>
                  </a:lnTo>
                  <a:lnTo>
                    <a:pt x="17105" y="10160"/>
                  </a:lnTo>
                  <a:lnTo>
                    <a:pt x="16859" y="10350"/>
                  </a:lnTo>
                  <a:lnTo>
                    <a:pt x="16579" y="10298"/>
                  </a:lnTo>
                  <a:lnTo>
                    <a:pt x="16529" y="10419"/>
                  </a:lnTo>
                  <a:lnTo>
                    <a:pt x="16398" y="10333"/>
                  </a:lnTo>
                  <a:lnTo>
                    <a:pt x="16101" y="10437"/>
                  </a:lnTo>
                  <a:lnTo>
                    <a:pt x="15904" y="10869"/>
                  </a:lnTo>
                  <a:lnTo>
                    <a:pt x="15706" y="10817"/>
                  </a:lnTo>
                  <a:lnTo>
                    <a:pt x="15640" y="10921"/>
                  </a:lnTo>
                  <a:lnTo>
                    <a:pt x="15443" y="10817"/>
                  </a:lnTo>
                  <a:lnTo>
                    <a:pt x="15278" y="10904"/>
                  </a:lnTo>
                  <a:lnTo>
                    <a:pt x="15245" y="10817"/>
                  </a:lnTo>
                  <a:lnTo>
                    <a:pt x="15146" y="11008"/>
                  </a:lnTo>
                  <a:lnTo>
                    <a:pt x="14982" y="11077"/>
                  </a:lnTo>
                  <a:lnTo>
                    <a:pt x="14817" y="11475"/>
                  </a:lnTo>
                  <a:lnTo>
                    <a:pt x="14702" y="11475"/>
                  </a:lnTo>
                  <a:lnTo>
                    <a:pt x="14620" y="11821"/>
                  </a:lnTo>
                  <a:lnTo>
                    <a:pt x="14488" y="11769"/>
                  </a:lnTo>
                  <a:lnTo>
                    <a:pt x="14455" y="11821"/>
                  </a:lnTo>
                  <a:lnTo>
                    <a:pt x="14274" y="11648"/>
                  </a:lnTo>
                  <a:lnTo>
                    <a:pt x="14191" y="11787"/>
                  </a:lnTo>
                  <a:lnTo>
                    <a:pt x="14076" y="11821"/>
                  </a:lnTo>
                  <a:lnTo>
                    <a:pt x="14076" y="12012"/>
                  </a:lnTo>
                  <a:lnTo>
                    <a:pt x="13829" y="11925"/>
                  </a:lnTo>
                  <a:lnTo>
                    <a:pt x="13780" y="12012"/>
                  </a:lnTo>
                  <a:lnTo>
                    <a:pt x="13533" y="11908"/>
                  </a:lnTo>
                  <a:lnTo>
                    <a:pt x="13566" y="12133"/>
                  </a:lnTo>
                  <a:lnTo>
                    <a:pt x="13418" y="12185"/>
                  </a:lnTo>
                  <a:lnTo>
                    <a:pt x="13368" y="12513"/>
                  </a:lnTo>
                  <a:lnTo>
                    <a:pt x="13253" y="12479"/>
                  </a:lnTo>
                  <a:lnTo>
                    <a:pt x="13204" y="12687"/>
                  </a:lnTo>
                  <a:lnTo>
                    <a:pt x="13088" y="12704"/>
                  </a:lnTo>
                  <a:lnTo>
                    <a:pt x="13237" y="12877"/>
                  </a:lnTo>
                  <a:lnTo>
                    <a:pt x="13088" y="12877"/>
                  </a:lnTo>
                  <a:lnTo>
                    <a:pt x="13088" y="13085"/>
                  </a:lnTo>
                  <a:lnTo>
                    <a:pt x="12940" y="13188"/>
                  </a:lnTo>
                  <a:lnTo>
                    <a:pt x="12990" y="13344"/>
                  </a:lnTo>
                  <a:lnTo>
                    <a:pt x="12858" y="13344"/>
                  </a:lnTo>
                  <a:lnTo>
                    <a:pt x="12578" y="13656"/>
                  </a:lnTo>
                  <a:lnTo>
                    <a:pt x="12710" y="13760"/>
                  </a:lnTo>
                  <a:lnTo>
                    <a:pt x="12693" y="13846"/>
                  </a:lnTo>
                  <a:lnTo>
                    <a:pt x="12463" y="14088"/>
                  </a:lnTo>
                  <a:lnTo>
                    <a:pt x="12331" y="14054"/>
                  </a:lnTo>
                  <a:lnTo>
                    <a:pt x="12413" y="14175"/>
                  </a:lnTo>
                  <a:lnTo>
                    <a:pt x="12282" y="14262"/>
                  </a:lnTo>
                  <a:lnTo>
                    <a:pt x="12249" y="14452"/>
                  </a:lnTo>
                  <a:lnTo>
                    <a:pt x="12134" y="14435"/>
                  </a:lnTo>
                  <a:lnTo>
                    <a:pt x="12216" y="14625"/>
                  </a:lnTo>
                  <a:lnTo>
                    <a:pt x="12117" y="14660"/>
                  </a:lnTo>
                  <a:lnTo>
                    <a:pt x="11952" y="14885"/>
                  </a:lnTo>
                  <a:lnTo>
                    <a:pt x="11985" y="15058"/>
                  </a:lnTo>
                  <a:lnTo>
                    <a:pt x="11837" y="15023"/>
                  </a:lnTo>
                  <a:lnTo>
                    <a:pt x="11755" y="15144"/>
                  </a:lnTo>
                  <a:lnTo>
                    <a:pt x="11755" y="15317"/>
                  </a:lnTo>
                  <a:lnTo>
                    <a:pt x="11623" y="15283"/>
                  </a:lnTo>
                  <a:lnTo>
                    <a:pt x="11508" y="15438"/>
                  </a:lnTo>
                  <a:lnTo>
                    <a:pt x="11409" y="15404"/>
                  </a:lnTo>
                  <a:lnTo>
                    <a:pt x="11343" y="15525"/>
                  </a:lnTo>
                  <a:lnTo>
                    <a:pt x="11162" y="15490"/>
                  </a:lnTo>
                  <a:lnTo>
                    <a:pt x="10882" y="15767"/>
                  </a:lnTo>
                  <a:lnTo>
                    <a:pt x="10800" y="15663"/>
                  </a:lnTo>
                  <a:lnTo>
                    <a:pt x="10784" y="15888"/>
                  </a:lnTo>
                  <a:lnTo>
                    <a:pt x="10619" y="15767"/>
                  </a:lnTo>
                  <a:lnTo>
                    <a:pt x="10586" y="16010"/>
                  </a:lnTo>
                  <a:lnTo>
                    <a:pt x="10915" y="16373"/>
                  </a:lnTo>
                  <a:lnTo>
                    <a:pt x="11409" y="17896"/>
                  </a:lnTo>
                  <a:lnTo>
                    <a:pt x="11590" y="17983"/>
                  </a:lnTo>
                  <a:lnTo>
                    <a:pt x="11590" y="18069"/>
                  </a:lnTo>
                  <a:lnTo>
                    <a:pt x="11705" y="18156"/>
                  </a:lnTo>
                  <a:lnTo>
                    <a:pt x="11837" y="18640"/>
                  </a:lnTo>
                  <a:lnTo>
                    <a:pt x="12166" y="18606"/>
                  </a:lnTo>
                  <a:lnTo>
                    <a:pt x="11985" y="19021"/>
                  </a:lnTo>
                  <a:lnTo>
                    <a:pt x="12084" y="19592"/>
                  </a:lnTo>
                  <a:lnTo>
                    <a:pt x="11985" y="19592"/>
                  </a:lnTo>
                  <a:lnTo>
                    <a:pt x="11920" y="19644"/>
                  </a:lnTo>
                  <a:lnTo>
                    <a:pt x="12002" y="19679"/>
                  </a:lnTo>
                  <a:lnTo>
                    <a:pt x="12002" y="19869"/>
                  </a:lnTo>
                  <a:lnTo>
                    <a:pt x="12117" y="19783"/>
                  </a:lnTo>
                  <a:lnTo>
                    <a:pt x="12134" y="19956"/>
                  </a:lnTo>
                  <a:lnTo>
                    <a:pt x="12035" y="20042"/>
                  </a:lnTo>
                  <a:lnTo>
                    <a:pt x="11903" y="19990"/>
                  </a:lnTo>
                  <a:lnTo>
                    <a:pt x="11821" y="20129"/>
                  </a:lnTo>
                  <a:lnTo>
                    <a:pt x="12002" y="20215"/>
                  </a:lnTo>
                  <a:lnTo>
                    <a:pt x="11903" y="20285"/>
                  </a:lnTo>
                  <a:lnTo>
                    <a:pt x="11738" y="20250"/>
                  </a:lnTo>
                  <a:lnTo>
                    <a:pt x="11705" y="20337"/>
                  </a:lnTo>
                  <a:lnTo>
                    <a:pt x="11837" y="20440"/>
                  </a:lnTo>
                  <a:lnTo>
                    <a:pt x="11738" y="20527"/>
                  </a:lnTo>
                  <a:lnTo>
                    <a:pt x="11738" y="20613"/>
                  </a:lnTo>
                  <a:lnTo>
                    <a:pt x="11541" y="20562"/>
                  </a:lnTo>
                  <a:lnTo>
                    <a:pt x="11491" y="20440"/>
                  </a:lnTo>
                  <a:lnTo>
                    <a:pt x="11376" y="20475"/>
                  </a:lnTo>
                  <a:lnTo>
                    <a:pt x="11261" y="20683"/>
                  </a:lnTo>
                  <a:lnTo>
                    <a:pt x="11047" y="20596"/>
                  </a:lnTo>
                  <a:lnTo>
                    <a:pt x="11080" y="20735"/>
                  </a:lnTo>
                  <a:lnTo>
                    <a:pt x="10965" y="20873"/>
                  </a:lnTo>
                  <a:lnTo>
                    <a:pt x="10882" y="20700"/>
                  </a:lnTo>
                  <a:lnTo>
                    <a:pt x="10553" y="20769"/>
                  </a:lnTo>
                  <a:lnTo>
                    <a:pt x="10537" y="20856"/>
                  </a:lnTo>
                  <a:lnTo>
                    <a:pt x="10701" y="20994"/>
                  </a:lnTo>
                  <a:lnTo>
                    <a:pt x="10668" y="21115"/>
                  </a:lnTo>
                  <a:lnTo>
                    <a:pt x="10339" y="21133"/>
                  </a:lnTo>
                  <a:lnTo>
                    <a:pt x="10257" y="21219"/>
                  </a:lnTo>
                  <a:lnTo>
                    <a:pt x="10339" y="21427"/>
                  </a:lnTo>
                  <a:lnTo>
                    <a:pt x="10076" y="21427"/>
                  </a:lnTo>
                  <a:lnTo>
                    <a:pt x="9993" y="21531"/>
                  </a:lnTo>
                  <a:lnTo>
                    <a:pt x="9763" y="21306"/>
                  </a:lnTo>
                  <a:lnTo>
                    <a:pt x="9351" y="21565"/>
                  </a:lnTo>
                  <a:lnTo>
                    <a:pt x="9252" y="21444"/>
                  </a:lnTo>
                  <a:lnTo>
                    <a:pt x="9055" y="21600"/>
                  </a:lnTo>
                  <a:lnTo>
                    <a:pt x="9055" y="21427"/>
                  </a:lnTo>
                  <a:lnTo>
                    <a:pt x="8791" y="21444"/>
                  </a:lnTo>
                  <a:lnTo>
                    <a:pt x="8479" y="21254"/>
                  </a:lnTo>
                  <a:lnTo>
                    <a:pt x="8512" y="21046"/>
                  </a:lnTo>
                  <a:lnTo>
                    <a:pt x="8347" y="20942"/>
                  </a:lnTo>
                  <a:lnTo>
                    <a:pt x="8182" y="20942"/>
                  </a:lnTo>
                  <a:lnTo>
                    <a:pt x="7968" y="21046"/>
                  </a:lnTo>
                  <a:lnTo>
                    <a:pt x="7672" y="21029"/>
                  </a:lnTo>
                  <a:lnTo>
                    <a:pt x="7606" y="20787"/>
                  </a:lnTo>
                  <a:lnTo>
                    <a:pt x="7343" y="20735"/>
                  </a:lnTo>
                  <a:lnTo>
                    <a:pt x="7343" y="20562"/>
                  </a:lnTo>
                  <a:lnTo>
                    <a:pt x="7211" y="20440"/>
                  </a:lnTo>
                  <a:lnTo>
                    <a:pt x="7096" y="20562"/>
                  </a:lnTo>
                  <a:lnTo>
                    <a:pt x="7145" y="20648"/>
                  </a:lnTo>
                  <a:lnTo>
                    <a:pt x="7129" y="20769"/>
                  </a:lnTo>
                  <a:lnTo>
                    <a:pt x="6964" y="20648"/>
                  </a:lnTo>
                  <a:lnTo>
                    <a:pt x="6470" y="20769"/>
                  </a:lnTo>
                  <a:lnTo>
                    <a:pt x="6305" y="21029"/>
                  </a:lnTo>
                  <a:lnTo>
                    <a:pt x="6174" y="20787"/>
                  </a:lnTo>
                  <a:lnTo>
                    <a:pt x="6108" y="20787"/>
                  </a:lnTo>
                  <a:lnTo>
                    <a:pt x="6059" y="20873"/>
                  </a:lnTo>
                  <a:lnTo>
                    <a:pt x="6141" y="21133"/>
                  </a:lnTo>
                  <a:lnTo>
                    <a:pt x="6009" y="21167"/>
                  </a:lnTo>
                  <a:lnTo>
                    <a:pt x="5943" y="21288"/>
                  </a:lnTo>
                  <a:lnTo>
                    <a:pt x="5729" y="21288"/>
                  </a:lnTo>
                  <a:lnTo>
                    <a:pt x="5630" y="21565"/>
                  </a:lnTo>
                  <a:lnTo>
                    <a:pt x="5351" y="21513"/>
                  </a:lnTo>
                  <a:lnTo>
                    <a:pt x="5268" y="21306"/>
                  </a:lnTo>
                  <a:lnTo>
                    <a:pt x="5021" y="21392"/>
                  </a:lnTo>
                  <a:lnTo>
                    <a:pt x="5071" y="21219"/>
                  </a:lnTo>
                  <a:lnTo>
                    <a:pt x="4972" y="21046"/>
                  </a:lnTo>
                  <a:lnTo>
                    <a:pt x="4824" y="21202"/>
                  </a:lnTo>
                  <a:lnTo>
                    <a:pt x="4692" y="21167"/>
                  </a:lnTo>
                  <a:lnTo>
                    <a:pt x="4478" y="21288"/>
                  </a:lnTo>
                  <a:lnTo>
                    <a:pt x="4264" y="20960"/>
                  </a:lnTo>
                  <a:lnTo>
                    <a:pt x="4099" y="20873"/>
                  </a:lnTo>
                  <a:lnTo>
                    <a:pt x="3902" y="20856"/>
                  </a:lnTo>
                  <a:lnTo>
                    <a:pt x="3803" y="20960"/>
                  </a:lnTo>
                  <a:lnTo>
                    <a:pt x="3523" y="20562"/>
                  </a:lnTo>
                  <a:lnTo>
                    <a:pt x="3359" y="20527"/>
                  </a:lnTo>
                  <a:lnTo>
                    <a:pt x="2980" y="19869"/>
                  </a:lnTo>
                  <a:lnTo>
                    <a:pt x="2848" y="19783"/>
                  </a:lnTo>
                  <a:lnTo>
                    <a:pt x="2766" y="19817"/>
                  </a:lnTo>
                  <a:lnTo>
                    <a:pt x="2733" y="19385"/>
                  </a:lnTo>
                  <a:lnTo>
                    <a:pt x="2535" y="19419"/>
                  </a:lnTo>
                  <a:lnTo>
                    <a:pt x="2371" y="19212"/>
                  </a:lnTo>
                  <a:lnTo>
                    <a:pt x="2404" y="19073"/>
                  </a:lnTo>
                  <a:lnTo>
                    <a:pt x="2288" y="18935"/>
                  </a:lnTo>
                  <a:lnTo>
                    <a:pt x="2190" y="18952"/>
                  </a:lnTo>
                  <a:lnTo>
                    <a:pt x="2074" y="18588"/>
                  </a:lnTo>
                  <a:lnTo>
                    <a:pt x="1943" y="18467"/>
                  </a:lnTo>
                  <a:lnTo>
                    <a:pt x="1943" y="18363"/>
                  </a:lnTo>
                  <a:lnTo>
                    <a:pt x="1811" y="18121"/>
                  </a:lnTo>
                  <a:lnTo>
                    <a:pt x="1778" y="17844"/>
                  </a:lnTo>
                  <a:lnTo>
                    <a:pt x="1317" y="17723"/>
                  </a:lnTo>
                  <a:lnTo>
                    <a:pt x="1251" y="17325"/>
                  </a:lnTo>
                  <a:lnTo>
                    <a:pt x="1037" y="17377"/>
                  </a:lnTo>
                  <a:lnTo>
                    <a:pt x="790" y="17013"/>
                  </a:lnTo>
                  <a:lnTo>
                    <a:pt x="609" y="16944"/>
                  </a:lnTo>
                  <a:lnTo>
                    <a:pt x="609" y="16858"/>
                  </a:lnTo>
                  <a:lnTo>
                    <a:pt x="362" y="16840"/>
                  </a:lnTo>
                  <a:lnTo>
                    <a:pt x="0" y="16235"/>
                  </a:lnTo>
                  <a:lnTo>
                    <a:pt x="0" y="15975"/>
                  </a:lnTo>
                  <a:lnTo>
                    <a:pt x="2206" y="10558"/>
                  </a:lnTo>
                  <a:lnTo>
                    <a:pt x="1910" y="10437"/>
                  </a:lnTo>
                  <a:lnTo>
                    <a:pt x="2074" y="9865"/>
                  </a:lnTo>
                  <a:lnTo>
                    <a:pt x="1992" y="9779"/>
                  </a:lnTo>
                  <a:lnTo>
                    <a:pt x="2124" y="9588"/>
                  </a:lnTo>
                  <a:lnTo>
                    <a:pt x="2354" y="8844"/>
                  </a:lnTo>
                  <a:lnTo>
                    <a:pt x="2157" y="8758"/>
                  </a:lnTo>
                  <a:lnTo>
                    <a:pt x="2074" y="8550"/>
                  </a:lnTo>
                  <a:lnTo>
                    <a:pt x="2206" y="8550"/>
                  </a:lnTo>
                  <a:lnTo>
                    <a:pt x="2288" y="8412"/>
                  </a:lnTo>
                  <a:lnTo>
                    <a:pt x="2453" y="8429"/>
                  </a:lnTo>
                  <a:lnTo>
                    <a:pt x="2700" y="7494"/>
                  </a:lnTo>
                  <a:lnTo>
                    <a:pt x="2898" y="7425"/>
                  </a:lnTo>
                  <a:lnTo>
                    <a:pt x="3029" y="7148"/>
                  </a:lnTo>
                  <a:lnTo>
                    <a:pt x="2947" y="7010"/>
                  </a:lnTo>
                  <a:lnTo>
                    <a:pt x="3112" y="6837"/>
                  </a:lnTo>
                  <a:lnTo>
                    <a:pt x="3112" y="6681"/>
                  </a:lnTo>
                  <a:lnTo>
                    <a:pt x="3227" y="6681"/>
                  </a:lnTo>
                  <a:lnTo>
                    <a:pt x="3391" y="6490"/>
                  </a:lnTo>
                  <a:lnTo>
                    <a:pt x="3605" y="6369"/>
                  </a:lnTo>
                  <a:lnTo>
                    <a:pt x="3556" y="6196"/>
                  </a:lnTo>
                  <a:lnTo>
                    <a:pt x="3688" y="6006"/>
                  </a:lnTo>
                  <a:lnTo>
                    <a:pt x="3935" y="5971"/>
                  </a:lnTo>
                  <a:lnTo>
                    <a:pt x="4149" y="5625"/>
                  </a:lnTo>
                  <a:lnTo>
                    <a:pt x="4445" y="5538"/>
                  </a:lnTo>
                  <a:lnTo>
                    <a:pt x="4511" y="5452"/>
                  </a:lnTo>
                  <a:lnTo>
                    <a:pt x="4807" y="5417"/>
                  </a:lnTo>
                  <a:lnTo>
                    <a:pt x="4939" y="5244"/>
                  </a:lnTo>
                  <a:lnTo>
                    <a:pt x="5235" y="5452"/>
                  </a:lnTo>
                  <a:lnTo>
                    <a:pt x="5301" y="5106"/>
                  </a:lnTo>
                  <a:lnTo>
                    <a:pt x="5861" y="4760"/>
                  </a:lnTo>
                  <a:lnTo>
                    <a:pt x="6009" y="5088"/>
                  </a:lnTo>
                  <a:lnTo>
                    <a:pt x="6141" y="5088"/>
                  </a:lnTo>
                  <a:lnTo>
                    <a:pt x="6273" y="4967"/>
                  </a:lnTo>
                  <a:lnTo>
                    <a:pt x="6355" y="5140"/>
                  </a:lnTo>
                  <a:lnTo>
                    <a:pt x="6503" y="5106"/>
                  </a:lnTo>
                  <a:lnTo>
                    <a:pt x="6651" y="5677"/>
                  </a:lnTo>
                  <a:lnTo>
                    <a:pt x="6931" y="5417"/>
                  </a:lnTo>
                  <a:lnTo>
                    <a:pt x="6799" y="5313"/>
                  </a:lnTo>
                  <a:lnTo>
                    <a:pt x="6898" y="5192"/>
                  </a:lnTo>
                  <a:lnTo>
                    <a:pt x="6898" y="4933"/>
                  </a:lnTo>
                  <a:lnTo>
                    <a:pt x="7013" y="4915"/>
                  </a:lnTo>
                  <a:lnTo>
                    <a:pt x="7096" y="4742"/>
                  </a:lnTo>
                  <a:lnTo>
                    <a:pt x="7178" y="4760"/>
                  </a:lnTo>
                  <a:lnTo>
                    <a:pt x="7227" y="4621"/>
                  </a:lnTo>
                  <a:lnTo>
                    <a:pt x="7474" y="4483"/>
                  </a:lnTo>
                  <a:lnTo>
                    <a:pt x="7458" y="4275"/>
                  </a:lnTo>
                  <a:lnTo>
                    <a:pt x="7524" y="4050"/>
                  </a:lnTo>
                  <a:lnTo>
                    <a:pt x="7754" y="3963"/>
                  </a:lnTo>
                  <a:lnTo>
                    <a:pt x="7853" y="4050"/>
                  </a:lnTo>
                  <a:lnTo>
                    <a:pt x="7935" y="3790"/>
                  </a:lnTo>
                  <a:lnTo>
                    <a:pt x="8248" y="3912"/>
                  </a:lnTo>
                  <a:lnTo>
                    <a:pt x="8347" y="3825"/>
                  </a:lnTo>
                  <a:lnTo>
                    <a:pt x="8594" y="3842"/>
                  </a:lnTo>
                  <a:lnTo>
                    <a:pt x="8347" y="3617"/>
                  </a:lnTo>
                  <a:lnTo>
                    <a:pt x="8462" y="3392"/>
                  </a:lnTo>
                  <a:lnTo>
                    <a:pt x="8512" y="3444"/>
                  </a:lnTo>
                  <a:lnTo>
                    <a:pt x="8545" y="3185"/>
                  </a:lnTo>
                  <a:lnTo>
                    <a:pt x="8298" y="2873"/>
                  </a:lnTo>
                  <a:lnTo>
                    <a:pt x="8265" y="2562"/>
                  </a:lnTo>
                  <a:lnTo>
                    <a:pt x="8462" y="2562"/>
                  </a:lnTo>
                  <a:lnTo>
                    <a:pt x="8676" y="2250"/>
                  </a:lnTo>
                  <a:lnTo>
                    <a:pt x="8890" y="2337"/>
                  </a:lnTo>
                  <a:lnTo>
                    <a:pt x="8874" y="2042"/>
                  </a:lnTo>
                  <a:lnTo>
                    <a:pt x="9038" y="1748"/>
                  </a:lnTo>
                  <a:lnTo>
                    <a:pt x="9220" y="1731"/>
                  </a:lnTo>
                  <a:lnTo>
                    <a:pt x="9302" y="1835"/>
                  </a:lnTo>
                  <a:lnTo>
                    <a:pt x="9417" y="1610"/>
                  </a:lnTo>
                  <a:lnTo>
                    <a:pt x="9763" y="1385"/>
                  </a:lnTo>
                  <a:lnTo>
                    <a:pt x="9796" y="1488"/>
                  </a:lnTo>
                  <a:lnTo>
                    <a:pt x="9878" y="1471"/>
                  </a:lnTo>
                  <a:lnTo>
                    <a:pt x="9993" y="1333"/>
                  </a:lnTo>
                  <a:lnTo>
                    <a:pt x="10207" y="1471"/>
                  </a:lnTo>
                  <a:lnTo>
                    <a:pt x="10306" y="1073"/>
                  </a:lnTo>
                  <a:lnTo>
                    <a:pt x="10372" y="1212"/>
                  </a:lnTo>
                  <a:lnTo>
                    <a:pt x="10635" y="1419"/>
                  </a:lnTo>
                  <a:lnTo>
                    <a:pt x="10998" y="1350"/>
                  </a:lnTo>
                  <a:lnTo>
                    <a:pt x="11113" y="1437"/>
                  </a:lnTo>
                  <a:lnTo>
                    <a:pt x="11245" y="1350"/>
                  </a:lnTo>
                  <a:lnTo>
                    <a:pt x="11245" y="1575"/>
                  </a:lnTo>
                  <a:lnTo>
                    <a:pt x="11343" y="1644"/>
                  </a:lnTo>
                  <a:lnTo>
                    <a:pt x="11755" y="987"/>
                  </a:lnTo>
                  <a:lnTo>
                    <a:pt x="11870" y="987"/>
                  </a:lnTo>
                  <a:lnTo>
                    <a:pt x="12002" y="1246"/>
                  </a:lnTo>
                  <a:lnTo>
                    <a:pt x="12199" y="1350"/>
                  </a:lnTo>
                  <a:lnTo>
                    <a:pt x="12578" y="900"/>
                  </a:lnTo>
                  <a:lnTo>
                    <a:pt x="12545" y="606"/>
                  </a:lnTo>
                  <a:lnTo>
                    <a:pt x="12825" y="571"/>
                  </a:lnTo>
                  <a:lnTo>
                    <a:pt x="12792" y="415"/>
                  </a:lnTo>
                  <a:lnTo>
                    <a:pt x="12874" y="346"/>
                  </a:lnTo>
                  <a:lnTo>
                    <a:pt x="13039" y="329"/>
                  </a:lnTo>
                  <a:lnTo>
                    <a:pt x="13039" y="519"/>
                  </a:lnTo>
                  <a:lnTo>
                    <a:pt x="13418" y="467"/>
                  </a:lnTo>
                  <a:lnTo>
                    <a:pt x="13582" y="658"/>
                  </a:lnTo>
                  <a:lnTo>
                    <a:pt x="13648" y="415"/>
                  </a:lnTo>
                  <a:lnTo>
                    <a:pt x="14027" y="415"/>
                  </a:lnTo>
                  <a:lnTo>
                    <a:pt x="14076" y="208"/>
                  </a:lnTo>
                  <a:lnTo>
                    <a:pt x="14208" y="173"/>
                  </a:lnTo>
                  <a:lnTo>
                    <a:pt x="14290" y="0"/>
                  </a:lnTo>
                  <a:lnTo>
                    <a:pt x="14438" y="0"/>
                  </a:lnTo>
                  <a:lnTo>
                    <a:pt x="14521" y="121"/>
                  </a:lnTo>
                  <a:lnTo>
                    <a:pt x="14537" y="519"/>
                  </a:lnTo>
                  <a:lnTo>
                    <a:pt x="14620" y="571"/>
                  </a:lnTo>
                  <a:lnTo>
                    <a:pt x="14570" y="640"/>
                  </a:lnTo>
                  <a:lnTo>
                    <a:pt x="14982" y="917"/>
                  </a:lnTo>
                  <a:lnTo>
                    <a:pt x="14982" y="1160"/>
                  </a:lnTo>
                  <a:lnTo>
                    <a:pt x="15196" y="1160"/>
                  </a:lnTo>
                  <a:lnTo>
                    <a:pt x="15113" y="952"/>
                  </a:lnTo>
                  <a:lnTo>
                    <a:pt x="15229" y="952"/>
                  </a:lnTo>
                  <a:lnTo>
                    <a:pt x="15278" y="1177"/>
                  </a:lnTo>
                  <a:lnTo>
                    <a:pt x="15410" y="1350"/>
                  </a:lnTo>
                  <a:lnTo>
                    <a:pt x="15476" y="1125"/>
                  </a:lnTo>
                  <a:close/>
                </a:path>
              </a:pathLst>
            </a:cu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sz="1300"/>
              </a:pPr>
            </a:p>
          </p:txBody>
        </p:sp>
        <p:sp>
          <p:nvSpPr>
            <p:cNvPr id="342" name="Freeform 39"/>
            <p:cNvSpPr/>
            <p:nvPr/>
          </p:nvSpPr>
          <p:spPr>
            <a:xfrm>
              <a:off x="2693220" y="1747311"/>
              <a:ext cx="414840" cy="297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41" y="20412"/>
                  </a:moveTo>
                  <a:lnTo>
                    <a:pt x="2605" y="20070"/>
                  </a:lnTo>
                  <a:lnTo>
                    <a:pt x="2798" y="19793"/>
                  </a:lnTo>
                  <a:lnTo>
                    <a:pt x="2389" y="19614"/>
                  </a:lnTo>
                  <a:lnTo>
                    <a:pt x="2389" y="19451"/>
                  </a:lnTo>
                  <a:lnTo>
                    <a:pt x="2269" y="19370"/>
                  </a:lnTo>
                  <a:lnTo>
                    <a:pt x="2185" y="19419"/>
                  </a:lnTo>
                  <a:lnTo>
                    <a:pt x="2185" y="19500"/>
                  </a:lnTo>
                  <a:lnTo>
                    <a:pt x="1909" y="19451"/>
                  </a:lnTo>
                  <a:lnTo>
                    <a:pt x="2005" y="19289"/>
                  </a:lnTo>
                  <a:lnTo>
                    <a:pt x="2053" y="19044"/>
                  </a:lnTo>
                  <a:lnTo>
                    <a:pt x="2329" y="18963"/>
                  </a:lnTo>
                  <a:lnTo>
                    <a:pt x="2389" y="18686"/>
                  </a:lnTo>
                  <a:lnTo>
                    <a:pt x="2461" y="18800"/>
                  </a:lnTo>
                  <a:lnTo>
                    <a:pt x="2702" y="18800"/>
                  </a:lnTo>
                  <a:lnTo>
                    <a:pt x="2726" y="18556"/>
                  </a:lnTo>
                  <a:lnTo>
                    <a:pt x="2569" y="18393"/>
                  </a:lnTo>
                  <a:lnTo>
                    <a:pt x="2545" y="18296"/>
                  </a:lnTo>
                  <a:lnTo>
                    <a:pt x="2485" y="18296"/>
                  </a:lnTo>
                  <a:lnTo>
                    <a:pt x="2521" y="17905"/>
                  </a:lnTo>
                  <a:lnTo>
                    <a:pt x="2209" y="17645"/>
                  </a:lnTo>
                  <a:lnTo>
                    <a:pt x="1789" y="17612"/>
                  </a:lnTo>
                  <a:lnTo>
                    <a:pt x="1825" y="17726"/>
                  </a:lnTo>
                  <a:lnTo>
                    <a:pt x="1633" y="17352"/>
                  </a:lnTo>
                  <a:lnTo>
                    <a:pt x="1153" y="17352"/>
                  </a:lnTo>
                  <a:lnTo>
                    <a:pt x="576" y="17563"/>
                  </a:lnTo>
                  <a:lnTo>
                    <a:pt x="120" y="17498"/>
                  </a:lnTo>
                  <a:lnTo>
                    <a:pt x="0" y="17368"/>
                  </a:lnTo>
                  <a:lnTo>
                    <a:pt x="24" y="17026"/>
                  </a:lnTo>
                  <a:lnTo>
                    <a:pt x="120" y="17026"/>
                  </a:lnTo>
                  <a:lnTo>
                    <a:pt x="156" y="16912"/>
                  </a:lnTo>
                  <a:lnTo>
                    <a:pt x="456" y="16082"/>
                  </a:lnTo>
                  <a:lnTo>
                    <a:pt x="636" y="15724"/>
                  </a:lnTo>
                  <a:lnTo>
                    <a:pt x="660" y="15561"/>
                  </a:lnTo>
                  <a:lnTo>
                    <a:pt x="576" y="15463"/>
                  </a:lnTo>
                  <a:lnTo>
                    <a:pt x="672" y="15301"/>
                  </a:lnTo>
                  <a:lnTo>
                    <a:pt x="612" y="15073"/>
                  </a:lnTo>
                  <a:lnTo>
                    <a:pt x="780" y="14812"/>
                  </a:lnTo>
                  <a:lnTo>
                    <a:pt x="792" y="14682"/>
                  </a:lnTo>
                  <a:lnTo>
                    <a:pt x="1057" y="14682"/>
                  </a:lnTo>
                  <a:lnTo>
                    <a:pt x="1117" y="14601"/>
                  </a:lnTo>
                  <a:lnTo>
                    <a:pt x="1033" y="14291"/>
                  </a:lnTo>
                  <a:lnTo>
                    <a:pt x="1189" y="14129"/>
                  </a:lnTo>
                  <a:lnTo>
                    <a:pt x="1309" y="14129"/>
                  </a:lnTo>
                  <a:lnTo>
                    <a:pt x="1357" y="14243"/>
                  </a:lnTo>
                  <a:lnTo>
                    <a:pt x="1873" y="14438"/>
                  </a:lnTo>
                  <a:lnTo>
                    <a:pt x="1933" y="14112"/>
                  </a:lnTo>
                  <a:lnTo>
                    <a:pt x="1789" y="14112"/>
                  </a:lnTo>
                  <a:lnTo>
                    <a:pt x="1729" y="13819"/>
                  </a:lnTo>
                  <a:lnTo>
                    <a:pt x="1549" y="13657"/>
                  </a:lnTo>
                  <a:lnTo>
                    <a:pt x="1645" y="13543"/>
                  </a:lnTo>
                  <a:lnTo>
                    <a:pt x="1645" y="13331"/>
                  </a:lnTo>
                  <a:lnTo>
                    <a:pt x="1609" y="13022"/>
                  </a:lnTo>
                  <a:lnTo>
                    <a:pt x="1465" y="12843"/>
                  </a:lnTo>
                  <a:lnTo>
                    <a:pt x="1489" y="12599"/>
                  </a:lnTo>
                  <a:lnTo>
                    <a:pt x="1417" y="12387"/>
                  </a:lnTo>
                  <a:lnTo>
                    <a:pt x="1645" y="12224"/>
                  </a:lnTo>
                  <a:lnTo>
                    <a:pt x="1729" y="12013"/>
                  </a:lnTo>
                  <a:lnTo>
                    <a:pt x="1945" y="12192"/>
                  </a:lnTo>
                  <a:lnTo>
                    <a:pt x="2065" y="11850"/>
                  </a:lnTo>
                  <a:lnTo>
                    <a:pt x="2702" y="11948"/>
                  </a:lnTo>
                  <a:lnTo>
                    <a:pt x="2726" y="11899"/>
                  </a:lnTo>
                  <a:lnTo>
                    <a:pt x="2641" y="11736"/>
                  </a:lnTo>
                  <a:lnTo>
                    <a:pt x="2702" y="11410"/>
                  </a:lnTo>
                  <a:lnTo>
                    <a:pt x="2978" y="11117"/>
                  </a:lnTo>
                  <a:lnTo>
                    <a:pt x="3242" y="11443"/>
                  </a:lnTo>
                  <a:lnTo>
                    <a:pt x="3362" y="11492"/>
                  </a:lnTo>
                  <a:lnTo>
                    <a:pt x="3554" y="11248"/>
                  </a:lnTo>
                  <a:lnTo>
                    <a:pt x="3758" y="11199"/>
                  </a:lnTo>
                  <a:lnTo>
                    <a:pt x="3782" y="11003"/>
                  </a:lnTo>
                  <a:lnTo>
                    <a:pt x="3962" y="11036"/>
                  </a:lnTo>
                  <a:lnTo>
                    <a:pt x="4058" y="10824"/>
                  </a:lnTo>
                  <a:lnTo>
                    <a:pt x="4058" y="10710"/>
                  </a:lnTo>
                  <a:lnTo>
                    <a:pt x="3974" y="10629"/>
                  </a:lnTo>
                  <a:lnTo>
                    <a:pt x="3962" y="10759"/>
                  </a:lnTo>
                  <a:lnTo>
                    <a:pt x="3962" y="10548"/>
                  </a:lnTo>
                  <a:lnTo>
                    <a:pt x="4082" y="10466"/>
                  </a:lnTo>
                  <a:lnTo>
                    <a:pt x="4082" y="10255"/>
                  </a:lnTo>
                  <a:lnTo>
                    <a:pt x="4214" y="10255"/>
                  </a:lnTo>
                  <a:lnTo>
                    <a:pt x="4190" y="10173"/>
                  </a:lnTo>
                  <a:lnTo>
                    <a:pt x="4310" y="9962"/>
                  </a:lnTo>
                  <a:lnTo>
                    <a:pt x="4130" y="9685"/>
                  </a:lnTo>
                  <a:lnTo>
                    <a:pt x="3974" y="9718"/>
                  </a:lnTo>
                  <a:lnTo>
                    <a:pt x="4022" y="9425"/>
                  </a:lnTo>
                  <a:lnTo>
                    <a:pt x="4118" y="9441"/>
                  </a:lnTo>
                  <a:lnTo>
                    <a:pt x="4118" y="9278"/>
                  </a:lnTo>
                  <a:lnTo>
                    <a:pt x="4190" y="9229"/>
                  </a:lnTo>
                  <a:lnTo>
                    <a:pt x="4118" y="9180"/>
                  </a:lnTo>
                  <a:lnTo>
                    <a:pt x="4130" y="8855"/>
                  </a:lnTo>
                  <a:lnTo>
                    <a:pt x="4490" y="8985"/>
                  </a:lnTo>
                  <a:lnTo>
                    <a:pt x="4659" y="8708"/>
                  </a:lnTo>
                  <a:lnTo>
                    <a:pt x="4887" y="8708"/>
                  </a:lnTo>
                  <a:lnTo>
                    <a:pt x="4851" y="8611"/>
                  </a:lnTo>
                  <a:lnTo>
                    <a:pt x="4947" y="8708"/>
                  </a:lnTo>
                  <a:lnTo>
                    <a:pt x="5151" y="8692"/>
                  </a:lnTo>
                  <a:lnTo>
                    <a:pt x="5175" y="8171"/>
                  </a:lnTo>
                  <a:lnTo>
                    <a:pt x="5127" y="7992"/>
                  </a:lnTo>
                  <a:lnTo>
                    <a:pt x="5211" y="7683"/>
                  </a:lnTo>
                  <a:lnTo>
                    <a:pt x="5175" y="7618"/>
                  </a:lnTo>
                  <a:lnTo>
                    <a:pt x="5295" y="7536"/>
                  </a:lnTo>
                  <a:lnTo>
                    <a:pt x="5307" y="7211"/>
                  </a:lnTo>
                  <a:lnTo>
                    <a:pt x="5391" y="7129"/>
                  </a:lnTo>
                  <a:lnTo>
                    <a:pt x="5583" y="7048"/>
                  </a:lnTo>
                  <a:lnTo>
                    <a:pt x="5727" y="7178"/>
                  </a:lnTo>
                  <a:lnTo>
                    <a:pt x="5943" y="7064"/>
                  </a:lnTo>
                  <a:lnTo>
                    <a:pt x="6063" y="6902"/>
                  </a:lnTo>
                  <a:lnTo>
                    <a:pt x="6159" y="6983"/>
                  </a:lnTo>
                  <a:lnTo>
                    <a:pt x="6147" y="6755"/>
                  </a:lnTo>
                  <a:lnTo>
                    <a:pt x="6267" y="6690"/>
                  </a:lnTo>
                  <a:lnTo>
                    <a:pt x="6364" y="6723"/>
                  </a:lnTo>
                  <a:lnTo>
                    <a:pt x="6580" y="6430"/>
                  </a:lnTo>
                  <a:lnTo>
                    <a:pt x="6724" y="6446"/>
                  </a:lnTo>
                  <a:lnTo>
                    <a:pt x="6784" y="6364"/>
                  </a:lnTo>
                  <a:lnTo>
                    <a:pt x="6796" y="6430"/>
                  </a:lnTo>
                  <a:lnTo>
                    <a:pt x="7000" y="6316"/>
                  </a:lnTo>
                  <a:lnTo>
                    <a:pt x="7024" y="6267"/>
                  </a:lnTo>
                  <a:lnTo>
                    <a:pt x="7060" y="6283"/>
                  </a:lnTo>
                  <a:lnTo>
                    <a:pt x="7180" y="6039"/>
                  </a:lnTo>
                  <a:lnTo>
                    <a:pt x="7336" y="6202"/>
                  </a:lnTo>
                  <a:lnTo>
                    <a:pt x="7396" y="6185"/>
                  </a:lnTo>
                  <a:lnTo>
                    <a:pt x="7600" y="6283"/>
                  </a:lnTo>
                  <a:lnTo>
                    <a:pt x="7672" y="6185"/>
                  </a:lnTo>
                  <a:lnTo>
                    <a:pt x="7672" y="5860"/>
                  </a:lnTo>
                  <a:lnTo>
                    <a:pt x="7852" y="5583"/>
                  </a:lnTo>
                  <a:lnTo>
                    <a:pt x="7840" y="5404"/>
                  </a:lnTo>
                  <a:lnTo>
                    <a:pt x="7972" y="5258"/>
                  </a:lnTo>
                  <a:lnTo>
                    <a:pt x="8020" y="5095"/>
                  </a:lnTo>
                  <a:lnTo>
                    <a:pt x="7936" y="4997"/>
                  </a:lnTo>
                  <a:lnTo>
                    <a:pt x="8032" y="4867"/>
                  </a:lnTo>
                  <a:lnTo>
                    <a:pt x="8056" y="4558"/>
                  </a:lnTo>
                  <a:lnTo>
                    <a:pt x="7936" y="4395"/>
                  </a:lnTo>
                  <a:lnTo>
                    <a:pt x="8153" y="4020"/>
                  </a:lnTo>
                  <a:lnTo>
                    <a:pt x="7960" y="3939"/>
                  </a:lnTo>
                  <a:lnTo>
                    <a:pt x="7900" y="3679"/>
                  </a:lnTo>
                  <a:lnTo>
                    <a:pt x="7912" y="3158"/>
                  </a:lnTo>
                  <a:lnTo>
                    <a:pt x="7936" y="3223"/>
                  </a:lnTo>
                  <a:lnTo>
                    <a:pt x="8092" y="3109"/>
                  </a:lnTo>
                  <a:lnTo>
                    <a:pt x="8189" y="3142"/>
                  </a:lnTo>
                  <a:lnTo>
                    <a:pt x="8297" y="2995"/>
                  </a:lnTo>
                  <a:lnTo>
                    <a:pt x="8369" y="3158"/>
                  </a:lnTo>
                  <a:lnTo>
                    <a:pt x="8333" y="3321"/>
                  </a:lnTo>
                  <a:lnTo>
                    <a:pt x="8513" y="3239"/>
                  </a:lnTo>
                  <a:lnTo>
                    <a:pt x="8573" y="3435"/>
                  </a:lnTo>
                  <a:lnTo>
                    <a:pt x="8777" y="3483"/>
                  </a:lnTo>
                  <a:lnTo>
                    <a:pt x="8849" y="3223"/>
                  </a:lnTo>
                  <a:lnTo>
                    <a:pt x="9005" y="3223"/>
                  </a:lnTo>
                  <a:lnTo>
                    <a:pt x="9053" y="3109"/>
                  </a:lnTo>
                  <a:lnTo>
                    <a:pt x="9149" y="3076"/>
                  </a:lnTo>
                  <a:lnTo>
                    <a:pt x="9089" y="2832"/>
                  </a:lnTo>
                  <a:lnTo>
                    <a:pt x="9125" y="2751"/>
                  </a:lnTo>
                  <a:lnTo>
                    <a:pt x="9173" y="2751"/>
                  </a:lnTo>
                  <a:lnTo>
                    <a:pt x="9269" y="2979"/>
                  </a:lnTo>
                  <a:lnTo>
                    <a:pt x="9389" y="2735"/>
                  </a:lnTo>
                  <a:lnTo>
                    <a:pt x="9749" y="2621"/>
                  </a:lnTo>
                  <a:lnTo>
                    <a:pt x="9869" y="2735"/>
                  </a:lnTo>
                  <a:lnTo>
                    <a:pt x="9881" y="2621"/>
                  </a:lnTo>
                  <a:lnTo>
                    <a:pt x="9845" y="2539"/>
                  </a:lnTo>
                  <a:lnTo>
                    <a:pt x="9930" y="2425"/>
                  </a:lnTo>
                  <a:lnTo>
                    <a:pt x="10026" y="2539"/>
                  </a:lnTo>
                  <a:lnTo>
                    <a:pt x="10026" y="2702"/>
                  </a:lnTo>
                  <a:lnTo>
                    <a:pt x="10218" y="2751"/>
                  </a:lnTo>
                  <a:lnTo>
                    <a:pt x="10266" y="2979"/>
                  </a:lnTo>
                  <a:lnTo>
                    <a:pt x="10482" y="2995"/>
                  </a:lnTo>
                  <a:lnTo>
                    <a:pt x="10638" y="2897"/>
                  </a:lnTo>
                  <a:lnTo>
                    <a:pt x="10758" y="2897"/>
                  </a:lnTo>
                  <a:lnTo>
                    <a:pt x="10878" y="2995"/>
                  </a:lnTo>
                  <a:lnTo>
                    <a:pt x="10854" y="3190"/>
                  </a:lnTo>
                  <a:lnTo>
                    <a:pt x="11082" y="3369"/>
                  </a:lnTo>
                  <a:lnTo>
                    <a:pt x="11274" y="3353"/>
                  </a:lnTo>
                  <a:lnTo>
                    <a:pt x="11274" y="3516"/>
                  </a:lnTo>
                  <a:lnTo>
                    <a:pt x="11418" y="3369"/>
                  </a:lnTo>
                  <a:lnTo>
                    <a:pt x="11490" y="3483"/>
                  </a:lnTo>
                  <a:lnTo>
                    <a:pt x="11791" y="3239"/>
                  </a:lnTo>
                  <a:lnTo>
                    <a:pt x="11959" y="3451"/>
                  </a:lnTo>
                  <a:lnTo>
                    <a:pt x="12019" y="3353"/>
                  </a:lnTo>
                  <a:lnTo>
                    <a:pt x="12211" y="3353"/>
                  </a:lnTo>
                  <a:lnTo>
                    <a:pt x="12151" y="3158"/>
                  </a:lnTo>
                  <a:lnTo>
                    <a:pt x="12211" y="3076"/>
                  </a:lnTo>
                  <a:lnTo>
                    <a:pt x="12451" y="3060"/>
                  </a:lnTo>
                  <a:lnTo>
                    <a:pt x="12475" y="2946"/>
                  </a:lnTo>
                  <a:lnTo>
                    <a:pt x="12355" y="2816"/>
                  </a:lnTo>
                  <a:lnTo>
                    <a:pt x="12367" y="2735"/>
                  </a:lnTo>
                  <a:lnTo>
                    <a:pt x="12607" y="2669"/>
                  </a:lnTo>
                  <a:lnTo>
                    <a:pt x="12667" y="2832"/>
                  </a:lnTo>
                  <a:lnTo>
                    <a:pt x="12751" y="2702"/>
                  </a:lnTo>
                  <a:lnTo>
                    <a:pt x="12727" y="2572"/>
                  </a:lnTo>
                  <a:lnTo>
                    <a:pt x="12883" y="2653"/>
                  </a:lnTo>
                  <a:lnTo>
                    <a:pt x="12967" y="2458"/>
                  </a:lnTo>
                  <a:lnTo>
                    <a:pt x="13051" y="2425"/>
                  </a:lnTo>
                  <a:lnTo>
                    <a:pt x="13087" y="2539"/>
                  </a:lnTo>
                  <a:lnTo>
                    <a:pt x="13231" y="2588"/>
                  </a:lnTo>
                  <a:lnTo>
                    <a:pt x="13231" y="2507"/>
                  </a:lnTo>
                  <a:lnTo>
                    <a:pt x="13303" y="2425"/>
                  </a:lnTo>
                  <a:lnTo>
                    <a:pt x="13207" y="2328"/>
                  </a:lnTo>
                  <a:lnTo>
                    <a:pt x="13231" y="2246"/>
                  </a:lnTo>
                  <a:lnTo>
                    <a:pt x="13351" y="2279"/>
                  </a:lnTo>
                  <a:lnTo>
                    <a:pt x="13423" y="2214"/>
                  </a:lnTo>
                  <a:lnTo>
                    <a:pt x="13291" y="2132"/>
                  </a:lnTo>
                  <a:lnTo>
                    <a:pt x="13351" y="2002"/>
                  </a:lnTo>
                  <a:lnTo>
                    <a:pt x="13447" y="2051"/>
                  </a:lnTo>
                  <a:lnTo>
                    <a:pt x="13520" y="1970"/>
                  </a:lnTo>
                  <a:lnTo>
                    <a:pt x="13508" y="1807"/>
                  </a:lnTo>
                  <a:lnTo>
                    <a:pt x="13423" y="1888"/>
                  </a:lnTo>
                  <a:lnTo>
                    <a:pt x="13423" y="1709"/>
                  </a:lnTo>
                  <a:lnTo>
                    <a:pt x="13363" y="1677"/>
                  </a:lnTo>
                  <a:lnTo>
                    <a:pt x="13411" y="1628"/>
                  </a:lnTo>
                  <a:lnTo>
                    <a:pt x="13483" y="1709"/>
                  </a:lnTo>
                  <a:lnTo>
                    <a:pt x="13664" y="1563"/>
                  </a:lnTo>
                  <a:lnTo>
                    <a:pt x="13724" y="1628"/>
                  </a:lnTo>
                  <a:lnTo>
                    <a:pt x="13760" y="1888"/>
                  </a:lnTo>
                  <a:lnTo>
                    <a:pt x="13964" y="2035"/>
                  </a:lnTo>
                  <a:lnTo>
                    <a:pt x="14000" y="2246"/>
                  </a:lnTo>
                  <a:lnTo>
                    <a:pt x="14108" y="2279"/>
                  </a:lnTo>
                  <a:lnTo>
                    <a:pt x="14120" y="2507"/>
                  </a:lnTo>
                  <a:lnTo>
                    <a:pt x="14360" y="2735"/>
                  </a:lnTo>
                  <a:lnTo>
                    <a:pt x="14504" y="3060"/>
                  </a:lnTo>
                  <a:lnTo>
                    <a:pt x="14660" y="3142"/>
                  </a:lnTo>
                  <a:lnTo>
                    <a:pt x="15020" y="3060"/>
                  </a:lnTo>
                  <a:lnTo>
                    <a:pt x="15080" y="3272"/>
                  </a:lnTo>
                  <a:lnTo>
                    <a:pt x="15260" y="3353"/>
                  </a:lnTo>
                  <a:lnTo>
                    <a:pt x="15489" y="3321"/>
                  </a:lnTo>
                  <a:lnTo>
                    <a:pt x="15573" y="3435"/>
                  </a:lnTo>
                  <a:lnTo>
                    <a:pt x="15573" y="3028"/>
                  </a:lnTo>
                  <a:lnTo>
                    <a:pt x="15693" y="2946"/>
                  </a:lnTo>
                  <a:lnTo>
                    <a:pt x="15777" y="2653"/>
                  </a:lnTo>
                  <a:lnTo>
                    <a:pt x="15777" y="2490"/>
                  </a:lnTo>
                  <a:lnTo>
                    <a:pt x="15717" y="2344"/>
                  </a:lnTo>
                  <a:lnTo>
                    <a:pt x="15789" y="2197"/>
                  </a:lnTo>
                  <a:lnTo>
                    <a:pt x="15993" y="2116"/>
                  </a:lnTo>
                  <a:lnTo>
                    <a:pt x="16029" y="1791"/>
                  </a:lnTo>
                  <a:lnTo>
                    <a:pt x="15849" y="1465"/>
                  </a:lnTo>
                  <a:lnTo>
                    <a:pt x="15933" y="1302"/>
                  </a:lnTo>
                  <a:lnTo>
                    <a:pt x="16125" y="1302"/>
                  </a:lnTo>
                  <a:lnTo>
                    <a:pt x="16245" y="1172"/>
                  </a:lnTo>
                  <a:lnTo>
                    <a:pt x="16305" y="846"/>
                  </a:lnTo>
                  <a:lnTo>
                    <a:pt x="16413" y="700"/>
                  </a:lnTo>
                  <a:lnTo>
                    <a:pt x="16629" y="781"/>
                  </a:lnTo>
                  <a:lnTo>
                    <a:pt x="16845" y="602"/>
                  </a:lnTo>
                  <a:lnTo>
                    <a:pt x="17182" y="700"/>
                  </a:lnTo>
                  <a:lnTo>
                    <a:pt x="17422" y="521"/>
                  </a:lnTo>
                  <a:lnTo>
                    <a:pt x="17722" y="439"/>
                  </a:lnTo>
                  <a:lnTo>
                    <a:pt x="17986" y="163"/>
                  </a:lnTo>
                  <a:lnTo>
                    <a:pt x="18094" y="146"/>
                  </a:lnTo>
                  <a:lnTo>
                    <a:pt x="18202" y="0"/>
                  </a:lnTo>
                  <a:lnTo>
                    <a:pt x="18274" y="65"/>
                  </a:lnTo>
                  <a:lnTo>
                    <a:pt x="18502" y="488"/>
                  </a:lnTo>
                  <a:lnTo>
                    <a:pt x="18502" y="781"/>
                  </a:lnTo>
                  <a:lnTo>
                    <a:pt x="18442" y="895"/>
                  </a:lnTo>
                  <a:lnTo>
                    <a:pt x="18502" y="944"/>
                  </a:lnTo>
                  <a:lnTo>
                    <a:pt x="18478" y="1058"/>
                  </a:lnTo>
                  <a:lnTo>
                    <a:pt x="18538" y="1091"/>
                  </a:lnTo>
                  <a:lnTo>
                    <a:pt x="18538" y="1302"/>
                  </a:lnTo>
                  <a:lnTo>
                    <a:pt x="18598" y="1302"/>
                  </a:lnTo>
                  <a:lnTo>
                    <a:pt x="18598" y="1416"/>
                  </a:lnTo>
                  <a:lnTo>
                    <a:pt x="18814" y="1546"/>
                  </a:lnTo>
                  <a:lnTo>
                    <a:pt x="18898" y="1546"/>
                  </a:lnTo>
                  <a:lnTo>
                    <a:pt x="18850" y="1416"/>
                  </a:lnTo>
                  <a:lnTo>
                    <a:pt x="18911" y="1416"/>
                  </a:lnTo>
                  <a:lnTo>
                    <a:pt x="19019" y="1628"/>
                  </a:lnTo>
                  <a:lnTo>
                    <a:pt x="19031" y="1921"/>
                  </a:lnTo>
                  <a:lnTo>
                    <a:pt x="18959" y="1888"/>
                  </a:lnTo>
                  <a:lnTo>
                    <a:pt x="18971" y="2002"/>
                  </a:lnTo>
                  <a:lnTo>
                    <a:pt x="18718" y="2197"/>
                  </a:lnTo>
                  <a:lnTo>
                    <a:pt x="18658" y="2621"/>
                  </a:lnTo>
                  <a:lnTo>
                    <a:pt x="18574" y="2588"/>
                  </a:lnTo>
                  <a:lnTo>
                    <a:pt x="18562" y="2702"/>
                  </a:lnTo>
                  <a:lnTo>
                    <a:pt x="18598" y="2816"/>
                  </a:lnTo>
                  <a:lnTo>
                    <a:pt x="18478" y="2946"/>
                  </a:lnTo>
                  <a:lnTo>
                    <a:pt x="18574" y="3028"/>
                  </a:lnTo>
                  <a:lnTo>
                    <a:pt x="18538" y="3060"/>
                  </a:lnTo>
                  <a:lnTo>
                    <a:pt x="18682" y="3142"/>
                  </a:lnTo>
                  <a:lnTo>
                    <a:pt x="18694" y="3190"/>
                  </a:lnTo>
                  <a:lnTo>
                    <a:pt x="18742" y="3142"/>
                  </a:lnTo>
                  <a:lnTo>
                    <a:pt x="18911" y="3142"/>
                  </a:lnTo>
                  <a:lnTo>
                    <a:pt x="19079" y="3272"/>
                  </a:lnTo>
                  <a:lnTo>
                    <a:pt x="19151" y="3402"/>
                  </a:lnTo>
                  <a:lnTo>
                    <a:pt x="19319" y="3239"/>
                  </a:lnTo>
                  <a:lnTo>
                    <a:pt x="19631" y="3142"/>
                  </a:lnTo>
                  <a:lnTo>
                    <a:pt x="19667" y="3239"/>
                  </a:lnTo>
                  <a:lnTo>
                    <a:pt x="19847" y="3353"/>
                  </a:lnTo>
                  <a:lnTo>
                    <a:pt x="19895" y="3483"/>
                  </a:lnTo>
                  <a:lnTo>
                    <a:pt x="20111" y="3402"/>
                  </a:lnTo>
                  <a:lnTo>
                    <a:pt x="20291" y="3679"/>
                  </a:lnTo>
                  <a:lnTo>
                    <a:pt x="20423" y="3597"/>
                  </a:lnTo>
                  <a:lnTo>
                    <a:pt x="20423" y="3532"/>
                  </a:lnTo>
                  <a:lnTo>
                    <a:pt x="20483" y="3565"/>
                  </a:lnTo>
                  <a:lnTo>
                    <a:pt x="20483" y="3695"/>
                  </a:lnTo>
                  <a:lnTo>
                    <a:pt x="20531" y="3679"/>
                  </a:lnTo>
                  <a:lnTo>
                    <a:pt x="20627" y="3858"/>
                  </a:lnTo>
                  <a:lnTo>
                    <a:pt x="20808" y="3923"/>
                  </a:lnTo>
                  <a:lnTo>
                    <a:pt x="20820" y="3890"/>
                  </a:lnTo>
                  <a:lnTo>
                    <a:pt x="20904" y="3923"/>
                  </a:lnTo>
                  <a:lnTo>
                    <a:pt x="20928" y="4004"/>
                  </a:lnTo>
                  <a:lnTo>
                    <a:pt x="20880" y="4053"/>
                  </a:lnTo>
                  <a:lnTo>
                    <a:pt x="20964" y="4086"/>
                  </a:lnTo>
                  <a:lnTo>
                    <a:pt x="20940" y="4216"/>
                  </a:lnTo>
                  <a:lnTo>
                    <a:pt x="21324" y="4379"/>
                  </a:lnTo>
                  <a:lnTo>
                    <a:pt x="21324" y="4460"/>
                  </a:lnTo>
                  <a:lnTo>
                    <a:pt x="21408" y="4509"/>
                  </a:lnTo>
                  <a:lnTo>
                    <a:pt x="21408" y="4623"/>
                  </a:lnTo>
                  <a:lnTo>
                    <a:pt x="21456" y="4672"/>
                  </a:lnTo>
                  <a:lnTo>
                    <a:pt x="21444" y="4883"/>
                  </a:lnTo>
                  <a:lnTo>
                    <a:pt x="21504" y="4965"/>
                  </a:lnTo>
                  <a:lnTo>
                    <a:pt x="21444" y="5127"/>
                  </a:lnTo>
                  <a:lnTo>
                    <a:pt x="21540" y="5209"/>
                  </a:lnTo>
                  <a:lnTo>
                    <a:pt x="21516" y="5339"/>
                  </a:lnTo>
                  <a:lnTo>
                    <a:pt x="21600" y="5485"/>
                  </a:lnTo>
                  <a:lnTo>
                    <a:pt x="21240" y="6283"/>
                  </a:lnTo>
                  <a:lnTo>
                    <a:pt x="20760" y="7097"/>
                  </a:lnTo>
                  <a:lnTo>
                    <a:pt x="20567" y="7341"/>
                  </a:lnTo>
                  <a:lnTo>
                    <a:pt x="20387" y="7341"/>
                  </a:lnTo>
                  <a:lnTo>
                    <a:pt x="20291" y="7455"/>
                  </a:lnTo>
                  <a:lnTo>
                    <a:pt x="19967" y="8074"/>
                  </a:lnTo>
                  <a:lnTo>
                    <a:pt x="19571" y="8497"/>
                  </a:lnTo>
                  <a:lnTo>
                    <a:pt x="19379" y="8611"/>
                  </a:lnTo>
                  <a:lnTo>
                    <a:pt x="19319" y="8822"/>
                  </a:lnTo>
                  <a:lnTo>
                    <a:pt x="19175" y="8953"/>
                  </a:lnTo>
                  <a:lnTo>
                    <a:pt x="19151" y="9197"/>
                  </a:lnTo>
                  <a:lnTo>
                    <a:pt x="19019" y="9311"/>
                  </a:lnTo>
                  <a:lnTo>
                    <a:pt x="18754" y="9897"/>
                  </a:lnTo>
                  <a:lnTo>
                    <a:pt x="18682" y="9962"/>
                  </a:lnTo>
                  <a:lnTo>
                    <a:pt x="18538" y="10173"/>
                  </a:lnTo>
                  <a:lnTo>
                    <a:pt x="18394" y="10597"/>
                  </a:lnTo>
                  <a:lnTo>
                    <a:pt x="18214" y="10824"/>
                  </a:lnTo>
                  <a:lnTo>
                    <a:pt x="17986" y="11329"/>
                  </a:lnTo>
                  <a:lnTo>
                    <a:pt x="17866" y="11459"/>
                  </a:lnTo>
                  <a:lnTo>
                    <a:pt x="17818" y="11622"/>
                  </a:lnTo>
                  <a:lnTo>
                    <a:pt x="17518" y="11948"/>
                  </a:lnTo>
                  <a:lnTo>
                    <a:pt x="17146" y="12680"/>
                  </a:lnTo>
                  <a:lnTo>
                    <a:pt x="17001" y="12761"/>
                  </a:lnTo>
                  <a:lnTo>
                    <a:pt x="16845" y="13136"/>
                  </a:lnTo>
                  <a:lnTo>
                    <a:pt x="16509" y="13429"/>
                  </a:lnTo>
                  <a:lnTo>
                    <a:pt x="16329" y="13819"/>
                  </a:lnTo>
                  <a:lnTo>
                    <a:pt x="15657" y="14357"/>
                  </a:lnTo>
                  <a:lnTo>
                    <a:pt x="15489" y="14894"/>
                  </a:lnTo>
                  <a:lnTo>
                    <a:pt x="15140" y="15236"/>
                  </a:lnTo>
                  <a:lnTo>
                    <a:pt x="15032" y="15398"/>
                  </a:lnTo>
                  <a:lnTo>
                    <a:pt x="15032" y="15480"/>
                  </a:lnTo>
                  <a:lnTo>
                    <a:pt x="14456" y="15968"/>
                  </a:lnTo>
                  <a:lnTo>
                    <a:pt x="14108" y="16489"/>
                  </a:lnTo>
                  <a:lnTo>
                    <a:pt x="12991" y="17726"/>
                  </a:lnTo>
                  <a:lnTo>
                    <a:pt x="12811" y="17807"/>
                  </a:lnTo>
                  <a:lnTo>
                    <a:pt x="12691" y="18052"/>
                  </a:lnTo>
                  <a:lnTo>
                    <a:pt x="12535" y="18100"/>
                  </a:lnTo>
                  <a:lnTo>
                    <a:pt x="12367" y="18296"/>
                  </a:lnTo>
                  <a:lnTo>
                    <a:pt x="12175" y="18345"/>
                  </a:lnTo>
                  <a:lnTo>
                    <a:pt x="11971" y="18589"/>
                  </a:lnTo>
                  <a:lnTo>
                    <a:pt x="11610" y="18719"/>
                  </a:lnTo>
                  <a:lnTo>
                    <a:pt x="11274" y="19044"/>
                  </a:lnTo>
                  <a:lnTo>
                    <a:pt x="10818" y="19337"/>
                  </a:lnTo>
                  <a:lnTo>
                    <a:pt x="10302" y="19289"/>
                  </a:lnTo>
                  <a:lnTo>
                    <a:pt x="9689" y="18996"/>
                  </a:lnTo>
                  <a:lnTo>
                    <a:pt x="8993" y="19093"/>
                  </a:lnTo>
                  <a:lnTo>
                    <a:pt x="8597" y="19419"/>
                  </a:lnTo>
                  <a:lnTo>
                    <a:pt x="8393" y="19793"/>
                  </a:lnTo>
                  <a:lnTo>
                    <a:pt x="8333" y="20233"/>
                  </a:lnTo>
                  <a:lnTo>
                    <a:pt x="8513" y="20412"/>
                  </a:lnTo>
                  <a:lnTo>
                    <a:pt x="8597" y="20656"/>
                  </a:lnTo>
                  <a:lnTo>
                    <a:pt x="8477" y="20640"/>
                  </a:lnTo>
                  <a:lnTo>
                    <a:pt x="8369" y="20770"/>
                  </a:lnTo>
                  <a:lnTo>
                    <a:pt x="7912" y="20656"/>
                  </a:lnTo>
                  <a:lnTo>
                    <a:pt x="7732" y="20688"/>
                  </a:lnTo>
                  <a:lnTo>
                    <a:pt x="7156" y="20330"/>
                  </a:lnTo>
                  <a:lnTo>
                    <a:pt x="6604" y="20363"/>
                  </a:lnTo>
                  <a:lnTo>
                    <a:pt x="6364" y="20575"/>
                  </a:lnTo>
                  <a:lnTo>
                    <a:pt x="6340" y="20933"/>
                  </a:lnTo>
                  <a:lnTo>
                    <a:pt x="6111" y="21258"/>
                  </a:lnTo>
                  <a:lnTo>
                    <a:pt x="6087" y="21388"/>
                  </a:lnTo>
                  <a:lnTo>
                    <a:pt x="6183" y="21519"/>
                  </a:lnTo>
                  <a:lnTo>
                    <a:pt x="6111" y="21519"/>
                  </a:lnTo>
                  <a:lnTo>
                    <a:pt x="6087" y="21600"/>
                  </a:lnTo>
                  <a:lnTo>
                    <a:pt x="5523" y="21421"/>
                  </a:lnTo>
                  <a:lnTo>
                    <a:pt x="5451" y="21421"/>
                  </a:lnTo>
                  <a:lnTo>
                    <a:pt x="5427" y="21502"/>
                  </a:lnTo>
                  <a:lnTo>
                    <a:pt x="5091" y="21388"/>
                  </a:lnTo>
                  <a:lnTo>
                    <a:pt x="4779" y="21030"/>
                  </a:lnTo>
                  <a:lnTo>
                    <a:pt x="4551" y="21030"/>
                  </a:lnTo>
                  <a:lnTo>
                    <a:pt x="4238" y="20819"/>
                  </a:lnTo>
                  <a:lnTo>
                    <a:pt x="3218" y="20656"/>
                  </a:lnTo>
                  <a:lnTo>
                    <a:pt x="2641" y="20412"/>
                  </a:lnTo>
                  <a:close/>
                </a:path>
              </a:pathLst>
            </a:cu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sz="1300"/>
              </a:pPr>
            </a:p>
          </p:txBody>
        </p:sp>
        <p:sp>
          <p:nvSpPr>
            <p:cNvPr id="343" name="Freeform 32"/>
            <p:cNvSpPr/>
            <p:nvPr/>
          </p:nvSpPr>
          <p:spPr>
            <a:xfrm>
              <a:off x="3542795" y="1821697"/>
              <a:ext cx="414840" cy="298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322" y="12244"/>
                  </a:moveTo>
                  <a:lnTo>
                    <a:pt x="21159" y="12137"/>
                  </a:lnTo>
                  <a:lnTo>
                    <a:pt x="21028" y="12309"/>
                  </a:lnTo>
                  <a:lnTo>
                    <a:pt x="21028" y="12568"/>
                  </a:lnTo>
                  <a:lnTo>
                    <a:pt x="20897" y="12632"/>
                  </a:lnTo>
                  <a:lnTo>
                    <a:pt x="20815" y="12632"/>
                  </a:lnTo>
                  <a:lnTo>
                    <a:pt x="20733" y="12352"/>
                  </a:lnTo>
                  <a:lnTo>
                    <a:pt x="20570" y="12417"/>
                  </a:lnTo>
                  <a:lnTo>
                    <a:pt x="20488" y="12632"/>
                  </a:lnTo>
                  <a:lnTo>
                    <a:pt x="20374" y="12460"/>
                  </a:lnTo>
                  <a:lnTo>
                    <a:pt x="20210" y="12632"/>
                  </a:lnTo>
                  <a:lnTo>
                    <a:pt x="19883" y="12395"/>
                  </a:lnTo>
                  <a:lnTo>
                    <a:pt x="19834" y="12611"/>
                  </a:lnTo>
                  <a:lnTo>
                    <a:pt x="19703" y="12719"/>
                  </a:lnTo>
                  <a:lnTo>
                    <a:pt x="19621" y="12611"/>
                  </a:lnTo>
                  <a:lnTo>
                    <a:pt x="19376" y="12826"/>
                  </a:lnTo>
                  <a:lnTo>
                    <a:pt x="19262" y="12740"/>
                  </a:lnTo>
                  <a:lnTo>
                    <a:pt x="19131" y="12913"/>
                  </a:lnTo>
                  <a:lnTo>
                    <a:pt x="19049" y="12632"/>
                  </a:lnTo>
                  <a:lnTo>
                    <a:pt x="18886" y="12460"/>
                  </a:lnTo>
                  <a:lnTo>
                    <a:pt x="18689" y="12719"/>
                  </a:lnTo>
                  <a:lnTo>
                    <a:pt x="18395" y="12826"/>
                  </a:lnTo>
                  <a:lnTo>
                    <a:pt x="18362" y="12848"/>
                  </a:lnTo>
                  <a:lnTo>
                    <a:pt x="18591" y="12848"/>
                  </a:lnTo>
                  <a:lnTo>
                    <a:pt x="18591" y="13020"/>
                  </a:lnTo>
                  <a:lnTo>
                    <a:pt x="18510" y="13020"/>
                  </a:lnTo>
                  <a:lnTo>
                    <a:pt x="18526" y="13214"/>
                  </a:lnTo>
                  <a:lnTo>
                    <a:pt x="18313" y="13495"/>
                  </a:lnTo>
                  <a:lnTo>
                    <a:pt x="18346" y="14378"/>
                  </a:lnTo>
                  <a:lnTo>
                    <a:pt x="18918" y="14249"/>
                  </a:lnTo>
                  <a:lnTo>
                    <a:pt x="19082" y="14680"/>
                  </a:lnTo>
                  <a:lnTo>
                    <a:pt x="18755" y="14702"/>
                  </a:lnTo>
                  <a:lnTo>
                    <a:pt x="18755" y="15133"/>
                  </a:lnTo>
                  <a:lnTo>
                    <a:pt x="18918" y="15068"/>
                  </a:lnTo>
                  <a:lnTo>
                    <a:pt x="19131" y="15521"/>
                  </a:lnTo>
                  <a:lnTo>
                    <a:pt x="19017" y="15931"/>
                  </a:lnTo>
                  <a:lnTo>
                    <a:pt x="17970" y="16060"/>
                  </a:lnTo>
                  <a:lnTo>
                    <a:pt x="17937" y="15672"/>
                  </a:lnTo>
                  <a:lnTo>
                    <a:pt x="17610" y="15780"/>
                  </a:lnTo>
                  <a:lnTo>
                    <a:pt x="17185" y="15284"/>
                  </a:lnTo>
                  <a:lnTo>
                    <a:pt x="17038" y="15521"/>
                  </a:lnTo>
                  <a:lnTo>
                    <a:pt x="17038" y="16254"/>
                  </a:lnTo>
                  <a:lnTo>
                    <a:pt x="16940" y="16103"/>
                  </a:lnTo>
                  <a:lnTo>
                    <a:pt x="16858" y="16362"/>
                  </a:lnTo>
                  <a:lnTo>
                    <a:pt x="17022" y="16879"/>
                  </a:lnTo>
                  <a:lnTo>
                    <a:pt x="16858" y="17095"/>
                  </a:lnTo>
                  <a:lnTo>
                    <a:pt x="16695" y="17073"/>
                  </a:lnTo>
                  <a:lnTo>
                    <a:pt x="16662" y="17246"/>
                  </a:lnTo>
                  <a:lnTo>
                    <a:pt x="16793" y="17353"/>
                  </a:lnTo>
                  <a:lnTo>
                    <a:pt x="16776" y="17590"/>
                  </a:lnTo>
                  <a:lnTo>
                    <a:pt x="16695" y="17849"/>
                  </a:lnTo>
                  <a:lnTo>
                    <a:pt x="16613" y="17806"/>
                  </a:lnTo>
                  <a:lnTo>
                    <a:pt x="16482" y="18108"/>
                  </a:lnTo>
                  <a:lnTo>
                    <a:pt x="16482" y="18280"/>
                  </a:lnTo>
                  <a:lnTo>
                    <a:pt x="16400" y="18129"/>
                  </a:lnTo>
                  <a:lnTo>
                    <a:pt x="16122" y="18280"/>
                  </a:lnTo>
                  <a:lnTo>
                    <a:pt x="16122" y="18539"/>
                  </a:lnTo>
                  <a:lnTo>
                    <a:pt x="15844" y="17892"/>
                  </a:lnTo>
                  <a:lnTo>
                    <a:pt x="15714" y="17849"/>
                  </a:lnTo>
                  <a:lnTo>
                    <a:pt x="15746" y="18000"/>
                  </a:lnTo>
                  <a:lnTo>
                    <a:pt x="15583" y="17849"/>
                  </a:lnTo>
                  <a:lnTo>
                    <a:pt x="15583" y="18065"/>
                  </a:lnTo>
                  <a:lnTo>
                    <a:pt x="15387" y="18000"/>
                  </a:lnTo>
                  <a:lnTo>
                    <a:pt x="15387" y="18065"/>
                  </a:lnTo>
                  <a:lnTo>
                    <a:pt x="15337" y="17957"/>
                  </a:lnTo>
                  <a:lnTo>
                    <a:pt x="14929" y="17892"/>
                  </a:lnTo>
                  <a:lnTo>
                    <a:pt x="14847" y="18733"/>
                  </a:lnTo>
                  <a:lnTo>
                    <a:pt x="14961" y="19056"/>
                  </a:lnTo>
                  <a:lnTo>
                    <a:pt x="14765" y="19035"/>
                  </a:lnTo>
                  <a:lnTo>
                    <a:pt x="14732" y="19638"/>
                  </a:lnTo>
                  <a:lnTo>
                    <a:pt x="14520" y="19681"/>
                  </a:lnTo>
                  <a:lnTo>
                    <a:pt x="14520" y="19531"/>
                  </a:lnTo>
                  <a:lnTo>
                    <a:pt x="14275" y="19250"/>
                  </a:lnTo>
                  <a:lnTo>
                    <a:pt x="14275" y="19380"/>
                  </a:lnTo>
                  <a:lnTo>
                    <a:pt x="14095" y="19423"/>
                  </a:lnTo>
                  <a:lnTo>
                    <a:pt x="14193" y="19789"/>
                  </a:lnTo>
                  <a:lnTo>
                    <a:pt x="14193" y="21061"/>
                  </a:lnTo>
                  <a:lnTo>
                    <a:pt x="13735" y="21061"/>
                  </a:lnTo>
                  <a:lnTo>
                    <a:pt x="13735" y="21234"/>
                  </a:lnTo>
                  <a:lnTo>
                    <a:pt x="13555" y="21384"/>
                  </a:lnTo>
                  <a:lnTo>
                    <a:pt x="13473" y="21212"/>
                  </a:lnTo>
                  <a:lnTo>
                    <a:pt x="13359" y="21212"/>
                  </a:lnTo>
                  <a:lnTo>
                    <a:pt x="13277" y="21492"/>
                  </a:lnTo>
                  <a:lnTo>
                    <a:pt x="12901" y="21277"/>
                  </a:lnTo>
                  <a:lnTo>
                    <a:pt x="12656" y="21449"/>
                  </a:lnTo>
                  <a:lnTo>
                    <a:pt x="12296" y="21492"/>
                  </a:lnTo>
                  <a:lnTo>
                    <a:pt x="12280" y="21600"/>
                  </a:lnTo>
                  <a:lnTo>
                    <a:pt x="11593" y="21492"/>
                  </a:lnTo>
                  <a:lnTo>
                    <a:pt x="11577" y="21277"/>
                  </a:lnTo>
                  <a:lnTo>
                    <a:pt x="11266" y="21320"/>
                  </a:lnTo>
                  <a:lnTo>
                    <a:pt x="11184" y="21492"/>
                  </a:lnTo>
                  <a:lnTo>
                    <a:pt x="11053" y="21557"/>
                  </a:lnTo>
                  <a:lnTo>
                    <a:pt x="11004" y="21277"/>
                  </a:lnTo>
                  <a:lnTo>
                    <a:pt x="10759" y="21384"/>
                  </a:lnTo>
                  <a:lnTo>
                    <a:pt x="10874" y="21169"/>
                  </a:lnTo>
                  <a:lnTo>
                    <a:pt x="10890" y="20824"/>
                  </a:lnTo>
                  <a:lnTo>
                    <a:pt x="10596" y="20953"/>
                  </a:lnTo>
                  <a:lnTo>
                    <a:pt x="10596" y="20738"/>
                  </a:lnTo>
                  <a:lnTo>
                    <a:pt x="10383" y="20630"/>
                  </a:lnTo>
                  <a:lnTo>
                    <a:pt x="10350" y="20501"/>
                  </a:lnTo>
                  <a:lnTo>
                    <a:pt x="10399" y="19746"/>
                  </a:lnTo>
                  <a:lnTo>
                    <a:pt x="10596" y="19811"/>
                  </a:lnTo>
                  <a:lnTo>
                    <a:pt x="10726" y="19574"/>
                  </a:lnTo>
                  <a:lnTo>
                    <a:pt x="10563" y="19531"/>
                  </a:lnTo>
                  <a:lnTo>
                    <a:pt x="10514" y="19250"/>
                  </a:lnTo>
                  <a:lnTo>
                    <a:pt x="10301" y="19207"/>
                  </a:lnTo>
                  <a:lnTo>
                    <a:pt x="10105" y="19272"/>
                  </a:lnTo>
                  <a:lnTo>
                    <a:pt x="9974" y="18819"/>
                  </a:lnTo>
                  <a:lnTo>
                    <a:pt x="9860" y="18884"/>
                  </a:lnTo>
                  <a:lnTo>
                    <a:pt x="9811" y="18539"/>
                  </a:lnTo>
                  <a:lnTo>
                    <a:pt x="10007" y="18388"/>
                  </a:lnTo>
                  <a:lnTo>
                    <a:pt x="9925" y="18172"/>
                  </a:lnTo>
                  <a:lnTo>
                    <a:pt x="9615" y="18388"/>
                  </a:lnTo>
                  <a:lnTo>
                    <a:pt x="9598" y="18280"/>
                  </a:lnTo>
                  <a:lnTo>
                    <a:pt x="9271" y="18237"/>
                  </a:lnTo>
                  <a:lnTo>
                    <a:pt x="9108" y="18539"/>
                  </a:lnTo>
                  <a:lnTo>
                    <a:pt x="8666" y="18841"/>
                  </a:lnTo>
                  <a:lnTo>
                    <a:pt x="8781" y="19207"/>
                  </a:lnTo>
                  <a:lnTo>
                    <a:pt x="8159" y="19423"/>
                  </a:lnTo>
                  <a:lnTo>
                    <a:pt x="8241" y="19703"/>
                  </a:lnTo>
                  <a:lnTo>
                    <a:pt x="8028" y="19681"/>
                  </a:lnTo>
                  <a:lnTo>
                    <a:pt x="7783" y="19854"/>
                  </a:lnTo>
                  <a:lnTo>
                    <a:pt x="7865" y="20242"/>
                  </a:lnTo>
                  <a:lnTo>
                    <a:pt x="8110" y="20177"/>
                  </a:lnTo>
                  <a:lnTo>
                    <a:pt x="8372" y="19962"/>
                  </a:lnTo>
                  <a:lnTo>
                    <a:pt x="8405" y="19854"/>
                  </a:lnTo>
                  <a:lnTo>
                    <a:pt x="8650" y="19789"/>
                  </a:lnTo>
                  <a:lnTo>
                    <a:pt x="8830" y="19574"/>
                  </a:lnTo>
                  <a:lnTo>
                    <a:pt x="8862" y="19789"/>
                  </a:lnTo>
                  <a:lnTo>
                    <a:pt x="8732" y="19811"/>
                  </a:lnTo>
                  <a:lnTo>
                    <a:pt x="8862" y="20242"/>
                  </a:lnTo>
                  <a:lnTo>
                    <a:pt x="8977" y="20285"/>
                  </a:lnTo>
                  <a:lnTo>
                    <a:pt x="8781" y="20673"/>
                  </a:lnTo>
                  <a:lnTo>
                    <a:pt x="8666" y="20501"/>
                  </a:lnTo>
                  <a:lnTo>
                    <a:pt x="8323" y="20522"/>
                  </a:lnTo>
                  <a:lnTo>
                    <a:pt x="8274" y="20846"/>
                  </a:lnTo>
                  <a:lnTo>
                    <a:pt x="7800" y="20953"/>
                  </a:lnTo>
                  <a:lnTo>
                    <a:pt x="7783" y="20738"/>
                  </a:lnTo>
                  <a:lnTo>
                    <a:pt x="7456" y="20889"/>
                  </a:lnTo>
                  <a:lnTo>
                    <a:pt x="7260" y="20242"/>
                  </a:lnTo>
                  <a:lnTo>
                    <a:pt x="7129" y="20134"/>
                  </a:lnTo>
                  <a:lnTo>
                    <a:pt x="6835" y="20177"/>
                  </a:lnTo>
                  <a:lnTo>
                    <a:pt x="6802" y="19789"/>
                  </a:lnTo>
                  <a:lnTo>
                    <a:pt x="6671" y="19811"/>
                  </a:lnTo>
                  <a:lnTo>
                    <a:pt x="6606" y="19487"/>
                  </a:lnTo>
                  <a:lnTo>
                    <a:pt x="6884" y="19380"/>
                  </a:lnTo>
                  <a:lnTo>
                    <a:pt x="6966" y="19638"/>
                  </a:lnTo>
                  <a:lnTo>
                    <a:pt x="7129" y="19681"/>
                  </a:lnTo>
                  <a:lnTo>
                    <a:pt x="7325" y="19164"/>
                  </a:lnTo>
                  <a:lnTo>
                    <a:pt x="6769" y="18841"/>
                  </a:lnTo>
                  <a:lnTo>
                    <a:pt x="6753" y="18711"/>
                  </a:lnTo>
                  <a:lnTo>
                    <a:pt x="6426" y="18733"/>
                  </a:lnTo>
                  <a:lnTo>
                    <a:pt x="6213" y="18560"/>
                  </a:lnTo>
                  <a:lnTo>
                    <a:pt x="6099" y="18647"/>
                  </a:lnTo>
                  <a:lnTo>
                    <a:pt x="6066" y="18841"/>
                  </a:lnTo>
                  <a:lnTo>
                    <a:pt x="5445" y="18604"/>
                  </a:lnTo>
                  <a:lnTo>
                    <a:pt x="5036" y="18776"/>
                  </a:lnTo>
                  <a:lnTo>
                    <a:pt x="4824" y="18668"/>
                  </a:lnTo>
                  <a:lnTo>
                    <a:pt x="4693" y="18733"/>
                  </a:lnTo>
                  <a:lnTo>
                    <a:pt x="4693" y="19035"/>
                  </a:lnTo>
                  <a:lnTo>
                    <a:pt x="4480" y="19466"/>
                  </a:lnTo>
                  <a:lnTo>
                    <a:pt x="4235" y="19272"/>
                  </a:lnTo>
                  <a:lnTo>
                    <a:pt x="3663" y="19423"/>
                  </a:lnTo>
                  <a:lnTo>
                    <a:pt x="3581" y="19099"/>
                  </a:lnTo>
                  <a:lnTo>
                    <a:pt x="3417" y="19056"/>
                  </a:lnTo>
                  <a:lnTo>
                    <a:pt x="3221" y="19272"/>
                  </a:lnTo>
                  <a:lnTo>
                    <a:pt x="3254" y="19056"/>
                  </a:lnTo>
                  <a:lnTo>
                    <a:pt x="3139" y="19056"/>
                  </a:lnTo>
                  <a:lnTo>
                    <a:pt x="3221" y="18604"/>
                  </a:lnTo>
                  <a:lnTo>
                    <a:pt x="3058" y="18496"/>
                  </a:lnTo>
                  <a:lnTo>
                    <a:pt x="2960" y="18711"/>
                  </a:lnTo>
                  <a:lnTo>
                    <a:pt x="2747" y="18172"/>
                  </a:lnTo>
                  <a:lnTo>
                    <a:pt x="2502" y="18108"/>
                  </a:lnTo>
                  <a:lnTo>
                    <a:pt x="2436" y="16987"/>
                  </a:lnTo>
                  <a:lnTo>
                    <a:pt x="2256" y="16987"/>
                  </a:lnTo>
                  <a:lnTo>
                    <a:pt x="2256" y="17353"/>
                  </a:lnTo>
                  <a:lnTo>
                    <a:pt x="2109" y="17353"/>
                  </a:lnTo>
                  <a:lnTo>
                    <a:pt x="1472" y="17741"/>
                  </a:lnTo>
                  <a:lnTo>
                    <a:pt x="1357" y="18065"/>
                  </a:lnTo>
                  <a:lnTo>
                    <a:pt x="1161" y="17892"/>
                  </a:lnTo>
                  <a:lnTo>
                    <a:pt x="1145" y="17957"/>
                  </a:lnTo>
                  <a:lnTo>
                    <a:pt x="850" y="17569"/>
                  </a:lnTo>
                  <a:lnTo>
                    <a:pt x="621" y="17634"/>
                  </a:lnTo>
                  <a:lnTo>
                    <a:pt x="196" y="17569"/>
                  </a:lnTo>
                  <a:lnTo>
                    <a:pt x="196" y="17461"/>
                  </a:lnTo>
                  <a:lnTo>
                    <a:pt x="82" y="17310"/>
                  </a:lnTo>
                  <a:lnTo>
                    <a:pt x="82" y="16556"/>
                  </a:lnTo>
                  <a:lnTo>
                    <a:pt x="0" y="16491"/>
                  </a:lnTo>
                  <a:lnTo>
                    <a:pt x="245" y="16146"/>
                  </a:lnTo>
                  <a:lnTo>
                    <a:pt x="409" y="15456"/>
                  </a:lnTo>
                  <a:lnTo>
                    <a:pt x="703" y="14960"/>
                  </a:lnTo>
                  <a:lnTo>
                    <a:pt x="981" y="14788"/>
                  </a:lnTo>
                  <a:lnTo>
                    <a:pt x="1161" y="14357"/>
                  </a:lnTo>
                  <a:lnTo>
                    <a:pt x="1275" y="14249"/>
                  </a:lnTo>
                  <a:lnTo>
                    <a:pt x="1488" y="14271"/>
                  </a:lnTo>
                  <a:lnTo>
                    <a:pt x="1815" y="13883"/>
                  </a:lnTo>
                  <a:lnTo>
                    <a:pt x="1799" y="13710"/>
                  </a:lnTo>
                  <a:lnTo>
                    <a:pt x="1880" y="13495"/>
                  </a:lnTo>
                  <a:lnTo>
                    <a:pt x="1799" y="13430"/>
                  </a:lnTo>
                  <a:lnTo>
                    <a:pt x="1880" y="13322"/>
                  </a:lnTo>
                  <a:lnTo>
                    <a:pt x="1799" y="12956"/>
                  </a:lnTo>
                  <a:lnTo>
                    <a:pt x="1880" y="12848"/>
                  </a:lnTo>
                  <a:lnTo>
                    <a:pt x="2060" y="11964"/>
                  </a:lnTo>
                  <a:lnTo>
                    <a:pt x="2060" y="11749"/>
                  </a:lnTo>
                  <a:lnTo>
                    <a:pt x="2175" y="11425"/>
                  </a:lnTo>
                  <a:lnTo>
                    <a:pt x="2060" y="11274"/>
                  </a:lnTo>
                  <a:lnTo>
                    <a:pt x="2175" y="11145"/>
                  </a:lnTo>
                  <a:lnTo>
                    <a:pt x="2224" y="10326"/>
                  </a:lnTo>
                  <a:lnTo>
                    <a:pt x="2355" y="10218"/>
                  </a:lnTo>
                  <a:lnTo>
                    <a:pt x="2355" y="9916"/>
                  </a:lnTo>
                  <a:lnTo>
                    <a:pt x="2436" y="9916"/>
                  </a:lnTo>
                  <a:lnTo>
                    <a:pt x="2502" y="10175"/>
                  </a:lnTo>
                  <a:lnTo>
                    <a:pt x="2600" y="10110"/>
                  </a:lnTo>
                  <a:lnTo>
                    <a:pt x="2665" y="9916"/>
                  </a:lnTo>
                  <a:lnTo>
                    <a:pt x="2583" y="9701"/>
                  </a:lnTo>
                  <a:lnTo>
                    <a:pt x="2747" y="9636"/>
                  </a:lnTo>
                  <a:lnTo>
                    <a:pt x="2796" y="9377"/>
                  </a:lnTo>
                  <a:lnTo>
                    <a:pt x="2960" y="9420"/>
                  </a:lnTo>
                  <a:lnTo>
                    <a:pt x="2878" y="9140"/>
                  </a:lnTo>
                  <a:lnTo>
                    <a:pt x="3123" y="9205"/>
                  </a:lnTo>
                  <a:lnTo>
                    <a:pt x="3090" y="8968"/>
                  </a:lnTo>
                  <a:lnTo>
                    <a:pt x="3221" y="8881"/>
                  </a:lnTo>
                  <a:lnTo>
                    <a:pt x="3254" y="8968"/>
                  </a:lnTo>
                  <a:lnTo>
                    <a:pt x="3532" y="8752"/>
                  </a:lnTo>
                  <a:lnTo>
                    <a:pt x="3630" y="8343"/>
                  </a:lnTo>
                  <a:lnTo>
                    <a:pt x="3744" y="8321"/>
                  </a:lnTo>
                  <a:lnTo>
                    <a:pt x="3712" y="8493"/>
                  </a:lnTo>
                  <a:lnTo>
                    <a:pt x="3826" y="8493"/>
                  </a:lnTo>
                  <a:lnTo>
                    <a:pt x="3826" y="8321"/>
                  </a:lnTo>
                  <a:lnTo>
                    <a:pt x="3957" y="8235"/>
                  </a:lnTo>
                  <a:lnTo>
                    <a:pt x="3924" y="8429"/>
                  </a:lnTo>
                  <a:lnTo>
                    <a:pt x="4006" y="8493"/>
                  </a:lnTo>
                  <a:lnTo>
                    <a:pt x="4088" y="8213"/>
                  </a:lnTo>
                  <a:lnTo>
                    <a:pt x="4415" y="8235"/>
                  </a:lnTo>
                  <a:lnTo>
                    <a:pt x="4578" y="7933"/>
                  </a:lnTo>
                  <a:lnTo>
                    <a:pt x="4611" y="7459"/>
                  </a:lnTo>
                  <a:lnTo>
                    <a:pt x="4726" y="7308"/>
                  </a:lnTo>
                  <a:lnTo>
                    <a:pt x="4726" y="7135"/>
                  </a:lnTo>
                  <a:lnTo>
                    <a:pt x="4905" y="7178"/>
                  </a:lnTo>
                  <a:lnTo>
                    <a:pt x="5069" y="6984"/>
                  </a:lnTo>
                  <a:lnTo>
                    <a:pt x="5151" y="7200"/>
                  </a:lnTo>
                  <a:lnTo>
                    <a:pt x="5265" y="7200"/>
                  </a:lnTo>
                  <a:lnTo>
                    <a:pt x="5445" y="6812"/>
                  </a:lnTo>
                  <a:lnTo>
                    <a:pt x="5363" y="6575"/>
                  </a:lnTo>
                  <a:lnTo>
                    <a:pt x="5527" y="6596"/>
                  </a:lnTo>
                  <a:lnTo>
                    <a:pt x="5559" y="6381"/>
                  </a:lnTo>
                  <a:lnTo>
                    <a:pt x="5821" y="6273"/>
                  </a:lnTo>
                  <a:lnTo>
                    <a:pt x="6050" y="6036"/>
                  </a:lnTo>
                  <a:lnTo>
                    <a:pt x="6050" y="5454"/>
                  </a:lnTo>
                  <a:lnTo>
                    <a:pt x="6459" y="5131"/>
                  </a:lnTo>
                  <a:lnTo>
                    <a:pt x="6459" y="4592"/>
                  </a:lnTo>
                  <a:lnTo>
                    <a:pt x="6884" y="4204"/>
                  </a:lnTo>
                  <a:lnTo>
                    <a:pt x="6917" y="3859"/>
                  </a:lnTo>
                  <a:lnTo>
                    <a:pt x="7374" y="3212"/>
                  </a:lnTo>
                  <a:lnTo>
                    <a:pt x="7636" y="2932"/>
                  </a:lnTo>
                  <a:lnTo>
                    <a:pt x="8192" y="2889"/>
                  </a:lnTo>
                  <a:lnTo>
                    <a:pt x="8323" y="3040"/>
                  </a:lnTo>
                  <a:lnTo>
                    <a:pt x="8503" y="2846"/>
                  </a:lnTo>
                  <a:lnTo>
                    <a:pt x="8813" y="2824"/>
                  </a:lnTo>
                  <a:lnTo>
                    <a:pt x="9189" y="2457"/>
                  </a:lnTo>
                  <a:lnTo>
                    <a:pt x="9565" y="2350"/>
                  </a:lnTo>
                  <a:lnTo>
                    <a:pt x="9565" y="2220"/>
                  </a:lnTo>
                  <a:lnTo>
                    <a:pt x="9680" y="2134"/>
                  </a:lnTo>
                  <a:lnTo>
                    <a:pt x="9925" y="2177"/>
                  </a:lnTo>
                  <a:lnTo>
                    <a:pt x="10105" y="1638"/>
                  </a:lnTo>
                  <a:lnTo>
                    <a:pt x="10105" y="1164"/>
                  </a:lnTo>
                  <a:lnTo>
                    <a:pt x="10236" y="970"/>
                  </a:lnTo>
                  <a:lnTo>
                    <a:pt x="10301" y="668"/>
                  </a:lnTo>
                  <a:lnTo>
                    <a:pt x="10383" y="604"/>
                  </a:lnTo>
                  <a:lnTo>
                    <a:pt x="10808" y="604"/>
                  </a:lnTo>
                  <a:lnTo>
                    <a:pt x="11086" y="345"/>
                  </a:lnTo>
                  <a:lnTo>
                    <a:pt x="11250" y="431"/>
                  </a:lnTo>
                  <a:lnTo>
                    <a:pt x="11495" y="388"/>
                  </a:lnTo>
                  <a:lnTo>
                    <a:pt x="11544" y="539"/>
                  </a:lnTo>
                  <a:lnTo>
                    <a:pt x="12051" y="237"/>
                  </a:lnTo>
                  <a:lnTo>
                    <a:pt x="12296" y="345"/>
                  </a:lnTo>
                  <a:lnTo>
                    <a:pt x="12362" y="172"/>
                  </a:lnTo>
                  <a:lnTo>
                    <a:pt x="12525" y="108"/>
                  </a:lnTo>
                  <a:lnTo>
                    <a:pt x="12623" y="216"/>
                  </a:lnTo>
                  <a:lnTo>
                    <a:pt x="12819" y="0"/>
                  </a:lnTo>
                  <a:lnTo>
                    <a:pt x="12868" y="65"/>
                  </a:lnTo>
                  <a:lnTo>
                    <a:pt x="13277" y="108"/>
                  </a:lnTo>
                  <a:lnTo>
                    <a:pt x="13719" y="453"/>
                  </a:lnTo>
                  <a:lnTo>
                    <a:pt x="13866" y="431"/>
                  </a:lnTo>
                  <a:lnTo>
                    <a:pt x="14062" y="647"/>
                  </a:lnTo>
                  <a:lnTo>
                    <a:pt x="14258" y="668"/>
                  </a:lnTo>
                  <a:lnTo>
                    <a:pt x="14275" y="819"/>
                  </a:lnTo>
                  <a:lnTo>
                    <a:pt x="14422" y="862"/>
                  </a:lnTo>
                  <a:lnTo>
                    <a:pt x="14667" y="1207"/>
                  </a:lnTo>
                  <a:lnTo>
                    <a:pt x="15092" y="1099"/>
                  </a:lnTo>
                  <a:lnTo>
                    <a:pt x="15305" y="1487"/>
                  </a:lnTo>
                  <a:lnTo>
                    <a:pt x="15681" y="1466"/>
                  </a:lnTo>
                  <a:lnTo>
                    <a:pt x="16090" y="1250"/>
                  </a:lnTo>
                  <a:lnTo>
                    <a:pt x="16368" y="1358"/>
                  </a:lnTo>
                  <a:lnTo>
                    <a:pt x="16531" y="1272"/>
                  </a:lnTo>
                  <a:lnTo>
                    <a:pt x="16662" y="1380"/>
                  </a:lnTo>
                  <a:lnTo>
                    <a:pt x="16793" y="1207"/>
                  </a:lnTo>
                  <a:lnTo>
                    <a:pt x="16956" y="1250"/>
                  </a:lnTo>
                  <a:lnTo>
                    <a:pt x="17479" y="1056"/>
                  </a:lnTo>
                  <a:lnTo>
                    <a:pt x="17856" y="1143"/>
                  </a:lnTo>
                  <a:lnTo>
                    <a:pt x="18052" y="1315"/>
                  </a:lnTo>
                  <a:lnTo>
                    <a:pt x="18134" y="1250"/>
                  </a:lnTo>
                  <a:lnTo>
                    <a:pt x="18477" y="1466"/>
                  </a:lnTo>
                  <a:lnTo>
                    <a:pt x="18755" y="1315"/>
                  </a:lnTo>
                  <a:lnTo>
                    <a:pt x="18967" y="1574"/>
                  </a:lnTo>
                  <a:lnTo>
                    <a:pt x="19180" y="1574"/>
                  </a:lnTo>
                  <a:lnTo>
                    <a:pt x="19344" y="1919"/>
                  </a:lnTo>
                  <a:lnTo>
                    <a:pt x="20341" y="6984"/>
                  </a:lnTo>
                  <a:lnTo>
                    <a:pt x="20325" y="8860"/>
                  </a:lnTo>
                  <a:lnTo>
                    <a:pt x="20831" y="9808"/>
                  </a:lnTo>
                  <a:lnTo>
                    <a:pt x="20864" y="10434"/>
                  </a:lnTo>
                  <a:lnTo>
                    <a:pt x="21159" y="11533"/>
                  </a:lnTo>
                  <a:lnTo>
                    <a:pt x="21600" y="11964"/>
                  </a:lnTo>
                  <a:lnTo>
                    <a:pt x="21600" y="12137"/>
                  </a:lnTo>
                  <a:lnTo>
                    <a:pt x="21322" y="12244"/>
                  </a:lnTo>
                  <a:close/>
                </a:path>
              </a:pathLst>
            </a:cu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sz="1300"/>
              </a:pPr>
            </a:p>
          </p:txBody>
        </p:sp>
        <p:sp>
          <p:nvSpPr>
            <p:cNvPr id="344" name="TextBox 69"/>
            <p:cNvSpPr txBox="1"/>
            <p:nvPr/>
          </p:nvSpPr>
          <p:spPr>
            <a:xfrm>
              <a:off x="2768215" y="1805822"/>
              <a:ext cx="443236"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7F7F7F"/>
                  </a:solidFill>
                  <a:latin typeface="Calibri Light"/>
                  <a:ea typeface="Calibri Light"/>
                  <a:cs typeface="Calibri Light"/>
                  <a:sym typeface="Calibri Light"/>
                </a:defRPr>
              </a:lvl1pPr>
            </a:lstStyle>
            <a:p>
              <a:pPr/>
              <a:r>
                <a:t>EC</a:t>
              </a:r>
            </a:p>
          </p:txBody>
        </p:sp>
        <p:sp>
          <p:nvSpPr>
            <p:cNvPr id="345" name="TextBox 70"/>
            <p:cNvSpPr txBox="1"/>
            <p:nvPr/>
          </p:nvSpPr>
          <p:spPr>
            <a:xfrm>
              <a:off x="3639397" y="1834974"/>
              <a:ext cx="443236"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7F7F7F"/>
                  </a:solidFill>
                  <a:latin typeface="Calibri Light"/>
                  <a:ea typeface="Calibri Light"/>
                  <a:cs typeface="Calibri Light"/>
                  <a:sym typeface="Calibri Light"/>
                </a:defRPr>
              </a:lvl1pPr>
            </a:lstStyle>
            <a:p>
              <a:pPr/>
              <a:r>
                <a:t>LP</a:t>
              </a:r>
            </a:p>
          </p:txBody>
        </p:sp>
        <p:sp>
          <p:nvSpPr>
            <p:cNvPr id="346" name="Freeform 33"/>
            <p:cNvSpPr/>
            <p:nvPr/>
          </p:nvSpPr>
          <p:spPr>
            <a:xfrm>
              <a:off x="5224844" y="2048581"/>
              <a:ext cx="414840" cy="297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187"/>
                  </a:moveTo>
                  <a:lnTo>
                    <a:pt x="21410" y="3580"/>
                  </a:lnTo>
                  <a:lnTo>
                    <a:pt x="21284" y="3479"/>
                  </a:lnTo>
                  <a:lnTo>
                    <a:pt x="21000" y="3519"/>
                  </a:lnTo>
                  <a:lnTo>
                    <a:pt x="20968" y="3155"/>
                  </a:lnTo>
                  <a:lnTo>
                    <a:pt x="20842" y="3175"/>
                  </a:lnTo>
                  <a:lnTo>
                    <a:pt x="20778" y="2872"/>
                  </a:lnTo>
                  <a:lnTo>
                    <a:pt x="21047" y="2771"/>
                  </a:lnTo>
                  <a:lnTo>
                    <a:pt x="21126" y="3013"/>
                  </a:lnTo>
                  <a:lnTo>
                    <a:pt x="21284" y="3054"/>
                  </a:lnTo>
                  <a:lnTo>
                    <a:pt x="21474" y="2569"/>
                  </a:lnTo>
                  <a:lnTo>
                    <a:pt x="20936" y="2265"/>
                  </a:lnTo>
                  <a:lnTo>
                    <a:pt x="20921" y="2144"/>
                  </a:lnTo>
                  <a:lnTo>
                    <a:pt x="20605" y="2164"/>
                  </a:lnTo>
                  <a:lnTo>
                    <a:pt x="20399" y="2002"/>
                  </a:lnTo>
                  <a:lnTo>
                    <a:pt x="20289" y="2083"/>
                  </a:lnTo>
                  <a:lnTo>
                    <a:pt x="20257" y="2265"/>
                  </a:lnTo>
                  <a:lnTo>
                    <a:pt x="19656" y="2043"/>
                  </a:lnTo>
                  <a:lnTo>
                    <a:pt x="19261" y="2204"/>
                  </a:lnTo>
                  <a:lnTo>
                    <a:pt x="19056" y="2103"/>
                  </a:lnTo>
                  <a:lnTo>
                    <a:pt x="18930" y="2164"/>
                  </a:lnTo>
                  <a:lnTo>
                    <a:pt x="18930" y="2447"/>
                  </a:lnTo>
                  <a:lnTo>
                    <a:pt x="18724" y="2852"/>
                  </a:lnTo>
                  <a:lnTo>
                    <a:pt x="18487" y="2670"/>
                  </a:lnTo>
                  <a:lnTo>
                    <a:pt x="17934" y="2811"/>
                  </a:lnTo>
                  <a:lnTo>
                    <a:pt x="17855" y="2508"/>
                  </a:lnTo>
                  <a:lnTo>
                    <a:pt x="17697" y="2467"/>
                  </a:lnTo>
                  <a:lnTo>
                    <a:pt x="17508" y="2670"/>
                  </a:lnTo>
                  <a:lnTo>
                    <a:pt x="17539" y="2467"/>
                  </a:lnTo>
                  <a:lnTo>
                    <a:pt x="17429" y="2467"/>
                  </a:lnTo>
                  <a:lnTo>
                    <a:pt x="17508" y="2043"/>
                  </a:lnTo>
                  <a:lnTo>
                    <a:pt x="17350" y="1942"/>
                  </a:lnTo>
                  <a:lnTo>
                    <a:pt x="17255" y="2144"/>
                  </a:lnTo>
                  <a:lnTo>
                    <a:pt x="17049" y="1638"/>
                  </a:lnTo>
                  <a:lnTo>
                    <a:pt x="16812" y="1578"/>
                  </a:lnTo>
                  <a:lnTo>
                    <a:pt x="16749" y="526"/>
                  </a:lnTo>
                  <a:lnTo>
                    <a:pt x="16575" y="526"/>
                  </a:lnTo>
                  <a:lnTo>
                    <a:pt x="16575" y="870"/>
                  </a:lnTo>
                  <a:lnTo>
                    <a:pt x="16433" y="870"/>
                  </a:lnTo>
                  <a:lnTo>
                    <a:pt x="15817" y="1234"/>
                  </a:lnTo>
                  <a:lnTo>
                    <a:pt x="15706" y="1537"/>
                  </a:lnTo>
                  <a:lnTo>
                    <a:pt x="15517" y="1375"/>
                  </a:lnTo>
                  <a:lnTo>
                    <a:pt x="15501" y="1436"/>
                  </a:lnTo>
                  <a:lnTo>
                    <a:pt x="15216" y="1072"/>
                  </a:lnTo>
                  <a:lnTo>
                    <a:pt x="14995" y="1133"/>
                  </a:lnTo>
                  <a:lnTo>
                    <a:pt x="14584" y="1072"/>
                  </a:lnTo>
                  <a:lnTo>
                    <a:pt x="14584" y="971"/>
                  </a:lnTo>
                  <a:lnTo>
                    <a:pt x="14474" y="829"/>
                  </a:lnTo>
                  <a:lnTo>
                    <a:pt x="14474" y="121"/>
                  </a:lnTo>
                  <a:lnTo>
                    <a:pt x="14347" y="0"/>
                  </a:lnTo>
                  <a:lnTo>
                    <a:pt x="12878" y="566"/>
                  </a:lnTo>
                  <a:lnTo>
                    <a:pt x="12704" y="708"/>
                  </a:lnTo>
                  <a:lnTo>
                    <a:pt x="12246" y="728"/>
                  </a:lnTo>
                  <a:lnTo>
                    <a:pt x="12246" y="971"/>
                  </a:lnTo>
                  <a:lnTo>
                    <a:pt x="12404" y="1537"/>
                  </a:lnTo>
                  <a:lnTo>
                    <a:pt x="12388" y="1739"/>
                  </a:lnTo>
                  <a:lnTo>
                    <a:pt x="12309" y="1780"/>
                  </a:lnTo>
                  <a:lnTo>
                    <a:pt x="11803" y="3843"/>
                  </a:lnTo>
                  <a:lnTo>
                    <a:pt x="11709" y="4045"/>
                  </a:lnTo>
                  <a:lnTo>
                    <a:pt x="11551" y="5198"/>
                  </a:lnTo>
                  <a:lnTo>
                    <a:pt x="11250" y="6189"/>
                  </a:lnTo>
                  <a:lnTo>
                    <a:pt x="10334" y="6998"/>
                  </a:lnTo>
                  <a:lnTo>
                    <a:pt x="9496" y="6957"/>
                  </a:lnTo>
                  <a:lnTo>
                    <a:pt x="9417" y="6836"/>
                  </a:lnTo>
                  <a:lnTo>
                    <a:pt x="9165" y="6735"/>
                  </a:lnTo>
                  <a:lnTo>
                    <a:pt x="8691" y="7099"/>
                  </a:lnTo>
                  <a:lnTo>
                    <a:pt x="8643" y="7261"/>
                  </a:lnTo>
                  <a:lnTo>
                    <a:pt x="8327" y="7261"/>
                  </a:lnTo>
                  <a:lnTo>
                    <a:pt x="8248" y="7362"/>
                  </a:lnTo>
                  <a:lnTo>
                    <a:pt x="7980" y="7240"/>
                  </a:lnTo>
                  <a:lnTo>
                    <a:pt x="7822" y="7362"/>
                  </a:lnTo>
                  <a:lnTo>
                    <a:pt x="6905" y="6796"/>
                  </a:lnTo>
                  <a:lnTo>
                    <a:pt x="6652" y="6998"/>
                  </a:lnTo>
                  <a:lnTo>
                    <a:pt x="6463" y="6796"/>
                  </a:lnTo>
                  <a:lnTo>
                    <a:pt x="6463" y="6654"/>
                  </a:lnTo>
                  <a:lnTo>
                    <a:pt x="6305" y="6755"/>
                  </a:lnTo>
                  <a:lnTo>
                    <a:pt x="6305" y="6573"/>
                  </a:lnTo>
                  <a:lnTo>
                    <a:pt x="6210" y="6634"/>
                  </a:lnTo>
                  <a:lnTo>
                    <a:pt x="6068" y="6229"/>
                  </a:lnTo>
                  <a:lnTo>
                    <a:pt x="5941" y="6088"/>
                  </a:lnTo>
                  <a:lnTo>
                    <a:pt x="5831" y="6169"/>
                  </a:lnTo>
                  <a:lnTo>
                    <a:pt x="5815" y="6027"/>
                  </a:lnTo>
                  <a:lnTo>
                    <a:pt x="5546" y="6229"/>
                  </a:lnTo>
                  <a:lnTo>
                    <a:pt x="5467" y="6169"/>
                  </a:lnTo>
                  <a:lnTo>
                    <a:pt x="5451" y="6290"/>
                  </a:lnTo>
                  <a:lnTo>
                    <a:pt x="5341" y="6189"/>
                  </a:lnTo>
                  <a:lnTo>
                    <a:pt x="5230" y="6290"/>
                  </a:lnTo>
                  <a:lnTo>
                    <a:pt x="5262" y="6128"/>
                  </a:lnTo>
                  <a:lnTo>
                    <a:pt x="5104" y="6067"/>
                  </a:lnTo>
                  <a:lnTo>
                    <a:pt x="4993" y="6189"/>
                  </a:lnTo>
                  <a:lnTo>
                    <a:pt x="4851" y="6128"/>
                  </a:lnTo>
                  <a:lnTo>
                    <a:pt x="4772" y="5825"/>
                  </a:lnTo>
                  <a:lnTo>
                    <a:pt x="4614" y="5764"/>
                  </a:lnTo>
                  <a:lnTo>
                    <a:pt x="4582" y="5582"/>
                  </a:lnTo>
                  <a:lnTo>
                    <a:pt x="4472" y="5622"/>
                  </a:lnTo>
                  <a:lnTo>
                    <a:pt x="4535" y="5420"/>
                  </a:lnTo>
                  <a:lnTo>
                    <a:pt x="4314" y="5360"/>
                  </a:lnTo>
                  <a:lnTo>
                    <a:pt x="4298" y="5157"/>
                  </a:lnTo>
                  <a:lnTo>
                    <a:pt x="4187" y="5016"/>
                  </a:lnTo>
                  <a:lnTo>
                    <a:pt x="4077" y="5117"/>
                  </a:lnTo>
                  <a:lnTo>
                    <a:pt x="4061" y="5016"/>
                  </a:lnTo>
                  <a:lnTo>
                    <a:pt x="3950" y="4996"/>
                  </a:lnTo>
                  <a:lnTo>
                    <a:pt x="3950" y="4813"/>
                  </a:lnTo>
                  <a:lnTo>
                    <a:pt x="3824" y="4915"/>
                  </a:lnTo>
                  <a:lnTo>
                    <a:pt x="3745" y="4611"/>
                  </a:lnTo>
                  <a:lnTo>
                    <a:pt x="3634" y="4712"/>
                  </a:lnTo>
                  <a:lnTo>
                    <a:pt x="3539" y="4449"/>
                  </a:lnTo>
                  <a:lnTo>
                    <a:pt x="3397" y="4348"/>
                  </a:lnTo>
                  <a:lnTo>
                    <a:pt x="3302" y="4409"/>
                  </a:lnTo>
                  <a:lnTo>
                    <a:pt x="3302" y="4227"/>
                  </a:lnTo>
                  <a:lnTo>
                    <a:pt x="3144" y="4085"/>
                  </a:lnTo>
                  <a:lnTo>
                    <a:pt x="3192" y="3984"/>
                  </a:lnTo>
                  <a:lnTo>
                    <a:pt x="3097" y="3984"/>
                  </a:lnTo>
                  <a:lnTo>
                    <a:pt x="2986" y="4227"/>
                  </a:lnTo>
                  <a:lnTo>
                    <a:pt x="2749" y="4025"/>
                  </a:lnTo>
                  <a:lnTo>
                    <a:pt x="2544" y="4085"/>
                  </a:lnTo>
                  <a:lnTo>
                    <a:pt x="2465" y="3944"/>
                  </a:lnTo>
                  <a:lnTo>
                    <a:pt x="2228" y="3944"/>
                  </a:lnTo>
                  <a:lnTo>
                    <a:pt x="1912" y="4227"/>
                  </a:lnTo>
                  <a:lnTo>
                    <a:pt x="1801" y="4146"/>
                  </a:lnTo>
                  <a:lnTo>
                    <a:pt x="1707" y="4328"/>
                  </a:lnTo>
                  <a:lnTo>
                    <a:pt x="1628" y="4227"/>
                  </a:lnTo>
                  <a:lnTo>
                    <a:pt x="1628" y="4045"/>
                  </a:lnTo>
                  <a:lnTo>
                    <a:pt x="1517" y="4187"/>
                  </a:lnTo>
                  <a:lnTo>
                    <a:pt x="1438" y="4085"/>
                  </a:lnTo>
                  <a:lnTo>
                    <a:pt x="1438" y="4328"/>
                  </a:lnTo>
                  <a:lnTo>
                    <a:pt x="1311" y="4348"/>
                  </a:lnTo>
                  <a:lnTo>
                    <a:pt x="1280" y="4611"/>
                  </a:lnTo>
                  <a:lnTo>
                    <a:pt x="1074" y="4854"/>
                  </a:lnTo>
                  <a:lnTo>
                    <a:pt x="964" y="5157"/>
                  </a:lnTo>
                  <a:lnTo>
                    <a:pt x="1027" y="5258"/>
                  </a:lnTo>
                  <a:lnTo>
                    <a:pt x="806" y="5299"/>
                  </a:lnTo>
                  <a:lnTo>
                    <a:pt x="837" y="5562"/>
                  </a:lnTo>
                  <a:lnTo>
                    <a:pt x="711" y="5865"/>
                  </a:lnTo>
                  <a:lnTo>
                    <a:pt x="837" y="6067"/>
                  </a:lnTo>
                  <a:lnTo>
                    <a:pt x="648" y="6169"/>
                  </a:lnTo>
                  <a:lnTo>
                    <a:pt x="758" y="6330"/>
                  </a:lnTo>
                  <a:lnTo>
                    <a:pt x="727" y="6533"/>
                  </a:lnTo>
                  <a:lnTo>
                    <a:pt x="648" y="6735"/>
                  </a:lnTo>
                  <a:lnTo>
                    <a:pt x="521" y="6796"/>
                  </a:lnTo>
                  <a:lnTo>
                    <a:pt x="506" y="7139"/>
                  </a:lnTo>
                  <a:lnTo>
                    <a:pt x="395" y="7160"/>
                  </a:lnTo>
                  <a:lnTo>
                    <a:pt x="585" y="7362"/>
                  </a:lnTo>
                  <a:lnTo>
                    <a:pt x="316" y="7766"/>
                  </a:lnTo>
                  <a:lnTo>
                    <a:pt x="442" y="7928"/>
                  </a:lnTo>
                  <a:lnTo>
                    <a:pt x="348" y="8130"/>
                  </a:lnTo>
                  <a:lnTo>
                    <a:pt x="363" y="8535"/>
                  </a:lnTo>
                  <a:lnTo>
                    <a:pt x="126" y="8535"/>
                  </a:lnTo>
                  <a:lnTo>
                    <a:pt x="158" y="8899"/>
                  </a:lnTo>
                  <a:lnTo>
                    <a:pt x="0" y="9040"/>
                  </a:lnTo>
                  <a:lnTo>
                    <a:pt x="0" y="9202"/>
                  </a:lnTo>
                  <a:lnTo>
                    <a:pt x="269" y="9182"/>
                  </a:lnTo>
                  <a:lnTo>
                    <a:pt x="284" y="10982"/>
                  </a:lnTo>
                  <a:lnTo>
                    <a:pt x="648" y="11245"/>
                  </a:lnTo>
                  <a:lnTo>
                    <a:pt x="837" y="10780"/>
                  </a:lnTo>
                  <a:lnTo>
                    <a:pt x="1043" y="9344"/>
                  </a:lnTo>
                  <a:lnTo>
                    <a:pt x="1343" y="9384"/>
                  </a:lnTo>
                  <a:lnTo>
                    <a:pt x="1359" y="9000"/>
                  </a:lnTo>
                  <a:lnTo>
                    <a:pt x="1643" y="9081"/>
                  </a:lnTo>
                  <a:lnTo>
                    <a:pt x="1722" y="8333"/>
                  </a:lnTo>
                  <a:lnTo>
                    <a:pt x="2876" y="8474"/>
                  </a:lnTo>
                  <a:lnTo>
                    <a:pt x="2749" y="9000"/>
                  </a:lnTo>
                  <a:lnTo>
                    <a:pt x="2275" y="8778"/>
                  </a:lnTo>
                  <a:lnTo>
                    <a:pt x="2228" y="9182"/>
                  </a:lnTo>
                  <a:lnTo>
                    <a:pt x="2354" y="9142"/>
                  </a:lnTo>
                  <a:lnTo>
                    <a:pt x="2591" y="9303"/>
                  </a:lnTo>
                  <a:lnTo>
                    <a:pt x="2260" y="10112"/>
                  </a:lnTo>
                  <a:lnTo>
                    <a:pt x="2481" y="10557"/>
                  </a:lnTo>
                  <a:lnTo>
                    <a:pt x="2402" y="11447"/>
                  </a:lnTo>
                  <a:lnTo>
                    <a:pt x="3176" y="11751"/>
                  </a:lnTo>
                  <a:lnTo>
                    <a:pt x="3634" y="12297"/>
                  </a:lnTo>
                  <a:lnTo>
                    <a:pt x="3271" y="13025"/>
                  </a:lnTo>
                  <a:lnTo>
                    <a:pt x="4661" y="13975"/>
                  </a:lnTo>
                  <a:lnTo>
                    <a:pt x="4709" y="13773"/>
                  </a:lnTo>
                  <a:lnTo>
                    <a:pt x="4898" y="13773"/>
                  </a:lnTo>
                  <a:lnTo>
                    <a:pt x="5104" y="13996"/>
                  </a:lnTo>
                  <a:lnTo>
                    <a:pt x="5372" y="15007"/>
                  </a:lnTo>
                  <a:lnTo>
                    <a:pt x="5135" y="15169"/>
                  </a:lnTo>
                  <a:lnTo>
                    <a:pt x="4819" y="16240"/>
                  </a:lnTo>
                  <a:lnTo>
                    <a:pt x="5546" y="16888"/>
                  </a:lnTo>
                  <a:lnTo>
                    <a:pt x="5420" y="17555"/>
                  </a:lnTo>
                  <a:lnTo>
                    <a:pt x="5420" y="18425"/>
                  </a:lnTo>
                  <a:lnTo>
                    <a:pt x="5688" y="18566"/>
                  </a:lnTo>
                  <a:lnTo>
                    <a:pt x="5578" y="19052"/>
                  </a:lnTo>
                  <a:lnTo>
                    <a:pt x="5625" y="19254"/>
                  </a:lnTo>
                  <a:lnTo>
                    <a:pt x="6747" y="18930"/>
                  </a:lnTo>
                  <a:lnTo>
                    <a:pt x="6905" y="19052"/>
                  </a:lnTo>
                  <a:lnTo>
                    <a:pt x="6779" y="19436"/>
                  </a:lnTo>
                  <a:lnTo>
                    <a:pt x="6937" y="19557"/>
                  </a:lnTo>
                  <a:lnTo>
                    <a:pt x="6858" y="19901"/>
                  </a:lnTo>
                  <a:lnTo>
                    <a:pt x="6605" y="20326"/>
                  </a:lnTo>
                  <a:lnTo>
                    <a:pt x="6700" y="20528"/>
                  </a:lnTo>
                  <a:lnTo>
                    <a:pt x="6779" y="20427"/>
                  </a:lnTo>
                  <a:lnTo>
                    <a:pt x="6984" y="20771"/>
                  </a:lnTo>
                  <a:lnTo>
                    <a:pt x="6905" y="21094"/>
                  </a:lnTo>
                  <a:lnTo>
                    <a:pt x="7253" y="21479"/>
                  </a:lnTo>
                  <a:lnTo>
                    <a:pt x="7363" y="21337"/>
                  </a:lnTo>
                  <a:lnTo>
                    <a:pt x="7363" y="21135"/>
                  </a:lnTo>
                  <a:lnTo>
                    <a:pt x="7537" y="21074"/>
                  </a:lnTo>
                  <a:lnTo>
                    <a:pt x="7616" y="20912"/>
                  </a:lnTo>
                  <a:lnTo>
                    <a:pt x="7616" y="20508"/>
                  </a:lnTo>
                  <a:lnTo>
                    <a:pt x="7537" y="20265"/>
                  </a:lnTo>
                  <a:lnTo>
                    <a:pt x="7616" y="20306"/>
                  </a:lnTo>
                  <a:lnTo>
                    <a:pt x="7727" y="20002"/>
                  </a:lnTo>
                  <a:lnTo>
                    <a:pt x="7885" y="19962"/>
                  </a:lnTo>
                  <a:lnTo>
                    <a:pt x="7885" y="19820"/>
                  </a:lnTo>
                  <a:lnTo>
                    <a:pt x="7727" y="19598"/>
                  </a:lnTo>
                  <a:lnTo>
                    <a:pt x="7853" y="19254"/>
                  </a:lnTo>
                  <a:lnTo>
                    <a:pt x="7774" y="18930"/>
                  </a:lnTo>
                  <a:lnTo>
                    <a:pt x="7853" y="18688"/>
                  </a:lnTo>
                  <a:lnTo>
                    <a:pt x="8122" y="18627"/>
                  </a:lnTo>
                  <a:lnTo>
                    <a:pt x="8122" y="18465"/>
                  </a:lnTo>
                  <a:lnTo>
                    <a:pt x="8217" y="18425"/>
                  </a:lnTo>
                  <a:lnTo>
                    <a:pt x="8280" y="19031"/>
                  </a:lnTo>
                  <a:lnTo>
                    <a:pt x="9038" y="18930"/>
                  </a:lnTo>
                  <a:lnTo>
                    <a:pt x="9165" y="18991"/>
                  </a:lnTo>
                  <a:lnTo>
                    <a:pt x="9212" y="19031"/>
                  </a:lnTo>
                  <a:lnTo>
                    <a:pt x="8454" y="20366"/>
                  </a:lnTo>
                  <a:lnTo>
                    <a:pt x="8501" y="20326"/>
                  </a:lnTo>
                  <a:lnTo>
                    <a:pt x="8485" y="20427"/>
                  </a:lnTo>
                  <a:lnTo>
                    <a:pt x="8375" y="20467"/>
                  </a:lnTo>
                  <a:lnTo>
                    <a:pt x="8849" y="21600"/>
                  </a:lnTo>
                  <a:lnTo>
                    <a:pt x="8928" y="21398"/>
                  </a:lnTo>
                  <a:lnTo>
                    <a:pt x="9323" y="21297"/>
                  </a:lnTo>
                  <a:lnTo>
                    <a:pt x="9449" y="20973"/>
                  </a:lnTo>
                  <a:lnTo>
                    <a:pt x="9370" y="20811"/>
                  </a:lnTo>
                  <a:lnTo>
                    <a:pt x="9528" y="20609"/>
                  </a:lnTo>
                  <a:lnTo>
                    <a:pt x="9528" y="20427"/>
                  </a:lnTo>
                  <a:lnTo>
                    <a:pt x="9639" y="20427"/>
                  </a:lnTo>
                  <a:lnTo>
                    <a:pt x="9797" y="20204"/>
                  </a:lnTo>
                  <a:lnTo>
                    <a:pt x="10002" y="20063"/>
                  </a:lnTo>
                  <a:lnTo>
                    <a:pt x="9955" y="19861"/>
                  </a:lnTo>
                  <a:lnTo>
                    <a:pt x="10081" y="19638"/>
                  </a:lnTo>
                  <a:lnTo>
                    <a:pt x="10318" y="19598"/>
                  </a:lnTo>
                  <a:lnTo>
                    <a:pt x="10523" y="19193"/>
                  </a:lnTo>
                  <a:lnTo>
                    <a:pt x="10808" y="19092"/>
                  </a:lnTo>
                  <a:lnTo>
                    <a:pt x="10871" y="18991"/>
                  </a:lnTo>
                  <a:lnTo>
                    <a:pt x="11156" y="18951"/>
                  </a:lnTo>
                  <a:lnTo>
                    <a:pt x="11282" y="18748"/>
                  </a:lnTo>
                  <a:lnTo>
                    <a:pt x="11566" y="18991"/>
                  </a:lnTo>
                  <a:lnTo>
                    <a:pt x="11630" y="18587"/>
                  </a:lnTo>
                  <a:lnTo>
                    <a:pt x="12167" y="18182"/>
                  </a:lnTo>
                  <a:lnTo>
                    <a:pt x="12309" y="18566"/>
                  </a:lnTo>
                  <a:lnTo>
                    <a:pt x="12435" y="18566"/>
                  </a:lnTo>
                  <a:lnTo>
                    <a:pt x="12562" y="18425"/>
                  </a:lnTo>
                  <a:lnTo>
                    <a:pt x="12641" y="18627"/>
                  </a:lnTo>
                  <a:lnTo>
                    <a:pt x="12783" y="18587"/>
                  </a:lnTo>
                  <a:lnTo>
                    <a:pt x="12925" y="19254"/>
                  </a:lnTo>
                  <a:lnTo>
                    <a:pt x="13194" y="18951"/>
                  </a:lnTo>
                  <a:lnTo>
                    <a:pt x="13067" y="18829"/>
                  </a:lnTo>
                  <a:lnTo>
                    <a:pt x="13162" y="18688"/>
                  </a:lnTo>
                  <a:lnTo>
                    <a:pt x="13162" y="18384"/>
                  </a:lnTo>
                  <a:lnTo>
                    <a:pt x="13273" y="18364"/>
                  </a:lnTo>
                  <a:lnTo>
                    <a:pt x="13352" y="18162"/>
                  </a:lnTo>
                  <a:lnTo>
                    <a:pt x="13431" y="18182"/>
                  </a:lnTo>
                  <a:lnTo>
                    <a:pt x="13478" y="18020"/>
                  </a:lnTo>
                  <a:lnTo>
                    <a:pt x="13715" y="17858"/>
                  </a:lnTo>
                  <a:lnTo>
                    <a:pt x="13699" y="17616"/>
                  </a:lnTo>
                  <a:lnTo>
                    <a:pt x="13763" y="17353"/>
                  </a:lnTo>
                  <a:lnTo>
                    <a:pt x="13984" y="17252"/>
                  </a:lnTo>
                  <a:lnTo>
                    <a:pt x="14079" y="17353"/>
                  </a:lnTo>
                  <a:lnTo>
                    <a:pt x="14158" y="17049"/>
                  </a:lnTo>
                  <a:lnTo>
                    <a:pt x="14458" y="17191"/>
                  </a:lnTo>
                  <a:lnTo>
                    <a:pt x="14553" y="17090"/>
                  </a:lnTo>
                  <a:lnTo>
                    <a:pt x="14790" y="17110"/>
                  </a:lnTo>
                  <a:lnTo>
                    <a:pt x="14553" y="16847"/>
                  </a:lnTo>
                  <a:lnTo>
                    <a:pt x="14663" y="16584"/>
                  </a:lnTo>
                  <a:lnTo>
                    <a:pt x="14711" y="16645"/>
                  </a:lnTo>
                  <a:lnTo>
                    <a:pt x="14742" y="16342"/>
                  </a:lnTo>
                  <a:lnTo>
                    <a:pt x="14505" y="15978"/>
                  </a:lnTo>
                  <a:lnTo>
                    <a:pt x="14474" y="15613"/>
                  </a:lnTo>
                  <a:lnTo>
                    <a:pt x="14663" y="15613"/>
                  </a:lnTo>
                  <a:lnTo>
                    <a:pt x="14869" y="15249"/>
                  </a:lnTo>
                  <a:lnTo>
                    <a:pt x="15074" y="15351"/>
                  </a:lnTo>
                  <a:lnTo>
                    <a:pt x="15058" y="15007"/>
                  </a:lnTo>
                  <a:lnTo>
                    <a:pt x="15216" y="14663"/>
                  </a:lnTo>
                  <a:lnTo>
                    <a:pt x="15390" y="14643"/>
                  </a:lnTo>
                  <a:lnTo>
                    <a:pt x="15469" y="14764"/>
                  </a:lnTo>
                  <a:lnTo>
                    <a:pt x="15580" y="14501"/>
                  </a:lnTo>
                  <a:lnTo>
                    <a:pt x="15912" y="14238"/>
                  </a:lnTo>
                  <a:lnTo>
                    <a:pt x="15943" y="14360"/>
                  </a:lnTo>
                  <a:lnTo>
                    <a:pt x="16022" y="14339"/>
                  </a:lnTo>
                  <a:lnTo>
                    <a:pt x="16133" y="14178"/>
                  </a:lnTo>
                  <a:lnTo>
                    <a:pt x="16338" y="14339"/>
                  </a:lnTo>
                  <a:lnTo>
                    <a:pt x="16433" y="13874"/>
                  </a:lnTo>
                  <a:lnTo>
                    <a:pt x="16496" y="14036"/>
                  </a:lnTo>
                  <a:lnTo>
                    <a:pt x="16749" y="14279"/>
                  </a:lnTo>
                  <a:lnTo>
                    <a:pt x="17097" y="14198"/>
                  </a:lnTo>
                  <a:lnTo>
                    <a:pt x="17207" y="14299"/>
                  </a:lnTo>
                  <a:lnTo>
                    <a:pt x="17334" y="14198"/>
                  </a:lnTo>
                  <a:lnTo>
                    <a:pt x="17334" y="14461"/>
                  </a:lnTo>
                  <a:lnTo>
                    <a:pt x="17429" y="14542"/>
                  </a:lnTo>
                  <a:lnTo>
                    <a:pt x="17824" y="13773"/>
                  </a:lnTo>
                  <a:lnTo>
                    <a:pt x="17934" y="13773"/>
                  </a:lnTo>
                  <a:lnTo>
                    <a:pt x="18061" y="14076"/>
                  </a:lnTo>
                  <a:lnTo>
                    <a:pt x="18250" y="14198"/>
                  </a:lnTo>
                  <a:lnTo>
                    <a:pt x="18614" y="13672"/>
                  </a:lnTo>
                  <a:lnTo>
                    <a:pt x="18582" y="13328"/>
                  </a:lnTo>
                  <a:lnTo>
                    <a:pt x="18851" y="13288"/>
                  </a:lnTo>
                  <a:lnTo>
                    <a:pt x="18819" y="13106"/>
                  </a:lnTo>
                  <a:lnTo>
                    <a:pt x="18898" y="13025"/>
                  </a:lnTo>
                  <a:lnTo>
                    <a:pt x="18961" y="12762"/>
                  </a:lnTo>
                  <a:lnTo>
                    <a:pt x="18851" y="12903"/>
                  </a:lnTo>
                  <a:lnTo>
                    <a:pt x="18819" y="12458"/>
                  </a:lnTo>
                  <a:lnTo>
                    <a:pt x="18377" y="12357"/>
                  </a:lnTo>
                  <a:lnTo>
                    <a:pt x="18266" y="12499"/>
                  </a:lnTo>
                  <a:lnTo>
                    <a:pt x="18092" y="12216"/>
                  </a:lnTo>
                  <a:lnTo>
                    <a:pt x="18045" y="12034"/>
                  </a:lnTo>
                  <a:lnTo>
                    <a:pt x="17966" y="11993"/>
                  </a:lnTo>
                  <a:lnTo>
                    <a:pt x="17966" y="12256"/>
                  </a:lnTo>
                  <a:lnTo>
                    <a:pt x="17571" y="12398"/>
                  </a:lnTo>
                  <a:lnTo>
                    <a:pt x="17508" y="11993"/>
                  </a:lnTo>
                  <a:lnTo>
                    <a:pt x="17350" y="12034"/>
                  </a:lnTo>
                  <a:lnTo>
                    <a:pt x="17255" y="11690"/>
                  </a:lnTo>
                  <a:lnTo>
                    <a:pt x="17539" y="11589"/>
                  </a:lnTo>
                  <a:lnTo>
                    <a:pt x="17508" y="11225"/>
                  </a:lnTo>
                  <a:lnTo>
                    <a:pt x="17381" y="10780"/>
                  </a:lnTo>
                  <a:lnTo>
                    <a:pt x="17903" y="10173"/>
                  </a:lnTo>
                  <a:lnTo>
                    <a:pt x="17776" y="9344"/>
                  </a:lnTo>
                  <a:lnTo>
                    <a:pt x="18013" y="9404"/>
                  </a:lnTo>
                  <a:lnTo>
                    <a:pt x="18045" y="9182"/>
                  </a:lnTo>
                  <a:lnTo>
                    <a:pt x="18250" y="9182"/>
                  </a:lnTo>
                  <a:lnTo>
                    <a:pt x="18408" y="8333"/>
                  </a:lnTo>
                  <a:lnTo>
                    <a:pt x="18408" y="7645"/>
                  </a:lnTo>
                  <a:lnTo>
                    <a:pt x="18740" y="7544"/>
                  </a:lnTo>
                  <a:lnTo>
                    <a:pt x="19103" y="7160"/>
                  </a:lnTo>
                  <a:lnTo>
                    <a:pt x="19103" y="7463"/>
                  </a:lnTo>
                  <a:lnTo>
                    <a:pt x="19182" y="7463"/>
                  </a:lnTo>
                  <a:lnTo>
                    <a:pt x="19261" y="7665"/>
                  </a:lnTo>
                  <a:lnTo>
                    <a:pt x="19483" y="7503"/>
                  </a:lnTo>
                  <a:lnTo>
                    <a:pt x="19498" y="7807"/>
                  </a:lnTo>
                  <a:lnTo>
                    <a:pt x="19814" y="7564"/>
                  </a:lnTo>
                  <a:lnTo>
                    <a:pt x="19925" y="7342"/>
                  </a:lnTo>
                  <a:lnTo>
                    <a:pt x="20051" y="7342"/>
                  </a:lnTo>
                  <a:lnTo>
                    <a:pt x="20020" y="7604"/>
                  </a:lnTo>
                  <a:lnTo>
                    <a:pt x="20083" y="7463"/>
                  </a:lnTo>
                  <a:lnTo>
                    <a:pt x="20241" y="7443"/>
                  </a:lnTo>
                  <a:lnTo>
                    <a:pt x="20178" y="7362"/>
                  </a:lnTo>
                  <a:lnTo>
                    <a:pt x="20320" y="7301"/>
                  </a:lnTo>
                  <a:lnTo>
                    <a:pt x="20336" y="7200"/>
                  </a:lnTo>
                  <a:lnTo>
                    <a:pt x="20257" y="6957"/>
                  </a:lnTo>
                  <a:lnTo>
                    <a:pt x="20399" y="6897"/>
                  </a:lnTo>
                  <a:lnTo>
                    <a:pt x="20257" y="6573"/>
                  </a:lnTo>
                  <a:lnTo>
                    <a:pt x="20320" y="6229"/>
                  </a:lnTo>
                  <a:lnTo>
                    <a:pt x="20399" y="6169"/>
                  </a:lnTo>
                  <a:lnTo>
                    <a:pt x="20320" y="5926"/>
                  </a:lnTo>
                  <a:lnTo>
                    <a:pt x="20399" y="5622"/>
                  </a:lnTo>
                  <a:lnTo>
                    <a:pt x="20652" y="5724"/>
                  </a:lnTo>
                  <a:lnTo>
                    <a:pt x="20652" y="5562"/>
                  </a:lnTo>
                  <a:lnTo>
                    <a:pt x="20447" y="5461"/>
                  </a:lnTo>
                  <a:lnTo>
                    <a:pt x="20494" y="5258"/>
                  </a:lnTo>
                  <a:lnTo>
                    <a:pt x="20605" y="5157"/>
                  </a:lnTo>
                  <a:lnTo>
                    <a:pt x="20447" y="4894"/>
                  </a:lnTo>
                  <a:lnTo>
                    <a:pt x="20336" y="4955"/>
                  </a:lnTo>
                  <a:lnTo>
                    <a:pt x="20257" y="4753"/>
                  </a:lnTo>
                  <a:lnTo>
                    <a:pt x="20368" y="4490"/>
                  </a:lnTo>
                  <a:lnTo>
                    <a:pt x="20478" y="4490"/>
                  </a:lnTo>
                  <a:lnTo>
                    <a:pt x="20636" y="4753"/>
                  </a:lnTo>
                  <a:lnTo>
                    <a:pt x="20889" y="4510"/>
                  </a:lnTo>
                  <a:lnTo>
                    <a:pt x="20889" y="4591"/>
                  </a:lnTo>
                  <a:lnTo>
                    <a:pt x="21158" y="4510"/>
                  </a:lnTo>
                  <a:lnTo>
                    <a:pt x="21158" y="4288"/>
                  </a:lnTo>
                  <a:lnTo>
                    <a:pt x="21237" y="4247"/>
                  </a:lnTo>
                  <a:lnTo>
                    <a:pt x="21331" y="4449"/>
                  </a:lnTo>
                  <a:lnTo>
                    <a:pt x="21600" y="4348"/>
                  </a:lnTo>
                  <a:lnTo>
                    <a:pt x="21600" y="4187"/>
                  </a:lnTo>
                  <a:close/>
                </a:path>
              </a:pathLst>
            </a:cu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sz="1300"/>
              </a:pPr>
            </a:p>
          </p:txBody>
        </p:sp>
        <p:sp>
          <p:nvSpPr>
            <p:cNvPr id="347" name="Freeform 35"/>
            <p:cNvSpPr/>
            <p:nvPr/>
          </p:nvSpPr>
          <p:spPr>
            <a:xfrm>
              <a:off x="4348288" y="1970873"/>
              <a:ext cx="414840" cy="2912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760"/>
                  </a:moveTo>
                  <a:lnTo>
                    <a:pt x="331" y="18120"/>
                  </a:lnTo>
                  <a:lnTo>
                    <a:pt x="496" y="18020"/>
                  </a:lnTo>
                  <a:lnTo>
                    <a:pt x="449" y="18160"/>
                  </a:lnTo>
                  <a:lnTo>
                    <a:pt x="614" y="18060"/>
                  </a:lnTo>
                  <a:lnTo>
                    <a:pt x="898" y="18100"/>
                  </a:lnTo>
                  <a:lnTo>
                    <a:pt x="1040" y="18420"/>
                  </a:lnTo>
                  <a:lnTo>
                    <a:pt x="1205" y="18360"/>
                  </a:lnTo>
                  <a:lnTo>
                    <a:pt x="1276" y="18380"/>
                  </a:lnTo>
                  <a:lnTo>
                    <a:pt x="1323" y="18180"/>
                  </a:lnTo>
                  <a:lnTo>
                    <a:pt x="1512" y="18380"/>
                  </a:lnTo>
                  <a:lnTo>
                    <a:pt x="1489" y="18520"/>
                  </a:lnTo>
                  <a:lnTo>
                    <a:pt x="1749" y="18760"/>
                  </a:lnTo>
                  <a:lnTo>
                    <a:pt x="2056" y="18520"/>
                  </a:lnTo>
                  <a:lnTo>
                    <a:pt x="2292" y="18620"/>
                  </a:lnTo>
                  <a:lnTo>
                    <a:pt x="2340" y="18460"/>
                  </a:lnTo>
                  <a:lnTo>
                    <a:pt x="2056" y="18460"/>
                  </a:lnTo>
                  <a:lnTo>
                    <a:pt x="2292" y="18180"/>
                  </a:lnTo>
                  <a:lnTo>
                    <a:pt x="2505" y="18320"/>
                  </a:lnTo>
                  <a:lnTo>
                    <a:pt x="2647" y="18280"/>
                  </a:lnTo>
                  <a:lnTo>
                    <a:pt x="2812" y="18480"/>
                  </a:lnTo>
                  <a:lnTo>
                    <a:pt x="3001" y="18480"/>
                  </a:lnTo>
                  <a:lnTo>
                    <a:pt x="3167" y="18660"/>
                  </a:lnTo>
                  <a:lnTo>
                    <a:pt x="3190" y="18560"/>
                  </a:lnTo>
                  <a:lnTo>
                    <a:pt x="3238" y="18760"/>
                  </a:lnTo>
                  <a:lnTo>
                    <a:pt x="3521" y="18620"/>
                  </a:lnTo>
                  <a:lnTo>
                    <a:pt x="3663" y="18860"/>
                  </a:lnTo>
                  <a:lnTo>
                    <a:pt x="3710" y="18560"/>
                  </a:lnTo>
                  <a:lnTo>
                    <a:pt x="4065" y="18560"/>
                  </a:lnTo>
                  <a:lnTo>
                    <a:pt x="4136" y="18420"/>
                  </a:lnTo>
                  <a:lnTo>
                    <a:pt x="4490" y="18660"/>
                  </a:lnTo>
                  <a:lnTo>
                    <a:pt x="4608" y="18520"/>
                  </a:lnTo>
                  <a:lnTo>
                    <a:pt x="4726" y="18880"/>
                  </a:lnTo>
                  <a:lnTo>
                    <a:pt x="4656" y="18980"/>
                  </a:lnTo>
                  <a:lnTo>
                    <a:pt x="4916" y="19280"/>
                  </a:lnTo>
                  <a:lnTo>
                    <a:pt x="5010" y="19540"/>
                  </a:lnTo>
                  <a:lnTo>
                    <a:pt x="5246" y="19340"/>
                  </a:lnTo>
                  <a:lnTo>
                    <a:pt x="5577" y="19380"/>
                  </a:lnTo>
                  <a:lnTo>
                    <a:pt x="5695" y="19640"/>
                  </a:lnTo>
                  <a:lnTo>
                    <a:pt x="5790" y="19580"/>
                  </a:lnTo>
                  <a:lnTo>
                    <a:pt x="5861" y="19720"/>
                  </a:lnTo>
                  <a:lnTo>
                    <a:pt x="5932" y="19640"/>
                  </a:lnTo>
                  <a:lnTo>
                    <a:pt x="6050" y="19820"/>
                  </a:lnTo>
                  <a:lnTo>
                    <a:pt x="6215" y="19740"/>
                  </a:lnTo>
                  <a:lnTo>
                    <a:pt x="6215" y="20120"/>
                  </a:lnTo>
                  <a:lnTo>
                    <a:pt x="6263" y="20020"/>
                  </a:lnTo>
                  <a:lnTo>
                    <a:pt x="6523" y="19980"/>
                  </a:lnTo>
                  <a:lnTo>
                    <a:pt x="6759" y="20040"/>
                  </a:lnTo>
                  <a:lnTo>
                    <a:pt x="6948" y="20240"/>
                  </a:lnTo>
                  <a:lnTo>
                    <a:pt x="6995" y="20480"/>
                  </a:lnTo>
                  <a:lnTo>
                    <a:pt x="7066" y="20500"/>
                  </a:lnTo>
                  <a:lnTo>
                    <a:pt x="7066" y="20700"/>
                  </a:lnTo>
                  <a:lnTo>
                    <a:pt x="7184" y="20680"/>
                  </a:lnTo>
                  <a:lnTo>
                    <a:pt x="7302" y="20900"/>
                  </a:lnTo>
                  <a:lnTo>
                    <a:pt x="7468" y="20940"/>
                  </a:lnTo>
                  <a:lnTo>
                    <a:pt x="7421" y="21140"/>
                  </a:lnTo>
                  <a:lnTo>
                    <a:pt x="7751" y="21380"/>
                  </a:lnTo>
                  <a:lnTo>
                    <a:pt x="7870" y="21600"/>
                  </a:lnTo>
                  <a:lnTo>
                    <a:pt x="8319" y="21540"/>
                  </a:lnTo>
                  <a:lnTo>
                    <a:pt x="8295" y="21280"/>
                  </a:lnTo>
                  <a:lnTo>
                    <a:pt x="8437" y="21140"/>
                  </a:lnTo>
                  <a:lnTo>
                    <a:pt x="8839" y="21300"/>
                  </a:lnTo>
                  <a:lnTo>
                    <a:pt x="9122" y="20800"/>
                  </a:lnTo>
                  <a:lnTo>
                    <a:pt x="9429" y="20880"/>
                  </a:lnTo>
                  <a:lnTo>
                    <a:pt x="9547" y="20680"/>
                  </a:lnTo>
                  <a:lnTo>
                    <a:pt x="10091" y="20940"/>
                  </a:lnTo>
                  <a:lnTo>
                    <a:pt x="10516" y="20740"/>
                  </a:lnTo>
                  <a:lnTo>
                    <a:pt x="10824" y="21040"/>
                  </a:lnTo>
                  <a:lnTo>
                    <a:pt x="11154" y="20680"/>
                  </a:lnTo>
                  <a:lnTo>
                    <a:pt x="11344" y="20840"/>
                  </a:lnTo>
                  <a:lnTo>
                    <a:pt x="11627" y="20740"/>
                  </a:lnTo>
                  <a:lnTo>
                    <a:pt x="11627" y="20400"/>
                  </a:lnTo>
                  <a:lnTo>
                    <a:pt x="11887" y="20340"/>
                  </a:lnTo>
                  <a:lnTo>
                    <a:pt x="12123" y="20400"/>
                  </a:lnTo>
                  <a:lnTo>
                    <a:pt x="12123" y="20140"/>
                  </a:lnTo>
                  <a:lnTo>
                    <a:pt x="12431" y="20140"/>
                  </a:lnTo>
                  <a:lnTo>
                    <a:pt x="12431" y="20400"/>
                  </a:lnTo>
                  <a:lnTo>
                    <a:pt x="12549" y="20500"/>
                  </a:lnTo>
                  <a:lnTo>
                    <a:pt x="12880" y="20400"/>
                  </a:lnTo>
                  <a:lnTo>
                    <a:pt x="13376" y="20480"/>
                  </a:lnTo>
                  <a:lnTo>
                    <a:pt x="13778" y="20240"/>
                  </a:lnTo>
                  <a:lnTo>
                    <a:pt x="14132" y="20240"/>
                  </a:lnTo>
                  <a:lnTo>
                    <a:pt x="14392" y="20480"/>
                  </a:lnTo>
                  <a:lnTo>
                    <a:pt x="14510" y="20400"/>
                  </a:lnTo>
                  <a:lnTo>
                    <a:pt x="14699" y="20680"/>
                  </a:lnTo>
                  <a:lnTo>
                    <a:pt x="14912" y="20600"/>
                  </a:lnTo>
                  <a:lnTo>
                    <a:pt x="14936" y="20400"/>
                  </a:lnTo>
                  <a:lnTo>
                    <a:pt x="15267" y="20380"/>
                  </a:lnTo>
                  <a:lnTo>
                    <a:pt x="15385" y="20740"/>
                  </a:lnTo>
                  <a:lnTo>
                    <a:pt x="15763" y="20640"/>
                  </a:lnTo>
                  <a:lnTo>
                    <a:pt x="15857" y="20700"/>
                  </a:lnTo>
                  <a:lnTo>
                    <a:pt x="16283" y="20500"/>
                  </a:lnTo>
                  <a:lnTo>
                    <a:pt x="16661" y="20740"/>
                  </a:lnTo>
                  <a:lnTo>
                    <a:pt x="17299" y="19980"/>
                  </a:lnTo>
                  <a:lnTo>
                    <a:pt x="16590" y="19720"/>
                  </a:lnTo>
                  <a:lnTo>
                    <a:pt x="16070" y="19080"/>
                  </a:lnTo>
                  <a:lnTo>
                    <a:pt x="15645" y="18720"/>
                  </a:lnTo>
                  <a:lnTo>
                    <a:pt x="15503" y="18420"/>
                  </a:lnTo>
                  <a:lnTo>
                    <a:pt x="15574" y="17920"/>
                  </a:lnTo>
                  <a:lnTo>
                    <a:pt x="15172" y="17620"/>
                  </a:lnTo>
                  <a:lnTo>
                    <a:pt x="15101" y="17160"/>
                  </a:lnTo>
                  <a:lnTo>
                    <a:pt x="15054" y="17260"/>
                  </a:lnTo>
                  <a:lnTo>
                    <a:pt x="14628" y="17520"/>
                  </a:lnTo>
                  <a:lnTo>
                    <a:pt x="14510" y="16700"/>
                  </a:lnTo>
                  <a:lnTo>
                    <a:pt x="14605" y="15200"/>
                  </a:lnTo>
                  <a:lnTo>
                    <a:pt x="15101" y="14320"/>
                  </a:lnTo>
                  <a:lnTo>
                    <a:pt x="15503" y="13940"/>
                  </a:lnTo>
                  <a:lnTo>
                    <a:pt x="16354" y="12220"/>
                  </a:lnTo>
                  <a:lnTo>
                    <a:pt x="16425" y="11860"/>
                  </a:lnTo>
                  <a:lnTo>
                    <a:pt x="17228" y="11160"/>
                  </a:lnTo>
                  <a:lnTo>
                    <a:pt x="17535" y="10760"/>
                  </a:lnTo>
                  <a:lnTo>
                    <a:pt x="18079" y="10600"/>
                  </a:lnTo>
                  <a:lnTo>
                    <a:pt x="20655" y="12320"/>
                  </a:lnTo>
                  <a:lnTo>
                    <a:pt x="21293" y="12060"/>
                  </a:lnTo>
                  <a:lnTo>
                    <a:pt x="21009" y="11360"/>
                  </a:lnTo>
                  <a:lnTo>
                    <a:pt x="21435" y="10180"/>
                  </a:lnTo>
                  <a:lnTo>
                    <a:pt x="21293" y="9120"/>
                  </a:lnTo>
                  <a:lnTo>
                    <a:pt x="21529" y="8540"/>
                  </a:lnTo>
                  <a:lnTo>
                    <a:pt x="21600" y="7320"/>
                  </a:lnTo>
                  <a:lnTo>
                    <a:pt x="21411" y="4300"/>
                  </a:lnTo>
                  <a:lnTo>
                    <a:pt x="21482" y="2880"/>
                  </a:lnTo>
                  <a:lnTo>
                    <a:pt x="21364" y="1960"/>
                  </a:lnTo>
                  <a:lnTo>
                    <a:pt x="20891" y="1220"/>
                  </a:lnTo>
                  <a:lnTo>
                    <a:pt x="20749" y="0"/>
                  </a:lnTo>
                  <a:lnTo>
                    <a:pt x="20347" y="100"/>
                  </a:lnTo>
                  <a:lnTo>
                    <a:pt x="20111" y="0"/>
                  </a:lnTo>
                  <a:lnTo>
                    <a:pt x="19922" y="160"/>
                  </a:lnTo>
                  <a:lnTo>
                    <a:pt x="19922" y="400"/>
                  </a:lnTo>
                  <a:lnTo>
                    <a:pt x="19733" y="460"/>
                  </a:lnTo>
                  <a:lnTo>
                    <a:pt x="19615" y="460"/>
                  </a:lnTo>
                  <a:lnTo>
                    <a:pt x="19497" y="200"/>
                  </a:lnTo>
                  <a:lnTo>
                    <a:pt x="19260" y="260"/>
                  </a:lnTo>
                  <a:lnTo>
                    <a:pt x="19142" y="460"/>
                  </a:lnTo>
                  <a:lnTo>
                    <a:pt x="18977" y="300"/>
                  </a:lnTo>
                  <a:lnTo>
                    <a:pt x="18740" y="460"/>
                  </a:lnTo>
                  <a:lnTo>
                    <a:pt x="18268" y="240"/>
                  </a:lnTo>
                  <a:lnTo>
                    <a:pt x="18197" y="440"/>
                  </a:lnTo>
                  <a:lnTo>
                    <a:pt x="18008" y="540"/>
                  </a:lnTo>
                  <a:lnTo>
                    <a:pt x="17890" y="440"/>
                  </a:lnTo>
                  <a:lnTo>
                    <a:pt x="17535" y="640"/>
                  </a:lnTo>
                  <a:lnTo>
                    <a:pt x="17370" y="560"/>
                  </a:lnTo>
                  <a:lnTo>
                    <a:pt x="17181" y="720"/>
                  </a:lnTo>
                  <a:lnTo>
                    <a:pt x="17063" y="460"/>
                  </a:lnTo>
                  <a:lnTo>
                    <a:pt x="16826" y="300"/>
                  </a:lnTo>
                  <a:lnTo>
                    <a:pt x="16543" y="540"/>
                  </a:lnTo>
                  <a:lnTo>
                    <a:pt x="16117" y="640"/>
                  </a:lnTo>
                  <a:lnTo>
                    <a:pt x="16070" y="660"/>
                  </a:lnTo>
                  <a:lnTo>
                    <a:pt x="16401" y="660"/>
                  </a:lnTo>
                  <a:lnTo>
                    <a:pt x="16401" y="820"/>
                  </a:lnTo>
                  <a:lnTo>
                    <a:pt x="16283" y="820"/>
                  </a:lnTo>
                  <a:lnTo>
                    <a:pt x="16306" y="1000"/>
                  </a:lnTo>
                  <a:lnTo>
                    <a:pt x="15999" y="1260"/>
                  </a:lnTo>
                  <a:lnTo>
                    <a:pt x="16046" y="2080"/>
                  </a:lnTo>
                  <a:lnTo>
                    <a:pt x="16874" y="1960"/>
                  </a:lnTo>
                  <a:lnTo>
                    <a:pt x="17110" y="2360"/>
                  </a:lnTo>
                  <a:lnTo>
                    <a:pt x="16637" y="2380"/>
                  </a:lnTo>
                  <a:lnTo>
                    <a:pt x="16637" y="2780"/>
                  </a:lnTo>
                  <a:lnTo>
                    <a:pt x="16874" y="2720"/>
                  </a:lnTo>
                  <a:lnTo>
                    <a:pt x="17181" y="3140"/>
                  </a:lnTo>
                  <a:lnTo>
                    <a:pt x="17015" y="3520"/>
                  </a:lnTo>
                  <a:lnTo>
                    <a:pt x="15503" y="3640"/>
                  </a:lnTo>
                  <a:lnTo>
                    <a:pt x="15456" y="3280"/>
                  </a:lnTo>
                  <a:lnTo>
                    <a:pt x="14983" y="3380"/>
                  </a:lnTo>
                  <a:lnTo>
                    <a:pt x="14368" y="2920"/>
                  </a:lnTo>
                  <a:lnTo>
                    <a:pt x="14156" y="3140"/>
                  </a:lnTo>
                  <a:lnTo>
                    <a:pt x="14156" y="3820"/>
                  </a:lnTo>
                  <a:lnTo>
                    <a:pt x="14014" y="3680"/>
                  </a:lnTo>
                  <a:lnTo>
                    <a:pt x="13896" y="3920"/>
                  </a:lnTo>
                  <a:lnTo>
                    <a:pt x="14132" y="4400"/>
                  </a:lnTo>
                  <a:lnTo>
                    <a:pt x="13896" y="4600"/>
                  </a:lnTo>
                  <a:lnTo>
                    <a:pt x="13660" y="4580"/>
                  </a:lnTo>
                  <a:lnTo>
                    <a:pt x="13612" y="4740"/>
                  </a:lnTo>
                  <a:lnTo>
                    <a:pt x="13801" y="4840"/>
                  </a:lnTo>
                  <a:lnTo>
                    <a:pt x="13778" y="5060"/>
                  </a:lnTo>
                  <a:lnTo>
                    <a:pt x="13660" y="5300"/>
                  </a:lnTo>
                  <a:lnTo>
                    <a:pt x="13541" y="5260"/>
                  </a:lnTo>
                  <a:lnTo>
                    <a:pt x="13352" y="5540"/>
                  </a:lnTo>
                  <a:lnTo>
                    <a:pt x="13352" y="5700"/>
                  </a:lnTo>
                  <a:lnTo>
                    <a:pt x="13234" y="5560"/>
                  </a:lnTo>
                  <a:lnTo>
                    <a:pt x="12832" y="5700"/>
                  </a:lnTo>
                  <a:lnTo>
                    <a:pt x="12832" y="5940"/>
                  </a:lnTo>
                  <a:lnTo>
                    <a:pt x="12431" y="5340"/>
                  </a:lnTo>
                  <a:lnTo>
                    <a:pt x="12242" y="5300"/>
                  </a:lnTo>
                  <a:lnTo>
                    <a:pt x="12289" y="5440"/>
                  </a:lnTo>
                  <a:lnTo>
                    <a:pt x="12053" y="5300"/>
                  </a:lnTo>
                  <a:lnTo>
                    <a:pt x="12053" y="5500"/>
                  </a:lnTo>
                  <a:lnTo>
                    <a:pt x="11769" y="5440"/>
                  </a:lnTo>
                  <a:lnTo>
                    <a:pt x="11769" y="5500"/>
                  </a:lnTo>
                  <a:lnTo>
                    <a:pt x="11698" y="5400"/>
                  </a:lnTo>
                  <a:lnTo>
                    <a:pt x="11107" y="5340"/>
                  </a:lnTo>
                  <a:lnTo>
                    <a:pt x="10989" y="6120"/>
                  </a:lnTo>
                  <a:lnTo>
                    <a:pt x="11154" y="6420"/>
                  </a:lnTo>
                  <a:lnTo>
                    <a:pt x="10871" y="6400"/>
                  </a:lnTo>
                  <a:lnTo>
                    <a:pt x="10824" y="6960"/>
                  </a:lnTo>
                  <a:lnTo>
                    <a:pt x="10516" y="7000"/>
                  </a:lnTo>
                  <a:lnTo>
                    <a:pt x="10516" y="6860"/>
                  </a:lnTo>
                  <a:lnTo>
                    <a:pt x="10162" y="6600"/>
                  </a:lnTo>
                  <a:lnTo>
                    <a:pt x="10162" y="6720"/>
                  </a:lnTo>
                  <a:lnTo>
                    <a:pt x="9902" y="6760"/>
                  </a:lnTo>
                  <a:lnTo>
                    <a:pt x="10044" y="7100"/>
                  </a:lnTo>
                  <a:lnTo>
                    <a:pt x="10044" y="8280"/>
                  </a:lnTo>
                  <a:lnTo>
                    <a:pt x="9382" y="8280"/>
                  </a:lnTo>
                  <a:lnTo>
                    <a:pt x="9382" y="8440"/>
                  </a:lnTo>
                  <a:lnTo>
                    <a:pt x="9122" y="8580"/>
                  </a:lnTo>
                  <a:lnTo>
                    <a:pt x="9004" y="8420"/>
                  </a:lnTo>
                  <a:lnTo>
                    <a:pt x="8839" y="8420"/>
                  </a:lnTo>
                  <a:lnTo>
                    <a:pt x="8720" y="8680"/>
                  </a:lnTo>
                  <a:lnTo>
                    <a:pt x="8177" y="8480"/>
                  </a:lnTo>
                  <a:lnTo>
                    <a:pt x="7822" y="8640"/>
                  </a:lnTo>
                  <a:lnTo>
                    <a:pt x="7302" y="8680"/>
                  </a:lnTo>
                  <a:lnTo>
                    <a:pt x="7279" y="8780"/>
                  </a:lnTo>
                  <a:lnTo>
                    <a:pt x="6286" y="8680"/>
                  </a:lnTo>
                  <a:lnTo>
                    <a:pt x="6263" y="8480"/>
                  </a:lnTo>
                  <a:lnTo>
                    <a:pt x="5814" y="8520"/>
                  </a:lnTo>
                  <a:lnTo>
                    <a:pt x="5695" y="8680"/>
                  </a:lnTo>
                  <a:lnTo>
                    <a:pt x="5506" y="8740"/>
                  </a:lnTo>
                  <a:lnTo>
                    <a:pt x="5435" y="8480"/>
                  </a:lnTo>
                  <a:lnTo>
                    <a:pt x="5081" y="8580"/>
                  </a:lnTo>
                  <a:lnTo>
                    <a:pt x="5246" y="8380"/>
                  </a:lnTo>
                  <a:lnTo>
                    <a:pt x="5270" y="8060"/>
                  </a:lnTo>
                  <a:lnTo>
                    <a:pt x="4845" y="8180"/>
                  </a:lnTo>
                  <a:lnTo>
                    <a:pt x="4845" y="7980"/>
                  </a:lnTo>
                  <a:lnTo>
                    <a:pt x="4537" y="7880"/>
                  </a:lnTo>
                  <a:lnTo>
                    <a:pt x="4490" y="7760"/>
                  </a:lnTo>
                  <a:lnTo>
                    <a:pt x="4561" y="7060"/>
                  </a:lnTo>
                  <a:lnTo>
                    <a:pt x="4845" y="7120"/>
                  </a:lnTo>
                  <a:lnTo>
                    <a:pt x="5034" y="6900"/>
                  </a:lnTo>
                  <a:lnTo>
                    <a:pt x="4797" y="6860"/>
                  </a:lnTo>
                  <a:lnTo>
                    <a:pt x="4726" y="6600"/>
                  </a:lnTo>
                  <a:lnTo>
                    <a:pt x="4419" y="6560"/>
                  </a:lnTo>
                  <a:lnTo>
                    <a:pt x="4136" y="6620"/>
                  </a:lnTo>
                  <a:lnTo>
                    <a:pt x="3947" y="6200"/>
                  </a:lnTo>
                  <a:lnTo>
                    <a:pt x="3781" y="6260"/>
                  </a:lnTo>
                  <a:lnTo>
                    <a:pt x="3710" y="5940"/>
                  </a:lnTo>
                  <a:lnTo>
                    <a:pt x="3994" y="5800"/>
                  </a:lnTo>
                  <a:lnTo>
                    <a:pt x="3876" y="5600"/>
                  </a:lnTo>
                  <a:lnTo>
                    <a:pt x="3427" y="5800"/>
                  </a:lnTo>
                  <a:lnTo>
                    <a:pt x="3403" y="5700"/>
                  </a:lnTo>
                  <a:lnTo>
                    <a:pt x="2930" y="5660"/>
                  </a:lnTo>
                  <a:lnTo>
                    <a:pt x="2694" y="5940"/>
                  </a:lnTo>
                  <a:lnTo>
                    <a:pt x="2056" y="6220"/>
                  </a:lnTo>
                  <a:lnTo>
                    <a:pt x="2221" y="6560"/>
                  </a:lnTo>
                  <a:lnTo>
                    <a:pt x="1323" y="6760"/>
                  </a:lnTo>
                  <a:lnTo>
                    <a:pt x="1442" y="7020"/>
                  </a:lnTo>
                  <a:lnTo>
                    <a:pt x="1134" y="7000"/>
                  </a:lnTo>
                  <a:lnTo>
                    <a:pt x="780" y="7160"/>
                  </a:lnTo>
                  <a:lnTo>
                    <a:pt x="898" y="7520"/>
                  </a:lnTo>
                  <a:lnTo>
                    <a:pt x="1253" y="7460"/>
                  </a:lnTo>
                  <a:lnTo>
                    <a:pt x="1631" y="7260"/>
                  </a:lnTo>
                  <a:lnTo>
                    <a:pt x="1678" y="7160"/>
                  </a:lnTo>
                  <a:lnTo>
                    <a:pt x="2032" y="7100"/>
                  </a:lnTo>
                  <a:lnTo>
                    <a:pt x="2292" y="6900"/>
                  </a:lnTo>
                  <a:lnTo>
                    <a:pt x="2340" y="7100"/>
                  </a:lnTo>
                  <a:lnTo>
                    <a:pt x="2860" y="6900"/>
                  </a:lnTo>
                  <a:lnTo>
                    <a:pt x="3072" y="7620"/>
                  </a:lnTo>
                  <a:lnTo>
                    <a:pt x="2954" y="7560"/>
                  </a:lnTo>
                  <a:lnTo>
                    <a:pt x="2812" y="7860"/>
                  </a:lnTo>
                  <a:lnTo>
                    <a:pt x="2860" y="7980"/>
                  </a:lnTo>
                  <a:lnTo>
                    <a:pt x="2174" y="8260"/>
                  </a:lnTo>
                  <a:lnTo>
                    <a:pt x="2269" y="8620"/>
                  </a:lnTo>
                  <a:lnTo>
                    <a:pt x="2151" y="8720"/>
                  </a:lnTo>
                  <a:lnTo>
                    <a:pt x="2221" y="9020"/>
                  </a:lnTo>
                  <a:lnTo>
                    <a:pt x="2103" y="9080"/>
                  </a:lnTo>
                  <a:lnTo>
                    <a:pt x="2458" y="10280"/>
                  </a:lnTo>
                  <a:lnTo>
                    <a:pt x="2647" y="10400"/>
                  </a:lnTo>
                  <a:lnTo>
                    <a:pt x="2741" y="10080"/>
                  </a:lnTo>
                  <a:lnTo>
                    <a:pt x="2954" y="10180"/>
                  </a:lnTo>
                  <a:lnTo>
                    <a:pt x="2930" y="10540"/>
                  </a:lnTo>
                  <a:lnTo>
                    <a:pt x="3427" y="10380"/>
                  </a:lnTo>
                  <a:lnTo>
                    <a:pt x="3238" y="10240"/>
                  </a:lnTo>
                  <a:lnTo>
                    <a:pt x="3238" y="10140"/>
                  </a:lnTo>
                  <a:lnTo>
                    <a:pt x="3403" y="10100"/>
                  </a:lnTo>
                  <a:lnTo>
                    <a:pt x="3403" y="10200"/>
                  </a:lnTo>
                  <a:lnTo>
                    <a:pt x="3545" y="10240"/>
                  </a:lnTo>
                  <a:lnTo>
                    <a:pt x="3592" y="10140"/>
                  </a:lnTo>
                  <a:lnTo>
                    <a:pt x="3427" y="9680"/>
                  </a:lnTo>
                  <a:lnTo>
                    <a:pt x="3238" y="9700"/>
                  </a:lnTo>
                  <a:lnTo>
                    <a:pt x="3167" y="9500"/>
                  </a:lnTo>
                  <a:lnTo>
                    <a:pt x="3474" y="9280"/>
                  </a:lnTo>
                  <a:lnTo>
                    <a:pt x="3592" y="9440"/>
                  </a:lnTo>
                  <a:lnTo>
                    <a:pt x="3521" y="9680"/>
                  </a:lnTo>
                  <a:lnTo>
                    <a:pt x="3781" y="9400"/>
                  </a:lnTo>
                  <a:lnTo>
                    <a:pt x="4018" y="9880"/>
                  </a:lnTo>
                  <a:lnTo>
                    <a:pt x="4372" y="9700"/>
                  </a:lnTo>
                  <a:lnTo>
                    <a:pt x="4254" y="9500"/>
                  </a:lnTo>
                  <a:lnTo>
                    <a:pt x="4419" y="9440"/>
                  </a:lnTo>
                  <a:lnTo>
                    <a:pt x="4372" y="9340"/>
                  </a:lnTo>
                  <a:lnTo>
                    <a:pt x="4656" y="9440"/>
                  </a:lnTo>
                  <a:lnTo>
                    <a:pt x="4774" y="9240"/>
                  </a:lnTo>
                  <a:lnTo>
                    <a:pt x="4892" y="9500"/>
                  </a:lnTo>
                  <a:lnTo>
                    <a:pt x="4490" y="9640"/>
                  </a:lnTo>
                  <a:lnTo>
                    <a:pt x="4537" y="9980"/>
                  </a:lnTo>
                  <a:lnTo>
                    <a:pt x="4679" y="10000"/>
                  </a:lnTo>
                  <a:lnTo>
                    <a:pt x="4679" y="10140"/>
                  </a:lnTo>
                  <a:lnTo>
                    <a:pt x="4136" y="10340"/>
                  </a:lnTo>
                  <a:lnTo>
                    <a:pt x="4018" y="10660"/>
                  </a:lnTo>
                  <a:lnTo>
                    <a:pt x="4207" y="10760"/>
                  </a:lnTo>
                  <a:lnTo>
                    <a:pt x="3947" y="11260"/>
                  </a:lnTo>
                  <a:lnTo>
                    <a:pt x="3947" y="11660"/>
                  </a:lnTo>
                  <a:lnTo>
                    <a:pt x="3663" y="11540"/>
                  </a:lnTo>
                  <a:lnTo>
                    <a:pt x="3663" y="12160"/>
                  </a:lnTo>
                  <a:lnTo>
                    <a:pt x="3545" y="12400"/>
                  </a:lnTo>
                  <a:lnTo>
                    <a:pt x="3049" y="12420"/>
                  </a:lnTo>
                  <a:lnTo>
                    <a:pt x="2954" y="12220"/>
                  </a:lnTo>
                  <a:lnTo>
                    <a:pt x="2647" y="12260"/>
                  </a:lnTo>
                  <a:lnTo>
                    <a:pt x="2221" y="12160"/>
                  </a:lnTo>
                  <a:lnTo>
                    <a:pt x="1985" y="12360"/>
                  </a:lnTo>
                  <a:lnTo>
                    <a:pt x="1914" y="12680"/>
                  </a:lnTo>
                  <a:lnTo>
                    <a:pt x="1678" y="12620"/>
                  </a:lnTo>
                  <a:lnTo>
                    <a:pt x="1489" y="12720"/>
                  </a:lnTo>
                  <a:lnTo>
                    <a:pt x="1560" y="12820"/>
                  </a:lnTo>
                  <a:lnTo>
                    <a:pt x="1394" y="13120"/>
                  </a:lnTo>
                  <a:lnTo>
                    <a:pt x="1678" y="13380"/>
                  </a:lnTo>
                  <a:lnTo>
                    <a:pt x="1631" y="13720"/>
                  </a:lnTo>
                  <a:lnTo>
                    <a:pt x="2151" y="13840"/>
                  </a:lnTo>
                  <a:lnTo>
                    <a:pt x="2174" y="14120"/>
                  </a:lnTo>
                  <a:lnTo>
                    <a:pt x="2647" y="14420"/>
                  </a:lnTo>
                  <a:lnTo>
                    <a:pt x="3190" y="14220"/>
                  </a:lnTo>
                  <a:lnTo>
                    <a:pt x="3521" y="14780"/>
                  </a:lnTo>
                  <a:lnTo>
                    <a:pt x="3119" y="14940"/>
                  </a:lnTo>
                  <a:lnTo>
                    <a:pt x="2954" y="15500"/>
                  </a:lnTo>
                  <a:lnTo>
                    <a:pt x="2269" y="15440"/>
                  </a:lnTo>
                  <a:lnTo>
                    <a:pt x="2269" y="15700"/>
                  </a:lnTo>
                  <a:lnTo>
                    <a:pt x="1938" y="15640"/>
                  </a:lnTo>
                  <a:lnTo>
                    <a:pt x="1938" y="15540"/>
                  </a:lnTo>
                  <a:lnTo>
                    <a:pt x="1631" y="15400"/>
                  </a:lnTo>
                  <a:lnTo>
                    <a:pt x="1631" y="15960"/>
                  </a:lnTo>
                  <a:lnTo>
                    <a:pt x="1394" y="16060"/>
                  </a:lnTo>
                  <a:lnTo>
                    <a:pt x="1394" y="16240"/>
                  </a:lnTo>
                  <a:lnTo>
                    <a:pt x="898" y="16360"/>
                  </a:lnTo>
                  <a:lnTo>
                    <a:pt x="804" y="16740"/>
                  </a:lnTo>
                  <a:lnTo>
                    <a:pt x="922" y="17000"/>
                  </a:lnTo>
                  <a:lnTo>
                    <a:pt x="425" y="17200"/>
                  </a:lnTo>
                  <a:lnTo>
                    <a:pt x="378" y="17720"/>
                  </a:lnTo>
                  <a:lnTo>
                    <a:pt x="236" y="17720"/>
                  </a:lnTo>
                  <a:lnTo>
                    <a:pt x="236" y="17660"/>
                  </a:lnTo>
                  <a:lnTo>
                    <a:pt x="0" y="17760"/>
                  </a:lnTo>
                  <a:close/>
                </a:path>
              </a:pathLst>
            </a:custGeom>
            <a:solidFill>
              <a:srgbClr val="FFFFFF"/>
            </a:solidFill>
            <a:ln w="12700" cap="flat">
              <a:solidFill>
                <a:srgbClr val="FFFFFF"/>
              </a:solidFill>
              <a:prstDash val="solid"/>
              <a:round/>
            </a:ln>
            <a:effectLst/>
          </p:spPr>
          <p:txBody>
            <a:bodyPr wrap="square" lIns="45719" tIns="45719" rIns="45719" bIns="45719" numCol="1" anchor="t">
              <a:noAutofit/>
            </a:bodyPr>
            <a:lstStyle/>
            <a:p>
              <a:pPr>
                <a:defRPr sz="1300"/>
              </a:pPr>
            </a:p>
          </p:txBody>
        </p:sp>
        <p:sp>
          <p:nvSpPr>
            <p:cNvPr id="348" name="TextBox 73"/>
            <p:cNvSpPr txBox="1"/>
            <p:nvPr/>
          </p:nvSpPr>
          <p:spPr>
            <a:xfrm>
              <a:off x="4378860" y="2048421"/>
              <a:ext cx="355311"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7F7F7F"/>
                  </a:solidFill>
                  <a:latin typeface="Calibri Light"/>
                  <a:ea typeface="Calibri Light"/>
                  <a:cs typeface="Calibri Light"/>
                  <a:sym typeface="Calibri Light"/>
                </a:defRPr>
              </a:lvl1pPr>
            </a:lstStyle>
            <a:p>
              <a:pPr/>
              <a:r>
                <a:t>MP</a:t>
              </a:r>
            </a:p>
          </p:txBody>
        </p:sp>
        <p:sp>
          <p:nvSpPr>
            <p:cNvPr id="349" name="Rectangle 74"/>
            <p:cNvSpPr/>
            <p:nvPr/>
          </p:nvSpPr>
          <p:spPr>
            <a:xfrm>
              <a:off x="959717" y="2702105"/>
              <a:ext cx="606303" cy="270028"/>
            </a:xfrm>
            <a:prstGeom prst="rect">
              <a:avLst/>
            </a:prstGeom>
            <a:solidFill>
              <a:srgbClr val="318B71">
                <a:alpha val="89804"/>
              </a:srgbClr>
            </a:solidFill>
            <a:ln w="12700" cap="flat">
              <a:noFill/>
              <a:miter lim="400000"/>
            </a:ln>
            <a:effectLst/>
          </p:spPr>
          <p:txBody>
            <a:bodyPr wrap="square" lIns="45719" tIns="45719" rIns="45719" bIns="45719" numCol="1" anchor="ctr">
              <a:noAutofit/>
            </a:bodyPr>
            <a:lstStyle/>
            <a:p>
              <a:pPr algn="ctr">
                <a:defRPr sz="1300">
                  <a:solidFill>
                    <a:srgbClr val="FFFFFF"/>
                  </a:solidFill>
                </a:defRPr>
              </a:pPr>
            </a:p>
          </p:txBody>
        </p:sp>
        <p:sp>
          <p:nvSpPr>
            <p:cNvPr id="350" name="Rectangle 75"/>
            <p:cNvSpPr/>
            <p:nvPr/>
          </p:nvSpPr>
          <p:spPr>
            <a:xfrm>
              <a:off x="1782513" y="2682273"/>
              <a:ext cx="606303" cy="270028"/>
            </a:xfrm>
            <a:prstGeom prst="rect">
              <a:avLst/>
            </a:prstGeom>
            <a:solidFill>
              <a:srgbClr val="318B71">
                <a:alpha val="89804"/>
              </a:srgbClr>
            </a:solidFill>
            <a:ln w="12700" cap="flat">
              <a:noFill/>
              <a:miter lim="400000"/>
            </a:ln>
            <a:effectLst/>
          </p:spPr>
          <p:txBody>
            <a:bodyPr wrap="square" lIns="45719" tIns="45719" rIns="45719" bIns="45719" numCol="1" anchor="ctr">
              <a:noAutofit/>
            </a:bodyPr>
            <a:lstStyle/>
            <a:p>
              <a:pPr algn="ctr">
                <a:defRPr sz="1300">
                  <a:solidFill>
                    <a:srgbClr val="FFFFFF"/>
                  </a:solidFill>
                </a:defRPr>
              </a:pPr>
            </a:p>
          </p:txBody>
        </p:sp>
        <p:sp>
          <p:nvSpPr>
            <p:cNvPr id="351" name="Rectangle 76"/>
            <p:cNvSpPr/>
            <p:nvPr/>
          </p:nvSpPr>
          <p:spPr>
            <a:xfrm>
              <a:off x="2625428" y="2714789"/>
              <a:ext cx="606303" cy="270028"/>
            </a:xfrm>
            <a:prstGeom prst="rect">
              <a:avLst/>
            </a:prstGeom>
            <a:solidFill>
              <a:srgbClr val="7F7F7F"/>
            </a:solidFill>
            <a:ln w="12700" cap="flat">
              <a:noFill/>
              <a:miter lim="400000"/>
            </a:ln>
            <a:effectLst/>
          </p:spPr>
          <p:txBody>
            <a:bodyPr wrap="square" lIns="45719" tIns="45719" rIns="45719" bIns="45719" numCol="1" anchor="ctr">
              <a:noAutofit/>
            </a:bodyPr>
            <a:lstStyle/>
            <a:p>
              <a:pPr algn="ctr">
                <a:defRPr sz="1000">
                  <a:solidFill>
                    <a:srgbClr val="FFFFFF"/>
                  </a:solidFill>
                  <a:latin typeface="Calibri Light"/>
                  <a:ea typeface="Calibri Light"/>
                  <a:cs typeface="Calibri Light"/>
                  <a:sym typeface="Calibri Light"/>
                </a:defRPr>
              </a:pPr>
            </a:p>
          </p:txBody>
        </p:sp>
        <p:grpSp>
          <p:nvGrpSpPr>
            <p:cNvPr id="354" name="Rectangle 77"/>
            <p:cNvGrpSpPr/>
            <p:nvPr/>
          </p:nvGrpSpPr>
          <p:grpSpPr>
            <a:xfrm>
              <a:off x="3447063" y="2690467"/>
              <a:ext cx="606303" cy="281941"/>
              <a:chOff x="0" y="0"/>
              <a:chExt cx="606301" cy="281940"/>
            </a:xfrm>
          </p:grpSpPr>
          <p:sp>
            <p:nvSpPr>
              <p:cNvPr id="352" name="Rectangle"/>
              <p:cNvSpPr/>
              <p:nvPr/>
            </p:nvSpPr>
            <p:spPr>
              <a:xfrm>
                <a:off x="0" y="5956"/>
                <a:ext cx="606302" cy="270028"/>
              </a:xfrm>
              <a:prstGeom prst="rect">
                <a:avLst/>
              </a:prstGeom>
              <a:solidFill>
                <a:srgbClr val="7F7F7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3" name="9,9%"/>
              <p:cNvSpPr txBox="1"/>
              <p:nvPr/>
            </p:nvSpPr>
            <p:spPr>
              <a:xfrm>
                <a:off x="45719" y="0"/>
                <a:ext cx="514863" cy="281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200">
                    <a:solidFill>
                      <a:srgbClr val="FFFFFF"/>
                    </a:solidFill>
                    <a:latin typeface="Century Gothic"/>
                    <a:ea typeface="Century Gothic"/>
                    <a:cs typeface="Century Gothic"/>
                    <a:sym typeface="Century Gothic"/>
                  </a:defRPr>
                </a:lvl1pPr>
              </a:lstStyle>
              <a:p>
                <a:pPr/>
                <a:r>
                  <a:t>9,9%</a:t>
                </a:r>
              </a:p>
            </p:txBody>
          </p:sp>
        </p:grpSp>
        <p:grpSp>
          <p:nvGrpSpPr>
            <p:cNvPr id="357" name="Rectangle 78"/>
            <p:cNvGrpSpPr/>
            <p:nvPr/>
          </p:nvGrpSpPr>
          <p:grpSpPr>
            <a:xfrm>
              <a:off x="4268699" y="2706122"/>
              <a:ext cx="606303" cy="270028"/>
              <a:chOff x="0" y="0"/>
              <a:chExt cx="606301" cy="270027"/>
            </a:xfrm>
          </p:grpSpPr>
          <p:sp>
            <p:nvSpPr>
              <p:cNvPr id="355" name="Rectangle"/>
              <p:cNvSpPr/>
              <p:nvPr/>
            </p:nvSpPr>
            <p:spPr>
              <a:xfrm>
                <a:off x="0" y="-1"/>
                <a:ext cx="606302" cy="270029"/>
              </a:xfrm>
              <a:prstGeom prst="rect">
                <a:avLst/>
              </a:prstGeom>
              <a:solidFill>
                <a:srgbClr val="7F7F7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6" name="7,9%"/>
              <p:cNvSpPr txBox="1"/>
              <p:nvPr/>
            </p:nvSpPr>
            <p:spPr>
              <a:xfrm>
                <a:off x="45720" y="5912"/>
                <a:ext cx="514862" cy="25820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300">
                    <a:solidFill>
                      <a:srgbClr val="FFFFFF"/>
                    </a:solidFill>
                  </a:defRPr>
                </a:lvl1pPr>
              </a:lstStyle>
              <a:p>
                <a:pPr/>
                <a:r>
                  <a:t>7,9%</a:t>
                </a:r>
              </a:p>
            </p:txBody>
          </p:sp>
        </p:grpSp>
        <p:grpSp>
          <p:nvGrpSpPr>
            <p:cNvPr id="360" name="Rectangle 79"/>
            <p:cNvGrpSpPr/>
            <p:nvPr/>
          </p:nvGrpSpPr>
          <p:grpSpPr>
            <a:xfrm>
              <a:off x="5071997" y="2708832"/>
              <a:ext cx="606303" cy="281941"/>
              <a:chOff x="0" y="0"/>
              <a:chExt cx="606301" cy="281940"/>
            </a:xfrm>
          </p:grpSpPr>
          <p:sp>
            <p:nvSpPr>
              <p:cNvPr id="358" name="Rectangle"/>
              <p:cNvSpPr/>
              <p:nvPr/>
            </p:nvSpPr>
            <p:spPr>
              <a:xfrm>
                <a:off x="0" y="5956"/>
                <a:ext cx="606302" cy="270028"/>
              </a:xfrm>
              <a:prstGeom prst="rect">
                <a:avLst/>
              </a:prstGeom>
              <a:solidFill>
                <a:srgbClr val="7F7F7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59" name="6,9%"/>
              <p:cNvSpPr txBox="1"/>
              <p:nvPr/>
            </p:nvSpPr>
            <p:spPr>
              <a:xfrm>
                <a:off x="45719" y="0"/>
                <a:ext cx="514863" cy="281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200">
                    <a:solidFill>
                      <a:srgbClr val="FFFFFF"/>
                    </a:solidFill>
                    <a:latin typeface="Century Gothic"/>
                    <a:ea typeface="Century Gothic"/>
                    <a:cs typeface="Century Gothic"/>
                    <a:sym typeface="Century Gothic"/>
                  </a:defRPr>
                </a:lvl1pPr>
              </a:lstStyle>
              <a:p>
                <a:pPr/>
                <a:r>
                  <a:t>6,9%</a:t>
                </a:r>
              </a:p>
            </p:txBody>
          </p:sp>
        </p:grpSp>
        <p:grpSp>
          <p:nvGrpSpPr>
            <p:cNvPr id="363" name="Rectangle 80"/>
            <p:cNvGrpSpPr/>
            <p:nvPr/>
          </p:nvGrpSpPr>
          <p:grpSpPr>
            <a:xfrm>
              <a:off x="5951484" y="2708832"/>
              <a:ext cx="606303" cy="281941"/>
              <a:chOff x="0" y="0"/>
              <a:chExt cx="606301" cy="281940"/>
            </a:xfrm>
          </p:grpSpPr>
          <p:sp>
            <p:nvSpPr>
              <p:cNvPr id="361" name="Rectangle"/>
              <p:cNvSpPr/>
              <p:nvPr/>
            </p:nvSpPr>
            <p:spPr>
              <a:xfrm>
                <a:off x="0" y="5956"/>
                <a:ext cx="606302" cy="270028"/>
              </a:xfrm>
              <a:prstGeom prst="rect">
                <a:avLst/>
              </a:prstGeom>
              <a:solidFill>
                <a:srgbClr val="7F7F7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62" name="4,9%"/>
              <p:cNvSpPr txBox="1"/>
              <p:nvPr/>
            </p:nvSpPr>
            <p:spPr>
              <a:xfrm>
                <a:off x="45719" y="0"/>
                <a:ext cx="514863" cy="281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200">
                    <a:solidFill>
                      <a:srgbClr val="FFFFFF"/>
                    </a:solidFill>
                    <a:latin typeface="Century Gothic"/>
                    <a:ea typeface="Century Gothic"/>
                    <a:cs typeface="Century Gothic"/>
                    <a:sym typeface="Century Gothic"/>
                  </a:defRPr>
                </a:lvl1pPr>
              </a:lstStyle>
              <a:p>
                <a:pPr/>
                <a:r>
                  <a:t>4,9%</a:t>
                </a:r>
              </a:p>
            </p:txBody>
          </p:sp>
        </p:grpSp>
        <p:grpSp>
          <p:nvGrpSpPr>
            <p:cNvPr id="366" name="Rectangle 81"/>
            <p:cNvGrpSpPr/>
            <p:nvPr/>
          </p:nvGrpSpPr>
          <p:grpSpPr>
            <a:xfrm>
              <a:off x="6782774" y="2708832"/>
              <a:ext cx="606303" cy="281941"/>
              <a:chOff x="0" y="0"/>
              <a:chExt cx="606301" cy="281940"/>
            </a:xfrm>
          </p:grpSpPr>
          <p:sp>
            <p:nvSpPr>
              <p:cNvPr id="364" name="Rectangle"/>
              <p:cNvSpPr/>
              <p:nvPr/>
            </p:nvSpPr>
            <p:spPr>
              <a:xfrm>
                <a:off x="0" y="5956"/>
                <a:ext cx="606302" cy="270028"/>
              </a:xfrm>
              <a:prstGeom prst="rect">
                <a:avLst/>
              </a:prstGeom>
              <a:solidFill>
                <a:srgbClr val="7F7F7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65" name="2,2%"/>
              <p:cNvSpPr txBox="1"/>
              <p:nvPr/>
            </p:nvSpPr>
            <p:spPr>
              <a:xfrm>
                <a:off x="45719" y="0"/>
                <a:ext cx="514863" cy="281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200">
                    <a:solidFill>
                      <a:srgbClr val="FFFFFF"/>
                    </a:solidFill>
                    <a:latin typeface="Century Gothic"/>
                    <a:ea typeface="Century Gothic"/>
                    <a:cs typeface="Century Gothic"/>
                    <a:sym typeface="Century Gothic"/>
                  </a:defRPr>
                </a:lvl1pPr>
              </a:lstStyle>
              <a:p>
                <a:pPr/>
                <a:r>
                  <a:t>2,2%</a:t>
                </a:r>
              </a:p>
            </p:txBody>
          </p:sp>
        </p:grpSp>
        <p:sp>
          <p:nvSpPr>
            <p:cNvPr id="367" name="TextBox 82"/>
            <p:cNvSpPr txBox="1"/>
            <p:nvPr/>
          </p:nvSpPr>
          <p:spPr>
            <a:xfrm>
              <a:off x="168656" y="2702105"/>
              <a:ext cx="596050"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solidFill>
                    <a:srgbClr val="FFFFFF"/>
                  </a:solidFill>
                  <a:latin typeface="Century Gothic"/>
                  <a:ea typeface="Century Gothic"/>
                  <a:cs typeface="Century Gothic"/>
                  <a:sym typeface="Century Gothic"/>
                </a:defRPr>
              </a:lvl1pPr>
            </a:lstStyle>
            <a:p>
              <a:pPr/>
              <a:r>
                <a:t>26,3%</a:t>
              </a:r>
            </a:p>
          </p:txBody>
        </p:sp>
        <p:sp>
          <p:nvSpPr>
            <p:cNvPr id="368" name="TextBox 83"/>
            <p:cNvSpPr txBox="1"/>
            <p:nvPr/>
          </p:nvSpPr>
          <p:spPr>
            <a:xfrm>
              <a:off x="984674" y="2688516"/>
              <a:ext cx="648745"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solidFill>
                    <a:srgbClr val="FFFFFF"/>
                  </a:solidFill>
                  <a:latin typeface="Century Gothic"/>
                  <a:ea typeface="Century Gothic"/>
                  <a:cs typeface="Century Gothic"/>
                  <a:sym typeface="Century Gothic"/>
                </a:defRPr>
              </a:lvl1pPr>
            </a:lstStyle>
            <a:p>
              <a:pPr/>
              <a:r>
                <a:t>19,1%</a:t>
              </a:r>
            </a:p>
          </p:txBody>
        </p:sp>
        <p:sp>
          <p:nvSpPr>
            <p:cNvPr id="369" name="TextBox 84"/>
            <p:cNvSpPr txBox="1"/>
            <p:nvPr/>
          </p:nvSpPr>
          <p:spPr>
            <a:xfrm>
              <a:off x="1819478" y="2687312"/>
              <a:ext cx="639879"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solidFill>
                    <a:srgbClr val="FFFFFF"/>
                  </a:solidFill>
                  <a:latin typeface="Century Gothic"/>
                  <a:ea typeface="Century Gothic"/>
                  <a:cs typeface="Century Gothic"/>
                  <a:sym typeface="Century Gothic"/>
                </a:defRPr>
              </a:lvl1pPr>
            </a:lstStyle>
            <a:p>
              <a:pPr/>
              <a:r>
                <a:t>11,8%</a:t>
              </a:r>
            </a:p>
          </p:txBody>
        </p:sp>
        <p:sp>
          <p:nvSpPr>
            <p:cNvPr id="370" name="TextBox 85"/>
            <p:cNvSpPr txBox="1"/>
            <p:nvPr/>
          </p:nvSpPr>
          <p:spPr>
            <a:xfrm>
              <a:off x="2649867" y="2723684"/>
              <a:ext cx="665633" cy="281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200">
                  <a:solidFill>
                    <a:srgbClr val="FFFFFF"/>
                  </a:solidFill>
                  <a:latin typeface="Century Gothic"/>
                  <a:ea typeface="Century Gothic"/>
                  <a:cs typeface="Century Gothic"/>
                  <a:sym typeface="Century Gothic"/>
                </a:defRPr>
              </a:lvl1pPr>
            </a:lstStyle>
            <a:p>
              <a:pPr/>
              <a:r>
                <a:t>11,1%</a:t>
              </a:r>
            </a:p>
          </p:txBody>
        </p:sp>
        <p:sp>
          <p:nvSpPr>
            <p:cNvPr id="371" name="TextBox 91"/>
            <p:cNvSpPr txBox="1"/>
            <p:nvPr/>
          </p:nvSpPr>
          <p:spPr>
            <a:xfrm>
              <a:off x="5291518" y="2097686"/>
              <a:ext cx="443236"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7F7F7F"/>
                  </a:solidFill>
                  <a:latin typeface="Calibri Light"/>
                  <a:ea typeface="Calibri Light"/>
                  <a:cs typeface="Calibri Light"/>
                  <a:sym typeface="Calibri Light"/>
                </a:defRPr>
              </a:lvl1pPr>
            </a:lstStyle>
            <a:p>
              <a:pPr/>
              <a:r>
                <a:t>NW</a:t>
              </a:r>
            </a:p>
          </p:txBody>
        </p:sp>
        <p:sp>
          <p:nvSpPr>
            <p:cNvPr id="372" name="TextBox 92"/>
            <p:cNvSpPr txBox="1"/>
            <p:nvPr/>
          </p:nvSpPr>
          <p:spPr>
            <a:xfrm>
              <a:off x="6102231" y="2281061"/>
              <a:ext cx="443236"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sz="1000">
                  <a:solidFill>
                    <a:srgbClr val="7F7F7F"/>
                  </a:solidFill>
                </a:defRPr>
              </a:lvl1pPr>
            </a:lstStyle>
            <a:p>
              <a:pPr/>
              <a:r>
                <a:t>FS</a:t>
              </a:r>
            </a:p>
          </p:txBody>
        </p:sp>
        <p:sp>
          <p:nvSpPr>
            <p:cNvPr id="373" name="TextBox 93"/>
            <p:cNvSpPr txBox="1"/>
            <p:nvPr/>
          </p:nvSpPr>
          <p:spPr>
            <a:xfrm>
              <a:off x="6984382" y="1965834"/>
              <a:ext cx="443236"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solidFill>
                    <a:srgbClr val="FFFFFF"/>
                  </a:solidFill>
                  <a:latin typeface="Calibri Light"/>
                  <a:ea typeface="Calibri Light"/>
                  <a:cs typeface="Calibri Light"/>
                  <a:sym typeface="Calibri Light"/>
                </a:defRPr>
              </a:lvl1pPr>
            </a:lstStyle>
            <a:p>
              <a:pPr/>
              <a:r>
                <a:t>NC</a:t>
              </a:r>
            </a:p>
          </p:txBody>
        </p:sp>
        <p:sp>
          <p:nvSpPr>
            <p:cNvPr id="374" name="TextBox 94"/>
            <p:cNvSpPr txBox="1"/>
            <p:nvPr/>
          </p:nvSpPr>
          <p:spPr>
            <a:xfrm>
              <a:off x="946102" y="3100556"/>
              <a:ext cx="715707" cy="248306"/>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200">
                  <a:solidFill>
                    <a:srgbClr val="FF6600"/>
                  </a:solidFill>
                  <a:latin typeface="Calibri Light"/>
                  <a:ea typeface="Calibri Light"/>
                  <a:cs typeface="Calibri Light"/>
                  <a:sym typeface="Calibri Light"/>
                </a:defRPr>
              </a:lvl1pPr>
            </a:lstStyle>
            <a:p>
              <a:pPr/>
              <a:r>
                <a:t>57,2%</a:t>
              </a:r>
            </a:p>
          </p:txBody>
        </p:sp>
      </p:grpSp>
      <p:sp>
        <p:nvSpPr>
          <p:cNvPr id="376" name="Rectangle 41"/>
          <p:cNvSpPr txBox="1"/>
          <p:nvPr/>
        </p:nvSpPr>
        <p:spPr>
          <a:xfrm>
            <a:off x="198340" y="1690528"/>
            <a:ext cx="3542458" cy="1960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800">
                <a:solidFill>
                  <a:srgbClr val="404040"/>
                </a:solidFill>
                <a:latin typeface="+mn-lt"/>
                <a:ea typeface="+mn-ea"/>
                <a:cs typeface="+mn-cs"/>
                <a:sym typeface="Helvetica"/>
              </a:defRPr>
            </a:lvl1pPr>
          </a:lstStyle>
          <a:p>
            <a:pPr/>
            <a:r>
              <a:t>Mid-year population estimates for South Africa by province, 2021</a:t>
            </a:r>
          </a:p>
        </p:txBody>
      </p:sp>
      <p:sp>
        <p:nvSpPr>
          <p:cNvPr id="377" name="TextBox 78"/>
          <p:cNvSpPr txBox="1"/>
          <p:nvPr/>
        </p:nvSpPr>
        <p:spPr>
          <a:xfrm>
            <a:off x="209463" y="984427"/>
            <a:ext cx="8743682"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Calibri Light"/>
                <a:ea typeface="Calibri Light"/>
                <a:cs typeface="Calibri Light"/>
                <a:sym typeface="Calibri Light"/>
              </a:defRPr>
            </a:pPr>
            <a:r>
              <a:t>More than half of the population live in 3 provinces </a:t>
            </a:r>
            <a:r>
              <a:rPr>
                <a:solidFill>
                  <a:srgbClr val="318B71"/>
                </a:solidFill>
              </a:rPr>
              <a:t>(GP, KZN and WC)</a:t>
            </a:r>
            <a:endParaRPr>
              <a:solidFill>
                <a:srgbClr val="318B71"/>
              </a:solidFill>
            </a:endParaRPr>
          </a:p>
        </p:txBody>
      </p:sp>
      <p:sp>
        <p:nvSpPr>
          <p:cNvPr id="378" name="Rectangle 45"/>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379" name="Rectangle 47"/>
          <p:cNvSpPr txBox="1"/>
          <p:nvPr/>
        </p:nvSpPr>
        <p:spPr>
          <a:xfrm>
            <a:off x="257051" y="1335233"/>
            <a:ext cx="7961085" cy="2483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solidFill>
                  <a:srgbClr val="FFFFFF"/>
                </a:solidFill>
                <a:latin typeface="Calibri Light"/>
                <a:ea typeface="Calibri Light"/>
                <a:cs typeface="Calibri Light"/>
                <a:sym typeface="Calibri Light"/>
              </a:defRPr>
            </a:lvl1pPr>
          </a:lstStyle>
          <a:p>
            <a:pPr/>
            <a:r>
              <a:t>GP remains SA’s most populated province with approximately 15,8 million people (26,3%) living in this province.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381" name="Chart 1"/>
          <p:cNvGraphicFramePr/>
          <p:nvPr/>
        </p:nvGraphicFramePr>
        <p:xfrm>
          <a:off x="415859" y="2220768"/>
          <a:ext cx="7987088" cy="3132589"/>
        </p:xfrm>
        <a:graphic xmlns:a="http://schemas.openxmlformats.org/drawingml/2006/main">
          <a:graphicData uri="http://schemas.openxmlformats.org/drawingml/2006/chart">
            <c:chart xmlns:c="http://schemas.openxmlformats.org/drawingml/2006/chart" r:id="rId2"/>
          </a:graphicData>
        </a:graphic>
      </p:graphicFrame>
      <p:grpSp>
        <p:nvGrpSpPr>
          <p:cNvPr id="384" name="Rectangle 3"/>
          <p:cNvGrpSpPr/>
          <p:nvPr/>
        </p:nvGrpSpPr>
        <p:grpSpPr>
          <a:xfrm>
            <a:off x="942251" y="4649394"/>
            <a:ext cx="1144089" cy="438805"/>
            <a:chOff x="0" y="0"/>
            <a:chExt cx="1144088" cy="438804"/>
          </a:xfrm>
        </p:grpSpPr>
        <p:sp>
          <p:nvSpPr>
            <p:cNvPr id="382" name="Rectangle"/>
            <p:cNvSpPr/>
            <p:nvPr/>
          </p:nvSpPr>
          <p:spPr>
            <a:xfrm>
              <a:off x="0" y="22354"/>
              <a:ext cx="1144089" cy="394096"/>
            </a:xfrm>
            <a:prstGeom prst="rect">
              <a:avLst/>
            </a:prstGeom>
            <a:solidFill>
              <a:srgbClr val="318B71">
                <a:alpha val="75000"/>
              </a:srgbClr>
            </a:solidFill>
            <a:ln w="12700" cap="flat">
              <a:noFill/>
              <a:miter lim="400000"/>
            </a:ln>
            <a:effectLst/>
          </p:spPr>
          <p:txBody>
            <a:bodyPr wrap="square" lIns="45719" tIns="45719" rIns="45719" bIns="45719" numCol="1" anchor="ctr">
              <a:noAutofit/>
            </a:bodyPr>
            <a:lstStyle/>
            <a:p>
              <a:pPr algn="ctr">
                <a:defRPr sz="1200">
                  <a:solidFill>
                    <a:srgbClr val="FFFFFF"/>
                  </a:solidFill>
                  <a:latin typeface="Calibri Light"/>
                  <a:ea typeface="Calibri Light"/>
                  <a:cs typeface="Calibri Light"/>
                  <a:sym typeface="Calibri Light"/>
                </a:defRPr>
              </a:pPr>
            </a:p>
          </p:txBody>
        </p:sp>
        <p:sp>
          <p:nvSpPr>
            <p:cNvPr id="383" name="Children 0-14…"/>
            <p:cNvSpPr txBox="1"/>
            <p:nvPr/>
          </p:nvSpPr>
          <p:spPr>
            <a:xfrm>
              <a:off x="45719" y="0"/>
              <a:ext cx="1052650" cy="438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solidFill>
                    <a:srgbClr val="FFFFFF"/>
                  </a:solidFill>
                  <a:latin typeface="Calibri Light"/>
                  <a:ea typeface="Calibri Light"/>
                  <a:cs typeface="Calibri Light"/>
                  <a:sym typeface="Calibri Light"/>
                </a:defRPr>
              </a:pPr>
              <a:r>
                <a:t>Children 0-14</a:t>
              </a:r>
            </a:p>
            <a:p>
              <a:pPr algn="ctr">
                <a:defRPr sz="1200">
                  <a:solidFill>
                    <a:srgbClr val="FFFFFF"/>
                  </a:solidFill>
                  <a:latin typeface="Calibri Light"/>
                  <a:ea typeface="Calibri Light"/>
                  <a:cs typeface="Calibri Light"/>
                  <a:sym typeface="Calibri Light"/>
                </a:defRPr>
              </a:pPr>
              <a:r>
                <a:t>17,0M (28.3%)</a:t>
              </a:r>
            </a:p>
          </p:txBody>
        </p:sp>
      </p:grpSp>
      <p:grpSp>
        <p:nvGrpSpPr>
          <p:cNvPr id="387" name="Rectangle 5"/>
          <p:cNvGrpSpPr/>
          <p:nvPr/>
        </p:nvGrpSpPr>
        <p:grpSpPr>
          <a:xfrm>
            <a:off x="4108312" y="4653973"/>
            <a:ext cx="1865717" cy="438806"/>
            <a:chOff x="0" y="0"/>
            <a:chExt cx="1865715" cy="438804"/>
          </a:xfrm>
        </p:grpSpPr>
        <p:sp>
          <p:nvSpPr>
            <p:cNvPr id="385" name="Rectangle"/>
            <p:cNvSpPr/>
            <p:nvPr/>
          </p:nvSpPr>
          <p:spPr>
            <a:xfrm>
              <a:off x="0" y="22354"/>
              <a:ext cx="1865716" cy="394096"/>
            </a:xfrm>
            <a:prstGeom prst="rect">
              <a:avLst/>
            </a:prstGeom>
            <a:solidFill>
              <a:srgbClr val="E45C5B">
                <a:alpha val="75000"/>
              </a:srgbClr>
            </a:solidFill>
            <a:ln w="12700" cap="flat">
              <a:noFill/>
              <a:miter lim="400000"/>
            </a:ln>
            <a:effectLst/>
          </p:spPr>
          <p:txBody>
            <a:bodyPr wrap="square" lIns="45719" tIns="45719" rIns="45719" bIns="45719" numCol="1" anchor="ctr">
              <a:noAutofit/>
            </a:bodyPr>
            <a:lstStyle/>
            <a:p>
              <a:pPr algn="ctr">
                <a:defRPr sz="1200">
                  <a:solidFill>
                    <a:srgbClr val="FFFFFF"/>
                  </a:solidFill>
                  <a:latin typeface="Calibri Light"/>
                  <a:ea typeface="Calibri Light"/>
                  <a:cs typeface="Calibri Light"/>
                  <a:sym typeface="Calibri Light"/>
                </a:defRPr>
              </a:pPr>
            </a:p>
          </p:txBody>
        </p:sp>
        <p:sp>
          <p:nvSpPr>
            <p:cNvPr id="386" name="Adults 35-59…"/>
            <p:cNvSpPr txBox="1"/>
            <p:nvPr/>
          </p:nvSpPr>
          <p:spPr>
            <a:xfrm>
              <a:off x="45719" y="0"/>
              <a:ext cx="1774277" cy="438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solidFill>
                    <a:srgbClr val="FFFFFF"/>
                  </a:solidFill>
                  <a:latin typeface="Calibri Light"/>
                  <a:ea typeface="Calibri Light"/>
                  <a:cs typeface="Calibri Light"/>
                  <a:sym typeface="Calibri Light"/>
                </a:defRPr>
              </a:pPr>
              <a:r>
                <a:t>Adults 35-59</a:t>
              </a:r>
            </a:p>
            <a:p>
              <a:pPr algn="ctr">
                <a:defRPr sz="1200">
                  <a:solidFill>
                    <a:srgbClr val="FFFFFF"/>
                  </a:solidFill>
                  <a:latin typeface="Calibri Light"/>
                  <a:ea typeface="Calibri Light"/>
                  <a:cs typeface="Calibri Light"/>
                  <a:sym typeface="Calibri Light"/>
                </a:defRPr>
              </a:pPr>
              <a:r>
                <a:t>17,0M (28.3%)</a:t>
              </a:r>
            </a:p>
          </p:txBody>
        </p:sp>
      </p:grpSp>
      <p:grpSp>
        <p:nvGrpSpPr>
          <p:cNvPr id="390" name="Rectangle 6"/>
          <p:cNvGrpSpPr/>
          <p:nvPr/>
        </p:nvGrpSpPr>
        <p:grpSpPr>
          <a:xfrm>
            <a:off x="6960448" y="3617357"/>
            <a:ext cx="1607599" cy="819805"/>
            <a:chOff x="0" y="0"/>
            <a:chExt cx="1607597" cy="819804"/>
          </a:xfrm>
        </p:grpSpPr>
        <p:sp>
          <p:nvSpPr>
            <p:cNvPr id="388" name="Rectangle"/>
            <p:cNvSpPr/>
            <p:nvPr/>
          </p:nvSpPr>
          <p:spPr>
            <a:xfrm>
              <a:off x="0" y="212854"/>
              <a:ext cx="1607598" cy="394096"/>
            </a:xfrm>
            <a:prstGeom prst="rect">
              <a:avLst/>
            </a:prstGeom>
            <a:solidFill>
              <a:srgbClr val="2F5597">
                <a:alpha val="64000"/>
              </a:srgbClr>
            </a:solidFill>
            <a:ln w="12700" cap="flat">
              <a:noFill/>
              <a:miter lim="400000"/>
            </a:ln>
            <a:effectLst/>
          </p:spPr>
          <p:txBody>
            <a:bodyPr wrap="square" lIns="45719" tIns="45719" rIns="45719" bIns="45719" numCol="1" anchor="ctr">
              <a:noAutofit/>
            </a:bodyPr>
            <a:lstStyle/>
            <a:p>
              <a:pPr algn="ctr">
                <a:defRPr sz="1200">
                  <a:solidFill>
                    <a:srgbClr val="FFFFFF"/>
                  </a:solidFill>
                  <a:latin typeface="Calibri Light"/>
                  <a:ea typeface="Calibri Light"/>
                  <a:cs typeface="Calibri Light"/>
                  <a:sym typeface="Calibri Light"/>
                </a:defRPr>
              </a:pPr>
            </a:p>
          </p:txBody>
        </p:sp>
        <p:sp>
          <p:nvSpPr>
            <p:cNvPr id="389" name="Elderly 60+…"/>
            <p:cNvSpPr txBox="1"/>
            <p:nvPr/>
          </p:nvSpPr>
          <p:spPr>
            <a:xfrm>
              <a:off x="45719" y="0"/>
              <a:ext cx="1516159" cy="819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solidFill>
                    <a:srgbClr val="FFFFFF"/>
                  </a:solidFill>
                  <a:latin typeface="Calibri Light"/>
                  <a:ea typeface="Calibri Light"/>
                  <a:cs typeface="Calibri Light"/>
                  <a:sym typeface="Calibri Light"/>
                </a:defRPr>
              </a:pPr>
            </a:p>
            <a:p>
              <a:pPr algn="ctr">
                <a:defRPr sz="1200">
                  <a:solidFill>
                    <a:srgbClr val="FFFFFF"/>
                  </a:solidFill>
                  <a:latin typeface="Calibri Light"/>
                  <a:ea typeface="Calibri Light"/>
                  <a:cs typeface="Calibri Light"/>
                  <a:sym typeface="Calibri Light"/>
                </a:defRPr>
              </a:pPr>
              <a:r>
                <a:t>Elderly 60+</a:t>
              </a:r>
            </a:p>
            <a:p>
              <a:pPr algn="ctr">
                <a:defRPr sz="1200">
                  <a:solidFill>
                    <a:srgbClr val="FFFFFF"/>
                  </a:solidFill>
                  <a:latin typeface="Calibri Light"/>
                  <a:ea typeface="Calibri Light"/>
                  <a:cs typeface="Calibri Light"/>
                  <a:sym typeface="Calibri Light"/>
                </a:defRPr>
              </a:pPr>
              <a:r>
                <a:t>5,5M (9.1%)</a:t>
              </a:r>
            </a:p>
          </p:txBody>
        </p:sp>
      </p:grpSp>
      <p:sp>
        <p:nvSpPr>
          <p:cNvPr id="391" name="TextBox 78"/>
          <p:cNvSpPr txBox="1"/>
          <p:nvPr/>
        </p:nvSpPr>
        <p:spPr>
          <a:xfrm>
            <a:off x="209463" y="984427"/>
            <a:ext cx="8743682"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318B71"/>
                </a:solidFill>
                <a:latin typeface="Calibri Light"/>
                <a:ea typeface="Calibri Light"/>
                <a:cs typeface="Calibri Light"/>
                <a:sym typeface="Calibri Light"/>
              </a:defRPr>
            </a:pPr>
            <a:r>
              <a:t>Children </a:t>
            </a:r>
            <a:r>
              <a:rPr>
                <a:solidFill>
                  <a:srgbClr val="000000"/>
                </a:solidFill>
              </a:rPr>
              <a:t>and </a:t>
            </a:r>
            <a:r>
              <a:rPr>
                <a:solidFill>
                  <a:srgbClr val="7F7F7F"/>
                </a:solidFill>
              </a:rPr>
              <a:t>youth </a:t>
            </a:r>
            <a:r>
              <a:rPr>
                <a:solidFill>
                  <a:srgbClr val="000000"/>
                </a:solidFill>
              </a:rPr>
              <a:t>amount to nearly 38 million in SA</a:t>
            </a:r>
            <a:endParaRPr>
              <a:solidFill>
                <a:srgbClr val="000000"/>
              </a:solidFill>
            </a:endParaRPr>
          </a:p>
        </p:txBody>
      </p:sp>
      <p:sp>
        <p:nvSpPr>
          <p:cNvPr id="392" name="Rectangle 9"/>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393" name="Rectangle 10"/>
          <p:cNvSpPr txBox="1"/>
          <p:nvPr/>
        </p:nvSpPr>
        <p:spPr>
          <a:xfrm>
            <a:off x="275658" y="1352315"/>
            <a:ext cx="7961085"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latin typeface="Calibri Light"/>
                <a:ea typeface="Calibri Light"/>
                <a:cs typeface="Calibri Light"/>
                <a:sym typeface="Calibri Light"/>
              </a:defRPr>
            </a:lvl1pPr>
          </a:lstStyle>
          <a:p>
            <a:pPr/>
            <a:r>
              <a:t>South Africa is a demographically youthful population with a median age of 28</a:t>
            </a:r>
          </a:p>
        </p:txBody>
      </p:sp>
      <p:sp>
        <p:nvSpPr>
          <p:cNvPr id="394" name="Rectangle 12"/>
          <p:cNvSpPr txBox="1"/>
          <p:nvPr/>
        </p:nvSpPr>
        <p:spPr>
          <a:xfrm>
            <a:off x="209463" y="1792155"/>
            <a:ext cx="2591357" cy="2059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Population age structure 5 year groupings, 2021</a:t>
            </a:r>
          </a:p>
        </p:txBody>
      </p:sp>
      <p:sp>
        <p:nvSpPr>
          <p:cNvPr id="395" name="Straight Connector 11"/>
          <p:cNvSpPr/>
          <p:nvPr/>
        </p:nvSpPr>
        <p:spPr>
          <a:xfrm flipH="1">
            <a:off x="3322123" y="2618014"/>
            <a:ext cx="1" cy="2538001"/>
          </a:xfrm>
          <a:prstGeom prst="line">
            <a:avLst/>
          </a:prstGeom>
          <a:ln w="53975">
            <a:solidFill>
              <a:srgbClr val="595959"/>
            </a:solidFill>
          </a:ln>
        </p:spPr>
        <p:txBody>
          <a:bodyPr lIns="45719" rIns="45719"/>
          <a:lstStyle/>
          <a:p>
            <a:pPr/>
          </a:p>
        </p:txBody>
      </p:sp>
      <p:sp>
        <p:nvSpPr>
          <p:cNvPr id="396" name="Arc 16"/>
          <p:cNvSpPr/>
          <p:nvPr/>
        </p:nvSpPr>
        <p:spPr>
          <a:xfrm>
            <a:off x="3224229" y="2378114"/>
            <a:ext cx="97896" cy="239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0"/>
                </a:lnTo>
                <a:cubicBezTo>
                  <a:pt x="13846" y="5770"/>
                  <a:pt x="21600" y="13524"/>
                  <a:pt x="21600" y="21600"/>
                </a:cubicBezTo>
              </a:path>
            </a:pathLst>
          </a:custGeom>
          <a:ln>
            <a:solidFill>
              <a:srgbClr val="000000"/>
            </a:solidFill>
          </a:ln>
        </p:spPr>
        <p:txBody>
          <a:bodyPr lIns="45719" rIns="45719" anchor="ctr"/>
          <a:lstStyle/>
          <a:p>
            <a:pPr algn="ctr">
              <a:defRPr sz="1300"/>
            </a:pPr>
          </a:p>
        </p:txBody>
      </p:sp>
      <p:sp>
        <p:nvSpPr>
          <p:cNvPr id="397" name="Rectangle 17"/>
          <p:cNvSpPr txBox="1"/>
          <p:nvPr/>
        </p:nvSpPr>
        <p:spPr>
          <a:xfrm>
            <a:off x="2473367" y="2175627"/>
            <a:ext cx="1774265" cy="2483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latin typeface="Calibri Light"/>
                <a:ea typeface="Calibri Light"/>
                <a:cs typeface="Calibri Light"/>
                <a:sym typeface="Calibri Light"/>
              </a:defRPr>
            </a:lvl1pPr>
          </a:lstStyle>
          <a:p>
            <a:pPr/>
            <a:r>
              <a:t>SA median age is 28 years</a:t>
            </a:r>
          </a:p>
        </p:txBody>
      </p:sp>
      <p:grpSp>
        <p:nvGrpSpPr>
          <p:cNvPr id="400" name="Rectangle 4"/>
          <p:cNvGrpSpPr/>
          <p:nvPr/>
        </p:nvGrpSpPr>
        <p:grpSpPr>
          <a:xfrm>
            <a:off x="2215874" y="4657610"/>
            <a:ext cx="1526700" cy="438806"/>
            <a:chOff x="0" y="0"/>
            <a:chExt cx="1526699" cy="438804"/>
          </a:xfrm>
        </p:grpSpPr>
        <p:sp>
          <p:nvSpPr>
            <p:cNvPr id="398" name="Rectangle"/>
            <p:cNvSpPr/>
            <p:nvPr/>
          </p:nvSpPr>
          <p:spPr>
            <a:xfrm>
              <a:off x="0" y="22354"/>
              <a:ext cx="1526700" cy="394096"/>
            </a:xfrm>
            <a:prstGeom prst="rect">
              <a:avLst/>
            </a:prstGeom>
            <a:solidFill>
              <a:srgbClr val="7F7F7F">
                <a:alpha val="75000"/>
              </a:srgbClr>
            </a:solidFill>
            <a:ln w="12700" cap="flat">
              <a:noFill/>
              <a:miter lim="400000"/>
            </a:ln>
            <a:effectLst/>
          </p:spPr>
          <p:txBody>
            <a:bodyPr wrap="square" lIns="45719" tIns="45719" rIns="45719" bIns="45719" numCol="1" anchor="ctr">
              <a:noAutofit/>
            </a:bodyPr>
            <a:lstStyle/>
            <a:p>
              <a:pPr algn="ctr">
                <a:defRPr sz="1200">
                  <a:solidFill>
                    <a:srgbClr val="FFFFFF"/>
                  </a:solidFill>
                  <a:latin typeface="Calibri Light"/>
                  <a:ea typeface="Calibri Light"/>
                  <a:cs typeface="Calibri Light"/>
                  <a:sym typeface="Calibri Light"/>
                </a:defRPr>
              </a:pPr>
            </a:p>
          </p:txBody>
        </p:sp>
        <p:sp>
          <p:nvSpPr>
            <p:cNvPr id="399" name="Youth 15-34…"/>
            <p:cNvSpPr txBox="1"/>
            <p:nvPr/>
          </p:nvSpPr>
          <p:spPr>
            <a:xfrm>
              <a:off x="45719" y="0"/>
              <a:ext cx="1435261" cy="438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sz="1200">
                  <a:solidFill>
                    <a:srgbClr val="FFFFFF"/>
                  </a:solidFill>
                  <a:latin typeface="Calibri Light"/>
                  <a:ea typeface="Calibri Light"/>
                  <a:cs typeface="Calibri Light"/>
                  <a:sym typeface="Calibri Light"/>
                </a:defRPr>
              </a:pPr>
              <a:r>
                <a:t>Youth 15-34</a:t>
              </a:r>
            </a:p>
            <a:p>
              <a:pPr algn="ctr">
                <a:defRPr sz="1200">
                  <a:solidFill>
                    <a:srgbClr val="FFFFFF"/>
                  </a:solidFill>
                  <a:latin typeface="Calibri Light"/>
                  <a:ea typeface="Calibri Light"/>
                  <a:cs typeface="Calibri Light"/>
                  <a:sym typeface="Calibri Light"/>
                </a:defRPr>
              </a:pPr>
              <a:r>
                <a:t>20,6M (34.3%)</a:t>
              </a: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Title 1"/>
          <p:cNvSpPr txBox="1"/>
          <p:nvPr>
            <p:ph type="title"/>
          </p:nvPr>
        </p:nvSpPr>
        <p:spPr>
          <a:xfrm>
            <a:off x="107503" y="0"/>
            <a:ext cx="8781792" cy="620689"/>
          </a:xfrm>
          <a:prstGeom prst="rect">
            <a:avLst/>
          </a:prstGeom>
        </p:spPr>
        <p:txBody>
          <a:bodyPr/>
          <a:lstStyle/>
          <a:p>
            <a:pPr>
              <a:defRPr sz="2800">
                <a:latin typeface="Arial"/>
                <a:ea typeface="Arial"/>
                <a:cs typeface="Arial"/>
                <a:sym typeface="Arial"/>
              </a:defRPr>
            </a:pPr>
            <a:r>
              <a:t>Growth rates for specific age groups </a:t>
            </a:r>
            <a:r>
              <a:rPr sz="2400"/>
              <a:t>(2002-2021)</a:t>
            </a:r>
          </a:p>
        </p:txBody>
      </p:sp>
      <p:sp>
        <p:nvSpPr>
          <p:cNvPr id="403" name="TextBox 5"/>
          <p:cNvSpPr txBox="1"/>
          <p:nvPr/>
        </p:nvSpPr>
        <p:spPr>
          <a:xfrm>
            <a:off x="127128" y="620687"/>
            <a:ext cx="9016873" cy="2372871"/>
          </a:xfrm>
          <a:prstGeom prst="rect">
            <a:avLst/>
          </a:prstGeom>
          <a:solidFill>
            <a:srgbClr val="FFFFFF">
              <a:alpha val="20000"/>
            </a:srgbClr>
          </a:solidFill>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defTabSz="457200">
              <a:buSzPct val="100000"/>
              <a:buFont typeface="Arial"/>
              <a:buChar char="•"/>
              <a:defRPr sz="1600">
                <a:latin typeface="Arial"/>
                <a:ea typeface="Arial"/>
                <a:cs typeface="Arial"/>
                <a:sym typeface="Arial"/>
              </a:defRPr>
            </a:pPr>
            <a:r>
              <a:t>Due to the impact of HIV and AIDS, there was negative growth among children under 15, but with the introduction of PMTCT and ART programs there was a reverse in the growth rate among children from negative to positive.</a:t>
            </a:r>
          </a:p>
          <a:p>
            <a:pPr marL="171450" indent="-171450" defTabSz="457200">
              <a:buSzPct val="100000"/>
              <a:buFont typeface="Arial"/>
              <a:buChar char="•"/>
              <a:defRPr sz="1600">
                <a:latin typeface="Arial"/>
                <a:ea typeface="Arial"/>
                <a:cs typeface="Arial"/>
                <a:sym typeface="Arial"/>
              </a:defRPr>
            </a:pPr>
            <a:r>
              <a:t>High mortality levels among the elderly during the COVID-19 pandemic, lead to drastic decline in growth rate among elderly from 2,9% to 1,5% for the period 2020–2021. Similarly, the age group 25-59 also saw a decline in the rate of growth for the period 2020–2021.</a:t>
            </a:r>
          </a:p>
          <a:p>
            <a:pPr marL="171450" indent="-171450" defTabSz="457200">
              <a:buSzPct val="100000"/>
              <a:buFont typeface="Arial"/>
              <a:buChar char="•"/>
              <a:defRPr sz="1600">
                <a:latin typeface="Arial"/>
                <a:ea typeface="Arial"/>
                <a:cs typeface="Arial"/>
                <a:sym typeface="Arial"/>
              </a:defRPr>
            </a:pPr>
            <a:r>
              <a:t>The shifts in the demographic age and sex profile of South Africa due to the COVID-19 pandemic must be taken into consideration when planning for the future health, economics and welfare.  </a:t>
            </a:r>
          </a:p>
          <a:p>
            <a:pPr marL="171450" indent="-171450" defTabSz="457200">
              <a:buSzPct val="100000"/>
              <a:buFont typeface="Arial"/>
              <a:buChar char="•"/>
              <a:defRPr sz="1100">
                <a:latin typeface="Arial"/>
                <a:ea typeface="Arial"/>
                <a:cs typeface="Arial"/>
                <a:sym typeface="Arial"/>
              </a:defRPr>
            </a:pPr>
          </a:p>
          <a:p>
            <a:pPr marL="171450" indent="-171450" defTabSz="457200">
              <a:buSzPct val="100000"/>
              <a:buFont typeface="Arial"/>
              <a:buChar char="•"/>
              <a:defRPr sz="1100">
                <a:solidFill>
                  <a:srgbClr val="4F6228"/>
                </a:solidFill>
                <a:latin typeface="Arial"/>
                <a:ea typeface="Arial"/>
                <a:cs typeface="Arial"/>
                <a:sym typeface="Arial"/>
              </a:defRPr>
            </a:pPr>
          </a:p>
        </p:txBody>
      </p:sp>
      <p:graphicFrame>
        <p:nvGraphicFramePr>
          <p:cNvPr id="404" name="Chart 6"/>
          <p:cNvGraphicFramePr/>
          <p:nvPr/>
        </p:nvGraphicFramePr>
        <p:xfrm>
          <a:off x="711025" y="2955716"/>
          <a:ext cx="7476921" cy="3112214"/>
        </p:xfrm>
        <a:graphic xmlns:a="http://schemas.openxmlformats.org/drawingml/2006/main">
          <a:graphicData uri="http://schemas.openxmlformats.org/drawingml/2006/chart">
            <c:chart xmlns:c="http://schemas.openxmlformats.org/drawingml/2006/chart" r:id="rId2"/>
          </a:graphicData>
        </a:graphic>
      </p:graphicFrame>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06" name="Chart 28"/>
          <p:cNvGraphicFramePr/>
          <p:nvPr/>
        </p:nvGraphicFramePr>
        <p:xfrm>
          <a:off x="728668" y="2296326"/>
          <a:ext cx="7767201" cy="2778115"/>
        </p:xfrm>
        <a:graphic xmlns:a="http://schemas.openxmlformats.org/drawingml/2006/main">
          <a:graphicData uri="http://schemas.openxmlformats.org/drawingml/2006/chart">
            <c:chart xmlns:c="http://schemas.openxmlformats.org/drawingml/2006/chart" r:id="rId3"/>
          </a:graphicData>
        </a:graphic>
      </p:graphicFrame>
      <p:sp>
        <p:nvSpPr>
          <p:cNvPr id="407" name="TextBox 29"/>
          <p:cNvSpPr txBox="1"/>
          <p:nvPr/>
        </p:nvSpPr>
        <p:spPr>
          <a:xfrm>
            <a:off x="6154326" y="3976611"/>
            <a:ext cx="676386" cy="277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500">
                <a:solidFill>
                  <a:srgbClr val="FFFFFF"/>
                </a:solidFill>
              </a:defRPr>
            </a:lvl1pPr>
          </a:lstStyle>
          <a:p>
            <a:pPr/>
            <a:r>
              <a:t>Female</a:t>
            </a:r>
          </a:p>
        </p:txBody>
      </p:sp>
      <p:sp>
        <p:nvSpPr>
          <p:cNvPr id="408" name="TextBox 30"/>
          <p:cNvSpPr txBox="1"/>
          <p:nvPr/>
        </p:nvSpPr>
        <p:spPr>
          <a:xfrm>
            <a:off x="2416270" y="3977573"/>
            <a:ext cx="507372" cy="27799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500">
                <a:solidFill>
                  <a:srgbClr val="FFFFFF"/>
                </a:solidFill>
              </a:defRPr>
            </a:lvl1pPr>
          </a:lstStyle>
          <a:p>
            <a:pPr/>
            <a:r>
              <a:t>Male</a:t>
            </a:r>
          </a:p>
        </p:txBody>
      </p:sp>
      <p:sp>
        <p:nvSpPr>
          <p:cNvPr id="409" name="TextBox 31"/>
          <p:cNvSpPr txBox="1"/>
          <p:nvPr/>
        </p:nvSpPr>
        <p:spPr>
          <a:xfrm>
            <a:off x="6116118" y="4340649"/>
            <a:ext cx="965967" cy="36277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2100">
                <a:solidFill>
                  <a:srgbClr val="953834"/>
                </a:solidFill>
              </a:defRPr>
            </a:lvl1pPr>
          </a:lstStyle>
          <a:p>
            <a:pPr/>
            <a:r>
              <a:t>(30,8M)</a:t>
            </a:r>
          </a:p>
        </p:txBody>
      </p:sp>
      <p:sp>
        <p:nvSpPr>
          <p:cNvPr id="410" name="TextBox 32"/>
          <p:cNvSpPr txBox="1"/>
          <p:nvPr/>
        </p:nvSpPr>
        <p:spPr>
          <a:xfrm>
            <a:off x="2341151" y="4340649"/>
            <a:ext cx="965968" cy="36277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685800">
              <a:defRPr sz="2100">
                <a:solidFill>
                  <a:srgbClr val="00407D"/>
                </a:solidFill>
              </a:defRPr>
            </a:pPr>
            <a:r>
              <a:t>(29,4M</a:t>
            </a:r>
            <a:r>
              <a:rPr>
                <a:solidFill>
                  <a:srgbClr val="604A7A"/>
                </a:solidFill>
              </a:rPr>
              <a:t>)</a:t>
            </a:r>
          </a:p>
        </p:txBody>
      </p:sp>
      <p:sp>
        <p:nvSpPr>
          <p:cNvPr id="411" name="TextBox 33"/>
          <p:cNvSpPr txBox="1"/>
          <p:nvPr/>
        </p:nvSpPr>
        <p:spPr>
          <a:xfrm>
            <a:off x="6055308" y="3558994"/>
            <a:ext cx="772845" cy="36277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2100">
                <a:solidFill>
                  <a:srgbClr val="FFFFFF"/>
                </a:solidFill>
              </a:defRPr>
            </a:lvl1pPr>
          </a:lstStyle>
          <a:p>
            <a:pPr/>
            <a:r>
              <a:t>51,1%</a:t>
            </a:r>
          </a:p>
        </p:txBody>
      </p:sp>
      <p:sp>
        <p:nvSpPr>
          <p:cNvPr id="412" name="TextBox 34"/>
          <p:cNvSpPr txBox="1"/>
          <p:nvPr/>
        </p:nvSpPr>
        <p:spPr>
          <a:xfrm>
            <a:off x="2409284" y="3503748"/>
            <a:ext cx="772844" cy="36277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2100">
                <a:solidFill>
                  <a:srgbClr val="FFFFFF"/>
                </a:solidFill>
              </a:defRPr>
            </a:lvl1pPr>
          </a:lstStyle>
          <a:p>
            <a:pPr/>
            <a:r>
              <a:t>48,9%</a:t>
            </a:r>
          </a:p>
        </p:txBody>
      </p:sp>
      <p:sp>
        <p:nvSpPr>
          <p:cNvPr id="413" name="Oval 5"/>
          <p:cNvSpPr/>
          <p:nvPr/>
        </p:nvSpPr>
        <p:spPr>
          <a:xfrm>
            <a:off x="4240514" y="3373199"/>
            <a:ext cx="730565" cy="730565"/>
          </a:xfrm>
          <a:prstGeom prst="ellipse">
            <a:avLst/>
          </a:prstGeom>
          <a:solidFill>
            <a:srgbClr val="00B050">
              <a:alpha val="85000"/>
            </a:srgbClr>
          </a:solidFill>
          <a:ln w="25400">
            <a:solidFill>
              <a:srgbClr val="F2F2F2"/>
            </a:solidFill>
          </a:ln>
        </p:spPr>
        <p:txBody>
          <a:bodyPr lIns="45719" rIns="45719" anchor="ctr"/>
          <a:lstStyle/>
          <a:p>
            <a:pPr algn="ctr" defTabSz="514350">
              <a:defRPr sz="1000">
                <a:solidFill>
                  <a:srgbClr val="FFFFFF"/>
                </a:solidFill>
                <a:latin typeface="Calibri Light"/>
                <a:ea typeface="Calibri Light"/>
                <a:cs typeface="Calibri Light"/>
                <a:sym typeface="Calibri Light"/>
              </a:defRPr>
            </a:pPr>
          </a:p>
        </p:txBody>
      </p:sp>
      <p:sp>
        <p:nvSpPr>
          <p:cNvPr id="414" name="Rectangle 36"/>
          <p:cNvSpPr txBox="1"/>
          <p:nvPr/>
        </p:nvSpPr>
        <p:spPr>
          <a:xfrm>
            <a:off x="4326928" y="3446976"/>
            <a:ext cx="723928" cy="49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1300">
                <a:solidFill>
                  <a:srgbClr val="FFFFFF"/>
                </a:solidFill>
                <a:latin typeface="Century Gothic"/>
                <a:ea typeface="Century Gothic"/>
                <a:cs typeface="Century Gothic"/>
                <a:sym typeface="Century Gothic"/>
              </a:defRPr>
            </a:pPr>
            <a:r>
              <a:t>60,14</a:t>
            </a:r>
          </a:p>
          <a:p>
            <a:pPr>
              <a:defRPr b="1" sz="1300">
                <a:solidFill>
                  <a:srgbClr val="FFFFFF"/>
                </a:solidFill>
                <a:latin typeface="Century Gothic"/>
                <a:ea typeface="Century Gothic"/>
                <a:cs typeface="Century Gothic"/>
                <a:sym typeface="Century Gothic"/>
              </a:defRPr>
            </a:pPr>
            <a:r>
              <a:t>million</a:t>
            </a:r>
          </a:p>
        </p:txBody>
      </p:sp>
      <p:pic>
        <p:nvPicPr>
          <p:cNvPr id="415" name="Picture 39" descr="Picture 39"/>
          <p:cNvPicPr>
            <a:picLocks noChangeAspect="1"/>
          </p:cNvPicPr>
          <p:nvPr/>
        </p:nvPicPr>
        <p:blipFill>
          <a:blip r:embed="rId4">
            <a:extLst/>
          </a:blip>
          <a:stretch>
            <a:fillRect/>
          </a:stretch>
        </p:blipFill>
        <p:spPr>
          <a:xfrm>
            <a:off x="2058402" y="3373199"/>
            <a:ext cx="307801" cy="872103"/>
          </a:xfrm>
          <a:prstGeom prst="rect">
            <a:avLst/>
          </a:prstGeom>
          <a:ln w="12700">
            <a:miter lim="400000"/>
          </a:ln>
        </p:spPr>
      </p:pic>
      <p:sp>
        <p:nvSpPr>
          <p:cNvPr id="416" name="Freeform: Shape 40"/>
          <p:cNvSpPr/>
          <p:nvPr/>
        </p:nvSpPr>
        <p:spPr>
          <a:xfrm flipH="1">
            <a:off x="6824956" y="3375755"/>
            <a:ext cx="216002" cy="869548"/>
          </a:xfrm>
          <a:custGeom>
            <a:avLst/>
            <a:gdLst/>
            <a:ahLst/>
            <a:cxnLst>
              <a:cxn ang="0">
                <a:pos x="wd2" y="hd2"/>
              </a:cxn>
              <a:cxn ang="5400000">
                <a:pos x="wd2" y="hd2"/>
              </a:cxn>
              <a:cxn ang="10800000">
                <a:pos x="wd2" y="hd2"/>
              </a:cxn>
              <a:cxn ang="16200000">
                <a:pos x="wd2" y="hd2"/>
              </a:cxn>
            </a:cxnLst>
            <a:rect l="0" t="0" r="r" b="b"/>
            <a:pathLst>
              <a:path w="21159" h="21599" fill="norm" stroke="1" extrusionOk="0">
                <a:moveTo>
                  <a:pt x="20766" y="4311"/>
                </a:moveTo>
                <a:cubicBezTo>
                  <a:pt x="20989" y="4244"/>
                  <a:pt x="21115" y="4088"/>
                  <a:pt x="21061" y="4034"/>
                </a:cubicBezTo>
                <a:cubicBezTo>
                  <a:pt x="20989" y="3958"/>
                  <a:pt x="20775" y="3841"/>
                  <a:pt x="20927" y="3766"/>
                </a:cubicBezTo>
                <a:cubicBezTo>
                  <a:pt x="21177" y="3643"/>
                  <a:pt x="21079" y="3526"/>
                  <a:pt x="20954" y="3404"/>
                </a:cubicBezTo>
                <a:cubicBezTo>
                  <a:pt x="20909" y="3380"/>
                  <a:pt x="20784" y="3188"/>
                  <a:pt x="20882" y="3118"/>
                </a:cubicBezTo>
                <a:cubicBezTo>
                  <a:pt x="20909" y="3085"/>
                  <a:pt x="20963" y="2952"/>
                  <a:pt x="20989" y="2918"/>
                </a:cubicBezTo>
                <a:cubicBezTo>
                  <a:pt x="21007" y="2882"/>
                  <a:pt x="21007" y="2846"/>
                  <a:pt x="20980" y="2813"/>
                </a:cubicBezTo>
                <a:cubicBezTo>
                  <a:pt x="20873" y="2720"/>
                  <a:pt x="20918" y="2626"/>
                  <a:pt x="20909" y="2531"/>
                </a:cubicBezTo>
                <a:cubicBezTo>
                  <a:pt x="20909" y="2502"/>
                  <a:pt x="21061" y="2025"/>
                  <a:pt x="21133" y="1818"/>
                </a:cubicBezTo>
                <a:cubicBezTo>
                  <a:pt x="21249" y="1485"/>
                  <a:pt x="20998" y="1143"/>
                  <a:pt x="19960" y="916"/>
                </a:cubicBezTo>
                <a:cubicBezTo>
                  <a:pt x="19575" y="862"/>
                  <a:pt x="19307" y="850"/>
                  <a:pt x="19029" y="772"/>
                </a:cubicBezTo>
                <a:cubicBezTo>
                  <a:pt x="18859" y="736"/>
                  <a:pt x="18796" y="664"/>
                  <a:pt x="18707" y="616"/>
                </a:cubicBezTo>
                <a:cubicBezTo>
                  <a:pt x="18564" y="547"/>
                  <a:pt x="17973" y="320"/>
                  <a:pt x="17838" y="284"/>
                </a:cubicBezTo>
                <a:cubicBezTo>
                  <a:pt x="17597" y="225"/>
                  <a:pt x="17301" y="184"/>
                  <a:pt x="17033" y="135"/>
                </a:cubicBezTo>
                <a:cubicBezTo>
                  <a:pt x="16478" y="72"/>
                  <a:pt x="15914" y="11"/>
                  <a:pt x="15287" y="0"/>
                </a:cubicBezTo>
                <a:cubicBezTo>
                  <a:pt x="14535" y="0"/>
                  <a:pt x="12817" y="56"/>
                  <a:pt x="12673" y="99"/>
                </a:cubicBezTo>
                <a:cubicBezTo>
                  <a:pt x="11429" y="252"/>
                  <a:pt x="10856" y="542"/>
                  <a:pt x="10310" y="839"/>
                </a:cubicBezTo>
                <a:cubicBezTo>
                  <a:pt x="10006" y="1006"/>
                  <a:pt x="10131" y="1188"/>
                  <a:pt x="9997" y="1361"/>
                </a:cubicBezTo>
                <a:cubicBezTo>
                  <a:pt x="9881" y="1458"/>
                  <a:pt x="9719" y="1557"/>
                  <a:pt x="9603" y="1647"/>
                </a:cubicBezTo>
                <a:cubicBezTo>
                  <a:pt x="9505" y="1798"/>
                  <a:pt x="9675" y="1926"/>
                  <a:pt x="9711" y="2063"/>
                </a:cubicBezTo>
                <a:cubicBezTo>
                  <a:pt x="9711" y="2093"/>
                  <a:pt x="9979" y="2387"/>
                  <a:pt x="10176" y="2500"/>
                </a:cubicBezTo>
                <a:cubicBezTo>
                  <a:pt x="10319" y="2554"/>
                  <a:pt x="10391" y="2614"/>
                  <a:pt x="10516" y="2671"/>
                </a:cubicBezTo>
                <a:cubicBezTo>
                  <a:pt x="10606" y="2707"/>
                  <a:pt x="10740" y="2736"/>
                  <a:pt x="10820" y="2774"/>
                </a:cubicBezTo>
                <a:cubicBezTo>
                  <a:pt x="10937" y="2842"/>
                  <a:pt x="10883" y="2909"/>
                  <a:pt x="10794" y="2974"/>
                </a:cubicBezTo>
                <a:cubicBezTo>
                  <a:pt x="10758" y="3040"/>
                  <a:pt x="10776" y="3418"/>
                  <a:pt x="10373" y="3512"/>
                </a:cubicBezTo>
                <a:cubicBezTo>
                  <a:pt x="10319" y="3526"/>
                  <a:pt x="8574" y="3951"/>
                  <a:pt x="8368" y="3982"/>
                </a:cubicBezTo>
                <a:cubicBezTo>
                  <a:pt x="7446" y="4183"/>
                  <a:pt x="6560" y="4392"/>
                  <a:pt x="5933" y="4655"/>
                </a:cubicBezTo>
                <a:cubicBezTo>
                  <a:pt x="5154" y="4984"/>
                  <a:pt x="3677" y="5355"/>
                  <a:pt x="3140" y="5479"/>
                </a:cubicBezTo>
                <a:cubicBezTo>
                  <a:pt x="2406" y="5607"/>
                  <a:pt x="1860" y="5796"/>
                  <a:pt x="965" y="5870"/>
                </a:cubicBezTo>
                <a:cubicBezTo>
                  <a:pt x="714" y="5891"/>
                  <a:pt x="616" y="5954"/>
                  <a:pt x="589" y="6019"/>
                </a:cubicBezTo>
                <a:cubicBezTo>
                  <a:pt x="464" y="6091"/>
                  <a:pt x="294" y="6163"/>
                  <a:pt x="222" y="6239"/>
                </a:cubicBezTo>
                <a:cubicBezTo>
                  <a:pt x="16" y="6480"/>
                  <a:pt x="-351" y="6734"/>
                  <a:pt x="813" y="6901"/>
                </a:cubicBezTo>
                <a:cubicBezTo>
                  <a:pt x="1538" y="6982"/>
                  <a:pt x="3167" y="6986"/>
                  <a:pt x="3740" y="6964"/>
                </a:cubicBezTo>
                <a:cubicBezTo>
                  <a:pt x="4554" y="6930"/>
                  <a:pt x="4349" y="7209"/>
                  <a:pt x="4402" y="7238"/>
                </a:cubicBezTo>
                <a:cubicBezTo>
                  <a:pt x="4644" y="8161"/>
                  <a:pt x="3176" y="9079"/>
                  <a:pt x="2872" y="9457"/>
                </a:cubicBezTo>
                <a:cubicBezTo>
                  <a:pt x="2863" y="9472"/>
                  <a:pt x="437" y="12647"/>
                  <a:pt x="580" y="12852"/>
                </a:cubicBezTo>
                <a:cubicBezTo>
                  <a:pt x="634" y="12859"/>
                  <a:pt x="1099" y="12877"/>
                  <a:pt x="1269" y="12904"/>
                </a:cubicBezTo>
                <a:cubicBezTo>
                  <a:pt x="1708" y="12884"/>
                  <a:pt x="1842" y="12987"/>
                  <a:pt x="2111" y="13036"/>
                </a:cubicBezTo>
                <a:cubicBezTo>
                  <a:pt x="2343" y="13075"/>
                  <a:pt x="2612" y="13032"/>
                  <a:pt x="2845" y="13063"/>
                </a:cubicBezTo>
                <a:cubicBezTo>
                  <a:pt x="3024" y="13063"/>
                  <a:pt x="3471" y="13117"/>
                  <a:pt x="3543" y="13120"/>
                </a:cubicBezTo>
                <a:cubicBezTo>
                  <a:pt x="4331" y="13156"/>
                  <a:pt x="5127" y="13192"/>
                  <a:pt x="5942" y="13156"/>
                </a:cubicBezTo>
                <a:cubicBezTo>
                  <a:pt x="6193" y="13144"/>
                  <a:pt x="6479" y="13093"/>
                  <a:pt x="6721" y="13167"/>
                </a:cubicBezTo>
                <a:cubicBezTo>
                  <a:pt x="6801" y="13210"/>
                  <a:pt x="6891" y="13482"/>
                  <a:pt x="6962" y="13574"/>
                </a:cubicBezTo>
                <a:cubicBezTo>
                  <a:pt x="7141" y="13811"/>
                  <a:pt x="7437" y="14044"/>
                  <a:pt x="7419" y="14283"/>
                </a:cubicBezTo>
                <a:cubicBezTo>
                  <a:pt x="7401" y="14512"/>
                  <a:pt x="7598" y="14722"/>
                  <a:pt x="7938" y="14929"/>
                </a:cubicBezTo>
                <a:cubicBezTo>
                  <a:pt x="8502" y="15091"/>
                  <a:pt x="8556" y="15430"/>
                  <a:pt x="8368" y="15633"/>
                </a:cubicBezTo>
                <a:cubicBezTo>
                  <a:pt x="8180" y="15831"/>
                  <a:pt x="7213" y="17912"/>
                  <a:pt x="6748" y="18317"/>
                </a:cubicBezTo>
                <a:cubicBezTo>
                  <a:pt x="6372" y="18643"/>
                  <a:pt x="5826" y="18947"/>
                  <a:pt x="5217" y="19251"/>
                </a:cubicBezTo>
                <a:cubicBezTo>
                  <a:pt x="4984" y="19368"/>
                  <a:pt x="4572" y="19510"/>
                  <a:pt x="4304" y="19624"/>
                </a:cubicBezTo>
                <a:cubicBezTo>
                  <a:pt x="3794" y="19840"/>
                  <a:pt x="3498" y="20038"/>
                  <a:pt x="2854" y="20234"/>
                </a:cubicBezTo>
                <a:cubicBezTo>
                  <a:pt x="2343" y="20394"/>
                  <a:pt x="1591" y="20398"/>
                  <a:pt x="875" y="20421"/>
                </a:cubicBezTo>
                <a:cubicBezTo>
                  <a:pt x="696" y="20423"/>
                  <a:pt x="535" y="20437"/>
                  <a:pt x="392" y="20462"/>
                </a:cubicBezTo>
                <a:cubicBezTo>
                  <a:pt x="-65" y="20551"/>
                  <a:pt x="7" y="20664"/>
                  <a:pt x="249" y="20770"/>
                </a:cubicBezTo>
                <a:cubicBezTo>
                  <a:pt x="365" y="20851"/>
                  <a:pt x="571" y="20900"/>
                  <a:pt x="1323" y="20972"/>
                </a:cubicBezTo>
                <a:cubicBezTo>
                  <a:pt x="2155" y="21051"/>
                  <a:pt x="4340" y="21040"/>
                  <a:pt x="4572" y="21033"/>
                </a:cubicBezTo>
                <a:cubicBezTo>
                  <a:pt x="4805" y="21013"/>
                  <a:pt x="5056" y="21004"/>
                  <a:pt x="5280" y="20975"/>
                </a:cubicBezTo>
                <a:cubicBezTo>
                  <a:pt x="5396" y="20956"/>
                  <a:pt x="5494" y="20934"/>
                  <a:pt x="5584" y="20911"/>
                </a:cubicBezTo>
                <a:cubicBezTo>
                  <a:pt x="6175" y="20734"/>
                  <a:pt x="7526" y="20302"/>
                  <a:pt x="7661" y="20272"/>
                </a:cubicBezTo>
                <a:cubicBezTo>
                  <a:pt x="8225" y="20151"/>
                  <a:pt x="8609" y="20178"/>
                  <a:pt x="8842" y="20353"/>
                </a:cubicBezTo>
                <a:cubicBezTo>
                  <a:pt x="8950" y="20434"/>
                  <a:pt x="8950" y="20794"/>
                  <a:pt x="8977" y="20929"/>
                </a:cubicBezTo>
                <a:cubicBezTo>
                  <a:pt x="9200" y="20936"/>
                  <a:pt x="9326" y="20938"/>
                  <a:pt x="9514" y="20932"/>
                </a:cubicBezTo>
                <a:cubicBezTo>
                  <a:pt x="9612" y="20756"/>
                  <a:pt x="9702" y="20619"/>
                  <a:pt x="9764" y="20545"/>
                </a:cubicBezTo>
                <a:cubicBezTo>
                  <a:pt x="9997" y="20288"/>
                  <a:pt x="10373" y="20068"/>
                  <a:pt x="10776" y="19829"/>
                </a:cubicBezTo>
                <a:cubicBezTo>
                  <a:pt x="10901" y="19703"/>
                  <a:pt x="10919" y="19579"/>
                  <a:pt x="10767" y="19453"/>
                </a:cubicBezTo>
                <a:cubicBezTo>
                  <a:pt x="10713" y="19400"/>
                  <a:pt x="10301" y="19237"/>
                  <a:pt x="10176" y="19213"/>
                </a:cubicBezTo>
                <a:cubicBezTo>
                  <a:pt x="9523" y="19087"/>
                  <a:pt x="9424" y="18911"/>
                  <a:pt x="9818" y="18740"/>
                </a:cubicBezTo>
                <a:cubicBezTo>
                  <a:pt x="9845" y="18729"/>
                  <a:pt x="12181" y="17498"/>
                  <a:pt x="12799" y="16821"/>
                </a:cubicBezTo>
                <a:cubicBezTo>
                  <a:pt x="13058" y="16589"/>
                  <a:pt x="13237" y="16344"/>
                  <a:pt x="13211" y="16101"/>
                </a:cubicBezTo>
                <a:cubicBezTo>
                  <a:pt x="13193" y="15946"/>
                  <a:pt x="13291" y="15784"/>
                  <a:pt x="13345" y="15626"/>
                </a:cubicBezTo>
                <a:cubicBezTo>
                  <a:pt x="13363" y="15507"/>
                  <a:pt x="13434" y="15491"/>
                  <a:pt x="13524" y="15581"/>
                </a:cubicBezTo>
                <a:cubicBezTo>
                  <a:pt x="13676" y="15799"/>
                  <a:pt x="15627" y="18288"/>
                  <a:pt x="15448" y="19109"/>
                </a:cubicBezTo>
                <a:cubicBezTo>
                  <a:pt x="15332" y="19622"/>
                  <a:pt x="13766" y="20077"/>
                  <a:pt x="12691" y="20486"/>
                </a:cubicBezTo>
                <a:cubicBezTo>
                  <a:pt x="12118" y="20704"/>
                  <a:pt x="11277" y="20830"/>
                  <a:pt x="10239" y="20875"/>
                </a:cubicBezTo>
                <a:cubicBezTo>
                  <a:pt x="9916" y="20889"/>
                  <a:pt x="9630" y="20920"/>
                  <a:pt x="9451" y="20995"/>
                </a:cubicBezTo>
                <a:cubicBezTo>
                  <a:pt x="9200" y="21132"/>
                  <a:pt x="9343" y="21256"/>
                  <a:pt x="9657" y="21373"/>
                </a:cubicBezTo>
                <a:cubicBezTo>
                  <a:pt x="10024" y="21460"/>
                  <a:pt x="10489" y="21505"/>
                  <a:pt x="10937" y="21555"/>
                </a:cubicBezTo>
                <a:cubicBezTo>
                  <a:pt x="11205" y="21580"/>
                  <a:pt x="11501" y="21568"/>
                  <a:pt x="11769" y="21595"/>
                </a:cubicBezTo>
                <a:cubicBezTo>
                  <a:pt x="12315" y="21600"/>
                  <a:pt x="12861" y="21600"/>
                  <a:pt x="13407" y="21595"/>
                </a:cubicBezTo>
                <a:cubicBezTo>
                  <a:pt x="14079" y="21559"/>
                  <a:pt x="14750" y="21532"/>
                  <a:pt x="15287" y="21409"/>
                </a:cubicBezTo>
                <a:cubicBezTo>
                  <a:pt x="15601" y="21359"/>
                  <a:pt x="15789" y="21285"/>
                  <a:pt x="15941" y="21204"/>
                </a:cubicBezTo>
                <a:cubicBezTo>
                  <a:pt x="16200" y="21067"/>
                  <a:pt x="16541" y="20943"/>
                  <a:pt x="16908" y="20821"/>
                </a:cubicBezTo>
                <a:cubicBezTo>
                  <a:pt x="17104" y="20758"/>
                  <a:pt x="17310" y="20698"/>
                  <a:pt x="17588" y="20655"/>
                </a:cubicBezTo>
                <a:cubicBezTo>
                  <a:pt x="17991" y="20592"/>
                  <a:pt x="18214" y="20615"/>
                  <a:pt x="18313" y="20729"/>
                </a:cubicBezTo>
                <a:cubicBezTo>
                  <a:pt x="18420" y="20846"/>
                  <a:pt x="18483" y="20963"/>
                  <a:pt x="18393" y="21085"/>
                </a:cubicBezTo>
                <a:cubicBezTo>
                  <a:pt x="18331" y="21168"/>
                  <a:pt x="18295" y="21253"/>
                  <a:pt x="18581" y="21321"/>
                </a:cubicBezTo>
                <a:cubicBezTo>
                  <a:pt x="18743" y="21339"/>
                  <a:pt x="18841" y="21319"/>
                  <a:pt x="18931" y="21289"/>
                </a:cubicBezTo>
                <a:cubicBezTo>
                  <a:pt x="19029" y="21004"/>
                  <a:pt x="19154" y="20718"/>
                  <a:pt x="19682" y="20462"/>
                </a:cubicBezTo>
                <a:cubicBezTo>
                  <a:pt x="20103" y="20257"/>
                  <a:pt x="20336" y="20050"/>
                  <a:pt x="20211" y="19820"/>
                </a:cubicBezTo>
                <a:cubicBezTo>
                  <a:pt x="20103" y="19773"/>
                  <a:pt x="20202" y="19717"/>
                  <a:pt x="20121" y="19669"/>
                </a:cubicBezTo>
                <a:cubicBezTo>
                  <a:pt x="19942" y="19579"/>
                  <a:pt x="19656" y="19507"/>
                  <a:pt x="19405" y="19429"/>
                </a:cubicBezTo>
                <a:cubicBezTo>
                  <a:pt x="19163" y="19350"/>
                  <a:pt x="19065" y="19260"/>
                  <a:pt x="18993" y="19161"/>
                </a:cubicBezTo>
                <a:cubicBezTo>
                  <a:pt x="18814" y="18891"/>
                  <a:pt x="19539" y="17597"/>
                  <a:pt x="19620" y="17390"/>
                </a:cubicBezTo>
                <a:cubicBezTo>
                  <a:pt x="19870" y="16501"/>
                  <a:pt x="18823" y="15642"/>
                  <a:pt x="18608" y="15458"/>
                </a:cubicBezTo>
                <a:cubicBezTo>
                  <a:pt x="18340" y="15219"/>
                  <a:pt x="17292" y="14031"/>
                  <a:pt x="17194" y="13745"/>
                </a:cubicBezTo>
                <a:cubicBezTo>
                  <a:pt x="17203" y="13590"/>
                  <a:pt x="16890" y="13189"/>
                  <a:pt x="17158" y="13059"/>
                </a:cubicBezTo>
                <a:cubicBezTo>
                  <a:pt x="17346" y="13012"/>
                  <a:pt x="17955" y="13079"/>
                  <a:pt x="18116" y="13021"/>
                </a:cubicBezTo>
                <a:cubicBezTo>
                  <a:pt x="18349" y="12935"/>
                  <a:pt x="18805" y="12994"/>
                  <a:pt x="19172" y="12980"/>
                </a:cubicBezTo>
                <a:cubicBezTo>
                  <a:pt x="19727" y="12958"/>
                  <a:pt x="20139" y="12915"/>
                  <a:pt x="20685" y="12881"/>
                </a:cubicBezTo>
                <a:cubicBezTo>
                  <a:pt x="21142" y="12843"/>
                  <a:pt x="21133" y="12753"/>
                  <a:pt x="21097" y="12658"/>
                </a:cubicBezTo>
                <a:cubicBezTo>
                  <a:pt x="21061" y="12618"/>
                  <a:pt x="19575" y="10935"/>
                  <a:pt x="19244" y="10573"/>
                </a:cubicBezTo>
                <a:cubicBezTo>
                  <a:pt x="19172" y="10514"/>
                  <a:pt x="17803" y="9292"/>
                  <a:pt x="16970" y="8968"/>
                </a:cubicBezTo>
                <a:cubicBezTo>
                  <a:pt x="15815" y="8525"/>
                  <a:pt x="14876" y="8048"/>
                  <a:pt x="14455" y="7531"/>
                </a:cubicBezTo>
                <a:cubicBezTo>
                  <a:pt x="13971" y="6946"/>
                  <a:pt x="16952" y="4802"/>
                  <a:pt x="17194" y="4448"/>
                </a:cubicBezTo>
                <a:cubicBezTo>
                  <a:pt x="17257" y="4214"/>
                  <a:pt x="17257" y="3973"/>
                  <a:pt x="17122" y="3744"/>
                </a:cubicBezTo>
                <a:cubicBezTo>
                  <a:pt x="16943" y="3596"/>
                  <a:pt x="16460" y="3350"/>
                  <a:pt x="16281" y="3202"/>
                </a:cubicBezTo>
                <a:cubicBezTo>
                  <a:pt x="16129" y="3132"/>
                  <a:pt x="15869" y="3188"/>
                  <a:pt x="15842" y="2970"/>
                </a:cubicBezTo>
                <a:cubicBezTo>
                  <a:pt x="15842" y="2785"/>
                  <a:pt x="16039" y="2693"/>
                  <a:pt x="16594" y="2551"/>
                </a:cubicBezTo>
                <a:cubicBezTo>
                  <a:pt x="16594" y="2551"/>
                  <a:pt x="17113" y="2414"/>
                  <a:pt x="17248" y="2363"/>
                </a:cubicBezTo>
                <a:cubicBezTo>
                  <a:pt x="17355" y="2322"/>
                  <a:pt x="17131" y="2545"/>
                  <a:pt x="17122" y="2583"/>
                </a:cubicBezTo>
                <a:cubicBezTo>
                  <a:pt x="17104" y="2813"/>
                  <a:pt x="16934" y="2788"/>
                  <a:pt x="17149" y="3011"/>
                </a:cubicBezTo>
                <a:cubicBezTo>
                  <a:pt x="17194" y="3055"/>
                  <a:pt x="17507" y="3164"/>
                  <a:pt x="17588" y="3301"/>
                </a:cubicBezTo>
                <a:cubicBezTo>
                  <a:pt x="17588" y="3301"/>
                  <a:pt x="17489" y="3607"/>
                  <a:pt x="17498" y="3645"/>
                </a:cubicBezTo>
                <a:cubicBezTo>
                  <a:pt x="17570" y="3962"/>
                  <a:pt x="17686" y="3991"/>
                  <a:pt x="17919" y="4304"/>
                </a:cubicBezTo>
                <a:cubicBezTo>
                  <a:pt x="17973" y="4379"/>
                  <a:pt x="17579" y="4435"/>
                  <a:pt x="18107" y="4693"/>
                </a:cubicBezTo>
                <a:cubicBezTo>
                  <a:pt x="18250" y="4763"/>
                  <a:pt x="18232" y="4822"/>
                  <a:pt x="18107" y="4826"/>
                </a:cubicBezTo>
                <a:cubicBezTo>
                  <a:pt x="17856" y="4833"/>
                  <a:pt x="17838" y="4837"/>
                  <a:pt x="17659" y="4756"/>
                </a:cubicBezTo>
                <a:cubicBezTo>
                  <a:pt x="17695" y="4851"/>
                  <a:pt x="17812" y="4927"/>
                  <a:pt x="18107" y="4948"/>
                </a:cubicBezTo>
                <a:cubicBezTo>
                  <a:pt x="18447" y="4972"/>
                  <a:pt x="18787" y="4869"/>
                  <a:pt x="18868" y="4777"/>
                </a:cubicBezTo>
                <a:cubicBezTo>
                  <a:pt x="18904" y="4689"/>
                  <a:pt x="18662" y="4597"/>
                  <a:pt x="18752" y="4511"/>
                </a:cubicBezTo>
                <a:cubicBezTo>
                  <a:pt x="18778" y="4489"/>
                  <a:pt x="18895" y="4444"/>
                  <a:pt x="19029" y="4444"/>
                </a:cubicBezTo>
                <a:cubicBezTo>
                  <a:pt x="19154" y="4444"/>
                  <a:pt x="19190" y="4477"/>
                  <a:pt x="19217" y="4502"/>
                </a:cubicBezTo>
                <a:cubicBezTo>
                  <a:pt x="19307" y="4590"/>
                  <a:pt x="19521" y="4698"/>
                  <a:pt x="19414" y="4786"/>
                </a:cubicBezTo>
                <a:cubicBezTo>
                  <a:pt x="19441" y="4889"/>
                  <a:pt x="18877" y="5148"/>
                  <a:pt x="18420" y="5029"/>
                </a:cubicBezTo>
                <a:cubicBezTo>
                  <a:pt x="18411" y="5085"/>
                  <a:pt x="18590" y="5143"/>
                  <a:pt x="18725" y="5155"/>
                </a:cubicBezTo>
                <a:cubicBezTo>
                  <a:pt x="18922" y="5184"/>
                  <a:pt x="19128" y="5175"/>
                  <a:pt x="19262" y="5150"/>
                </a:cubicBezTo>
                <a:cubicBezTo>
                  <a:pt x="19647" y="5074"/>
                  <a:pt x="20058" y="4995"/>
                  <a:pt x="20211" y="4939"/>
                </a:cubicBezTo>
                <a:cubicBezTo>
                  <a:pt x="20443" y="4855"/>
                  <a:pt x="20533" y="4855"/>
                  <a:pt x="20524" y="4752"/>
                </a:cubicBezTo>
                <a:cubicBezTo>
                  <a:pt x="20515" y="4653"/>
                  <a:pt x="20819" y="4599"/>
                  <a:pt x="20819" y="4491"/>
                </a:cubicBezTo>
                <a:cubicBezTo>
                  <a:pt x="20810" y="4405"/>
                  <a:pt x="20640" y="4388"/>
                  <a:pt x="20766" y="4311"/>
                </a:cubicBezTo>
                <a:close/>
              </a:path>
            </a:pathLst>
          </a:custGeom>
          <a:solidFill>
            <a:srgbClr val="953834"/>
          </a:solidFill>
          <a:ln w="12700">
            <a:miter lim="400000"/>
          </a:ln>
        </p:spPr>
        <p:txBody>
          <a:bodyPr lIns="45719" rIns="45719" anchor="ctr"/>
          <a:lstStyle/>
          <a:p>
            <a:pPr defTabSz="685800">
              <a:defRPr sz="1300"/>
            </a:pPr>
          </a:p>
        </p:txBody>
      </p:sp>
      <p:sp>
        <p:nvSpPr>
          <p:cNvPr id="417" name="Rectangle 42"/>
          <p:cNvSpPr txBox="1"/>
          <p:nvPr/>
        </p:nvSpPr>
        <p:spPr>
          <a:xfrm>
            <a:off x="209462" y="1836335"/>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900">
                <a:solidFill>
                  <a:srgbClr val="404040"/>
                </a:solidFill>
                <a:latin typeface="+mn-lt"/>
                <a:ea typeface="+mn-ea"/>
                <a:cs typeface="+mn-cs"/>
                <a:sym typeface="Helvetica"/>
              </a:defRPr>
            </a:lvl1pPr>
          </a:lstStyle>
          <a:p>
            <a:pPr/>
            <a:r>
              <a:t>South Africa’s population by gender, mid-2021</a:t>
            </a:r>
          </a:p>
        </p:txBody>
      </p:sp>
      <p:sp>
        <p:nvSpPr>
          <p:cNvPr id="418" name="TextBox 78"/>
          <p:cNvSpPr txBox="1"/>
          <p:nvPr/>
        </p:nvSpPr>
        <p:spPr>
          <a:xfrm>
            <a:off x="209463" y="984427"/>
            <a:ext cx="8743682"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E45C5B"/>
                </a:solidFill>
                <a:latin typeface="Calibri Light"/>
                <a:ea typeface="Calibri Light"/>
                <a:cs typeface="Calibri Light"/>
                <a:sym typeface="Calibri Light"/>
              </a:defRPr>
            </a:pPr>
            <a:r>
              <a:t>Approximately 51,1% (30,8 million) </a:t>
            </a:r>
            <a:r>
              <a:rPr>
                <a:solidFill>
                  <a:srgbClr val="000000"/>
                </a:solidFill>
              </a:rPr>
              <a:t>of the population is female.</a:t>
            </a:r>
            <a:endParaRPr>
              <a:solidFill>
                <a:srgbClr val="000000"/>
              </a:solidFill>
            </a:endParaRPr>
          </a:p>
        </p:txBody>
      </p:sp>
      <p:sp>
        <p:nvSpPr>
          <p:cNvPr id="419" name="Rectangle 46"/>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406"/>
                                        </p:tgtEl>
                                        <p:attrNameLst>
                                          <p:attrName>style.visibility</p:attrName>
                                        </p:attrNameLst>
                                      </p:cBhvr>
                                      <p:to>
                                        <p:strVal val="visible"/>
                                      </p:to>
                                    </p:set>
                                    <p:animEffect filter="wipe(left)" transition="in">
                                      <p:cBhvr>
                                        <p:cTn id="7" dur="2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Rectangle 42"/>
          <p:cNvSpPr txBox="1"/>
          <p:nvPr/>
        </p:nvSpPr>
        <p:spPr>
          <a:xfrm>
            <a:off x="209462" y="1806642"/>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i="1" sz="900">
                <a:solidFill>
                  <a:srgbClr val="404040"/>
                </a:solidFill>
                <a:latin typeface="+mn-lt"/>
                <a:ea typeface="+mn-ea"/>
                <a:cs typeface="+mn-cs"/>
                <a:sym typeface="Helvetica"/>
              </a:defRPr>
            </a:lvl1pPr>
          </a:lstStyle>
          <a:p>
            <a:pPr/>
            <a:r>
              <a:t>SA age structure by 5 year groups, 2021</a:t>
            </a:r>
          </a:p>
        </p:txBody>
      </p:sp>
      <p:sp>
        <p:nvSpPr>
          <p:cNvPr id="424" name="TextBox 78"/>
          <p:cNvSpPr txBox="1"/>
          <p:nvPr/>
        </p:nvSpPr>
        <p:spPr>
          <a:xfrm>
            <a:off x="209463" y="984427"/>
            <a:ext cx="874368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a:solidFill>
                  <a:srgbClr val="404040"/>
                </a:solidFill>
                <a:latin typeface="Calibri Light"/>
                <a:ea typeface="Calibri Light"/>
                <a:cs typeface="Calibri Light"/>
                <a:sym typeface="Calibri Light"/>
              </a:defRPr>
            </a:lvl1pPr>
          </a:lstStyle>
          <a:p>
            <a:pPr/>
            <a:r>
              <a:t>The Population Pyramid is reflective of a youthful population. </a:t>
            </a:r>
          </a:p>
        </p:txBody>
      </p:sp>
      <p:sp>
        <p:nvSpPr>
          <p:cNvPr id="425" name="Rectangle 46"/>
          <p:cNvSpPr/>
          <p:nvPr/>
        </p:nvSpPr>
        <p:spPr>
          <a:xfrm>
            <a:off x="229938" y="1304303"/>
            <a:ext cx="8702731" cy="358627"/>
          </a:xfrm>
          <a:prstGeom prst="rect">
            <a:avLst/>
          </a:prstGeom>
          <a:solidFill>
            <a:srgbClr val="595959"/>
          </a:solidFill>
          <a:ln w="25400">
            <a:solidFill>
              <a:srgbClr val="3A5E8A"/>
            </a:solidFill>
          </a:ln>
        </p:spPr>
        <p:txBody>
          <a:bodyPr lIns="45719" rIns="45719" anchor="ctr"/>
          <a:lstStyle/>
          <a:p>
            <a:pPr algn="ctr" defTabSz="685800">
              <a:defRPr sz="1300">
                <a:solidFill>
                  <a:srgbClr val="FFFFFF"/>
                </a:solidFill>
              </a:defRPr>
            </a:pPr>
          </a:p>
        </p:txBody>
      </p:sp>
      <p:sp>
        <p:nvSpPr>
          <p:cNvPr id="426" name="TextBox 47"/>
          <p:cNvSpPr txBox="1"/>
          <p:nvPr/>
        </p:nvSpPr>
        <p:spPr>
          <a:xfrm>
            <a:off x="275658" y="1314777"/>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85800">
              <a:defRPr sz="900">
                <a:solidFill>
                  <a:srgbClr val="FFD966"/>
                </a:solidFill>
              </a:defRPr>
            </a:pPr>
            <a:r>
              <a:t>COVID-19</a:t>
            </a:r>
          </a:p>
          <a:p>
            <a:pPr algn="ctr" defTabSz="685800">
              <a:defRPr b="1" spc="125" sz="900">
                <a:solidFill>
                  <a:srgbClr val="FFD966"/>
                </a:solidFill>
              </a:defRPr>
            </a:pPr>
            <a:r>
              <a:t>IMPACT</a:t>
            </a:r>
          </a:p>
        </p:txBody>
      </p:sp>
      <p:sp>
        <p:nvSpPr>
          <p:cNvPr id="427" name="Rectangle 48"/>
          <p:cNvSpPr txBox="1"/>
          <p:nvPr/>
        </p:nvSpPr>
        <p:spPr>
          <a:xfrm>
            <a:off x="870068" y="1297430"/>
            <a:ext cx="7961085" cy="393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solidFill>
                  <a:srgbClr val="FFFFFF"/>
                </a:solidFill>
              </a:defRPr>
            </a:lvl1pPr>
          </a:lstStyle>
          <a:p>
            <a:pPr/>
            <a:r>
              <a:t>Whilst COVID-19 has had a devastating social and economic  impact, the change in population structure is minimal. However the indicators of mortality, though not reflected here, are impacted.</a:t>
            </a:r>
          </a:p>
        </p:txBody>
      </p:sp>
      <p:sp>
        <p:nvSpPr>
          <p:cNvPr id="428" name="Straight Connector 49"/>
          <p:cNvSpPr/>
          <p:nvPr/>
        </p:nvSpPr>
        <p:spPr>
          <a:xfrm>
            <a:off x="824348" y="1297432"/>
            <a:ext cx="1" cy="338934"/>
          </a:xfrm>
          <a:prstGeom prst="line">
            <a:avLst/>
          </a:prstGeom>
          <a:ln>
            <a:solidFill>
              <a:srgbClr val="FFFFFF"/>
            </a:solidFill>
          </a:ln>
        </p:spPr>
        <p:txBody>
          <a:bodyPr lIns="45719" rIns="45719"/>
          <a:lstStyle/>
          <a:p>
            <a:pPr/>
          </a:p>
        </p:txBody>
      </p:sp>
      <p:sp>
        <p:nvSpPr>
          <p:cNvPr id="429" name="Rectangle 1"/>
          <p:cNvSpPr txBox="1"/>
          <p:nvPr/>
        </p:nvSpPr>
        <p:spPr>
          <a:xfrm>
            <a:off x="7259447" y="3209708"/>
            <a:ext cx="1693696" cy="4388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685800">
              <a:defRPr sz="1200"/>
            </a:lvl1pPr>
          </a:lstStyle>
          <a:p>
            <a:pPr/>
            <a:r>
              <a:t>There is a significant youth bulge aged 25-39</a:t>
            </a:r>
          </a:p>
        </p:txBody>
      </p:sp>
      <p:sp>
        <p:nvSpPr>
          <p:cNvPr id="430" name="Connector: Elbow 3"/>
          <p:cNvSpPr/>
          <p:nvPr/>
        </p:nvSpPr>
        <p:spPr>
          <a:xfrm flipV="1" rot="10800000">
            <a:off x="7267940" y="3648290"/>
            <a:ext cx="1083582" cy="3440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 y="0"/>
                </a:lnTo>
                <a:lnTo>
                  <a:pt x="15" y="21600"/>
                </a:lnTo>
                <a:lnTo>
                  <a:pt x="21600" y="21600"/>
                </a:lnTo>
              </a:path>
            </a:pathLst>
          </a:custGeom>
          <a:ln>
            <a:solidFill>
              <a:srgbClr val="C62020"/>
            </a:solidFill>
            <a:tailEnd type="triangle"/>
          </a:ln>
        </p:spPr>
        <p:txBody>
          <a:bodyPr lIns="45719" rIns="45719" anchor="ctr"/>
          <a:lstStyle/>
          <a:p>
            <a:pPr/>
          </a:p>
        </p:txBody>
      </p:sp>
      <p:graphicFrame>
        <p:nvGraphicFramePr>
          <p:cNvPr id="431" name="Chart 16"/>
          <p:cNvGraphicFramePr/>
          <p:nvPr/>
        </p:nvGraphicFramePr>
        <p:xfrm>
          <a:off x="924414" y="1987663"/>
          <a:ext cx="6816897" cy="3262113"/>
        </p:xfrm>
        <a:graphic xmlns:a="http://schemas.openxmlformats.org/drawingml/2006/main">
          <a:graphicData uri="http://schemas.openxmlformats.org/drawingml/2006/chart">
            <c:chart xmlns:c="http://schemas.openxmlformats.org/drawingml/2006/chart" r:id="rId2"/>
          </a:graphicData>
        </a:graphic>
      </p:graphicFrame>
      <p:sp>
        <p:nvSpPr>
          <p:cNvPr id="432" name="Left Bracket 2"/>
          <p:cNvSpPr/>
          <p:nvPr/>
        </p:nvSpPr>
        <p:spPr>
          <a:xfrm rot="10800000">
            <a:off x="7000369" y="3648290"/>
            <a:ext cx="213360" cy="6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20466"/>
                  <a:pt x="0" y="19067"/>
                </a:cubicBezTo>
                <a:lnTo>
                  <a:pt x="0" y="2533"/>
                </a:lnTo>
                <a:cubicBezTo>
                  <a:pt x="0" y="1134"/>
                  <a:pt x="9671" y="0"/>
                  <a:pt x="21600" y="0"/>
                </a:cubicBezTo>
              </a:path>
            </a:pathLst>
          </a:custGeom>
          <a:ln>
            <a:solidFill>
              <a:srgbClr val="C62020"/>
            </a:solidFill>
          </a:ln>
        </p:spPr>
        <p:txBody>
          <a:bodyPr lIns="45719" rIns="45719" anchor="ctr"/>
          <a:lstStyle/>
          <a:p>
            <a:pPr algn="ctr">
              <a:defRPr sz="1300"/>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TextBox 1"/>
          <p:cNvSpPr txBox="1"/>
          <p:nvPr/>
        </p:nvSpPr>
        <p:spPr>
          <a:xfrm>
            <a:off x="686954" y="2329499"/>
            <a:ext cx="1125045" cy="4348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2700">
                <a:solidFill>
                  <a:srgbClr val="7F7F7F"/>
                </a:solidFill>
              </a:defRPr>
            </a:lvl1pPr>
          </a:lstStyle>
          <a:p>
            <a:pPr/>
            <a:r>
              <a:t>EC</a:t>
            </a:r>
          </a:p>
        </p:txBody>
      </p:sp>
      <p:sp>
        <p:nvSpPr>
          <p:cNvPr id="435" name="TextBox 14"/>
          <p:cNvSpPr txBox="1"/>
          <p:nvPr/>
        </p:nvSpPr>
        <p:spPr>
          <a:xfrm>
            <a:off x="6003162" y="2266068"/>
            <a:ext cx="576064" cy="4348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2700">
                <a:solidFill>
                  <a:srgbClr val="7F7F7F"/>
                </a:solidFill>
              </a:defRPr>
            </a:lvl1pPr>
          </a:lstStyle>
          <a:p>
            <a:pPr/>
            <a:r>
              <a:t>GP</a:t>
            </a:r>
          </a:p>
        </p:txBody>
      </p:sp>
      <p:sp>
        <p:nvSpPr>
          <p:cNvPr id="436" name="TextBox 9"/>
          <p:cNvSpPr txBox="1"/>
          <p:nvPr/>
        </p:nvSpPr>
        <p:spPr>
          <a:xfrm>
            <a:off x="3192149" y="3031490"/>
            <a:ext cx="191670" cy="277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500">
                <a:solidFill>
                  <a:srgbClr val="D15F20"/>
                </a:solidFill>
                <a:latin typeface="Calibri Light"/>
                <a:ea typeface="Calibri Light"/>
                <a:cs typeface="Calibri Light"/>
                <a:sym typeface="Calibri Light"/>
              </a:defRPr>
            </a:lvl1pPr>
          </a:lstStyle>
          <a:p>
            <a:pPr/>
            <a:r>
              <a:t>F</a:t>
            </a:r>
          </a:p>
        </p:txBody>
      </p:sp>
      <p:sp>
        <p:nvSpPr>
          <p:cNvPr id="437" name="TextBox 10"/>
          <p:cNvSpPr txBox="1"/>
          <p:nvPr/>
        </p:nvSpPr>
        <p:spPr>
          <a:xfrm>
            <a:off x="5884012" y="3031489"/>
            <a:ext cx="245298"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300">
                <a:solidFill>
                  <a:srgbClr val="0070C0"/>
                </a:solidFill>
                <a:latin typeface="Calibri Light"/>
                <a:ea typeface="Calibri Light"/>
                <a:cs typeface="Calibri Light"/>
                <a:sym typeface="Calibri Light"/>
              </a:defRPr>
            </a:lvl1pPr>
          </a:lstStyle>
          <a:p>
            <a:pPr/>
            <a:r>
              <a:t>M</a:t>
            </a:r>
          </a:p>
        </p:txBody>
      </p:sp>
      <p:sp>
        <p:nvSpPr>
          <p:cNvPr id="438" name="Straight Arrow Connector 6"/>
          <p:cNvSpPr/>
          <p:nvPr/>
        </p:nvSpPr>
        <p:spPr>
          <a:xfrm>
            <a:off x="4669554" y="3723273"/>
            <a:ext cx="1" cy="324037"/>
          </a:xfrm>
          <a:prstGeom prst="line">
            <a:avLst/>
          </a:prstGeom>
          <a:ln w="3175">
            <a:solidFill>
              <a:srgbClr val="D9D9D9"/>
            </a:solidFill>
          </a:ln>
        </p:spPr>
        <p:txBody>
          <a:bodyPr lIns="45719" rIns="45719"/>
          <a:lstStyle/>
          <a:p>
            <a:pPr/>
          </a:p>
        </p:txBody>
      </p:sp>
      <p:sp>
        <p:nvSpPr>
          <p:cNvPr id="439" name="Straight Arrow Connector 25"/>
          <p:cNvSpPr/>
          <p:nvPr/>
        </p:nvSpPr>
        <p:spPr>
          <a:xfrm flipH="1">
            <a:off x="4059688" y="4060169"/>
            <a:ext cx="625596" cy="821535"/>
          </a:xfrm>
          <a:prstGeom prst="line">
            <a:avLst/>
          </a:prstGeom>
          <a:ln w="3175">
            <a:solidFill>
              <a:srgbClr val="D9D9D9"/>
            </a:solidFill>
            <a:tailEnd type="oval"/>
          </a:ln>
        </p:spPr>
        <p:txBody>
          <a:bodyPr lIns="45719" rIns="45719"/>
          <a:lstStyle/>
          <a:p>
            <a:pPr/>
          </a:p>
        </p:txBody>
      </p:sp>
      <p:sp>
        <p:nvSpPr>
          <p:cNvPr id="440" name="Straight Arrow Connector 26"/>
          <p:cNvSpPr/>
          <p:nvPr/>
        </p:nvSpPr>
        <p:spPr>
          <a:xfrm>
            <a:off x="4656139" y="4074978"/>
            <a:ext cx="534785" cy="213914"/>
          </a:xfrm>
          <a:prstGeom prst="line">
            <a:avLst/>
          </a:prstGeom>
          <a:ln w="3175">
            <a:solidFill>
              <a:srgbClr val="D9D9D9"/>
            </a:solidFill>
            <a:tailEnd type="oval"/>
          </a:ln>
        </p:spPr>
        <p:txBody>
          <a:bodyPr lIns="45719" rIns="45719"/>
          <a:lstStyle/>
          <a:p>
            <a:pPr/>
          </a:p>
        </p:txBody>
      </p:sp>
      <p:sp>
        <p:nvSpPr>
          <p:cNvPr id="441" name="Rectangle 31"/>
          <p:cNvSpPr txBox="1"/>
          <p:nvPr/>
        </p:nvSpPr>
        <p:spPr>
          <a:xfrm>
            <a:off x="3883326" y="3049278"/>
            <a:ext cx="1623061" cy="7040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800"/>
            </a:lvl1pPr>
          </a:lstStyle>
          <a:p>
            <a:pPr/>
            <a:r>
              <a:t>GP has a higher proportion of adults aged 25-39 when compared to EC, which has a higher proportion of children aged 0-14 and elderly within the province </a:t>
            </a:r>
          </a:p>
        </p:txBody>
      </p:sp>
      <p:graphicFrame>
        <p:nvGraphicFramePr>
          <p:cNvPr id="442" name="Chart 18"/>
          <p:cNvGraphicFramePr/>
          <p:nvPr/>
        </p:nvGraphicFramePr>
        <p:xfrm>
          <a:off x="5220885" y="2235457"/>
          <a:ext cx="3225801" cy="3026972"/>
        </p:xfrm>
        <a:graphic xmlns:a="http://schemas.openxmlformats.org/drawingml/2006/main">
          <a:graphicData uri="http://schemas.openxmlformats.org/drawingml/2006/chart">
            <c:chart xmlns:c="http://schemas.openxmlformats.org/drawingml/2006/chart" r:id="rId2"/>
          </a:graphicData>
        </a:graphic>
      </p:graphicFrame>
      <p:graphicFrame>
        <p:nvGraphicFramePr>
          <p:cNvPr id="443" name="Chart 19"/>
          <p:cNvGraphicFramePr/>
          <p:nvPr/>
        </p:nvGraphicFramePr>
        <p:xfrm>
          <a:off x="867374" y="2244071"/>
          <a:ext cx="3225801" cy="3026972"/>
        </p:xfrm>
        <a:graphic xmlns:a="http://schemas.openxmlformats.org/drawingml/2006/main">
          <a:graphicData uri="http://schemas.openxmlformats.org/drawingml/2006/chart">
            <c:chart xmlns:c="http://schemas.openxmlformats.org/drawingml/2006/chart" r:id="rId3"/>
          </a:graphicData>
        </a:graphic>
      </p:graphicFrame>
      <p:grpSp>
        <p:nvGrpSpPr>
          <p:cNvPr id="462" name="Group 3"/>
          <p:cNvGrpSpPr/>
          <p:nvPr/>
        </p:nvGrpSpPr>
        <p:grpSpPr>
          <a:xfrm>
            <a:off x="6694531" y="2289214"/>
            <a:ext cx="727221" cy="2993114"/>
            <a:chOff x="0" y="0"/>
            <a:chExt cx="727219" cy="2993112"/>
          </a:xfrm>
        </p:grpSpPr>
        <p:sp>
          <p:nvSpPr>
            <p:cNvPr id="444" name="TextBox 17"/>
            <p:cNvSpPr txBox="1"/>
            <p:nvPr/>
          </p:nvSpPr>
          <p:spPr>
            <a:xfrm>
              <a:off x="148566" y="1089713"/>
              <a:ext cx="144988" cy="1861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685800">
                <a:defRPr sz="700">
                  <a:solidFill>
                    <a:srgbClr val="D15F20"/>
                  </a:solidFill>
                  <a:latin typeface="Calibri Light"/>
                  <a:ea typeface="Calibri Light"/>
                  <a:cs typeface="Calibri Light"/>
                  <a:sym typeface="Calibri Light"/>
                </a:defRPr>
              </a:lvl1pPr>
            </a:lstStyle>
            <a:p>
              <a:pPr/>
              <a:r>
                <a:t>F</a:t>
              </a:r>
            </a:p>
          </p:txBody>
        </p:sp>
        <p:sp>
          <p:nvSpPr>
            <p:cNvPr id="445" name="TextBox 2"/>
            <p:cNvSpPr txBox="1"/>
            <p:nvPr/>
          </p:nvSpPr>
          <p:spPr>
            <a:xfrm>
              <a:off x="75875" y="2764601"/>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0-4</a:t>
              </a:r>
            </a:p>
          </p:txBody>
        </p:sp>
        <p:sp>
          <p:nvSpPr>
            <p:cNvPr id="446" name="TextBox 20"/>
            <p:cNvSpPr txBox="1"/>
            <p:nvPr/>
          </p:nvSpPr>
          <p:spPr>
            <a:xfrm>
              <a:off x="69975" y="2597009"/>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5-9</a:t>
              </a:r>
            </a:p>
          </p:txBody>
        </p:sp>
        <p:sp>
          <p:nvSpPr>
            <p:cNvPr id="447" name="TextBox 21"/>
            <p:cNvSpPr txBox="1"/>
            <p:nvPr/>
          </p:nvSpPr>
          <p:spPr>
            <a:xfrm>
              <a:off x="0" y="2438929"/>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10-14</a:t>
              </a:r>
            </a:p>
          </p:txBody>
        </p:sp>
        <p:sp>
          <p:nvSpPr>
            <p:cNvPr id="448" name="TextBox 22"/>
            <p:cNvSpPr txBox="1"/>
            <p:nvPr/>
          </p:nvSpPr>
          <p:spPr>
            <a:xfrm>
              <a:off x="0" y="2271935"/>
              <a:ext cx="405509"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15-19</a:t>
              </a:r>
            </a:p>
          </p:txBody>
        </p:sp>
        <p:sp>
          <p:nvSpPr>
            <p:cNvPr id="449" name="TextBox 23"/>
            <p:cNvSpPr txBox="1"/>
            <p:nvPr/>
          </p:nvSpPr>
          <p:spPr>
            <a:xfrm>
              <a:off x="0" y="2104942"/>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20-24</a:t>
              </a:r>
            </a:p>
          </p:txBody>
        </p:sp>
        <p:sp>
          <p:nvSpPr>
            <p:cNvPr id="450" name="TextBox 24"/>
            <p:cNvSpPr txBox="1"/>
            <p:nvPr/>
          </p:nvSpPr>
          <p:spPr>
            <a:xfrm>
              <a:off x="0" y="1937948"/>
              <a:ext cx="405509"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25-29</a:t>
              </a:r>
            </a:p>
          </p:txBody>
        </p:sp>
        <p:sp>
          <p:nvSpPr>
            <p:cNvPr id="451" name="TextBox 27"/>
            <p:cNvSpPr txBox="1"/>
            <p:nvPr/>
          </p:nvSpPr>
          <p:spPr>
            <a:xfrm>
              <a:off x="0" y="1770955"/>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30-34</a:t>
              </a:r>
            </a:p>
          </p:txBody>
        </p:sp>
        <p:sp>
          <p:nvSpPr>
            <p:cNvPr id="452" name="TextBox 28"/>
            <p:cNvSpPr txBox="1"/>
            <p:nvPr/>
          </p:nvSpPr>
          <p:spPr>
            <a:xfrm>
              <a:off x="0" y="1603961"/>
              <a:ext cx="405509"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35-39</a:t>
              </a:r>
            </a:p>
          </p:txBody>
        </p:sp>
        <p:sp>
          <p:nvSpPr>
            <p:cNvPr id="453" name="TextBox 29"/>
            <p:cNvSpPr txBox="1"/>
            <p:nvPr/>
          </p:nvSpPr>
          <p:spPr>
            <a:xfrm>
              <a:off x="0" y="1436967"/>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40-44</a:t>
              </a:r>
            </a:p>
          </p:txBody>
        </p:sp>
        <p:sp>
          <p:nvSpPr>
            <p:cNvPr id="454" name="TextBox 30"/>
            <p:cNvSpPr txBox="1"/>
            <p:nvPr/>
          </p:nvSpPr>
          <p:spPr>
            <a:xfrm>
              <a:off x="0" y="1222679"/>
              <a:ext cx="405509"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45-49</a:t>
              </a:r>
            </a:p>
          </p:txBody>
        </p:sp>
        <p:sp>
          <p:nvSpPr>
            <p:cNvPr id="455" name="TextBox 32"/>
            <p:cNvSpPr txBox="1"/>
            <p:nvPr/>
          </p:nvSpPr>
          <p:spPr>
            <a:xfrm>
              <a:off x="0" y="1055087"/>
              <a:ext cx="405509"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50-54</a:t>
              </a:r>
            </a:p>
          </p:txBody>
        </p:sp>
        <p:sp>
          <p:nvSpPr>
            <p:cNvPr id="456" name="TextBox 33"/>
            <p:cNvSpPr txBox="1"/>
            <p:nvPr/>
          </p:nvSpPr>
          <p:spPr>
            <a:xfrm>
              <a:off x="0" y="861264"/>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55-59</a:t>
              </a:r>
            </a:p>
          </p:txBody>
        </p:sp>
        <p:sp>
          <p:nvSpPr>
            <p:cNvPr id="457" name="TextBox 34"/>
            <p:cNvSpPr txBox="1"/>
            <p:nvPr/>
          </p:nvSpPr>
          <p:spPr>
            <a:xfrm>
              <a:off x="0" y="694271"/>
              <a:ext cx="405509"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60-64</a:t>
              </a:r>
            </a:p>
          </p:txBody>
        </p:sp>
        <p:sp>
          <p:nvSpPr>
            <p:cNvPr id="458" name="TextBox 35"/>
            <p:cNvSpPr txBox="1"/>
            <p:nvPr/>
          </p:nvSpPr>
          <p:spPr>
            <a:xfrm>
              <a:off x="0" y="527277"/>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65-69</a:t>
              </a:r>
            </a:p>
          </p:txBody>
        </p:sp>
        <p:sp>
          <p:nvSpPr>
            <p:cNvPr id="459" name="TextBox 36"/>
            <p:cNvSpPr txBox="1"/>
            <p:nvPr/>
          </p:nvSpPr>
          <p:spPr>
            <a:xfrm>
              <a:off x="0" y="356294"/>
              <a:ext cx="405509"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70-74</a:t>
              </a:r>
            </a:p>
          </p:txBody>
        </p:sp>
        <p:sp>
          <p:nvSpPr>
            <p:cNvPr id="460" name="TextBox 37"/>
            <p:cNvSpPr txBox="1"/>
            <p:nvPr/>
          </p:nvSpPr>
          <p:spPr>
            <a:xfrm>
              <a:off x="321711" y="187305"/>
              <a:ext cx="405509"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lvl1pPr>
            </a:lstStyle>
            <a:p>
              <a:pPr/>
              <a:r>
                <a:t>75-79</a:t>
              </a:r>
            </a:p>
          </p:txBody>
        </p:sp>
        <p:sp>
          <p:nvSpPr>
            <p:cNvPr id="461" name="TextBox 38"/>
            <p:cNvSpPr txBox="1"/>
            <p:nvPr/>
          </p:nvSpPr>
          <p:spPr>
            <a:xfrm>
              <a:off x="321711" y="0"/>
              <a:ext cx="405509"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lvl1pPr>
            </a:lstStyle>
            <a:p>
              <a:pPr/>
              <a:r>
                <a:t>80+</a:t>
              </a:r>
            </a:p>
          </p:txBody>
        </p:sp>
      </p:grpSp>
      <p:grpSp>
        <p:nvGrpSpPr>
          <p:cNvPr id="481" name="Group 39"/>
          <p:cNvGrpSpPr/>
          <p:nvPr/>
        </p:nvGrpSpPr>
        <p:grpSpPr>
          <a:xfrm>
            <a:off x="2371910" y="2289214"/>
            <a:ext cx="923826" cy="2993343"/>
            <a:chOff x="0" y="0"/>
            <a:chExt cx="923824" cy="2993341"/>
          </a:xfrm>
        </p:grpSpPr>
        <p:sp>
          <p:nvSpPr>
            <p:cNvPr id="463" name="TextBox 40"/>
            <p:cNvSpPr txBox="1"/>
            <p:nvPr/>
          </p:nvSpPr>
          <p:spPr>
            <a:xfrm>
              <a:off x="148565" y="1089713"/>
              <a:ext cx="144989" cy="1861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685800">
                <a:defRPr sz="700">
                  <a:solidFill>
                    <a:srgbClr val="D15F20"/>
                  </a:solidFill>
                  <a:latin typeface="Calibri Light"/>
                  <a:ea typeface="Calibri Light"/>
                  <a:cs typeface="Calibri Light"/>
                  <a:sym typeface="Calibri Light"/>
                </a:defRPr>
              </a:lvl1pPr>
            </a:lstStyle>
            <a:p>
              <a:pPr/>
              <a:r>
                <a:t>F</a:t>
              </a:r>
            </a:p>
          </p:txBody>
        </p:sp>
        <p:sp>
          <p:nvSpPr>
            <p:cNvPr id="464" name="TextBox 41"/>
            <p:cNvSpPr txBox="1"/>
            <p:nvPr/>
          </p:nvSpPr>
          <p:spPr>
            <a:xfrm>
              <a:off x="66122" y="2764830"/>
              <a:ext cx="405508"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0-4</a:t>
              </a:r>
            </a:p>
          </p:txBody>
        </p:sp>
        <p:sp>
          <p:nvSpPr>
            <p:cNvPr id="465" name="TextBox 42"/>
            <p:cNvSpPr txBox="1"/>
            <p:nvPr/>
          </p:nvSpPr>
          <p:spPr>
            <a:xfrm>
              <a:off x="73236" y="2601879"/>
              <a:ext cx="405508"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5-9</a:t>
              </a:r>
            </a:p>
          </p:txBody>
        </p:sp>
        <p:sp>
          <p:nvSpPr>
            <p:cNvPr id="466" name="TextBox 43"/>
            <p:cNvSpPr txBox="1"/>
            <p:nvPr/>
          </p:nvSpPr>
          <p:spPr>
            <a:xfrm>
              <a:off x="0" y="2438928"/>
              <a:ext cx="405507"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10-14</a:t>
              </a:r>
            </a:p>
          </p:txBody>
        </p:sp>
        <p:sp>
          <p:nvSpPr>
            <p:cNvPr id="467" name="TextBox 44"/>
            <p:cNvSpPr txBox="1"/>
            <p:nvPr/>
          </p:nvSpPr>
          <p:spPr>
            <a:xfrm>
              <a:off x="0" y="2271935"/>
              <a:ext cx="405507"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15-19</a:t>
              </a:r>
            </a:p>
          </p:txBody>
        </p:sp>
        <p:sp>
          <p:nvSpPr>
            <p:cNvPr id="468" name="TextBox 45"/>
            <p:cNvSpPr txBox="1"/>
            <p:nvPr/>
          </p:nvSpPr>
          <p:spPr>
            <a:xfrm>
              <a:off x="0" y="2104941"/>
              <a:ext cx="405507"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20-24</a:t>
              </a:r>
            </a:p>
          </p:txBody>
        </p:sp>
        <p:sp>
          <p:nvSpPr>
            <p:cNvPr id="469" name="TextBox 46"/>
            <p:cNvSpPr txBox="1"/>
            <p:nvPr/>
          </p:nvSpPr>
          <p:spPr>
            <a:xfrm>
              <a:off x="0" y="1937948"/>
              <a:ext cx="405507"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25-29</a:t>
              </a:r>
            </a:p>
          </p:txBody>
        </p:sp>
        <p:sp>
          <p:nvSpPr>
            <p:cNvPr id="470" name="TextBox 47"/>
            <p:cNvSpPr txBox="1"/>
            <p:nvPr/>
          </p:nvSpPr>
          <p:spPr>
            <a:xfrm>
              <a:off x="0" y="1770954"/>
              <a:ext cx="405507"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30-34</a:t>
              </a:r>
            </a:p>
          </p:txBody>
        </p:sp>
        <p:sp>
          <p:nvSpPr>
            <p:cNvPr id="471" name="TextBox 48"/>
            <p:cNvSpPr txBox="1"/>
            <p:nvPr/>
          </p:nvSpPr>
          <p:spPr>
            <a:xfrm>
              <a:off x="0" y="1603961"/>
              <a:ext cx="405507"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35-39</a:t>
              </a:r>
            </a:p>
          </p:txBody>
        </p:sp>
        <p:sp>
          <p:nvSpPr>
            <p:cNvPr id="472" name="TextBox 49"/>
            <p:cNvSpPr txBox="1"/>
            <p:nvPr/>
          </p:nvSpPr>
          <p:spPr>
            <a:xfrm>
              <a:off x="0" y="1436967"/>
              <a:ext cx="405507"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40-44</a:t>
              </a:r>
            </a:p>
          </p:txBody>
        </p:sp>
        <p:sp>
          <p:nvSpPr>
            <p:cNvPr id="473" name="TextBox 50"/>
            <p:cNvSpPr txBox="1"/>
            <p:nvPr/>
          </p:nvSpPr>
          <p:spPr>
            <a:xfrm>
              <a:off x="0" y="1222679"/>
              <a:ext cx="405507"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45-49</a:t>
              </a:r>
            </a:p>
          </p:txBody>
        </p:sp>
        <p:sp>
          <p:nvSpPr>
            <p:cNvPr id="474" name="TextBox 51"/>
            <p:cNvSpPr txBox="1"/>
            <p:nvPr/>
          </p:nvSpPr>
          <p:spPr>
            <a:xfrm>
              <a:off x="0" y="1055087"/>
              <a:ext cx="405507"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50-54</a:t>
              </a:r>
            </a:p>
          </p:txBody>
        </p:sp>
        <p:sp>
          <p:nvSpPr>
            <p:cNvPr id="475" name="TextBox 52"/>
            <p:cNvSpPr txBox="1"/>
            <p:nvPr/>
          </p:nvSpPr>
          <p:spPr>
            <a:xfrm>
              <a:off x="0" y="861264"/>
              <a:ext cx="405507"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55-59</a:t>
              </a:r>
            </a:p>
          </p:txBody>
        </p:sp>
        <p:sp>
          <p:nvSpPr>
            <p:cNvPr id="476" name="TextBox 53"/>
            <p:cNvSpPr txBox="1"/>
            <p:nvPr/>
          </p:nvSpPr>
          <p:spPr>
            <a:xfrm>
              <a:off x="0" y="694271"/>
              <a:ext cx="405507"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60-64</a:t>
              </a:r>
            </a:p>
          </p:txBody>
        </p:sp>
        <p:sp>
          <p:nvSpPr>
            <p:cNvPr id="477" name="TextBox 54"/>
            <p:cNvSpPr txBox="1"/>
            <p:nvPr/>
          </p:nvSpPr>
          <p:spPr>
            <a:xfrm>
              <a:off x="0" y="527277"/>
              <a:ext cx="405507"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65-69</a:t>
              </a:r>
            </a:p>
          </p:txBody>
        </p:sp>
        <p:sp>
          <p:nvSpPr>
            <p:cNvPr id="478" name="TextBox 55"/>
            <p:cNvSpPr txBox="1"/>
            <p:nvPr/>
          </p:nvSpPr>
          <p:spPr>
            <a:xfrm>
              <a:off x="0" y="356294"/>
              <a:ext cx="405507"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solidFill>
                    <a:srgbClr val="FFFFFF"/>
                  </a:solidFill>
                </a:defRPr>
              </a:lvl1pPr>
            </a:lstStyle>
            <a:p>
              <a:pPr/>
              <a:r>
                <a:t>70-74</a:t>
              </a:r>
            </a:p>
          </p:txBody>
        </p:sp>
        <p:sp>
          <p:nvSpPr>
            <p:cNvPr id="479" name="TextBox 56"/>
            <p:cNvSpPr txBox="1"/>
            <p:nvPr/>
          </p:nvSpPr>
          <p:spPr>
            <a:xfrm>
              <a:off x="384374" y="187304"/>
              <a:ext cx="405508" cy="228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lvl1pPr>
            </a:lstStyle>
            <a:p>
              <a:pPr/>
              <a:r>
                <a:t>75-79</a:t>
              </a:r>
            </a:p>
          </p:txBody>
        </p:sp>
        <p:sp>
          <p:nvSpPr>
            <p:cNvPr id="480" name="TextBox 57"/>
            <p:cNvSpPr txBox="1"/>
            <p:nvPr/>
          </p:nvSpPr>
          <p:spPr>
            <a:xfrm>
              <a:off x="518317" y="0"/>
              <a:ext cx="405508" cy="2285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685800">
                <a:defRPr sz="1000"/>
              </a:lvl1pPr>
            </a:lstStyle>
            <a:p>
              <a:pPr/>
              <a:r>
                <a:t>80+</a:t>
              </a:r>
            </a:p>
          </p:txBody>
        </p:sp>
      </p:grpSp>
      <p:sp>
        <p:nvSpPr>
          <p:cNvPr id="482" name="TextBox 78"/>
          <p:cNvSpPr txBox="1"/>
          <p:nvPr/>
        </p:nvSpPr>
        <p:spPr>
          <a:xfrm>
            <a:off x="209463" y="984427"/>
            <a:ext cx="874368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a:solidFill>
                  <a:srgbClr val="404040"/>
                </a:solidFill>
                <a:latin typeface="Calibri Light"/>
                <a:ea typeface="Calibri Light"/>
                <a:cs typeface="Calibri Light"/>
                <a:sym typeface="Calibri Light"/>
              </a:defRPr>
            </a:lvl1pPr>
          </a:lstStyle>
          <a:p>
            <a:pPr/>
            <a:r>
              <a:t>The population profile differs significantly by province. </a:t>
            </a:r>
          </a:p>
        </p:txBody>
      </p:sp>
      <p:sp>
        <p:nvSpPr>
          <p:cNvPr id="483" name="Rectangle 59"/>
          <p:cNvSpPr/>
          <p:nvPr/>
        </p:nvSpPr>
        <p:spPr>
          <a:xfrm>
            <a:off x="229938" y="1304303"/>
            <a:ext cx="8702731" cy="358627"/>
          </a:xfrm>
          <a:prstGeom prst="rect">
            <a:avLst/>
          </a:prstGeom>
          <a:solidFill>
            <a:srgbClr val="595959"/>
          </a:solidFill>
          <a:ln w="25400">
            <a:solidFill>
              <a:srgbClr val="3A5E8A"/>
            </a:solidFill>
          </a:ln>
        </p:spPr>
        <p:txBody>
          <a:bodyPr lIns="45719" rIns="45719" anchor="ctr"/>
          <a:lstStyle/>
          <a:p>
            <a:pPr algn="ctr" defTabSz="685800">
              <a:defRPr sz="1300">
                <a:solidFill>
                  <a:srgbClr val="FFFFFF"/>
                </a:solidFill>
              </a:defRPr>
            </a:pPr>
          </a:p>
        </p:txBody>
      </p:sp>
      <p:sp>
        <p:nvSpPr>
          <p:cNvPr id="484" name="TextBox 60"/>
          <p:cNvSpPr txBox="1"/>
          <p:nvPr/>
        </p:nvSpPr>
        <p:spPr>
          <a:xfrm>
            <a:off x="275658" y="1314777"/>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85800">
              <a:defRPr sz="900">
                <a:solidFill>
                  <a:srgbClr val="FFD966"/>
                </a:solidFill>
              </a:defRPr>
            </a:pPr>
            <a:r>
              <a:t>COVID-19</a:t>
            </a:r>
          </a:p>
          <a:p>
            <a:pPr algn="ctr" defTabSz="685800">
              <a:defRPr b="1" spc="125" sz="900">
                <a:solidFill>
                  <a:srgbClr val="FFD966"/>
                </a:solidFill>
              </a:defRPr>
            </a:pPr>
            <a:r>
              <a:t>IMPACT</a:t>
            </a:r>
          </a:p>
        </p:txBody>
      </p:sp>
      <p:sp>
        <p:nvSpPr>
          <p:cNvPr id="485" name="Rectangle 61"/>
          <p:cNvSpPr txBox="1"/>
          <p:nvPr/>
        </p:nvSpPr>
        <p:spPr>
          <a:xfrm>
            <a:off x="870068" y="1297430"/>
            <a:ext cx="7961085" cy="393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solidFill>
                  <a:srgbClr val="FFFFFF"/>
                </a:solidFill>
              </a:defRPr>
            </a:lvl1pPr>
          </a:lstStyle>
          <a:p>
            <a:pPr/>
            <a:r>
              <a:t>Whilst COVID has had a devastating social and economic  impact, the change in population structure is minimal. However the indicators of mortality, though not reflected here, are impacted.</a:t>
            </a:r>
          </a:p>
        </p:txBody>
      </p:sp>
      <p:sp>
        <p:nvSpPr>
          <p:cNvPr id="486" name="Straight Connector 62"/>
          <p:cNvSpPr/>
          <p:nvPr/>
        </p:nvSpPr>
        <p:spPr>
          <a:xfrm>
            <a:off x="824348" y="1297432"/>
            <a:ext cx="1" cy="338934"/>
          </a:xfrm>
          <a:prstGeom prst="line">
            <a:avLst/>
          </a:prstGeom>
          <a:ln>
            <a:solidFill>
              <a:srgbClr val="FFFFFF"/>
            </a:solidFill>
          </a:ln>
        </p:spPr>
        <p:txBody>
          <a:bodyPr lIns="45719" rIns="45719"/>
          <a:lstStyle/>
          <a:p>
            <a:pPr/>
          </a:p>
        </p:txBody>
      </p:sp>
      <p:sp>
        <p:nvSpPr>
          <p:cNvPr id="487" name="Rectangle 64"/>
          <p:cNvSpPr txBox="1"/>
          <p:nvPr/>
        </p:nvSpPr>
        <p:spPr>
          <a:xfrm>
            <a:off x="209462" y="1836335"/>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i="1" sz="900">
                <a:solidFill>
                  <a:srgbClr val="404040"/>
                </a:solidFill>
                <a:latin typeface="+mn-lt"/>
                <a:ea typeface="+mn-ea"/>
                <a:cs typeface="+mn-cs"/>
                <a:sym typeface="Helvetica"/>
              </a:defRPr>
            </a:lvl1pPr>
          </a:lstStyle>
          <a:p>
            <a:pPr/>
            <a:r>
              <a:t>SA age structure by 5 year groups, 2020 for selected provinces</a:t>
            </a:r>
          </a:p>
        </p:txBody>
      </p:sp>
      <p:sp>
        <p:nvSpPr>
          <p:cNvPr id="488" name="TextBox 67"/>
          <p:cNvSpPr txBox="1"/>
          <p:nvPr/>
        </p:nvSpPr>
        <p:spPr>
          <a:xfrm>
            <a:off x="1802894" y="3031489"/>
            <a:ext cx="245299"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300">
                <a:solidFill>
                  <a:srgbClr val="4472C4"/>
                </a:solidFill>
                <a:latin typeface="Calibri Light"/>
                <a:ea typeface="Calibri Light"/>
                <a:cs typeface="Calibri Light"/>
                <a:sym typeface="Calibri Light"/>
              </a:defRPr>
            </a:lvl1pPr>
          </a:lstStyle>
          <a:p>
            <a:pPr/>
            <a:r>
              <a:t>M</a:t>
            </a:r>
          </a:p>
        </p:txBody>
      </p:sp>
      <p:sp>
        <p:nvSpPr>
          <p:cNvPr id="489" name="TextBox 68"/>
          <p:cNvSpPr txBox="1"/>
          <p:nvPr/>
        </p:nvSpPr>
        <p:spPr>
          <a:xfrm>
            <a:off x="7687831" y="3031490"/>
            <a:ext cx="191671" cy="277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500">
                <a:solidFill>
                  <a:srgbClr val="D15F20"/>
                </a:solidFill>
                <a:latin typeface="Calibri Light"/>
                <a:ea typeface="Calibri Light"/>
                <a:cs typeface="Calibri Light"/>
                <a:sym typeface="Calibri Light"/>
              </a:defRPr>
            </a:lvl1pPr>
          </a:lstStyle>
          <a:p>
            <a:pPr/>
            <a:r>
              <a:t>F</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491" name="Chart 3"/>
          <p:cNvGraphicFramePr/>
          <p:nvPr/>
        </p:nvGraphicFramePr>
        <p:xfrm>
          <a:off x="473336" y="2390266"/>
          <a:ext cx="7598716" cy="2934090"/>
        </p:xfrm>
        <a:graphic xmlns:a="http://schemas.openxmlformats.org/drawingml/2006/main">
          <a:graphicData uri="http://schemas.openxmlformats.org/drawingml/2006/chart">
            <c:chart xmlns:c="http://schemas.openxmlformats.org/drawingml/2006/chart" r:id="rId2"/>
          </a:graphicData>
        </a:graphic>
      </p:graphicFrame>
      <p:pic>
        <p:nvPicPr>
          <p:cNvPr id="492" name="Picture 4" descr="Picture 4"/>
          <p:cNvPicPr>
            <a:picLocks noChangeAspect="1"/>
          </p:cNvPicPr>
          <p:nvPr/>
        </p:nvPicPr>
        <p:blipFill>
          <a:blip r:embed="rId3">
            <a:extLst/>
          </a:blip>
          <a:stretch>
            <a:fillRect/>
          </a:stretch>
        </p:blipFill>
        <p:spPr>
          <a:xfrm>
            <a:off x="1457118" y="2767783"/>
            <a:ext cx="730737" cy="900247"/>
          </a:xfrm>
          <a:prstGeom prst="rect">
            <a:avLst/>
          </a:prstGeom>
          <a:ln w="12700">
            <a:miter lim="400000"/>
          </a:ln>
        </p:spPr>
      </p:pic>
      <p:pic>
        <p:nvPicPr>
          <p:cNvPr id="493" name="Picture 4" descr="Picture 4"/>
          <p:cNvPicPr>
            <a:picLocks noChangeAspect="1"/>
          </p:cNvPicPr>
          <p:nvPr/>
        </p:nvPicPr>
        <p:blipFill>
          <a:blip r:embed="rId4">
            <a:extLst/>
          </a:blip>
          <a:stretch>
            <a:fillRect/>
          </a:stretch>
        </p:blipFill>
        <p:spPr>
          <a:xfrm>
            <a:off x="7601225" y="3749040"/>
            <a:ext cx="382221" cy="484749"/>
          </a:xfrm>
          <a:prstGeom prst="rect">
            <a:avLst/>
          </a:prstGeom>
          <a:ln w="12700">
            <a:miter lim="400000"/>
          </a:ln>
        </p:spPr>
      </p:pic>
      <p:sp>
        <p:nvSpPr>
          <p:cNvPr id="494" name="TextBox 17"/>
          <p:cNvSpPr txBox="1"/>
          <p:nvPr/>
        </p:nvSpPr>
        <p:spPr>
          <a:xfrm>
            <a:off x="1502836" y="2425893"/>
            <a:ext cx="1852777" cy="461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300">
                <a:solidFill>
                  <a:srgbClr val="2F5597"/>
                </a:solidFill>
                <a:latin typeface="Calibri Light"/>
                <a:ea typeface="Calibri Light"/>
                <a:cs typeface="Calibri Light"/>
                <a:sym typeface="Calibri Light"/>
              </a:defRPr>
            </a:pPr>
            <a:r>
              <a:t>Child </a:t>
            </a:r>
          </a:p>
          <a:p>
            <a:pPr>
              <a:defRPr sz="1300">
                <a:solidFill>
                  <a:srgbClr val="2F5597"/>
                </a:solidFill>
                <a:latin typeface="Calibri Light"/>
                <a:ea typeface="Calibri Light"/>
                <a:cs typeface="Calibri Light"/>
                <a:sym typeface="Calibri Light"/>
              </a:defRPr>
            </a:pPr>
            <a:r>
              <a:t>Dependency</a:t>
            </a:r>
          </a:p>
        </p:txBody>
      </p:sp>
      <p:sp>
        <p:nvSpPr>
          <p:cNvPr id="495" name="TextBox 20"/>
          <p:cNvSpPr txBox="1"/>
          <p:nvPr/>
        </p:nvSpPr>
        <p:spPr>
          <a:xfrm>
            <a:off x="7400281" y="2444869"/>
            <a:ext cx="1166328" cy="461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300">
                <a:solidFill>
                  <a:srgbClr val="D15F20"/>
                </a:solidFill>
                <a:latin typeface="Calibri Light"/>
                <a:ea typeface="Calibri Light"/>
                <a:cs typeface="Calibri Light"/>
                <a:sym typeface="Calibri Light"/>
              </a:defRPr>
            </a:pPr>
            <a:r>
              <a:t>Old Age</a:t>
            </a:r>
          </a:p>
          <a:p>
            <a:pPr>
              <a:defRPr sz="1300">
                <a:solidFill>
                  <a:srgbClr val="D15F20"/>
                </a:solidFill>
                <a:latin typeface="Calibri Light"/>
                <a:ea typeface="Calibri Light"/>
                <a:cs typeface="Calibri Light"/>
                <a:sym typeface="Calibri Light"/>
              </a:defRPr>
            </a:pPr>
            <a:r>
              <a:t>Dependency</a:t>
            </a:r>
          </a:p>
        </p:txBody>
      </p:sp>
      <p:sp>
        <p:nvSpPr>
          <p:cNvPr id="496" name="TextBox 36"/>
          <p:cNvSpPr txBox="1"/>
          <p:nvPr/>
        </p:nvSpPr>
        <p:spPr>
          <a:xfrm>
            <a:off x="321837" y="1010062"/>
            <a:ext cx="8692417" cy="574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Calibri Light"/>
                <a:ea typeface="Calibri Light"/>
                <a:cs typeface="Calibri Light"/>
                <a:sym typeface="Calibri Light"/>
              </a:defRPr>
            </a:pPr>
            <a:r>
              <a:t>Child dependency is on the decline as the fertility rate declines and life expectancy rises. </a:t>
            </a:r>
            <a:r>
              <a:rPr sz="1200">
                <a:latin typeface="Century Gothic"/>
                <a:ea typeface="Century Gothic"/>
                <a:cs typeface="Century Gothic"/>
                <a:sym typeface="Century Gothic"/>
              </a:rPr>
              <a:t>Old age dependency increased when compared to 2002 due to increase in life expectancy post 2006. </a:t>
            </a:r>
          </a:p>
        </p:txBody>
      </p:sp>
      <p:pic>
        <p:nvPicPr>
          <p:cNvPr id="497" name="Picture 6" descr="Picture 6"/>
          <p:cNvPicPr>
            <a:picLocks noChangeAspect="1"/>
          </p:cNvPicPr>
          <p:nvPr/>
        </p:nvPicPr>
        <p:blipFill>
          <a:blip r:embed="rId5">
            <a:extLst/>
          </a:blip>
          <a:stretch>
            <a:fillRect/>
          </a:stretch>
        </p:blipFill>
        <p:spPr>
          <a:xfrm>
            <a:off x="4734631" y="2985124"/>
            <a:ext cx="484749" cy="484749"/>
          </a:xfrm>
          <a:prstGeom prst="rect">
            <a:avLst/>
          </a:prstGeom>
          <a:ln w="12700">
            <a:miter lim="400000"/>
          </a:ln>
        </p:spPr>
      </p:pic>
      <p:sp>
        <p:nvSpPr>
          <p:cNvPr id="498" name="Straight Connector 23"/>
          <p:cNvSpPr/>
          <p:nvPr/>
        </p:nvSpPr>
        <p:spPr>
          <a:xfrm flipH="1">
            <a:off x="4216098" y="3512410"/>
            <a:ext cx="608662" cy="792738"/>
          </a:xfrm>
          <a:prstGeom prst="line">
            <a:avLst/>
          </a:prstGeom>
          <a:ln>
            <a:solidFill>
              <a:srgbClr val="E46C0A"/>
            </a:solidFill>
            <a:tailEnd type="triangle"/>
          </a:ln>
        </p:spPr>
        <p:txBody>
          <a:bodyPr lIns="45719" rIns="45719"/>
          <a:lstStyle/>
          <a:p>
            <a:pPr/>
          </a:p>
        </p:txBody>
      </p:sp>
      <p:sp>
        <p:nvSpPr>
          <p:cNvPr id="499" name="Straight Connector 27"/>
          <p:cNvSpPr/>
          <p:nvPr/>
        </p:nvSpPr>
        <p:spPr>
          <a:xfrm flipH="1">
            <a:off x="7466607" y="3512411"/>
            <a:ext cx="21122" cy="721378"/>
          </a:xfrm>
          <a:prstGeom prst="line">
            <a:avLst/>
          </a:prstGeom>
          <a:ln>
            <a:solidFill>
              <a:srgbClr val="D15F20"/>
            </a:solidFill>
            <a:tailEnd type="triangle"/>
          </a:ln>
        </p:spPr>
        <p:txBody>
          <a:bodyPr lIns="45719" rIns="45719"/>
          <a:lstStyle/>
          <a:p>
            <a:pPr/>
          </a:p>
        </p:txBody>
      </p:sp>
      <p:sp>
        <p:nvSpPr>
          <p:cNvPr id="500" name="Rectangle 25"/>
          <p:cNvSpPr txBox="1"/>
          <p:nvPr/>
        </p:nvSpPr>
        <p:spPr>
          <a:xfrm>
            <a:off x="1429865" y="3582482"/>
            <a:ext cx="2367948"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latin typeface="Calibri Light"/>
                <a:ea typeface="Calibri Light"/>
                <a:cs typeface="Calibri Light"/>
                <a:sym typeface="Calibri Light"/>
              </a:defRPr>
            </a:lvl1pPr>
          </a:lstStyle>
          <a:p>
            <a:pPr/>
            <a:r>
              <a:t>Child dependency is on the decline as the fertility rate declines and life expectancy rises. </a:t>
            </a:r>
          </a:p>
        </p:txBody>
      </p:sp>
      <p:sp>
        <p:nvSpPr>
          <p:cNvPr id="501" name="Rectangle 35"/>
          <p:cNvSpPr txBox="1"/>
          <p:nvPr/>
        </p:nvSpPr>
        <p:spPr>
          <a:xfrm>
            <a:off x="382672" y="1937403"/>
            <a:ext cx="2734576"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900">
                <a:solidFill>
                  <a:srgbClr val="404040"/>
                </a:solidFill>
                <a:latin typeface="+mn-lt"/>
                <a:ea typeface="+mn-ea"/>
                <a:cs typeface="+mn-cs"/>
                <a:sym typeface="Helvetica"/>
              </a:defRPr>
            </a:lvl1pPr>
          </a:lstStyle>
          <a:p>
            <a:pPr/>
            <a:r>
              <a:t>Old Age and Child Dependency Ratio’s 2002 - 2021</a:t>
            </a:r>
          </a:p>
        </p:txBody>
      </p:sp>
      <p:sp>
        <p:nvSpPr>
          <p:cNvPr id="502" name="TextBox 1"/>
          <p:cNvSpPr txBox="1"/>
          <p:nvPr/>
        </p:nvSpPr>
        <p:spPr>
          <a:xfrm>
            <a:off x="3181030" y="3090950"/>
            <a:ext cx="613803" cy="24830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FFFFFF"/>
                </a:solidFill>
                <a:latin typeface="Calibri Light"/>
                <a:ea typeface="Calibri Light"/>
                <a:cs typeface="Calibri Light"/>
                <a:sym typeface="Calibri Light"/>
              </a:defRPr>
            </a:lvl1pPr>
          </a:lstStyle>
          <a:p>
            <a:pPr/>
            <a:r>
              <a:t> per 100</a:t>
            </a:r>
          </a:p>
        </p:txBody>
      </p:sp>
      <p:sp>
        <p:nvSpPr>
          <p:cNvPr id="503" name="TextBox 13"/>
          <p:cNvSpPr txBox="1"/>
          <p:nvPr/>
        </p:nvSpPr>
        <p:spPr>
          <a:xfrm>
            <a:off x="2946324" y="4477024"/>
            <a:ext cx="579350" cy="24830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FFFFFF"/>
                </a:solidFill>
                <a:latin typeface="Calibri Light"/>
                <a:ea typeface="Calibri Light"/>
                <a:cs typeface="Calibri Light"/>
                <a:sym typeface="Calibri Light"/>
              </a:defRPr>
            </a:lvl1pPr>
          </a:lstStyle>
          <a:p>
            <a:pPr/>
            <a:r>
              <a:t>per 100</a:t>
            </a:r>
          </a:p>
        </p:txBody>
      </p:sp>
      <p:sp>
        <p:nvSpPr>
          <p:cNvPr id="504" name="TextBox 14"/>
          <p:cNvSpPr txBox="1"/>
          <p:nvPr/>
        </p:nvSpPr>
        <p:spPr>
          <a:xfrm>
            <a:off x="7540811" y="3277008"/>
            <a:ext cx="401444" cy="1861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FFFFFF"/>
                </a:solidFill>
                <a:latin typeface="Calibri Light"/>
                <a:ea typeface="Calibri Light"/>
                <a:cs typeface="Calibri Light"/>
                <a:sym typeface="Calibri Light"/>
              </a:defRPr>
            </a:lvl1pPr>
          </a:lstStyle>
          <a:p>
            <a:pPr/>
            <a:r>
              <a:t> per 100</a:t>
            </a:r>
          </a:p>
        </p:txBody>
      </p:sp>
      <p:sp>
        <p:nvSpPr>
          <p:cNvPr id="505" name="TextBox 15"/>
          <p:cNvSpPr txBox="1"/>
          <p:nvPr/>
        </p:nvSpPr>
        <p:spPr>
          <a:xfrm>
            <a:off x="7572676" y="4671731"/>
            <a:ext cx="401444" cy="1861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FFFFFF"/>
                </a:solidFill>
                <a:latin typeface="Calibri Light"/>
                <a:ea typeface="Calibri Light"/>
                <a:cs typeface="Calibri Light"/>
                <a:sym typeface="Calibri Light"/>
              </a:defRPr>
            </a:lvl1pPr>
          </a:lstStyle>
          <a:p>
            <a:pPr/>
            <a:r>
              <a:t> per 100</a:t>
            </a:r>
          </a:p>
        </p:txBody>
      </p:sp>
      <p:sp>
        <p:nvSpPr>
          <p:cNvPr id="506" name="Rectangle 19"/>
          <p:cNvSpPr txBox="1"/>
          <p:nvPr/>
        </p:nvSpPr>
        <p:spPr>
          <a:xfrm>
            <a:off x="4553980" y="5002845"/>
            <a:ext cx="4480561"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800">
                <a:latin typeface="Century Gothic"/>
                <a:ea typeface="Century Gothic"/>
                <a:cs typeface="Century Gothic"/>
                <a:sym typeface="Century Gothic"/>
              </a:defRPr>
            </a:lvl1pPr>
          </a:lstStyle>
          <a:p>
            <a:pPr/>
            <a:r>
              <a:t>*The dependency ratio  is an indicator of the potential dependency burden of children (0-14) and the elderly (65+) on those who are of economically productive ages (15-64)</a:t>
            </a:r>
          </a:p>
        </p:txBody>
      </p:sp>
      <p:sp>
        <p:nvSpPr>
          <p:cNvPr id="507" name="Rectangle 28"/>
          <p:cNvSpPr/>
          <p:nvPr/>
        </p:nvSpPr>
        <p:spPr>
          <a:xfrm>
            <a:off x="357242" y="1523488"/>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508" name="Rectangle 30"/>
          <p:cNvSpPr txBox="1"/>
          <p:nvPr/>
        </p:nvSpPr>
        <p:spPr>
          <a:xfrm>
            <a:off x="382672" y="1538527"/>
            <a:ext cx="9057025"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FFFFFF"/>
                </a:solidFill>
              </a:defRPr>
            </a:lvl1pPr>
          </a:lstStyle>
          <a:p>
            <a:pPr/>
            <a:r>
              <a:t>Improved access and uptake of ARVs in SA has enabled HIV positive people to live longer and healthier lives leading to an increase in the HIV population over time.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10" name="Chart 39"/>
          <p:cNvGraphicFramePr/>
          <p:nvPr/>
        </p:nvGraphicFramePr>
        <p:xfrm>
          <a:off x="2427846" y="2304690"/>
          <a:ext cx="6869286" cy="2860644"/>
        </p:xfrm>
        <a:graphic xmlns:a="http://schemas.openxmlformats.org/drawingml/2006/main">
          <a:graphicData uri="http://schemas.openxmlformats.org/drawingml/2006/chart">
            <c:chart xmlns:c="http://schemas.openxmlformats.org/drawingml/2006/chart" r:id="rId2"/>
          </a:graphicData>
        </a:graphic>
      </p:graphicFrame>
      <p:graphicFrame>
        <p:nvGraphicFramePr>
          <p:cNvPr id="511" name="Chart 27"/>
          <p:cNvGraphicFramePr/>
          <p:nvPr/>
        </p:nvGraphicFramePr>
        <p:xfrm>
          <a:off x="153438" y="2293791"/>
          <a:ext cx="6869286" cy="2860644"/>
        </p:xfrm>
        <a:graphic xmlns:a="http://schemas.openxmlformats.org/drawingml/2006/main">
          <a:graphicData uri="http://schemas.openxmlformats.org/drawingml/2006/chart">
            <c:chart xmlns:c="http://schemas.openxmlformats.org/drawingml/2006/chart" r:id="rId3"/>
          </a:graphicData>
        </a:graphic>
      </p:graphicFrame>
      <p:graphicFrame>
        <p:nvGraphicFramePr>
          <p:cNvPr id="512" name="Chart 40"/>
          <p:cNvGraphicFramePr/>
          <p:nvPr/>
        </p:nvGraphicFramePr>
        <p:xfrm>
          <a:off x="6780670" y="2273554"/>
          <a:ext cx="6869287" cy="2860644"/>
        </p:xfrm>
        <a:graphic xmlns:a="http://schemas.openxmlformats.org/drawingml/2006/main">
          <a:graphicData uri="http://schemas.openxmlformats.org/drawingml/2006/chart">
            <c:chart xmlns:c="http://schemas.openxmlformats.org/drawingml/2006/chart" r:id="rId4"/>
          </a:graphicData>
        </a:graphic>
      </p:graphicFrame>
      <p:sp>
        <p:nvSpPr>
          <p:cNvPr id="513" name="Rectangle 8"/>
          <p:cNvSpPr txBox="1"/>
          <p:nvPr/>
        </p:nvSpPr>
        <p:spPr>
          <a:xfrm>
            <a:off x="209462" y="1766368"/>
            <a:ext cx="3542458" cy="2059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Impact of births, deaths and migration on population, 2021</a:t>
            </a:r>
          </a:p>
        </p:txBody>
      </p:sp>
      <p:sp>
        <p:nvSpPr>
          <p:cNvPr id="514" name="TextBox 78"/>
          <p:cNvSpPr txBox="1"/>
          <p:nvPr/>
        </p:nvSpPr>
        <p:spPr>
          <a:xfrm>
            <a:off x="209463" y="984427"/>
            <a:ext cx="8743682" cy="8199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500">
                <a:latin typeface="Calibri Light"/>
                <a:ea typeface="Calibri Light"/>
                <a:cs typeface="Calibri Light"/>
                <a:sym typeface="Calibri Light"/>
              </a:defRPr>
            </a:lvl1pPr>
          </a:lstStyle>
          <a:p>
            <a:pPr/>
            <a:r>
              <a:t>LP has the highest proportion of children under 15 whilst Gauteng has the highest proportion of Youth and Adults (15-59) </a:t>
            </a:r>
          </a:p>
        </p:txBody>
      </p:sp>
      <p:sp>
        <p:nvSpPr>
          <p:cNvPr id="515" name="Rectangle 23"/>
          <p:cNvSpPr/>
          <p:nvPr/>
        </p:nvSpPr>
        <p:spPr>
          <a:xfrm>
            <a:off x="229938" y="1256444"/>
            <a:ext cx="8702731" cy="306075"/>
          </a:xfrm>
          <a:prstGeom prst="rect">
            <a:avLst/>
          </a:prstGeom>
          <a:solidFill>
            <a:srgbClr val="595959"/>
          </a:solidFill>
          <a:ln w="25400">
            <a:solidFill>
              <a:srgbClr val="3A5E8A"/>
            </a:solidFill>
          </a:ln>
        </p:spPr>
        <p:txBody>
          <a:bodyPr lIns="45719" rIns="45719" anchor="ctr"/>
          <a:lstStyle/>
          <a:p>
            <a:pPr algn="ctr" defTabSz="685800">
              <a:defRPr sz="1300">
                <a:solidFill>
                  <a:srgbClr val="FFFFFF"/>
                </a:solidFill>
              </a:defRPr>
            </a:pPr>
          </a:p>
        </p:txBody>
      </p:sp>
      <p:sp>
        <p:nvSpPr>
          <p:cNvPr id="516" name="Straight Connector 2"/>
          <p:cNvSpPr/>
          <p:nvPr/>
        </p:nvSpPr>
        <p:spPr>
          <a:xfrm flipV="1">
            <a:off x="2758097" y="2318203"/>
            <a:ext cx="1" cy="2970002"/>
          </a:xfrm>
          <a:prstGeom prst="line">
            <a:avLst/>
          </a:prstGeom>
          <a:ln w="22225">
            <a:solidFill>
              <a:srgbClr val="BFBFBF"/>
            </a:solidFill>
            <a:prstDash val="sysDash"/>
          </a:ln>
        </p:spPr>
        <p:txBody>
          <a:bodyPr lIns="45719" rIns="45719"/>
          <a:lstStyle/>
          <a:p>
            <a:pPr/>
          </a:p>
        </p:txBody>
      </p:sp>
      <p:sp>
        <p:nvSpPr>
          <p:cNvPr id="517" name="Straight Connector 33"/>
          <p:cNvSpPr/>
          <p:nvPr/>
        </p:nvSpPr>
        <p:spPr>
          <a:xfrm flipV="1">
            <a:off x="7109659" y="2318203"/>
            <a:ext cx="1" cy="2970002"/>
          </a:xfrm>
          <a:prstGeom prst="line">
            <a:avLst/>
          </a:prstGeom>
          <a:ln w="22225">
            <a:solidFill>
              <a:srgbClr val="BFBFBF"/>
            </a:solidFill>
            <a:prstDash val="sysDash"/>
          </a:ln>
        </p:spPr>
        <p:txBody>
          <a:bodyPr lIns="45719" rIns="45719"/>
          <a:lstStyle/>
          <a:p>
            <a:pPr/>
          </a:p>
        </p:txBody>
      </p:sp>
      <p:sp>
        <p:nvSpPr>
          <p:cNvPr id="518" name="TextBox 1"/>
          <p:cNvSpPr txBox="1"/>
          <p:nvPr/>
        </p:nvSpPr>
        <p:spPr>
          <a:xfrm>
            <a:off x="2001898" y="2035998"/>
            <a:ext cx="1125978"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2F5597"/>
                </a:solidFill>
              </a:defRPr>
            </a:lvl1pPr>
          </a:lstStyle>
          <a:p>
            <a:pPr/>
            <a:r>
              <a:t>Children</a:t>
            </a:r>
          </a:p>
        </p:txBody>
      </p:sp>
      <p:sp>
        <p:nvSpPr>
          <p:cNvPr id="519" name="TextBox 35"/>
          <p:cNvSpPr txBox="1"/>
          <p:nvPr/>
        </p:nvSpPr>
        <p:spPr>
          <a:xfrm>
            <a:off x="4787018" y="2002797"/>
            <a:ext cx="1125978"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808080"/>
                </a:solidFill>
              </a:defRPr>
            </a:lvl1pPr>
          </a:lstStyle>
          <a:p>
            <a:pPr/>
            <a:r>
              <a:t>Adults(15-59)</a:t>
            </a:r>
          </a:p>
        </p:txBody>
      </p:sp>
      <p:sp>
        <p:nvSpPr>
          <p:cNvPr id="520" name="TextBox 36"/>
          <p:cNvSpPr txBox="1"/>
          <p:nvPr/>
        </p:nvSpPr>
        <p:spPr>
          <a:xfrm>
            <a:off x="7513836" y="2068207"/>
            <a:ext cx="1125978"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300">
                <a:solidFill>
                  <a:srgbClr val="F4B183"/>
                </a:solidFill>
              </a:defRPr>
            </a:lvl1pPr>
          </a:lstStyle>
          <a:p>
            <a:pPr/>
            <a:r>
              <a:t>Elderly 60+</a:t>
            </a:r>
          </a:p>
        </p:txBody>
      </p:sp>
      <p:sp>
        <p:nvSpPr>
          <p:cNvPr id="521" name="Straight Connector 34"/>
          <p:cNvSpPr/>
          <p:nvPr/>
        </p:nvSpPr>
        <p:spPr>
          <a:xfrm flipV="1">
            <a:off x="8236331" y="2318203"/>
            <a:ext cx="1" cy="2970002"/>
          </a:xfrm>
          <a:prstGeom prst="line">
            <a:avLst/>
          </a:prstGeom>
          <a:ln w="22225">
            <a:solidFill>
              <a:srgbClr val="BFBFBF"/>
            </a:solidFill>
            <a:prstDash val="sysDash"/>
          </a:ln>
        </p:spPr>
        <p:txBody>
          <a:bodyPr lIns="45719" rIns="45719"/>
          <a:lstStyle/>
          <a:p>
            <a:pPr/>
          </a:p>
        </p:txBody>
      </p:sp>
      <p:sp>
        <p:nvSpPr>
          <p:cNvPr id="522" name="Oval 12"/>
          <p:cNvSpPr/>
          <p:nvPr/>
        </p:nvSpPr>
        <p:spPr>
          <a:xfrm>
            <a:off x="2933755" y="2421431"/>
            <a:ext cx="171059" cy="171059"/>
          </a:xfrm>
          <a:prstGeom prst="ellipse">
            <a:avLst/>
          </a:prstGeom>
          <a:solidFill>
            <a:srgbClr val="254061"/>
          </a:solidFill>
          <a:ln w="25400">
            <a:solidFill>
              <a:srgbClr val="BFBFBF"/>
            </a:solidFill>
          </a:ln>
        </p:spPr>
        <p:txBody>
          <a:bodyPr lIns="45719" rIns="45719" anchor="ctr"/>
          <a:lstStyle/>
          <a:p>
            <a:pPr algn="ctr">
              <a:defRPr sz="1300">
                <a:solidFill>
                  <a:srgbClr val="FFFFFF"/>
                </a:solidFill>
              </a:defRPr>
            </a:pPr>
          </a:p>
        </p:txBody>
      </p:sp>
      <p:sp>
        <p:nvSpPr>
          <p:cNvPr id="523" name="Oval 41"/>
          <p:cNvSpPr/>
          <p:nvPr/>
        </p:nvSpPr>
        <p:spPr>
          <a:xfrm>
            <a:off x="7240568" y="4666089"/>
            <a:ext cx="171059" cy="171059"/>
          </a:xfrm>
          <a:prstGeom prst="ellipse">
            <a:avLst/>
          </a:prstGeom>
          <a:solidFill>
            <a:srgbClr val="404040"/>
          </a:solidFill>
          <a:ln w="25400">
            <a:solidFill>
              <a:srgbClr val="BFBFBF"/>
            </a:solidFill>
          </a:ln>
        </p:spPr>
        <p:txBody>
          <a:bodyPr lIns="45719" rIns="45719" anchor="ctr"/>
          <a:lstStyle/>
          <a:p>
            <a:pPr algn="ctr">
              <a:defRPr sz="1300">
                <a:solidFill>
                  <a:srgbClr val="FFFFFF"/>
                </a:solidFill>
              </a:defRPr>
            </a:pPr>
          </a:p>
        </p:txBody>
      </p:sp>
      <p:sp>
        <p:nvSpPr>
          <p:cNvPr id="524" name="Oval 18"/>
          <p:cNvSpPr/>
          <p:nvPr/>
        </p:nvSpPr>
        <p:spPr>
          <a:xfrm>
            <a:off x="8246836" y="2680965"/>
            <a:ext cx="171059" cy="171059"/>
          </a:xfrm>
          <a:prstGeom prst="ellipse">
            <a:avLst/>
          </a:prstGeom>
          <a:solidFill>
            <a:srgbClr val="C55A11"/>
          </a:solidFill>
          <a:ln w="25400">
            <a:solidFill>
              <a:srgbClr val="BFBFBF"/>
            </a:solidFill>
          </a:ln>
        </p:spPr>
        <p:txBody>
          <a:bodyPr lIns="45719" rIns="45719" anchor="ctr"/>
          <a:lstStyle/>
          <a:p>
            <a:pPr algn="ctr">
              <a:defRPr sz="1300">
                <a:solidFill>
                  <a:srgbClr val="FFFFFF"/>
                </a:solidFill>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le 3"/>
          <p:cNvSpPr txBox="1"/>
          <p:nvPr>
            <p:ph type="ctrTitle"/>
          </p:nvPr>
        </p:nvSpPr>
        <p:spPr>
          <a:prstGeom prst="rect">
            <a:avLst/>
          </a:prstGeom>
        </p:spPr>
        <p:txBody>
          <a:bodyPr/>
          <a:lstStyle/>
          <a:p>
            <a:pPr/>
            <a:r>
              <a:t>Demographic Dividend</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Rectangle 16"/>
          <p:cNvSpPr/>
          <p:nvPr/>
        </p:nvSpPr>
        <p:spPr>
          <a:xfrm>
            <a:off x="106681" y="4259936"/>
            <a:ext cx="3246835" cy="916188"/>
          </a:xfrm>
          <a:prstGeom prst="rect">
            <a:avLst/>
          </a:prstGeom>
          <a:solidFill>
            <a:srgbClr val="0D0D0D">
              <a:alpha val="70000"/>
            </a:srgbClr>
          </a:solidFill>
          <a:ln w="12700">
            <a:miter lim="400000"/>
          </a:ln>
        </p:spPr>
        <p:txBody>
          <a:bodyPr lIns="45719" rIns="45719" anchor="ctr"/>
          <a:lstStyle/>
          <a:p>
            <a:pPr algn="ctr">
              <a:defRPr sz="1000">
                <a:solidFill>
                  <a:srgbClr val="FFFFFF"/>
                </a:solidFill>
                <a:latin typeface="Calibri Light"/>
                <a:ea typeface="Calibri Light"/>
                <a:cs typeface="Calibri Light"/>
                <a:sym typeface="Calibri Light"/>
              </a:defRPr>
            </a:pPr>
          </a:p>
        </p:txBody>
      </p:sp>
      <p:grpSp>
        <p:nvGrpSpPr>
          <p:cNvPr id="529" name="Group 17"/>
          <p:cNvGrpSpPr/>
          <p:nvPr/>
        </p:nvGrpSpPr>
        <p:grpSpPr>
          <a:xfrm>
            <a:off x="417758" y="4346013"/>
            <a:ext cx="2620962" cy="774410"/>
            <a:chOff x="0" y="0"/>
            <a:chExt cx="2620961" cy="774409"/>
          </a:xfrm>
        </p:grpSpPr>
        <p:sp>
          <p:nvSpPr>
            <p:cNvPr id="527" name="TextBox 9"/>
            <p:cNvSpPr txBox="1"/>
            <p:nvPr/>
          </p:nvSpPr>
          <p:spPr>
            <a:xfrm>
              <a:off x="25253" y="0"/>
              <a:ext cx="2595709" cy="5493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r">
                <a:defRPr sz="3600">
                  <a:solidFill>
                    <a:srgbClr val="FFFFFF"/>
                  </a:solidFill>
                  <a:latin typeface="Calibri Light"/>
                  <a:ea typeface="Calibri Light"/>
                  <a:cs typeface="Calibri Light"/>
                  <a:sym typeface="Calibri Light"/>
                </a:defRPr>
              </a:lvl1pPr>
            </a:lstStyle>
            <a:p>
              <a:pPr/>
              <a:r>
                <a:t>Fertility</a:t>
              </a:r>
            </a:p>
          </p:txBody>
        </p:sp>
        <p:sp>
          <p:nvSpPr>
            <p:cNvPr id="528" name="TextBox 10"/>
            <p:cNvSpPr txBox="1"/>
            <p:nvPr/>
          </p:nvSpPr>
          <p:spPr>
            <a:xfrm>
              <a:off x="0" y="496413"/>
              <a:ext cx="2595677" cy="277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r">
                <a:defRPr sz="1500">
                  <a:solidFill>
                    <a:srgbClr val="FFFFFF"/>
                  </a:solidFill>
                  <a:latin typeface="Calibri Light"/>
                  <a:ea typeface="Calibri Light"/>
                  <a:cs typeface="Calibri Light"/>
                  <a:sym typeface="Calibri Light"/>
                </a:defRPr>
              </a:lvl1pPr>
            </a:lstStyle>
            <a:p>
              <a:pPr/>
              <a:r>
                <a:t>(Births)</a:t>
              </a:r>
            </a:p>
          </p:txBody>
        </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Rectangle 4"/>
          <p:cNvSpPr/>
          <p:nvPr/>
        </p:nvSpPr>
        <p:spPr>
          <a:xfrm>
            <a:off x="1440655" y="4980278"/>
            <a:ext cx="648073" cy="216025"/>
          </a:xfrm>
          <a:prstGeom prst="rect">
            <a:avLst/>
          </a:prstGeom>
          <a:solidFill>
            <a:srgbClr val="FFFFFF">
              <a:alpha val="86000"/>
            </a:srgbClr>
          </a:solidFill>
          <a:ln w="12700">
            <a:miter lim="400000"/>
          </a:ln>
        </p:spPr>
        <p:txBody>
          <a:bodyPr lIns="45719" rIns="45719" anchor="ctr"/>
          <a:lstStyle/>
          <a:p>
            <a:pPr algn="ctr" defTabSz="342900">
              <a:defRPr sz="1300">
                <a:solidFill>
                  <a:srgbClr val="FFFFFF"/>
                </a:solidFill>
              </a:defRPr>
            </a:pPr>
          </a:p>
        </p:txBody>
      </p:sp>
      <p:sp>
        <p:nvSpPr>
          <p:cNvPr id="532" name="Rectangle 5"/>
          <p:cNvSpPr/>
          <p:nvPr/>
        </p:nvSpPr>
        <p:spPr>
          <a:xfrm>
            <a:off x="1505657" y="4550276"/>
            <a:ext cx="648073" cy="216025"/>
          </a:xfrm>
          <a:prstGeom prst="rect">
            <a:avLst/>
          </a:prstGeom>
          <a:solidFill>
            <a:srgbClr val="FFFFFF">
              <a:alpha val="62000"/>
            </a:srgbClr>
          </a:solidFill>
          <a:ln w="12700">
            <a:miter lim="400000"/>
          </a:ln>
        </p:spPr>
        <p:txBody>
          <a:bodyPr lIns="45719" rIns="45719" anchor="ctr"/>
          <a:lstStyle/>
          <a:p>
            <a:pPr algn="ctr" defTabSz="342900">
              <a:defRPr sz="1300">
                <a:solidFill>
                  <a:srgbClr val="FFFFFF"/>
                </a:solidFill>
              </a:defRPr>
            </a:pPr>
          </a:p>
        </p:txBody>
      </p:sp>
      <p:sp>
        <p:nvSpPr>
          <p:cNvPr id="533" name="Rectangle 6"/>
          <p:cNvSpPr/>
          <p:nvPr/>
        </p:nvSpPr>
        <p:spPr>
          <a:xfrm>
            <a:off x="1440655" y="4134384"/>
            <a:ext cx="648073" cy="216025"/>
          </a:xfrm>
          <a:prstGeom prst="rect">
            <a:avLst/>
          </a:prstGeom>
          <a:solidFill>
            <a:srgbClr val="FFFFFF">
              <a:alpha val="52999"/>
            </a:srgbClr>
          </a:solidFill>
          <a:ln w="12700">
            <a:miter lim="400000"/>
          </a:ln>
        </p:spPr>
        <p:txBody>
          <a:bodyPr lIns="45719" rIns="45719" anchor="ctr"/>
          <a:lstStyle/>
          <a:p>
            <a:pPr algn="ctr" defTabSz="342900">
              <a:defRPr b="1" sz="1300"/>
            </a:pPr>
          </a:p>
        </p:txBody>
      </p:sp>
      <p:sp>
        <p:nvSpPr>
          <p:cNvPr id="534" name="Rectangle 8"/>
          <p:cNvSpPr txBox="1"/>
          <p:nvPr/>
        </p:nvSpPr>
        <p:spPr>
          <a:xfrm>
            <a:off x="209462" y="1773545"/>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Total Fertility Rate, 2002-2021</a:t>
            </a:r>
          </a:p>
        </p:txBody>
      </p:sp>
      <p:sp>
        <p:nvSpPr>
          <p:cNvPr id="535" name="Rectangle 17"/>
          <p:cNvSpPr txBox="1"/>
          <p:nvPr/>
        </p:nvSpPr>
        <p:spPr>
          <a:xfrm>
            <a:off x="2369458" y="2939562"/>
            <a:ext cx="82633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342900">
              <a:defRPr b="1">
                <a:solidFill>
                  <a:srgbClr val="FFFFFF"/>
                </a:solidFill>
              </a:defRPr>
            </a:lvl1pPr>
          </a:lstStyle>
          <a:p>
            <a:pPr/>
            <a:r>
              <a:t>59,54M</a:t>
            </a:r>
          </a:p>
        </p:txBody>
      </p:sp>
      <p:sp>
        <p:nvSpPr>
          <p:cNvPr id="536" name="TextBox 19"/>
          <p:cNvSpPr txBox="1"/>
          <p:nvPr/>
        </p:nvSpPr>
        <p:spPr>
          <a:xfrm>
            <a:off x="2295461" y="4741019"/>
            <a:ext cx="98868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b="1">
                <a:solidFill>
                  <a:srgbClr val="FFFFFF"/>
                </a:solidFill>
              </a:defRPr>
            </a:lvl1pPr>
          </a:lstStyle>
          <a:p>
            <a:pPr/>
            <a:r>
              <a:t>SA 2020</a:t>
            </a:r>
          </a:p>
        </p:txBody>
      </p:sp>
      <p:sp>
        <p:nvSpPr>
          <p:cNvPr id="537" name="TextBox 20"/>
          <p:cNvSpPr txBox="1"/>
          <p:nvPr/>
        </p:nvSpPr>
        <p:spPr>
          <a:xfrm>
            <a:off x="6636541" y="4741019"/>
            <a:ext cx="98868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b="1">
                <a:solidFill>
                  <a:srgbClr val="FFFFFF"/>
                </a:solidFill>
              </a:defRPr>
            </a:lvl1pPr>
          </a:lstStyle>
          <a:p>
            <a:pPr/>
            <a:r>
              <a:t>SA 2021</a:t>
            </a:r>
          </a:p>
        </p:txBody>
      </p:sp>
      <p:sp>
        <p:nvSpPr>
          <p:cNvPr id="538" name="TextBox 21"/>
          <p:cNvSpPr txBox="1"/>
          <p:nvPr/>
        </p:nvSpPr>
        <p:spPr>
          <a:xfrm>
            <a:off x="209464" y="5135657"/>
            <a:ext cx="1803856" cy="1762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sz="600">
                <a:solidFill>
                  <a:srgbClr val="BFBFBF"/>
                </a:solidFill>
              </a:defRPr>
            </a:lvl1pPr>
          </a:lstStyle>
          <a:p>
            <a:pPr/>
            <a:r>
              <a:t>*data based 2021 series</a:t>
            </a:r>
          </a:p>
        </p:txBody>
      </p:sp>
      <p:sp>
        <p:nvSpPr>
          <p:cNvPr id="539" name="TextBox 78"/>
          <p:cNvSpPr txBox="1"/>
          <p:nvPr/>
        </p:nvSpPr>
        <p:spPr>
          <a:xfrm>
            <a:off x="209463" y="984427"/>
            <a:ext cx="8743682"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Calibri Light"/>
                <a:ea typeface="Calibri Light"/>
                <a:cs typeface="Calibri Light"/>
                <a:sym typeface="Calibri Light"/>
              </a:defRPr>
            </a:pPr>
            <a:r>
              <a:t>On average, a woman will give birth </a:t>
            </a:r>
            <a:r>
              <a:rPr>
                <a:solidFill>
                  <a:srgbClr val="E45C5B"/>
                </a:solidFill>
              </a:rPr>
              <a:t>to 2,31 children </a:t>
            </a:r>
            <a:r>
              <a:t>in her lifetime.</a:t>
            </a:r>
          </a:p>
        </p:txBody>
      </p:sp>
      <p:sp>
        <p:nvSpPr>
          <p:cNvPr id="540" name="Rectangle 23"/>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541" name="Rectangle 33"/>
          <p:cNvSpPr txBox="1"/>
          <p:nvPr/>
        </p:nvSpPr>
        <p:spPr>
          <a:xfrm>
            <a:off x="3405521" y="4265993"/>
            <a:ext cx="3246039" cy="2582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1300">
                <a:solidFill>
                  <a:srgbClr val="404040"/>
                </a:solidFill>
                <a:latin typeface="+mn-lt"/>
                <a:ea typeface="+mn-ea"/>
                <a:cs typeface="+mn-cs"/>
                <a:sym typeface="Helvetica"/>
              </a:defRPr>
            </a:lvl1pPr>
          </a:lstStyle>
          <a:p>
            <a:pPr/>
            <a:r>
              <a:t>There is a general decline in Total fertility in SA </a:t>
            </a:r>
          </a:p>
        </p:txBody>
      </p:sp>
      <p:graphicFrame>
        <p:nvGraphicFramePr>
          <p:cNvPr id="542" name="Chart 35"/>
          <p:cNvGraphicFramePr/>
          <p:nvPr/>
        </p:nvGraphicFramePr>
        <p:xfrm>
          <a:off x="712161" y="1951339"/>
          <a:ext cx="7711030" cy="3231247"/>
        </p:xfrm>
        <a:graphic xmlns:a="http://schemas.openxmlformats.org/drawingml/2006/main">
          <a:graphicData uri="http://schemas.openxmlformats.org/drawingml/2006/chart">
            <c:chart xmlns:c="http://schemas.openxmlformats.org/drawingml/2006/chart" r:id="rId2"/>
          </a:graphicData>
        </a:graphic>
      </p:graphicFrame>
      <p:sp>
        <p:nvSpPr>
          <p:cNvPr id="543" name="Straight Connector 2"/>
          <p:cNvSpPr/>
          <p:nvPr/>
        </p:nvSpPr>
        <p:spPr>
          <a:xfrm>
            <a:off x="1137556" y="3755569"/>
            <a:ext cx="7046056" cy="1"/>
          </a:xfrm>
          <a:prstGeom prst="line">
            <a:avLst/>
          </a:prstGeom>
          <a:ln w="25400">
            <a:solidFill>
              <a:srgbClr val="595959"/>
            </a:solidFill>
            <a:prstDash val="sysDot"/>
          </a:ln>
        </p:spPr>
        <p:txBody>
          <a:bodyPr lIns="45719" rIns="45719"/>
          <a:lstStyle/>
          <a:p>
            <a:pPr/>
          </a:p>
        </p:txBody>
      </p:sp>
      <p:sp>
        <p:nvSpPr>
          <p:cNvPr id="544" name="Freeform: Shape 12"/>
          <p:cNvSpPr/>
          <p:nvPr/>
        </p:nvSpPr>
        <p:spPr>
          <a:xfrm>
            <a:off x="7862747" y="2521449"/>
            <a:ext cx="320871" cy="418115"/>
          </a:xfrm>
          <a:custGeom>
            <a:avLst/>
            <a:gdLst/>
            <a:ahLst/>
            <a:cxnLst>
              <a:cxn ang="0">
                <a:pos x="wd2" y="hd2"/>
              </a:cxn>
              <a:cxn ang="5400000">
                <a:pos x="wd2" y="hd2"/>
              </a:cxn>
              <a:cxn ang="10800000">
                <a:pos x="wd2" y="hd2"/>
              </a:cxn>
              <a:cxn ang="16200000">
                <a:pos x="wd2" y="hd2"/>
              </a:cxn>
            </a:cxnLst>
            <a:rect l="0" t="0" r="r" b="b"/>
            <a:pathLst>
              <a:path w="21454" h="21568" fill="norm" stroke="1" extrusionOk="0">
                <a:moveTo>
                  <a:pt x="9718" y="15060"/>
                </a:moveTo>
                <a:cubicBezTo>
                  <a:pt x="9818" y="15051"/>
                  <a:pt x="9929" y="15061"/>
                  <a:pt x="10046" y="15095"/>
                </a:cubicBezTo>
                <a:cubicBezTo>
                  <a:pt x="10338" y="15179"/>
                  <a:pt x="10548" y="15348"/>
                  <a:pt x="10621" y="15580"/>
                </a:cubicBezTo>
                <a:cubicBezTo>
                  <a:pt x="10685" y="15785"/>
                  <a:pt x="10849" y="15883"/>
                  <a:pt x="11068" y="15961"/>
                </a:cubicBezTo>
                <a:cubicBezTo>
                  <a:pt x="11351" y="16059"/>
                  <a:pt x="11652" y="16123"/>
                  <a:pt x="11944" y="16186"/>
                </a:cubicBezTo>
                <a:cubicBezTo>
                  <a:pt x="12218" y="16249"/>
                  <a:pt x="12501" y="16306"/>
                  <a:pt x="12738" y="16432"/>
                </a:cubicBezTo>
                <a:cubicBezTo>
                  <a:pt x="13066" y="16608"/>
                  <a:pt x="13212" y="16967"/>
                  <a:pt x="13030" y="17221"/>
                </a:cubicBezTo>
                <a:cubicBezTo>
                  <a:pt x="12774" y="17573"/>
                  <a:pt x="12601" y="17953"/>
                  <a:pt x="12446" y="18333"/>
                </a:cubicBezTo>
                <a:cubicBezTo>
                  <a:pt x="12181" y="18960"/>
                  <a:pt x="11561" y="19256"/>
                  <a:pt x="10794" y="19382"/>
                </a:cubicBezTo>
                <a:cubicBezTo>
                  <a:pt x="10356" y="19453"/>
                  <a:pt x="9964" y="19305"/>
                  <a:pt x="9653" y="19051"/>
                </a:cubicBezTo>
                <a:cubicBezTo>
                  <a:pt x="9425" y="18861"/>
                  <a:pt x="9288" y="18629"/>
                  <a:pt x="9097" y="18425"/>
                </a:cubicBezTo>
                <a:cubicBezTo>
                  <a:pt x="8814" y="18136"/>
                  <a:pt x="8595" y="18122"/>
                  <a:pt x="8266" y="18376"/>
                </a:cubicBezTo>
                <a:cubicBezTo>
                  <a:pt x="8139" y="18474"/>
                  <a:pt x="8011" y="18573"/>
                  <a:pt x="7837" y="18622"/>
                </a:cubicBezTo>
                <a:cubicBezTo>
                  <a:pt x="7336" y="18763"/>
                  <a:pt x="6961" y="18523"/>
                  <a:pt x="7053" y="18115"/>
                </a:cubicBezTo>
                <a:cubicBezTo>
                  <a:pt x="7080" y="18009"/>
                  <a:pt x="7117" y="17890"/>
                  <a:pt x="7226" y="17833"/>
                </a:cubicBezTo>
                <a:cubicBezTo>
                  <a:pt x="7783" y="17545"/>
                  <a:pt x="8275" y="17143"/>
                  <a:pt x="9069" y="17150"/>
                </a:cubicBezTo>
                <a:cubicBezTo>
                  <a:pt x="9489" y="17143"/>
                  <a:pt x="9854" y="17291"/>
                  <a:pt x="10119" y="17573"/>
                </a:cubicBezTo>
                <a:cubicBezTo>
                  <a:pt x="10256" y="17721"/>
                  <a:pt x="10356" y="17686"/>
                  <a:pt x="10484" y="17573"/>
                </a:cubicBezTo>
                <a:cubicBezTo>
                  <a:pt x="10712" y="17362"/>
                  <a:pt x="10730" y="17122"/>
                  <a:pt x="10511" y="16876"/>
                </a:cubicBezTo>
                <a:cubicBezTo>
                  <a:pt x="10301" y="16637"/>
                  <a:pt x="10018" y="16453"/>
                  <a:pt x="9754" y="16249"/>
                </a:cubicBezTo>
                <a:cubicBezTo>
                  <a:pt x="9507" y="16059"/>
                  <a:pt x="9334" y="15841"/>
                  <a:pt x="9279" y="15573"/>
                </a:cubicBezTo>
                <a:cubicBezTo>
                  <a:pt x="9218" y="15288"/>
                  <a:pt x="9418" y="15086"/>
                  <a:pt x="9718" y="15060"/>
                </a:cubicBezTo>
                <a:close/>
                <a:moveTo>
                  <a:pt x="12355" y="14010"/>
                </a:moveTo>
                <a:cubicBezTo>
                  <a:pt x="13057" y="14010"/>
                  <a:pt x="13568" y="14433"/>
                  <a:pt x="13559" y="15017"/>
                </a:cubicBezTo>
                <a:cubicBezTo>
                  <a:pt x="13559" y="15552"/>
                  <a:pt x="13112" y="15925"/>
                  <a:pt x="12491" y="15925"/>
                </a:cubicBezTo>
                <a:cubicBezTo>
                  <a:pt x="11725" y="15925"/>
                  <a:pt x="11168" y="15496"/>
                  <a:pt x="11159" y="14912"/>
                </a:cubicBezTo>
                <a:cubicBezTo>
                  <a:pt x="11159" y="14341"/>
                  <a:pt x="11588" y="14017"/>
                  <a:pt x="12355" y="14010"/>
                </a:cubicBezTo>
                <a:close/>
                <a:moveTo>
                  <a:pt x="10584" y="13320"/>
                </a:moveTo>
                <a:cubicBezTo>
                  <a:pt x="8084" y="13320"/>
                  <a:pt x="6049" y="14883"/>
                  <a:pt x="6049" y="16820"/>
                </a:cubicBezTo>
                <a:cubicBezTo>
                  <a:pt x="6049" y="18756"/>
                  <a:pt x="8093" y="20319"/>
                  <a:pt x="10593" y="20319"/>
                </a:cubicBezTo>
                <a:cubicBezTo>
                  <a:pt x="13094" y="20319"/>
                  <a:pt x="15129" y="18756"/>
                  <a:pt x="15129" y="16820"/>
                </a:cubicBezTo>
                <a:cubicBezTo>
                  <a:pt x="15129" y="14883"/>
                  <a:pt x="13085" y="13320"/>
                  <a:pt x="10584" y="13320"/>
                </a:cubicBezTo>
                <a:close/>
                <a:moveTo>
                  <a:pt x="7901" y="6062"/>
                </a:moveTo>
                <a:cubicBezTo>
                  <a:pt x="9553" y="6062"/>
                  <a:pt x="11205" y="6069"/>
                  <a:pt x="12856" y="6069"/>
                </a:cubicBezTo>
                <a:cubicBezTo>
                  <a:pt x="12966" y="6069"/>
                  <a:pt x="13066" y="6076"/>
                  <a:pt x="13176" y="6083"/>
                </a:cubicBezTo>
                <a:cubicBezTo>
                  <a:pt x="14380" y="6083"/>
                  <a:pt x="15548" y="6167"/>
                  <a:pt x="16607" y="6674"/>
                </a:cubicBezTo>
                <a:cubicBezTo>
                  <a:pt x="17072" y="6878"/>
                  <a:pt x="17447" y="7153"/>
                  <a:pt x="17693" y="7512"/>
                </a:cubicBezTo>
                <a:cubicBezTo>
                  <a:pt x="18231" y="8301"/>
                  <a:pt x="18715" y="9110"/>
                  <a:pt x="19007" y="9976"/>
                </a:cubicBezTo>
                <a:cubicBezTo>
                  <a:pt x="19025" y="10033"/>
                  <a:pt x="19034" y="10089"/>
                  <a:pt x="19044" y="10145"/>
                </a:cubicBezTo>
                <a:cubicBezTo>
                  <a:pt x="19500" y="11462"/>
                  <a:pt x="20084" y="12757"/>
                  <a:pt x="20449" y="14095"/>
                </a:cubicBezTo>
                <a:cubicBezTo>
                  <a:pt x="20467" y="14151"/>
                  <a:pt x="20494" y="14201"/>
                  <a:pt x="20513" y="14257"/>
                </a:cubicBezTo>
                <a:cubicBezTo>
                  <a:pt x="20513" y="14257"/>
                  <a:pt x="20513" y="14264"/>
                  <a:pt x="20513" y="14264"/>
                </a:cubicBezTo>
                <a:cubicBezTo>
                  <a:pt x="20896" y="15024"/>
                  <a:pt x="21270" y="15785"/>
                  <a:pt x="21425" y="16594"/>
                </a:cubicBezTo>
                <a:cubicBezTo>
                  <a:pt x="21553" y="17270"/>
                  <a:pt x="21252" y="17700"/>
                  <a:pt x="20458" y="17854"/>
                </a:cubicBezTo>
                <a:cubicBezTo>
                  <a:pt x="19600" y="18038"/>
                  <a:pt x="18824" y="17770"/>
                  <a:pt x="18523" y="17172"/>
                </a:cubicBezTo>
                <a:cubicBezTo>
                  <a:pt x="18277" y="16686"/>
                  <a:pt x="18094" y="16179"/>
                  <a:pt x="17948" y="15672"/>
                </a:cubicBezTo>
                <a:cubicBezTo>
                  <a:pt x="17447" y="14201"/>
                  <a:pt x="16844" y="12750"/>
                  <a:pt x="16424" y="11258"/>
                </a:cubicBezTo>
                <a:cubicBezTo>
                  <a:pt x="16361" y="11018"/>
                  <a:pt x="16251" y="10800"/>
                  <a:pt x="16169" y="10575"/>
                </a:cubicBezTo>
                <a:cubicBezTo>
                  <a:pt x="16041" y="10420"/>
                  <a:pt x="15950" y="10258"/>
                  <a:pt x="15795" y="10124"/>
                </a:cubicBezTo>
                <a:cubicBezTo>
                  <a:pt x="15649" y="9997"/>
                  <a:pt x="15475" y="9892"/>
                  <a:pt x="15247" y="9864"/>
                </a:cubicBezTo>
                <a:cubicBezTo>
                  <a:pt x="14818" y="9807"/>
                  <a:pt x="14627" y="9948"/>
                  <a:pt x="14682" y="10279"/>
                </a:cubicBezTo>
                <a:cubicBezTo>
                  <a:pt x="14691" y="10356"/>
                  <a:pt x="14700" y="10441"/>
                  <a:pt x="14709" y="10518"/>
                </a:cubicBezTo>
                <a:cubicBezTo>
                  <a:pt x="14727" y="10547"/>
                  <a:pt x="14736" y="10568"/>
                  <a:pt x="14736" y="10589"/>
                </a:cubicBezTo>
                <a:cubicBezTo>
                  <a:pt x="15174" y="11743"/>
                  <a:pt x="15640" y="12884"/>
                  <a:pt x="15986" y="14053"/>
                </a:cubicBezTo>
                <a:cubicBezTo>
                  <a:pt x="16415" y="15045"/>
                  <a:pt x="16890" y="16017"/>
                  <a:pt x="17136" y="17045"/>
                </a:cubicBezTo>
                <a:cubicBezTo>
                  <a:pt x="17282" y="17453"/>
                  <a:pt x="17428" y="17862"/>
                  <a:pt x="17574" y="18270"/>
                </a:cubicBezTo>
                <a:cubicBezTo>
                  <a:pt x="17939" y="19249"/>
                  <a:pt x="18295" y="20227"/>
                  <a:pt x="18669" y="21206"/>
                </a:cubicBezTo>
                <a:cubicBezTo>
                  <a:pt x="18742" y="21389"/>
                  <a:pt x="18615" y="21445"/>
                  <a:pt x="18432" y="21480"/>
                </a:cubicBezTo>
                <a:cubicBezTo>
                  <a:pt x="17839" y="21600"/>
                  <a:pt x="17237" y="21565"/>
                  <a:pt x="16634" y="21558"/>
                </a:cubicBezTo>
                <a:cubicBezTo>
                  <a:pt x="16224" y="21551"/>
                  <a:pt x="15813" y="21530"/>
                  <a:pt x="15402" y="21516"/>
                </a:cubicBezTo>
                <a:cubicBezTo>
                  <a:pt x="15320" y="21516"/>
                  <a:pt x="15247" y="21523"/>
                  <a:pt x="15165" y="21523"/>
                </a:cubicBezTo>
                <a:cubicBezTo>
                  <a:pt x="15110" y="21544"/>
                  <a:pt x="15065" y="21551"/>
                  <a:pt x="15010" y="21551"/>
                </a:cubicBezTo>
                <a:cubicBezTo>
                  <a:pt x="14964" y="21558"/>
                  <a:pt x="14928" y="21565"/>
                  <a:pt x="14882" y="21565"/>
                </a:cubicBezTo>
                <a:cubicBezTo>
                  <a:pt x="13194" y="21565"/>
                  <a:pt x="11506" y="21565"/>
                  <a:pt x="9818" y="21565"/>
                </a:cubicBezTo>
                <a:cubicBezTo>
                  <a:pt x="8248" y="21558"/>
                  <a:pt x="6688" y="21558"/>
                  <a:pt x="5118" y="21558"/>
                </a:cubicBezTo>
                <a:cubicBezTo>
                  <a:pt x="5027" y="21558"/>
                  <a:pt x="4926" y="21537"/>
                  <a:pt x="4835" y="21523"/>
                </a:cubicBezTo>
                <a:cubicBezTo>
                  <a:pt x="4205" y="21523"/>
                  <a:pt x="3567" y="21523"/>
                  <a:pt x="2937" y="21508"/>
                </a:cubicBezTo>
                <a:cubicBezTo>
                  <a:pt x="2609" y="21508"/>
                  <a:pt x="2572" y="21459"/>
                  <a:pt x="2727" y="21234"/>
                </a:cubicBezTo>
                <a:cubicBezTo>
                  <a:pt x="3083" y="20699"/>
                  <a:pt x="3211" y="20107"/>
                  <a:pt x="3384" y="19530"/>
                </a:cubicBezTo>
                <a:cubicBezTo>
                  <a:pt x="3521" y="19058"/>
                  <a:pt x="3740" y="18601"/>
                  <a:pt x="3923" y="18136"/>
                </a:cubicBezTo>
                <a:cubicBezTo>
                  <a:pt x="3923" y="18115"/>
                  <a:pt x="3932" y="18101"/>
                  <a:pt x="3941" y="18080"/>
                </a:cubicBezTo>
                <a:cubicBezTo>
                  <a:pt x="4160" y="17291"/>
                  <a:pt x="4415" y="16510"/>
                  <a:pt x="4753" y="15742"/>
                </a:cubicBezTo>
                <a:cubicBezTo>
                  <a:pt x="5291" y="14496"/>
                  <a:pt x="5711" y="13222"/>
                  <a:pt x="6167" y="11955"/>
                </a:cubicBezTo>
                <a:cubicBezTo>
                  <a:pt x="6195" y="11870"/>
                  <a:pt x="6240" y="11786"/>
                  <a:pt x="6277" y="11701"/>
                </a:cubicBezTo>
                <a:cubicBezTo>
                  <a:pt x="6414" y="11328"/>
                  <a:pt x="6551" y="10955"/>
                  <a:pt x="6678" y="10575"/>
                </a:cubicBezTo>
                <a:cubicBezTo>
                  <a:pt x="6751" y="10385"/>
                  <a:pt x="6843" y="10173"/>
                  <a:pt x="6578" y="10040"/>
                </a:cubicBezTo>
                <a:cubicBezTo>
                  <a:pt x="6323" y="9913"/>
                  <a:pt x="6076" y="10026"/>
                  <a:pt x="5857" y="10152"/>
                </a:cubicBezTo>
                <a:cubicBezTo>
                  <a:pt x="5565" y="10328"/>
                  <a:pt x="5410" y="10568"/>
                  <a:pt x="5301" y="10842"/>
                </a:cubicBezTo>
                <a:cubicBezTo>
                  <a:pt x="4936" y="11786"/>
                  <a:pt x="4561" y="12729"/>
                  <a:pt x="4196" y="13672"/>
                </a:cubicBezTo>
                <a:cubicBezTo>
                  <a:pt x="3968" y="14475"/>
                  <a:pt x="3649" y="15264"/>
                  <a:pt x="3375" y="16059"/>
                </a:cubicBezTo>
                <a:cubicBezTo>
                  <a:pt x="3284" y="16320"/>
                  <a:pt x="3193" y="16573"/>
                  <a:pt x="3129" y="16841"/>
                </a:cubicBezTo>
                <a:cubicBezTo>
                  <a:pt x="2910" y="17707"/>
                  <a:pt x="1796" y="18157"/>
                  <a:pt x="747" y="17812"/>
                </a:cubicBezTo>
                <a:cubicBezTo>
                  <a:pt x="282" y="17657"/>
                  <a:pt x="72" y="17362"/>
                  <a:pt x="17" y="16989"/>
                </a:cubicBezTo>
                <a:cubicBezTo>
                  <a:pt x="-47" y="16559"/>
                  <a:pt x="72" y="16158"/>
                  <a:pt x="336" y="15785"/>
                </a:cubicBezTo>
                <a:cubicBezTo>
                  <a:pt x="984" y="14320"/>
                  <a:pt x="1367" y="12792"/>
                  <a:pt x="1988" y="11321"/>
                </a:cubicBezTo>
                <a:cubicBezTo>
                  <a:pt x="1997" y="11187"/>
                  <a:pt x="2043" y="11082"/>
                  <a:pt x="2097" y="10983"/>
                </a:cubicBezTo>
                <a:cubicBezTo>
                  <a:pt x="2444" y="9962"/>
                  <a:pt x="2864" y="8955"/>
                  <a:pt x="3439" y="7984"/>
                </a:cubicBezTo>
                <a:cubicBezTo>
                  <a:pt x="4050" y="6942"/>
                  <a:pt x="5118" y="6400"/>
                  <a:pt x="6514" y="6174"/>
                </a:cubicBezTo>
                <a:cubicBezTo>
                  <a:pt x="6970" y="6097"/>
                  <a:pt x="7436" y="6062"/>
                  <a:pt x="7901" y="6062"/>
                </a:cubicBezTo>
                <a:close/>
                <a:moveTo>
                  <a:pt x="10739" y="0"/>
                </a:moveTo>
                <a:cubicBezTo>
                  <a:pt x="12675" y="0"/>
                  <a:pt x="14244" y="1210"/>
                  <a:pt x="14244" y="2704"/>
                </a:cubicBezTo>
                <a:cubicBezTo>
                  <a:pt x="14244" y="4197"/>
                  <a:pt x="12675" y="5407"/>
                  <a:pt x="10739" y="5407"/>
                </a:cubicBezTo>
                <a:cubicBezTo>
                  <a:pt x="8804" y="5407"/>
                  <a:pt x="7235" y="4197"/>
                  <a:pt x="7235" y="2704"/>
                </a:cubicBezTo>
                <a:cubicBezTo>
                  <a:pt x="7235" y="1210"/>
                  <a:pt x="8804" y="0"/>
                  <a:pt x="10739" y="0"/>
                </a:cubicBezTo>
                <a:close/>
              </a:path>
            </a:pathLst>
          </a:custGeom>
          <a:solidFill>
            <a:srgbClr val="E45C5B">
              <a:alpha val="64999"/>
            </a:srgbClr>
          </a:solidFill>
          <a:ln w="12700">
            <a:miter lim="400000"/>
          </a:ln>
        </p:spPr>
        <p:txBody>
          <a:bodyPr lIns="45719" rIns="45719" anchor="ctr"/>
          <a:lstStyle/>
          <a:p>
            <a:pPr defTabSz="685800">
              <a:defRPr sz="1300"/>
            </a:pPr>
          </a:p>
        </p:txBody>
      </p:sp>
      <p:sp>
        <p:nvSpPr>
          <p:cNvPr id="545" name="TextBox 36"/>
          <p:cNvSpPr txBox="1"/>
          <p:nvPr/>
        </p:nvSpPr>
        <p:spPr>
          <a:xfrm>
            <a:off x="2641542" y="2846441"/>
            <a:ext cx="2053145" cy="345441"/>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800">
                <a:latin typeface="Century Gothic"/>
                <a:ea typeface="Century Gothic"/>
                <a:cs typeface="Century Gothic"/>
                <a:sym typeface="Century Gothic"/>
              </a:defRPr>
            </a:lvl1pPr>
          </a:lstStyle>
          <a:p>
            <a:pPr/>
            <a:r>
              <a:t>The total fertility rate peaked in 2008 at 2,66 and is declining</a:t>
            </a:r>
          </a:p>
        </p:txBody>
      </p:sp>
      <p:sp>
        <p:nvSpPr>
          <p:cNvPr id="546" name="Straight Arrow Connector 37"/>
          <p:cNvSpPr/>
          <p:nvPr/>
        </p:nvSpPr>
        <p:spPr>
          <a:xfrm flipV="1">
            <a:off x="3637052" y="2521449"/>
            <a:ext cx="1" cy="293029"/>
          </a:xfrm>
          <a:prstGeom prst="line">
            <a:avLst/>
          </a:prstGeom>
          <a:ln>
            <a:solidFill>
              <a:srgbClr val="E45C5B"/>
            </a:solidFill>
            <a:tailEnd type="triangle"/>
          </a:ln>
        </p:spPr>
        <p:txBody>
          <a:bodyPr lIns="45719" rIns="45719"/>
          <a:lstStyle/>
          <a:p>
            <a:pPr/>
          </a:p>
        </p:txBody>
      </p:sp>
      <p:sp>
        <p:nvSpPr>
          <p:cNvPr id="547" name="TextBox 39"/>
          <p:cNvSpPr txBox="1"/>
          <p:nvPr/>
        </p:nvSpPr>
        <p:spPr>
          <a:xfrm>
            <a:off x="1157112" y="3716142"/>
            <a:ext cx="3167669"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lvl1pPr>
          </a:lstStyle>
          <a:p>
            <a:pPr/>
            <a:r>
              <a:t>Replacement Fertility Rate 2,1</a:t>
            </a:r>
          </a:p>
        </p:txBody>
      </p:sp>
      <p:sp>
        <p:nvSpPr>
          <p:cNvPr id="548" name="Rectangle 41"/>
          <p:cNvSpPr txBox="1"/>
          <p:nvPr/>
        </p:nvSpPr>
        <p:spPr>
          <a:xfrm>
            <a:off x="1141514" y="4584868"/>
            <a:ext cx="3394070" cy="3456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808080"/>
                </a:solidFill>
              </a:defRPr>
            </a:lvl1pPr>
          </a:lstStyle>
          <a:p>
            <a:pPr/>
            <a:r>
              <a:t>Current assumptions of national and provincial fertility are based on patterns seen in published births data currently available (VRS).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TextBox 78"/>
          <p:cNvSpPr txBox="1"/>
          <p:nvPr/>
        </p:nvSpPr>
        <p:spPr>
          <a:xfrm>
            <a:off x="137838" y="898577"/>
            <a:ext cx="8743682" cy="5065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500">
                <a:latin typeface="Calibri Light"/>
                <a:ea typeface="Calibri Light"/>
                <a:cs typeface="Calibri Light"/>
                <a:sym typeface="Calibri Light"/>
              </a:defRPr>
            </a:lvl1pPr>
          </a:lstStyle>
          <a:p>
            <a:pPr/>
            <a:r>
              <a:t>Demographic drivers of fertility, mortality and migration over time determines provincial population age and sex profiles</a:t>
            </a:r>
          </a:p>
        </p:txBody>
      </p:sp>
      <p:sp>
        <p:nvSpPr>
          <p:cNvPr id="551" name="Rectangle 10"/>
          <p:cNvSpPr/>
          <p:nvPr/>
        </p:nvSpPr>
        <p:spPr>
          <a:xfrm>
            <a:off x="163743" y="1421112"/>
            <a:ext cx="8702731" cy="306075"/>
          </a:xfrm>
          <a:prstGeom prst="rect">
            <a:avLst/>
          </a:prstGeom>
          <a:solidFill>
            <a:srgbClr val="595959"/>
          </a:solidFill>
          <a:ln w="12700">
            <a:miter lim="400000"/>
          </a:ln>
        </p:spPr>
        <p:txBody>
          <a:bodyPr lIns="45719" rIns="45719" anchor="ctr"/>
          <a:lstStyle/>
          <a:p>
            <a:pPr algn="ctr" defTabSz="685800">
              <a:defRPr sz="1300">
                <a:solidFill>
                  <a:srgbClr val="FFFFFF"/>
                </a:solidFill>
              </a:defRPr>
            </a:pPr>
          </a:p>
        </p:txBody>
      </p:sp>
      <p:sp>
        <p:nvSpPr>
          <p:cNvPr id="552" name="Rectangle 12"/>
          <p:cNvSpPr txBox="1"/>
          <p:nvPr/>
        </p:nvSpPr>
        <p:spPr>
          <a:xfrm>
            <a:off x="209462" y="1446236"/>
            <a:ext cx="7961085"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solidFill>
                  <a:srgbClr val="FFFFFF"/>
                </a:solidFill>
                <a:latin typeface="Calibri Light"/>
                <a:ea typeface="Calibri Light"/>
                <a:cs typeface="Calibri Light"/>
                <a:sym typeface="Calibri Light"/>
              </a:defRPr>
            </a:lvl1pPr>
          </a:lstStyle>
          <a:p>
            <a:pPr/>
            <a:r>
              <a:t>Less urbanised provinces of LP and EC indicate higher fertility rate</a:t>
            </a:r>
          </a:p>
        </p:txBody>
      </p:sp>
      <p:sp>
        <p:nvSpPr>
          <p:cNvPr id="553" name="Rectangle 14"/>
          <p:cNvSpPr/>
          <p:nvPr/>
        </p:nvSpPr>
        <p:spPr>
          <a:xfrm>
            <a:off x="2011166" y="1828161"/>
            <a:ext cx="755151" cy="732032"/>
          </a:xfrm>
          <a:prstGeom prst="rect">
            <a:avLst/>
          </a:prstGeom>
          <a:solidFill>
            <a:srgbClr val="FFFFFF"/>
          </a:solidFill>
          <a:ln w="25400">
            <a:solidFill>
              <a:srgbClr val="FFFFFF"/>
            </a:solidFill>
          </a:ln>
        </p:spPr>
        <p:txBody>
          <a:bodyPr lIns="45719" rIns="45719" anchor="ctr"/>
          <a:lstStyle/>
          <a:p>
            <a:pPr algn="ctr" defTabSz="685800">
              <a:defRPr sz="1300">
                <a:solidFill>
                  <a:srgbClr val="FFFFFF"/>
                </a:solidFill>
              </a:defRPr>
            </a:pPr>
          </a:p>
        </p:txBody>
      </p:sp>
      <p:sp>
        <p:nvSpPr>
          <p:cNvPr id="554" name="Rectangle 6"/>
          <p:cNvSpPr txBox="1"/>
          <p:nvPr/>
        </p:nvSpPr>
        <p:spPr>
          <a:xfrm>
            <a:off x="209463" y="1861652"/>
            <a:ext cx="195049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Fertility rate by province 2016-2021</a:t>
            </a:r>
          </a:p>
        </p:txBody>
      </p:sp>
      <p:grpSp>
        <p:nvGrpSpPr>
          <p:cNvPr id="557" name="Group 3"/>
          <p:cNvGrpSpPr/>
          <p:nvPr/>
        </p:nvGrpSpPr>
        <p:grpSpPr>
          <a:xfrm>
            <a:off x="1817353" y="1861652"/>
            <a:ext cx="4791190" cy="3366714"/>
            <a:chOff x="0" y="0"/>
            <a:chExt cx="4791188" cy="3366713"/>
          </a:xfrm>
        </p:grpSpPr>
        <p:pic>
          <p:nvPicPr>
            <p:cNvPr id="555" name="Picture 1" descr="Picture 1"/>
            <p:cNvPicPr>
              <a:picLocks noChangeAspect="1"/>
            </p:cNvPicPr>
            <p:nvPr/>
          </p:nvPicPr>
          <p:blipFill>
            <a:blip r:embed="rId2">
              <a:extLst/>
            </a:blip>
            <a:stretch>
              <a:fillRect/>
            </a:stretch>
          </p:blipFill>
          <p:spPr>
            <a:xfrm>
              <a:off x="0" y="0"/>
              <a:ext cx="4371176" cy="3366714"/>
            </a:xfrm>
            <a:prstGeom prst="rect">
              <a:avLst/>
            </a:prstGeom>
            <a:ln w="12700" cap="flat">
              <a:noFill/>
              <a:miter lim="400000"/>
            </a:ln>
            <a:effectLst/>
          </p:spPr>
        </p:pic>
        <p:pic>
          <p:nvPicPr>
            <p:cNvPr id="556" name="Picture 2" descr="Picture 2"/>
            <p:cNvPicPr>
              <a:picLocks noChangeAspect="1"/>
            </p:cNvPicPr>
            <p:nvPr/>
          </p:nvPicPr>
          <p:blipFill>
            <a:blip r:embed="rId3">
              <a:extLst/>
            </a:blip>
            <a:stretch>
              <a:fillRect/>
            </a:stretch>
          </p:blipFill>
          <p:spPr>
            <a:xfrm>
              <a:off x="4107788" y="2449003"/>
              <a:ext cx="683401" cy="685694"/>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Rectangle 4"/>
          <p:cNvSpPr/>
          <p:nvPr/>
        </p:nvSpPr>
        <p:spPr>
          <a:xfrm>
            <a:off x="1440655" y="4980278"/>
            <a:ext cx="648073" cy="216025"/>
          </a:xfrm>
          <a:prstGeom prst="rect">
            <a:avLst/>
          </a:prstGeom>
          <a:solidFill>
            <a:srgbClr val="FFFFFF">
              <a:alpha val="86000"/>
            </a:srgbClr>
          </a:solidFill>
          <a:ln w="12700">
            <a:miter lim="400000"/>
          </a:ln>
        </p:spPr>
        <p:txBody>
          <a:bodyPr lIns="45719" rIns="45719" anchor="ctr"/>
          <a:lstStyle/>
          <a:p>
            <a:pPr algn="ctr" defTabSz="342900">
              <a:defRPr sz="1300">
                <a:solidFill>
                  <a:srgbClr val="FFFFFF"/>
                </a:solidFill>
              </a:defRPr>
            </a:pPr>
          </a:p>
        </p:txBody>
      </p:sp>
      <p:sp>
        <p:nvSpPr>
          <p:cNvPr id="560" name="Rectangle 5"/>
          <p:cNvSpPr/>
          <p:nvPr/>
        </p:nvSpPr>
        <p:spPr>
          <a:xfrm>
            <a:off x="1505657" y="4550276"/>
            <a:ext cx="648073" cy="216025"/>
          </a:xfrm>
          <a:prstGeom prst="rect">
            <a:avLst/>
          </a:prstGeom>
          <a:solidFill>
            <a:srgbClr val="FFFFFF">
              <a:alpha val="62000"/>
            </a:srgbClr>
          </a:solidFill>
          <a:ln w="12700">
            <a:miter lim="400000"/>
          </a:ln>
        </p:spPr>
        <p:txBody>
          <a:bodyPr lIns="45719" rIns="45719" anchor="ctr"/>
          <a:lstStyle/>
          <a:p>
            <a:pPr algn="ctr" defTabSz="342900">
              <a:defRPr sz="1300">
                <a:solidFill>
                  <a:srgbClr val="FFFFFF"/>
                </a:solidFill>
              </a:defRPr>
            </a:pPr>
          </a:p>
        </p:txBody>
      </p:sp>
      <p:sp>
        <p:nvSpPr>
          <p:cNvPr id="561" name="Rectangle 6"/>
          <p:cNvSpPr/>
          <p:nvPr/>
        </p:nvSpPr>
        <p:spPr>
          <a:xfrm>
            <a:off x="1440655" y="4134384"/>
            <a:ext cx="648073" cy="216025"/>
          </a:xfrm>
          <a:prstGeom prst="rect">
            <a:avLst/>
          </a:prstGeom>
          <a:solidFill>
            <a:srgbClr val="FFFFFF">
              <a:alpha val="52999"/>
            </a:srgbClr>
          </a:solidFill>
          <a:ln w="12700">
            <a:miter lim="400000"/>
          </a:ln>
        </p:spPr>
        <p:txBody>
          <a:bodyPr lIns="45719" rIns="45719" anchor="ctr"/>
          <a:lstStyle/>
          <a:p>
            <a:pPr algn="ctr" defTabSz="342900">
              <a:defRPr b="1" sz="1300"/>
            </a:pPr>
          </a:p>
        </p:txBody>
      </p:sp>
      <p:sp>
        <p:nvSpPr>
          <p:cNvPr id="562" name="Rectangle 8"/>
          <p:cNvSpPr txBox="1"/>
          <p:nvPr/>
        </p:nvSpPr>
        <p:spPr>
          <a:xfrm>
            <a:off x="209463" y="1836763"/>
            <a:ext cx="2068915"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Total Births for the period 2002–2021</a:t>
            </a:r>
          </a:p>
        </p:txBody>
      </p:sp>
      <p:sp>
        <p:nvSpPr>
          <p:cNvPr id="563" name="TextBox 78"/>
          <p:cNvSpPr txBox="1"/>
          <p:nvPr/>
        </p:nvSpPr>
        <p:spPr>
          <a:xfrm>
            <a:off x="209463" y="984427"/>
            <a:ext cx="8743682" cy="5404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Births are the main driver of population growth in South Africa. </a:t>
            </a:r>
            <a:endParaRPr i="1" sz="1200">
              <a:solidFill>
                <a:srgbClr val="808080"/>
              </a:solidFill>
              <a:latin typeface="+mn-lt"/>
              <a:ea typeface="+mn-ea"/>
              <a:cs typeface="+mn-cs"/>
              <a:sym typeface="Helvetica"/>
            </a:endParaRPr>
          </a:p>
        </p:txBody>
      </p:sp>
      <p:sp>
        <p:nvSpPr>
          <p:cNvPr id="564" name="Rectangle 23"/>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graphicFrame>
        <p:nvGraphicFramePr>
          <p:cNvPr id="565" name="Chart 29"/>
          <p:cNvGraphicFramePr/>
          <p:nvPr/>
        </p:nvGraphicFramePr>
        <p:xfrm>
          <a:off x="868673" y="2202522"/>
          <a:ext cx="7878289" cy="2845053"/>
        </p:xfrm>
        <a:graphic xmlns:a="http://schemas.openxmlformats.org/drawingml/2006/main">
          <a:graphicData uri="http://schemas.openxmlformats.org/drawingml/2006/chart">
            <c:chart xmlns:c="http://schemas.openxmlformats.org/drawingml/2006/chart" r:id="rId2"/>
          </a:graphicData>
        </a:graphic>
      </p:graphicFrame>
      <p:sp>
        <p:nvSpPr>
          <p:cNvPr id="566" name="Freeform: Shape 31"/>
          <p:cNvSpPr/>
          <p:nvPr/>
        </p:nvSpPr>
        <p:spPr>
          <a:xfrm>
            <a:off x="7838089" y="2832187"/>
            <a:ext cx="486056" cy="560999"/>
          </a:xfrm>
          <a:custGeom>
            <a:avLst/>
            <a:gdLst/>
            <a:ahLst/>
            <a:cxnLst>
              <a:cxn ang="0">
                <a:pos x="wd2" y="hd2"/>
              </a:cxn>
              <a:cxn ang="5400000">
                <a:pos x="wd2" y="hd2"/>
              </a:cxn>
              <a:cxn ang="10800000">
                <a:pos x="wd2" y="hd2"/>
              </a:cxn>
              <a:cxn ang="16200000">
                <a:pos x="wd2" y="hd2"/>
              </a:cxn>
            </a:cxnLst>
            <a:rect l="0" t="0" r="r" b="b"/>
            <a:pathLst>
              <a:path w="20898" h="21353" fill="norm" stroke="1" extrusionOk="0">
                <a:moveTo>
                  <a:pt x="4997" y="15977"/>
                </a:moveTo>
                <a:cubicBezTo>
                  <a:pt x="4751" y="16181"/>
                  <a:pt x="4320" y="16318"/>
                  <a:pt x="5028" y="16644"/>
                </a:cubicBezTo>
                <a:cubicBezTo>
                  <a:pt x="5058" y="16399"/>
                  <a:pt x="5135" y="16209"/>
                  <a:pt x="4997" y="15977"/>
                </a:cubicBezTo>
                <a:close/>
                <a:moveTo>
                  <a:pt x="9059" y="15640"/>
                </a:moveTo>
                <a:cubicBezTo>
                  <a:pt x="8979" y="15617"/>
                  <a:pt x="8886" y="15623"/>
                  <a:pt x="8763" y="15691"/>
                </a:cubicBezTo>
                <a:cubicBezTo>
                  <a:pt x="7902" y="16195"/>
                  <a:pt x="7026" y="16685"/>
                  <a:pt x="6042" y="17229"/>
                </a:cubicBezTo>
                <a:cubicBezTo>
                  <a:pt x="7088" y="17665"/>
                  <a:pt x="8041" y="17951"/>
                  <a:pt x="8871" y="18413"/>
                </a:cubicBezTo>
                <a:cubicBezTo>
                  <a:pt x="10239" y="19148"/>
                  <a:pt x="11377" y="18482"/>
                  <a:pt x="12714" y="18168"/>
                </a:cubicBezTo>
                <a:cubicBezTo>
                  <a:pt x="11484" y="17311"/>
                  <a:pt x="10393" y="16549"/>
                  <a:pt x="9286" y="15773"/>
                </a:cubicBezTo>
                <a:cubicBezTo>
                  <a:pt x="9209" y="15719"/>
                  <a:pt x="9140" y="15664"/>
                  <a:pt x="9059" y="15640"/>
                </a:cubicBezTo>
                <a:close/>
                <a:moveTo>
                  <a:pt x="9394" y="13432"/>
                </a:moveTo>
                <a:cubicBezTo>
                  <a:pt x="7580" y="13405"/>
                  <a:pt x="6242" y="14535"/>
                  <a:pt x="6150" y="16249"/>
                </a:cubicBezTo>
                <a:cubicBezTo>
                  <a:pt x="6657" y="15977"/>
                  <a:pt x="7088" y="15746"/>
                  <a:pt x="7533" y="15501"/>
                </a:cubicBezTo>
                <a:cubicBezTo>
                  <a:pt x="9240" y="14589"/>
                  <a:pt x="8779" y="14562"/>
                  <a:pt x="10424" y="15610"/>
                </a:cubicBezTo>
                <a:cubicBezTo>
                  <a:pt x="11992" y="16603"/>
                  <a:pt x="13468" y="17760"/>
                  <a:pt x="15190" y="18563"/>
                </a:cubicBezTo>
                <a:cubicBezTo>
                  <a:pt x="16619" y="19230"/>
                  <a:pt x="17188" y="18985"/>
                  <a:pt x="17649" y="17610"/>
                </a:cubicBezTo>
                <a:cubicBezTo>
                  <a:pt x="17665" y="17542"/>
                  <a:pt x="17665" y="17474"/>
                  <a:pt x="17695" y="17406"/>
                </a:cubicBezTo>
                <a:cubicBezTo>
                  <a:pt x="17865" y="16998"/>
                  <a:pt x="17788" y="16821"/>
                  <a:pt x="17234" y="16903"/>
                </a:cubicBezTo>
                <a:cubicBezTo>
                  <a:pt x="16343" y="17025"/>
                  <a:pt x="15482" y="16903"/>
                  <a:pt x="14774" y="16386"/>
                </a:cubicBezTo>
                <a:cubicBezTo>
                  <a:pt x="13345" y="15338"/>
                  <a:pt x="11684" y="14630"/>
                  <a:pt x="10162" y="13704"/>
                </a:cubicBezTo>
                <a:cubicBezTo>
                  <a:pt x="9932" y="13568"/>
                  <a:pt x="9686" y="13432"/>
                  <a:pt x="9394" y="13432"/>
                </a:cubicBezTo>
                <a:close/>
                <a:moveTo>
                  <a:pt x="12419" y="13300"/>
                </a:moveTo>
                <a:cubicBezTo>
                  <a:pt x="12164" y="13322"/>
                  <a:pt x="11846" y="13391"/>
                  <a:pt x="11454" y="13500"/>
                </a:cubicBezTo>
                <a:cubicBezTo>
                  <a:pt x="12038" y="13868"/>
                  <a:pt x="12622" y="14222"/>
                  <a:pt x="13329" y="14521"/>
                </a:cubicBezTo>
                <a:cubicBezTo>
                  <a:pt x="13387" y="13582"/>
                  <a:pt x="13185" y="13232"/>
                  <a:pt x="12419" y="13300"/>
                </a:cubicBezTo>
                <a:close/>
                <a:moveTo>
                  <a:pt x="16665" y="12180"/>
                </a:moveTo>
                <a:cubicBezTo>
                  <a:pt x="15374" y="12194"/>
                  <a:pt x="14298" y="13024"/>
                  <a:pt x="14282" y="14045"/>
                </a:cubicBezTo>
                <a:cubicBezTo>
                  <a:pt x="14267" y="15256"/>
                  <a:pt x="15313" y="16249"/>
                  <a:pt x="16650" y="16249"/>
                </a:cubicBezTo>
                <a:cubicBezTo>
                  <a:pt x="18034" y="16249"/>
                  <a:pt x="19187" y="15324"/>
                  <a:pt x="19202" y="14194"/>
                </a:cubicBezTo>
                <a:cubicBezTo>
                  <a:pt x="19202" y="12997"/>
                  <a:pt x="18172" y="12180"/>
                  <a:pt x="16665" y="12180"/>
                </a:cubicBezTo>
                <a:close/>
                <a:moveTo>
                  <a:pt x="15767" y="738"/>
                </a:moveTo>
                <a:cubicBezTo>
                  <a:pt x="15166" y="786"/>
                  <a:pt x="14597" y="1033"/>
                  <a:pt x="14052" y="1469"/>
                </a:cubicBezTo>
                <a:cubicBezTo>
                  <a:pt x="13145" y="2190"/>
                  <a:pt x="12776" y="3143"/>
                  <a:pt x="12376" y="4096"/>
                </a:cubicBezTo>
                <a:cubicBezTo>
                  <a:pt x="11746" y="5579"/>
                  <a:pt x="10885" y="6124"/>
                  <a:pt x="9071" y="6096"/>
                </a:cubicBezTo>
                <a:cubicBezTo>
                  <a:pt x="7703" y="6083"/>
                  <a:pt x="6365" y="6164"/>
                  <a:pt x="5028" y="6437"/>
                </a:cubicBezTo>
                <a:cubicBezTo>
                  <a:pt x="4397" y="6573"/>
                  <a:pt x="3982" y="6818"/>
                  <a:pt x="3782" y="7389"/>
                </a:cubicBezTo>
                <a:cubicBezTo>
                  <a:pt x="3244" y="8941"/>
                  <a:pt x="2675" y="10492"/>
                  <a:pt x="2107" y="12044"/>
                </a:cubicBezTo>
                <a:cubicBezTo>
                  <a:pt x="1584" y="13500"/>
                  <a:pt x="1092" y="14970"/>
                  <a:pt x="907" y="16522"/>
                </a:cubicBezTo>
                <a:cubicBezTo>
                  <a:pt x="831" y="17134"/>
                  <a:pt x="1030" y="17488"/>
                  <a:pt x="1661" y="17760"/>
                </a:cubicBezTo>
                <a:cubicBezTo>
                  <a:pt x="4520" y="19012"/>
                  <a:pt x="7595" y="19747"/>
                  <a:pt x="10624" y="20537"/>
                </a:cubicBezTo>
                <a:cubicBezTo>
                  <a:pt x="11992" y="20890"/>
                  <a:pt x="13422" y="20632"/>
                  <a:pt x="14636" y="19843"/>
                </a:cubicBezTo>
                <a:cubicBezTo>
                  <a:pt x="14974" y="19625"/>
                  <a:pt x="15128" y="19461"/>
                  <a:pt x="14636" y="19176"/>
                </a:cubicBezTo>
                <a:cubicBezTo>
                  <a:pt x="13990" y="18795"/>
                  <a:pt x="13437" y="18740"/>
                  <a:pt x="12699" y="18944"/>
                </a:cubicBezTo>
                <a:cubicBezTo>
                  <a:pt x="9471" y="19802"/>
                  <a:pt x="10470" y="19815"/>
                  <a:pt x="7564" y="18631"/>
                </a:cubicBezTo>
                <a:cubicBezTo>
                  <a:pt x="6242" y="18087"/>
                  <a:pt x="4920" y="17556"/>
                  <a:pt x="3782" y="16712"/>
                </a:cubicBezTo>
                <a:cubicBezTo>
                  <a:pt x="3413" y="16440"/>
                  <a:pt x="3213" y="16181"/>
                  <a:pt x="3367" y="15732"/>
                </a:cubicBezTo>
                <a:cubicBezTo>
                  <a:pt x="3875" y="14194"/>
                  <a:pt x="4336" y="12643"/>
                  <a:pt x="4828" y="11091"/>
                </a:cubicBezTo>
                <a:cubicBezTo>
                  <a:pt x="4905" y="10819"/>
                  <a:pt x="4997" y="10452"/>
                  <a:pt x="5458" y="10574"/>
                </a:cubicBezTo>
                <a:cubicBezTo>
                  <a:pt x="5919" y="10697"/>
                  <a:pt x="5735" y="11064"/>
                  <a:pt x="5658" y="11323"/>
                </a:cubicBezTo>
                <a:cubicBezTo>
                  <a:pt x="5227" y="12738"/>
                  <a:pt x="4782" y="14140"/>
                  <a:pt x="4336" y="15542"/>
                </a:cubicBezTo>
                <a:cubicBezTo>
                  <a:pt x="4674" y="15664"/>
                  <a:pt x="4828" y="15460"/>
                  <a:pt x="5012" y="15310"/>
                </a:cubicBezTo>
                <a:cubicBezTo>
                  <a:pt x="5381" y="14997"/>
                  <a:pt x="5673" y="14630"/>
                  <a:pt x="5935" y="14235"/>
                </a:cubicBezTo>
                <a:cubicBezTo>
                  <a:pt x="6488" y="13405"/>
                  <a:pt x="8840" y="12452"/>
                  <a:pt x="9840" y="12765"/>
                </a:cubicBezTo>
                <a:cubicBezTo>
                  <a:pt x="10516" y="12969"/>
                  <a:pt x="10639" y="13174"/>
                  <a:pt x="11300" y="13106"/>
                </a:cubicBezTo>
                <a:cubicBezTo>
                  <a:pt x="11684" y="13065"/>
                  <a:pt x="12653" y="12833"/>
                  <a:pt x="13145" y="12765"/>
                </a:cubicBezTo>
                <a:cubicBezTo>
                  <a:pt x="14052" y="12616"/>
                  <a:pt x="14452" y="12534"/>
                  <a:pt x="14728" y="11391"/>
                </a:cubicBezTo>
                <a:cubicBezTo>
                  <a:pt x="14728" y="11227"/>
                  <a:pt x="14605" y="11010"/>
                  <a:pt x="14882" y="10928"/>
                </a:cubicBezTo>
                <a:cubicBezTo>
                  <a:pt x="15174" y="10846"/>
                  <a:pt x="15405" y="10969"/>
                  <a:pt x="15482" y="11214"/>
                </a:cubicBezTo>
                <a:cubicBezTo>
                  <a:pt x="15605" y="11554"/>
                  <a:pt x="15881" y="11513"/>
                  <a:pt x="16158" y="11486"/>
                </a:cubicBezTo>
                <a:cubicBezTo>
                  <a:pt x="16512" y="11445"/>
                  <a:pt x="16865" y="11377"/>
                  <a:pt x="17219" y="11377"/>
                </a:cubicBezTo>
                <a:cubicBezTo>
                  <a:pt x="17680" y="11377"/>
                  <a:pt x="17695" y="11187"/>
                  <a:pt x="17649" y="10860"/>
                </a:cubicBezTo>
                <a:cubicBezTo>
                  <a:pt x="17511" y="9975"/>
                  <a:pt x="17265" y="9104"/>
                  <a:pt x="16804" y="8328"/>
                </a:cubicBezTo>
                <a:cubicBezTo>
                  <a:pt x="16527" y="7852"/>
                  <a:pt x="16665" y="7539"/>
                  <a:pt x="16865" y="7144"/>
                </a:cubicBezTo>
                <a:cubicBezTo>
                  <a:pt x="17603" y="5661"/>
                  <a:pt x="17373" y="5008"/>
                  <a:pt x="15804" y="4164"/>
                </a:cubicBezTo>
                <a:cubicBezTo>
                  <a:pt x="15620" y="4068"/>
                  <a:pt x="15451" y="3973"/>
                  <a:pt x="15297" y="3851"/>
                </a:cubicBezTo>
                <a:cubicBezTo>
                  <a:pt x="14897" y="3538"/>
                  <a:pt x="14698" y="3129"/>
                  <a:pt x="14667" y="2653"/>
                </a:cubicBezTo>
                <a:cubicBezTo>
                  <a:pt x="14651" y="2462"/>
                  <a:pt x="14621" y="2204"/>
                  <a:pt x="14897" y="2163"/>
                </a:cubicBezTo>
                <a:cubicBezTo>
                  <a:pt x="15128" y="2136"/>
                  <a:pt x="15220" y="2367"/>
                  <a:pt x="15251" y="2544"/>
                </a:cubicBezTo>
                <a:cubicBezTo>
                  <a:pt x="15359" y="3184"/>
                  <a:pt x="15835" y="3565"/>
                  <a:pt x="16404" y="3905"/>
                </a:cubicBezTo>
                <a:cubicBezTo>
                  <a:pt x="16712" y="4096"/>
                  <a:pt x="16988" y="4341"/>
                  <a:pt x="17296" y="4545"/>
                </a:cubicBezTo>
                <a:cubicBezTo>
                  <a:pt x="17726" y="4831"/>
                  <a:pt x="17880" y="5198"/>
                  <a:pt x="17895" y="5661"/>
                </a:cubicBezTo>
                <a:cubicBezTo>
                  <a:pt x="17926" y="6355"/>
                  <a:pt x="17665" y="6981"/>
                  <a:pt x="17373" y="7634"/>
                </a:cubicBezTo>
                <a:cubicBezTo>
                  <a:pt x="18264" y="7090"/>
                  <a:pt x="19002" y="6437"/>
                  <a:pt x="19633" y="5715"/>
                </a:cubicBezTo>
                <a:cubicBezTo>
                  <a:pt x="20048" y="5198"/>
                  <a:pt x="20171" y="4586"/>
                  <a:pt x="20078" y="3960"/>
                </a:cubicBezTo>
                <a:cubicBezTo>
                  <a:pt x="19848" y="2422"/>
                  <a:pt x="18679" y="1591"/>
                  <a:pt x="17234" y="993"/>
                </a:cubicBezTo>
                <a:cubicBezTo>
                  <a:pt x="16942" y="874"/>
                  <a:pt x="16658" y="795"/>
                  <a:pt x="16380" y="757"/>
                </a:cubicBezTo>
                <a:cubicBezTo>
                  <a:pt x="16172" y="728"/>
                  <a:pt x="15968" y="722"/>
                  <a:pt x="15767" y="738"/>
                </a:cubicBezTo>
                <a:close/>
                <a:moveTo>
                  <a:pt x="15838" y="14"/>
                </a:moveTo>
                <a:cubicBezTo>
                  <a:pt x="16419" y="-29"/>
                  <a:pt x="17023" y="30"/>
                  <a:pt x="17619" y="203"/>
                </a:cubicBezTo>
                <a:cubicBezTo>
                  <a:pt x="19879" y="870"/>
                  <a:pt x="21462" y="3538"/>
                  <a:pt x="20709" y="5416"/>
                </a:cubicBezTo>
                <a:cubicBezTo>
                  <a:pt x="20278" y="6477"/>
                  <a:pt x="19387" y="7240"/>
                  <a:pt x="18464" y="7961"/>
                </a:cubicBezTo>
                <a:cubicBezTo>
                  <a:pt x="18049" y="8288"/>
                  <a:pt x="17911" y="8560"/>
                  <a:pt x="18141" y="9050"/>
                </a:cubicBezTo>
                <a:cubicBezTo>
                  <a:pt x="18464" y="9717"/>
                  <a:pt x="18526" y="10452"/>
                  <a:pt x="18587" y="11173"/>
                </a:cubicBezTo>
                <a:cubicBezTo>
                  <a:pt x="18633" y="11608"/>
                  <a:pt x="18772" y="11990"/>
                  <a:pt x="19171" y="12303"/>
                </a:cubicBezTo>
                <a:cubicBezTo>
                  <a:pt x="20232" y="13119"/>
                  <a:pt x="20463" y="14439"/>
                  <a:pt x="19663" y="15487"/>
                </a:cubicBezTo>
                <a:cubicBezTo>
                  <a:pt x="19110" y="16209"/>
                  <a:pt x="18679" y="16944"/>
                  <a:pt x="18480" y="17815"/>
                </a:cubicBezTo>
                <a:cubicBezTo>
                  <a:pt x="18249" y="18740"/>
                  <a:pt x="17665" y="19475"/>
                  <a:pt x="16496" y="19666"/>
                </a:cubicBezTo>
                <a:cubicBezTo>
                  <a:pt x="16097" y="19734"/>
                  <a:pt x="15728" y="19938"/>
                  <a:pt x="15420" y="20169"/>
                </a:cubicBezTo>
                <a:cubicBezTo>
                  <a:pt x="13791" y="21476"/>
                  <a:pt x="11838" y="21571"/>
                  <a:pt x="9932" y="21081"/>
                </a:cubicBezTo>
                <a:cubicBezTo>
                  <a:pt x="7334" y="20414"/>
                  <a:pt x="4705" y="19802"/>
                  <a:pt x="2214" y="18822"/>
                </a:cubicBezTo>
                <a:cubicBezTo>
                  <a:pt x="1937" y="18713"/>
                  <a:pt x="1661" y="18590"/>
                  <a:pt x="1384" y="18468"/>
                </a:cubicBezTo>
                <a:cubicBezTo>
                  <a:pt x="-15" y="17787"/>
                  <a:pt x="-138" y="17529"/>
                  <a:pt x="93" y="16141"/>
                </a:cubicBezTo>
                <a:cubicBezTo>
                  <a:pt x="600" y="12888"/>
                  <a:pt x="1784" y="9798"/>
                  <a:pt x="3121" y="6763"/>
                </a:cubicBezTo>
                <a:cubicBezTo>
                  <a:pt x="3398" y="6124"/>
                  <a:pt x="3936" y="5797"/>
                  <a:pt x="4659" y="5674"/>
                </a:cubicBezTo>
                <a:cubicBezTo>
                  <a:pt x="5827" y="5470"/>
                  <a:pt x="6995" y="5334"/>
                  <a:pt x="7979" y="5361"/>
                </a:cubicBezTo>
                <a:cubicBezTo>
                  <a:pt x="10685" y="5361"/>
                  <a:pt x="11223" y="4994"/>
                  <a:pt x="11992" y="2762"/>
                </a:cubicBezTo>
                <a:cubicBezTo>
                  <a:pt x="12545" y="1180"/>
                  <a:pt x="14093" y="141"/>
                  <a:pt x="15838" y="14"/>
                </a:cubicBezTo>
                <a:close/>
              </a:path>
            </a:pathLst>
          </a:custGeom>
          <a:solidFill>
            <a:srgbClr val="0D0D0D">
              <a:alpha val="40000"/>
            </a:srgbClr>
          </a:solidFill>
          <a:ln w="12700">
            <a:miter lim="400000"/>
          </a:ln>
        </p:spPr>
        <p:txBody>
          <a:bodyPr lIns="45719" rIns="45719" anchor="ctr"/>
          <a:lstStyle/>
          <a:p>
            <a:pPr>
              <a:defRPr sz="1300"/>
            </a:pPr>
          </a:p>
        </p:txBody>
      </p:sp>
      <p:sp>
        <p:nvSpPr>
          <p:cNvPr id="567" name="Rectangle 2"/>
          <p:cNvSpPr/>
          <p:nvPr/>
        </p:nvSpPr>
        <p:spPr>
          <a:xfrm>
            <a:off x="2131902" y="4933045"/>
            <a:ext cx="5806177" cy="155379"/>
          </a:xfrm>
          <a:prstGeom prst="rect">
            <a:avLst/>
          </a:prstGeom>
          <a:solidFill>
            <a:srgbClr val="FFFFFF">
              <a:alpha val="81000"/>
            </a:srgbClr>
          </a:solidFill>
          <a:ln w="12700">
            <a:miter lim="400000"/>
          </a:ln>
        </p:spPr>
        <p:txBody>
          <a:bodyPr lIns="45719" rIns="45719" anchor="ctr"/>
          <a:lstStyle/>
          <a:p>
            <a:pPr algn="ctr">
              <a:defRPr sz="1300">
                <a:solidFill>
                  <a:srgbClr val="FFFFFF"/>
                </a:solidFill>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Rectangle 6"/>
          <p:cNvSpPr txBox="1"/>
          <p:nvPr/>
        </p:nvSpPr>
        <p:spPr>
          <a:xfrm>
            <a:off x="209463" y="1861652"/>
            <a:ext cx="195049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Fertility Rate by Province, 2001 -2021</a:t>
            </a:r>
          </a:p>
        </p:txBody>
      </p:sp>
      <p:graphicFrame>
        <p:nvGraphicFramePr>
          <p:cNvPr id="570" name="Chart 8"/>
          <p:cNvGraphicFramePr/>
          <p:nvPr/>
        </p:nvGraphicFramePr>
        <p:xfrm>
          <a:off x="992598" y="2304306"/>
          <a:ext cx="6586539" cy="2816579"/>
        </p:xfrm>
        <a:graphic xmlns:a="http://schemas.openxmlformats.org/drawingml/2006/main">
          <a:graphicData uri="http://schemas.openxmlformats.org/drawingml/2006/chart">
            <c:chart xmlns:c="http://schemas.openxmlformats.org/drawingml/2006/chart" r:id="rId2"/>
          </a:graphicData>
        </a:graphic>
      </p:graphicFrame>
      <p:sp>
        <p:nvSpPr>
          <p:cNvPr id="571" name="TextBox 1"/>
          <p:cNvSpPr txBox="1"/>
          <p:nvPr/>
        </p:nvSpPr>
        <p:spPr>
          <a:xfrm>
            <a:off x="2087785" y="2966601"/>
            <a:ext cx="248709" cy="4388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200"/>
            </a:lvl1pPr>
          </a:lstStyle>
          <a:p>
            <a:pPr/>
            <a:r>
              <a:t>3.2</a:t>
            </a:r>
          </a:p>
        </p:txBody>
      </p:sp>
      <p:sp>
        <p:nvSpPr>
          <p:cNvPr id="572" name="TextBox 11"/>
          <p:cNvSpPr txBox="1"/>
          <p:nvPr/>
        </p:nvSpPr>
        <p:spPr>
          <a:xfrm>
            <a:off x="2087785" y="3239667"/>
            <a:ext cx="248709" cy="4388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200">
                <a:solidFill>
                  <a:srgbClr val="E45C5B"/>
                </a:solidFill>
              </a:defRPr>
            </a:lvl1pPr>
          </a:lstStyle>
          <a:p>
            <a:pPr/>
            <a:r>
              <a:t>3.3</a:t>
            </a:r>
          </a:p>
        </p:txBody>
      </p:sp>
      <p:sp>
        <p:nvSpPr>
          <p:cNvPr id="573" name="TextBox 13"/>
          <p:cNvSpPr txBox="1"/>
          <p:nvPr/>
        </p:nvSpPr>
        <p:spPr>
          <a:xfrm>
            <a:off x="2084655" y="4354833"/>
            <a:ext cx="248709" cy="4388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200">
                <a:solidFill>
                  <a:srgbClr val="00B050"/>
                </a:solidFill>
              </a:defRPr>
            </a:lvl1pPr>
          </a:lstStyle>
          <a:p>
            <a:pPr/>
            <a:r>
              <a:t>2.2</a:t>
            </a:r>
          </a:p>
        </p:txBody>
      </p:sp>
      <p:sp>
        <p:nvSpPr>
          <p:cNvPr id="574" name="TextBox 16"/>
          <p:cNvSpPr txBox="1"/>
          <p:nvPr/>
        </p:nvSpPr>
        <p:spPr>
          <a:xfrm>
            <a:off x="6620314" y="3150453"/>
            <a:ext cx="248709" cy="4388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200">
                <a:solidFill>
                  <a:srgbClr val="44546A"/>
                </a:solidFill>
              </a:defRPr>
            </a:lvl1pPr>
          </a:lstStyle>
          <a:p>
            <a:pPr/>
            <a:r>
              <a:t>3.1</a:t>
            </a:r>
          </a:p>
        </p:txBody>
      </p:sp>
      <p:sp>
        <p:nvSpPr>
          <p:cNvPr id="575" name="TextBox 17"/>
          <p:cNvSpPr txBox="1"/>
          <p:nvPr/>
        </p:nvSpPr>
        <p:spPr>
          <a:xfrm>
            <a:off x="6620314" y="3701419"/>
            <a:ext cx="248709" cy="4388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200">
                <a:solidFill>
                  <a:srgbClr val="E45C5B"/>
                </a:solidFill>
              </a:defRPr>
            </a:lvl1pPr>
          </a:lstStyle>
          <a:p>
            <a:pPr/>
            <a:r>
              <a:t>2,6</a:t>
            </a:r>
          </a:p>
        </p:txBody>
      </p:sp>
      <p:sp>
        <p:nvSpPr>
          <p:cNvPr id="576" name="TextBox 18"/>
          <p:cNvSpPr txBox="1"/>
          <p:nvPr/>
        </p:nvSpPr>
        <p:spPr>
          <a:xfrm>
            <a:off x="6637254" y="4608748"/>
            <a:ext cx="248709" cy="4388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200">
                <a:solidFill>
                  <a:srgbClr val="00B050"/>
                </a:solidFill>
              </a:defRPr>
            </a:lvl1pPr>
          </a:lstStyle>
          <a:p>
            <a:pPr/>
            <a:r>
              <a:t>1,9</a:t>
            </a:r>
          </a:p>
        </p:txBody>
      </p:sp>
      <p:sp>
        <p:nvSpPr>
          <p:cNvPr id="577" name="TextBox 78"/>
          <p:cNvSpPr txBox="1"/>
          <p:nvPr/>
        </p:nvSpPr>
        <p:spPr>
          <a:xfrm>
            <a:off x="209463" y="984427"/>
            <a:ext cx="8743682"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defRPr>
                <a:latin typeface="Calibri Light"/>
                <a:ea typeface="Calibri Light"/>
                <a:cs typeface="Calibri Light"/>
                <a:sym typeface="Calibri Light"/>
              </a:defRPr>
            </a:pPr>
            <a:r>
              <a:t>The </a:t>
            </a:r>
            <a:r>
              <a:rPr>
                <a:solidFill>
                  <a:srgbClr val="E45C5B"/>
                </a:solidFill>
              </a:rPr>
              <a:t>NW</a:t>
            </a:r>
            <a:r>
              <a:t> has shown larger drops in fertility relative to other provinces </a:t>
            </a:r>
          </a:p>
        </p:txBody>
      </p:sp>
      <p:sp>
        <p:nvSpPr>
          <p:cNvPr id="578" name="Rectangle 21"/>
          <p:cNvSpPr/>
          <p:nvPr/>
        </p:nvSpPr>
        <p:spPr>
          <a:xfrm>
            <a:off x="229938" y="1304304"/>
            <a:ext cx="8702731" cy="306075"/>
          </a:xfrm>
          <a:prstGeom prst="rect">
            <a:avLst/>
          </a:prstGeom>
          <a:solidFill>
            <a:srgbClr val="595959"/>
          </a:solidFill>
          <a:ln w="12700">
            <a:miter lim="400000"/>
          </a:ln>
        </p:spPr>
        <p:txBody>
          <a:bodyPr lIns="45719" rIns="45719" anchor="ctr"/>
          <a:lstStyle/>
          <a:p>
            <a:pPr algn="ctr" defTabSz="685800">
              <a:defRPr sz="1300">
                <a:solidFill>
                  <a:srgbClr val="FFFFFF"/>
                </a:solidFill>
              </a:defRPr>
            </a:pPr>
          </a:p>
        </p:txBody>
      </p:sp>
      <p:sp>
        <p:nvSpPr>
          <p:cNvPr id="579" name="Rectangle 23"/>
          <p:cNvSpPr txBox="1"/>
          <p:nvPr/>
        </p:nvSpPr>
        <p:spPr>
          <a:xfrm>
            <a:off x="275658" y="1341923"/>
            <a:ext cx="7961085"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solidFill>
                  <a:srgbClr val="FFFFFF"/>
                </a:solidFill>
              </a:defRPr>
            </a:lvl1pPr>
          </a:lstStyle>
          <a:p>
            <a:pPr/>
            <a:r>
              <a:t>Less urbanised provinces of LP and EC indicate higher fertility rate</a:t>
            </a:r>
          </a:p>
        </p:txBody>
      </p:sp>
      <p:sp>
        <p:nvSpPr>
          <p:cNvPr id="580" name="Rectangle 25"/>
          <p:cNvSpPr/>
          <p:nvPr/>
        </p:nvSpPr>
        <p:spPr>
          <a:xfrm>
            <a:off x="4419348" y="2415885"/>
            <a:ext cx="1493081" cy="2858987"/>
          </a:xfrm>
          <a:prstGeom prst="rect">
            <a:avLst/>
          </a:prstGeom>
          <a:solidFill>
            <a:srgbClr val="F2F2F2">
              <a:alpha val="30000"/>
            </a:srgbClr>
          </a:solidFill>
          <a:ln w="12700">
            <a:miter lim="400000"/>
          </a:ln>
        </p:spPr>
        <p:txBody>
          <a:bodyPr lIns="45719" rIns="45719" anchor="ctr"/>
          <a:lstStyle/>
          <a:p>
            <a:pPr algn="ctr" defTabSz="685800">
              <a:defRPr sz="1300">
                <a:solidFill>
                  <a:srgbClr val="FFFFFF"/>
                </a:solidFill>
              </a:defRPr>
            </a:pPr>
          </a:p>
        </p:txBody>
      </p:sp>
      <p:sp>
        <p:nvSpPr>
          <p:cNvPr id="581" name="Rectangle 4"/>
          <p:cNvSpPr/>
          <p:nvPr/>
        </p:nvSpPr>
        <p:spPr>
          <a:xfrm>
            <a:off x="1451757" y="2415886"/>
            <a:ext cx="1505200" cy="2948049"/>
          </a:xfrm>
          <a:prstGeom prst="rect">
            <a:avLst/>
          </a:prstGeom>
          <a:solidFill>
            <a:srgbClr val="F2F2F2">
              <a:alpha val="30000"/>
            </a:srgbClr>
          </a:solidFill>
          <a:ln w="12700">
            <a:miter lim="400000"/>
          </a:ln>
        </p:spPr>
        <p:txBody>
          <a:bodyPr lIns="45719" rIns="45719" anchor="ctr"/>
          <a:lstStyle/>
          <a:p>
            <a:pPr algn="ctr" defTabSz="685800">
              <a:defRPr sz="1300">
                <a:solidFill>
                  <a:srgbClr val="FFFFFF"/>
                </a:solidFill>
              </a:defRPr>
            </a:pPr>
          </a:p>
        </p:txBody>
      </p:sp>
      <p:sp>
        <p:nvSpPr>
          <p:cNvPr id="582" name="TextBox 5"/>
          <p:cNvSpPr txBox="1"/>
          <p:nvPr/>
        </p:nvSpPr>
        <p:spPr>
          <a:xfrm>
            <a:off x="1497477" y="2068185"/>
            <a:ext cx="1413760"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1000">
                <a:solidFill>
                  <a:srgbClr val="808080"/>
                </a:solidFill>
              </a:defRPr>
            </a:lvl1pPr>
          </a:lstStyle>
          <a:p>
            <a:pPr/>
            <a:r>
              <a:t>2001-2006</a:t>
            </a:r>
          </a:p>
        </p:txBody>
      </p:sp>
      <p:sp>
        <p:nvSpPr>
          <p:cNvPr id="583" name="TextBox 26"/>
          <p:cNvSpPr txBox="1"/>
          <p:nvPr/>
        </p:nvSpPr>
        <p:spPr>
          <a:xfrm>
            <a:off x="2959870" y="2068185"/>
            <a:ext cx="1413759"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1000">
                <a:solidFill>
                  <a:srgbClr val="808080"/>
                </a:solidFill>
              </a:defRPr>
            </a:lvl1pPr>
          </a:lstStyle>
          <a:p>
            <a:pPr/>
            <a:r>
              <a:t>2006-2011</a:t>
            </a:r>
          </a:p>
        </p:txBody>
      </p:sp>
      <p:sp>
        <p:nvSpPr>
          <p:cNvPr id="584" name="TextBox 27"/>
          <p:cNvSpPr txBox="1"/>
          <p:nvPr/>
        </p:nvSpPr>
        <p:spPr>
          <a:xfrm>
            <a:off x="4422262" y="2068185"/>
            <a:ext cx="1413759"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1000">
                <a:solidFill>
                  <a:srgbClr val="808080"/>
                </a:solidFill>
              </a:defRPr>
            </a:lvl1pPr>
          </a:lstStyle>
          <a:p>
            <a:pPr/>
            <a:r>
              <a:t>2011-2016</a:t>
            </a:r>
          </a:p>
        </p:txBody>
      </p:sp>
      <p:sp>
        <p:nvSpPr>
          <p:cNvPr id="585" name="TextBox 28"/>
          <p:cNvSpPr txBox="1"/>
          <p:nvPr/>
        </p:nvSpPr>
        <p:spPr>
          <a:xfrm>
            <a:off x="5884653" y="2068185"/>
            <a:ext cx="1413759"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1000">
                <a:solidFill>
                  <a:srgbClr val="808080"/>
                </a:solidFill>
              </a:defRPr>
            </a:lvl1pPr>
          </a:lstStyle>
          <a:p>
            <a:pPr/>
            <a:r>
              <a:t>2016-2021</a:t>
            </a:r>
          </a:p>
        </p:txBody>
      </p:sp>
      <p:sp>
        <p:nvSpPr>
          <p:cNvPr id="586" name="Freeform: Shape 12"/>
          <p:cNvSpPr/>
          <p:nvPr/>
        </p:nvSpPr>
        <p:spPr>
          <a:xfrm>
            <a:off x="7411177" y="2415885"/>
            <a:ext cx="320871" cy="418115"/>
          </a:xfrm>
          <a:custGeom>
            <a:avLst/>
            <a:gdLst/>
            <a:ahLst/>
            <a:cxnLst>
              <a:cxn ang="0">
                <a:pos x="wd2" y="hd2"/>
              </a:cxn>
              <a:cxn ang="5400000">
                <a:pos x="wd2" y="hd2"/>
              </a:cxn>
              <a:cxn ang="10800000">
                <a:pos x="wd2" y="hd2"/>
              </a:cxn>
              <a:cxn ang="16200000">
                <a:pos x="wd2" y="hd2"/>
              </a:cxn>
            </a:cxnLst>
            <a:rect l="0" t="0" r="r" b="b"/>
            <a:pathLst>
              <a:path w="21454" h="21568" fill="norm" stroke="1" extrusionOk="0">
                <a:moveTo>
                  <a:pt x="9718" y="15060"/>
                </a:moveTo>
                <a:cubicBezTo>
                  <a:pt x="9818" y="15051"/>
                  <a:pt x="9929" y="15061"/>
                  <a:pt x="10046" y="15095"/>
                </a:cubicBezTo>
                <a:cubicBezTo>
                  <a:pt x="10338" y="15179"/>
                  <a:pt x="10548" y="15348"/>
                  <a:pt x="10621" y="15580"/>
                </a:cubicBezTo>
                <a:cubicBezTo>
                  <a:pt x="10685" y="15785"/>
                  <a:pt x="10849" y="15883"/>
                  <a:pt x="11068" y="15961"/>
                </a:cubicBezTo>
                <a:cubicBezTo>
                  <a:pt x="11351" y="16059"/>
                  <a:pt x="11652" y="16123"/>
                  <a:pt x="11944" y="16186"/>
                </a:cubicBezTo>
                <a:cubicBezTo>
                  <a:pt x="12218" y="16249"/>
                  <a:pt x="12501" y="16306"/>
                  <a:pt x="12738" y="16432"/>
                </a:cubicBezTo>
                <a:cubicBezTo>
                  <a:pt x="13066" y="16608"/>
                  <a:pt x="13212" y="16967"/>
                  <a:pt x="13030" y="17221"/>
                </a:cubicBezTo>
                <a:cubicBezTo>
                  <a:pt x="12774" y="17573"/>
                  <a:pt x="12601" y="17953"/>
                  <a:pt x="12446" y="18333"/>
                </a:cubicBezTo>
                <a:cubicBezTo>
                  <a:pt x="12181" y="18960"/>
                  <a:pt x="11561" y="19256"/>
                  <a:pt x="10794" y="19382"/>
                </a:cubicBezTo>
                <a:cubicBezTo>
                  <a:pt x="10356" y="19453"/>
                  <a:pt x="9964" y="19305"/>
                  <a:pt x="9653" y="19051"/>
                </a:cubicBezTo>
                <a:cubicBezTo>
                  <a:pt x="9425" y="18861"/>
                  <a:pt x="9288" y="18629"/>
                  <a:pt x="9097" y="18425"/>
                </a:cubicBezTo>
                <a:cubicBezTo>
                  <a:pt x="8814" y="18136"/>
                  <a:pt x="8595" y="18122"/>
                  <a:pt x="8266" y="18376"/>
                </a:cubicBezTo>
                <a:cubicBezTo>
                  <a:pt x="8139" y="18474"/>
                  <a:pt x="8011" y="18573"/>
                  <a:pt x="7837" y="18622"/>
                </a:cubicBezTo>
                <a:cubicBezTo>
                  <a:pt x="7336" y="18763"/>
                  <a:pt x="6961" y="18523"/>
                  <a:pt x="7053" y="18115"/>
                </a:cubicBezTo>
                <a:cubicBezTo>
                  <a:pt x="7080" y="18009"/>
                  <a:pt x="7117" y="17890"/>
                  <a:pt x="7226" y="17833"/>
                </a:cubicBezTo>
                <a:cubicBezTo>
                  <a:pt x="7783" y="17545"/>
                  <a:pt x="8275" y="17143"/>
                  <a:pt x="9069" y="17150"/>
                </a:cubicBezTo>
                <a:cubicBezTo>
                  <a:pt x="9489" y="17143"/>
                  <a:pt x="9854" y="17291"/>
                  <a:pt x="10119" y="17573"/>
                </a:cubicBezTo>
                <a:cubicBezTo>
                  <a:pt x="10256" y="17721"/>
                  <a:pt x="10356" y="17686"/>
                  <a:pt x="10484" y="17573"/>
                </a:cubicBezTo>
                <a:cubicBezTo>
                  <a:pt x="10712" y="17362"/>
                  <a:pt x="10730" y="17122"/>
                  <a:pt x="10511" y="16876"/>
                </a:cubicBezTo>
                <a:cubicBezTo>
                  <a:pt x="10301" y="16637"/>
                  <a:pt x="10018" y="16453"/>
                  <a:pt x="9754" y="16249"/>
                </a:cubicBezTo>
                <a:cubicBezTo>
                  <a:pt x="9507" y="16059"/>
                  <a:pt x="9334" y="15841"/>
                  <a:pt x="9279" y="15573"/>
                </a:cubicBezTo>
                <a:cubicBezTo>
                  <a:pt x="9218" y="15288"/>
                  <a:pt x="9418" y="15086"/>
                  <a:pt x="9718" y="15060"/>
                </a:cubicBezTo>
                <a:close/>
                <a:moveTo>
                  <a:pt x="12355" y="14010"/>
                </a:moveTo>
                <a:cubicBezTo>
                  <a:pt x="13057" y="14010"/>
                  <a:pt x="13568" y="14433"/>
                  <a:pt x="13559" y="15017"/>
                </a:cubicBezTo>
                <a:cubicBezTo>
                  <a:pt x="13559" y="15552"/>
                  <a:pt x="13112" y="15925"/>
                  <a:pt x="12491" y="15925"/>
                </a:cubicBezTo>
                <a:cubicBezTo>
                  <a:pt x="11725" y="15925"/>
                  <a:pt x="11168" y="15496"/>
                  <a:pt x="11159" y="14912"/>
                </a:cubicBezTo>
                <a:cubicBezTo>
                  <a:pt x="11159" y="14341"/>
                  <a:pt x="11588" y="14017"/>
                  <a:pt x="12355" y="14010"/>
                </a:cubicBezTo>
                <a:close/>
                <a:moveTo>
                  <a:pt x="10584" y="13320"/>
                </a:moveTo>
                <a:cubicBezTo>
                  <a:pt x="8084" y="13320"/>
                  <a:pt x="6049" y="14883"/>
                  <a:pt x="6049" y="16820"/>
                </a:cubicBezTo>
                <a:cubicBezTo>
                  <a:pt x="6049" y="18756"/>
                  <a:pt x="8093" y="20319"/>
                  <a:pt x="10593" y="20319"/>
                </a:cubicBezTo>
                <a:cubicBezTo>
                  <a:pt x="13094" y="20319"/>
                  <a:pt x="15129" y="18756"/>
                  <a:pt x="15129" y="16820"/>
                </a:cubicBezTo>
                <a:cubicBezTo>
                  <a:pt x="15129" y="14883"/>
                  <a:pt x="13085" y="13320"/>
                  <a:pt x="10584" y="13320"/>
                </a:cubicBezTo>
                <a:close/>
                <a:moveTo>
                  <a:pt x="7901" y="6062"/>
                </a:moveTo>
                <a:cubicBezTo>
                  <a:pt x="9553" y="6062"/>
                  <a:pt x="11205" y="6069"/>
                  <a:pt x="12856" y="6069"/>
                </a:cubicBezTo>
                <a:cubicBezTo>
                  <a:pt x="12966" y="6069"/>
                  <a:pt x="13066" y="6076"/>
                  <a:pt x="13176" y="6083"/>
                </a:cubicBezTo>
                <a:cubicBezTo>
                  <a:pt x="14380" y="6083"/>
                  <a:pt x="15548" y="6167"/>
                  <a:pt x="16607" y="6674"/>
                </a:cubicBezTo>
                <a:cubicBezTo>
                  <a:pt x="17072" y="6878"/>
                  <a:pt x="17447" y="7153"/>
                  <a:pt x="17693" y="7512"/>
                </a:cubicBezTo>
                <a:cubicBezTo>
                  <a:pt x="18231" y="8301"/>
                  <a:pt x="18715" y="9110"/>
                  <a:pt x="19007" y="9976"/>
                </a:cubicBezTo>
                <a:cubicBezTo>
                  <a:pt x="19025" y="10033"/>
                  <a:pt x="19034" y="10089"/>
                  <a:pt x="19044" y="10145"/>
                </a:cubicBezTo>
                <a:cubicBezTo>
                  <a:pt x="19500" y="11462"/>
                  <a:pt x="20084" y="12757"/>
                  <a:pt x="20449" y="14095"/>
                </a:cubicBezTo>
                <a:cubicBezTo>
                  <a:pt x="20467" y="14151"/>
                  <a:pt x="20494" y="14201"/>
                  <a:pt x="20513" y="14257"/>
                </a:cubicBezTo>
                <a:cubicBezTo>
                  <a:pt x="20513" y="14257"/>
                  <a:pt x="20513" y="14264"/>
                  <a:pt x="20513" y="14264"/>
                </a:cubicBezTo>
                <a:cubicBezTo>
                  <a:pt x="20896" y="15024"/>
                  <a:pt x="21270" y="15785"/>
                  <a:pt x="21425" y="16594"/>
                </a:cubicBezTo>
                <a:cubicBezTo>
                  <a:pt x="21553" y="17270"/>
                  <a:pt x="21252" y="17700"/>
                  <a:pt x="20458" y="17854"/>
                </a:cubicBezTo>
                <a:cubicBezTo>
                  <a:pt x="19600" y="18038"/>
                  <a:pt x="18824" y="17770"/>
                  <a:pt x="18523" y="17172"/>
                </a:cubicBezTo>
                <a:cubicBezTo>
                  <a:pt x="18277" y="16686"/>
                  <a:pt x="18094" y="16179"/>
                  <a:pt x="17948" y="15672"/>
                </a:cubicBezTo>
                <a:cubicBezTo>
                  <a:pt x="17447" y="14201"/>
                  <a:pt x="16844" y="12750"/>
                  <a:pt x="16424" y="11258"/>
                </a:cubicBezTo>
                <a:cubicBezTo>
                  <a:pt x="16361" y="11018"/>
                  <a:pt x="16251" y="10800"/>
                  <a:pt x="16169" y="10575"/>
                </a:cubicBezTo>
                <a:cubicBezTo>
                  <a:pt x="16041" y="10420"/>
                  <a:pt x="15950" y="10258"/>
                  <a:pt x="15795" y="10124"/>
                </a:cubicBezTo>
                <a:cubicBezTo>
                  <a:pt x="15649" y="9997"/>
                  <a:pt x="15475" y="9892"/>
                  <a:pt x="15247" y="9864"/>
                </a:cubicBezTo>
                <a:cubicBezTo>
                  <a:pt x="14818" y="9807"/>
                  <a:pt x="14627" y="9948"/>
                  <a:pt x="14682" y="10279"/>
                </a:cubicBezTo>
                <a:cubicBezTo>
                  <a:pt x="14691" y="10356"/>
                  <a:pt x="14700" y="10441"/>
                  <a:pt x="14709" y="10518"/>
                </a:cubicBezTo>
                <a:cubicBezTo>
                  <a:pt x="14727" y="10547"/>
                  <a:pt x="14736" y="10568"/>
                  <a:pt x="14736" y="10589"/>
                </a:cubicBezTo>
                <a:cubicBezTo>
                  <a:pt x="15174" y="11743"/>
                  <a:pt x="15640" y="12884"/>
                  <a:pt x="15986" y="14053"/>
                </a:cubicBezTo>
                <a:cubicBezTo>
                  <a:pt x="16415" y="15045"/>
                  <a:pt x="16890" y="16017"/>
                  <a:pt x="17136" y="17045"/>
                </a:cubicBezTo>
                <a:cubicBezTo>
                  <a:pt x="17282" y="17453"/>
                  <a:pt x="17428" y="17862"/>
                  <a:pt x="17574" y="18270"/>
                </a:cubicBezTo>
                <a:cubicBezTo>
                  <a:pt x="17939" y="19249"/>
                  <a:pt x="18295" y="20227"/>
                  <a:pt x="18669" y="21206"/>
                </a:cubicBezTo>
                <a:cubicBezTo>
                  <a:pt x="18742" y="21389"/>
                  <a:pt x="18615" y="21445"/>
                  <a:pt x="18432" y="21480"/>
                </a:cubicBezTo>
                <a:cubicBezTo>
                  <a:pt x="17839" y="21600"/>
                  <a:pt x="17237" y="21565"/>
                  <a:pt x="16634" y="21558"/>
                </a:cubicBezTo>
                <a:cubicBezTo>
                  <a:pt x="16224" y="21551"/>
                  <a:pt x="15813" y="21530"/>
                  <a:pt x="15402" y="21516"/>
                </a:cubicBezTo>
                <a:cubicBezTo>
                  <a:pt x="15320" y="21516"/>
                  <a:pt x="15247" y="21523"/>
                  <a:pt x="15165" y="21523"/>
                </a:cubicBezTo>
                <a:cubicBezTo>
                  <a:pt x="15110" y="21544"/>
                  <a:pt x="15065" y="21551"/>
                  <a:pt x="15010" y="21551"/>
                </a:cubicBezTo>
                <a:cubicBezTo>
                  <a:pt x="14964" y="21558"/>
                  <a:pt x="14928" y="21565"/>
                  <a:pt x="14882" y="21565"/>
                </a:cubicBezTo>
                <a:cubicBezTo>
                  <a:pt x="13194" y="21565"/>
                  <a:pt x="11506" y="21565"/>
                  <a:pt x="9818" y="21565"/>
                </a:cubicBezTo>
                <a:cubicBezTo>
                  <a:pt x="8248" y="21558"/>
                  <a:pt x="6688" y="21558"/>
                  <a:pt x="5118" y="21558"/>
                </a:cubicBezTo>
                <a:cubicBezTo>
                  <a:pt x="5027" y="21558"/>
                  <a:pt x="4926" y="21537"/>
                  <a:pt x="4835" y="21523"/>
                </a:cubicBezTo>
                <a:cubicBezTo>
                  <a:pt x="4205" y="21523"/>
                  <a:pt x="3567" y="21523"/>
                  <a:pt x="2937" y="21508"/>
                </a:cubicBezTo>
                <a:cubicBezTo>
                  <a:pt x="2609" y="21508"/>
                  <a:pt x="2572" y="21459"/>
                  <a:pt x="2727" y="21234"/>
                </a:cubicBezTo>
                <a:cubicBezTo>
                  <a:pt x="3083" y="20699"/>
                  <a:pt x="3211" y="20107"/>
                  <a:pt x="3384" y="19530"/>
                </a:cubicBezTo>
                <a:cubicBezTo>
                  <a:pt x="3521" y="19058"/>
                  <a:pt x="3740" y="18601"/>
                  <a:pt x="3923" y="18136"/>
                </a:cubicBezTo>
                <a:cubicBezTo>
                  <a:pt x="3923" y="18115"/>
                  <a:pt x="3932" y="18101"/>
                  <a:pt x="3941" y="18080"/>
                </a:cubicBezTo>
                <a:cubicBezTo>
                  <a:pt x="4160" y="17291"/>
                  <a:pt x="4415" y="16510"/>
                  <a:pt x="4753" y="15742"/>
                </a:cubicBezTo>
                <a:cubicBezTo>
                  <a:pt x="5291" y="14496"/>
                  <a:pt x="5711" y="13222"/>
                  <a:pt x="6167" y="11955"/>
                </a:cubicBezTo>
                <a:cubicBezTo>
                  <a:pt x="6195" y="11870"/>
                  <a:pt x="6240" y="11786"/>
                  <a:pt x="6277" y="11701"/>
                </a:cubicBezTo>
                <a:cubicBezTo>
                  <a:pt x="6414" y="11328"/>
                  <a:pt x="6551" y="10955"/>
                  <a:pt x="6678" y="10575"/>
                </a:cubicBezTo>
                <a:cubicBezTo>
                  <a:pt x="6751" y="10385"/>
                  <a:pt x="6843" y="10173"/>
                  <a:pt x="6578" y="10040"/>
                </a:cubicBezTo>
                <a:cubicBezTo>
                  <a:pt x="6323" y="9913"/>
                  <a:pt x="6076" y="10026"/>
                  <a:pt x="5857" y="10152"/>
                </a:cubicBezTo>
                <a:cubicBezTo>
                  <a:pt x="5565" y="10328"/>
                  <a:pt x="5410" y="10568"/>
                  <a:pt x="5301" y="10842"/>
                </a:cubicBezTo>
                <a:cubicBezTo>
                  <a:pt x="4936" y="11786"/>
                  <a:pt x="4561" y="12729"/>
                  <a:pt x="4196" y="13672"/>
                </a:cubicBezTo>
                <a:cubicBezTo>
                  <a:pt x="3968" y="14475"/>
                  <a:pt x="3649" y="15264"/>
                  <a:pt x="3375" y="16059"/>
                </a:cubicBezTo>
                <a:cubicBezTo>
                  <a:pt x="3284" y="16320"/>
                  <a:pt x="3193" y="16573"/>
                  <a:pt x="3129" y="16841"/>
                </a:cubicBezTo>
                <a:cubicBezTo>
                  <a:pt x="2910" y="17707"/>
                  <a:pt x="1796" y="18157"/>
                  <a:pt x="747" y="17812"/>
                </a:cubicBezTo>
                <a:cubicBezTo>
                  <a:pt x="282" y="17657"/>
                  <a:pt x="72" y="17362"/>
                  <a:pt x="17" y="16989"/>
                </a:cubicBezTo>
                <a:cubicBezTo>
                  <a:pt x="-47" y="16559"/>
                  <a:pt x="72" y="16158"/>
                  <a:pt x="336" y="15785"/>
                </a:cubicBezTo>
                <a:cubicBezTo>
                  <a:pt x="984" y="14320"/>
                  <a:pt x="1367" y="12792"/>
                  <a:pt x="1988" y="11321"/>
                </a:cubicBezTo>
                <a:cubicBezTo>
                  <a:pt x="1997" y="11187"/>
                  <a:pt x="2043" y="11082"/>
                  <a:pt x="2097" y="10983"/>
                </a:cubicBezTo>
                <a:cubicBezTo>
                  <a:pt x="2444" y="9962"/>
                  <a:pt x="2864" y="8955"/>
                  <a:pt x="3439" y="7984"/>
                </a:cubicBezTo>
                <a:cubicBezTo>
                  <a:pt x="4050" y="6942"/>
                  <a:pt x="5118" y="6400"/>
                  <a:pt x="6514" y="6174"/>
                </a:cubicBezTo>
                <a:cubicBezTo>
                  <a:pt x="6970" y="6097"/>
                  <a:pt x="7436" y="6062"/>
                  <a:pt x="7901" y="6062"/>
                </a:cubicBezTo>
                <a:close/>
                <a:moveTo>
                  <a:pt x="10739" y="0"/>
                </a:moveTo>
                <a:cubicBezTo>
                  <a:pt x="12675" y="0"/>
                  <a:pt x="14244" y="1210"/>
                  <a:pt x="14244" y="2704"/>
                </a:cubicBezTo>
                <a:cubicBezTo>
                  <a:pt x="14244" y="4197"/>
                  <a:pt x="12675" y="5407"/>
                  <a:pt x="10739" y="5407"/>
                </a:cubicBezTo>
                <a:cubicBezTo>
                  <a:pt x="8804" y="5407"/>
                  <a:pt x="7235" y="4197"/>
                  <a:pt x="7235" y="2704"/>
                </a:cubicBezTo>
                <a:cubicBezTo>
                  <a:pt x="7235" y="1210"/>
                  <a:pt x="8804" y="0"/>
                  <a:pt x="10739" y="0"/>
                </a:cubicBezTo>
                <a:close/>
              </a:path>
            </a:pathLst>
          </a:custGeom>
          <a:solidFill>
            <a:srgbClr val="E45C5B">
              <a:alpha val="64999"/>
            </a:srgbClr>
          </a:solidFill>
          <a:ln w="12700">
            <a:miter lim="400000"/>
          </a:ln>
        </p:spPr>
        <p:txBody>
          <a:bodyPr lIns="45719" rIns="45719" anchor="ctr"/>
          <a:lstStyle/>
          <a:p>
            <a:pPr defTabSz="685800">
              <a:defRPr sz="1300"/>
            </a:pPr>
          </a:p>
        </p:txBody>
      </p:sp>
      <p:sp>
        <p:nvSpPr>
          <p:cNvPr id="587" name="Rectangle 30"/>
          <p:cNvSpPr txBox="1"/>
          <p:nvPr/>
        </p:nvSpPr>
        <p:spPr>
          <a:xfrm>
            <a:off x="49093" y="4324906"/>
            <a:ext cx="982185" cy="8719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700">
                <a:solidFill>
                  <a:srgbClr val="A6A6A6"/>
                </a:solidFill>
              </a:defRPr>
            </a:lvl1pPr>
          </a:lstStyle>
          <a:p>
            <a:pPr/>
            <a:r>
              <a:t>Current assumptions of national and provincial fertility are based on patterns seen in published births data currently available (Vital Records System).</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Rectangle 11"/>
          <p:cNvSpPr/>
          <p:nvPr/>
        </p:nvSpPr>
        <p:spPr>
          <a:xfrm>
            <a:off x="0" y="857249"/>
            <a:ext cx="9144000" cy="4463514"/>
          </a:xfrm>
          <a:prstGeom prst="rect">
            <a:avLst/>
          </a:prstGeom>
          <a:solidFill>
            <a:srgbClr val="000000"/>
          </a:solidFill>
          <a:ln w="12700">
            <a:miter lim="400000"/>
          </a:ln>
        </p:spPr>
        <p:txBody>
          <a:bodyPr lIns="45719" rIns="45719" anchor="ctr"/>
          <a:lstStyle/>
          <a:p>
            <a:pPr algn="ctr">
              <a:defRPr sz="1300">
                <a:solidFill>
                  <a:srgbClr val="FFFFFF"/>
                </a:solidFill>
              </a:defRPr>
            </a:pPr>
          </a:p>
        </p:txBody>
      </p:sp>
      <p:sp>
        <p:nvSpPr>
          <p:cNvPr id="590" name="Rectangle 6"/>
          <p:cNvSpPr txBox="1"/>
          <p:nvPr/>
        </p:nvSpPr>
        <p:spPr>
          <a:xfrm>
            <a:off x="233776" y="3741780"/>
            <a:ext cx="2695983" cy="134085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5400">
                <a:solidFill>
                  <a:srgbClr val="FFFFFF"/>
                </a:solidFill>
                <a:effectLst>
                  <a:outerShdw sx="100000" sy="100000" kx="0" ky="0" algn="b" rotWithShape="0" blurRad="38100" dist="38100" dir="2700000">
                    <a:srgbClr val="000000">
                      <a:alpha val="43137"/>
                    </a:srgbClr>
                  </a:outerShdw>
                </a:effectLst>
                <a:latin typeface="Calibri Light"/>
                <a:ea typeface="Calibri Light"/>
                <a:cs typeface="Calibri Light"/>
                <a:sym typeface="Calibri Light"/>
              </a:defRPr>
            </a:pPr>
            <a:r>
              <a:t>Mortality</a:t>
            </a:r>
          </a:p>
          <a:p>
            <a:pPr algn="ctr">
              <a:defRPr sz="3000">
                <a:solidFill>
                  <a:srgbClr val="FFFFFF"/>
                </a:solidFill>
                <a:effectLst>
                  <a:outerShdw sx="100000" sy="100000" kx="0" ky="0" algn="b" rotWithShape="0" blurRad="38100" dist="38100" dir="2700000">
                    <a:srgbClr val="000000">
                      <a:alpha val="43137"/>
                    </a:srgbClr>
                  </a:outerShdw>
                </a:effectLst>
                <a:latin typeface="Calibri Light"/>
                <a:ea typeface="Calibri Light"/>
                <a:cs typeface="Calibri Light"/>
                <a:sym typeface="Calibri Light"/>
              </a:defRPr>
            </a:pPr>
            <a:r>
              <a:t>(Deaths)</a:t>
            </a:r>
          </a:p>
        </p:txBody>
      </p:sp>
      <p:pic>
        <p:nvPicPr>
          <p:cNvPr id="591" name="Picture 2" descr="Picture 2"/>
          <p:cNvPicPr>
            <a:picLocks noChangeAspect="1"/>
          </p:cNvPicPr>
          <p:nvPr/>
        </p:nvPicPr>
        <p:blipFill>
          <a:blip r:embed="rId2">
            <a:extLst/>
          </a:blip>
          <a:srcRect l="32090" t="2292" r="0" b="0"/>
          <a:stretch>
            <a:fillRect/>
          </a:stretch>
        </p:blipFill>
        <p:spPr>
          <a:xfrm flipH="1">
            <a:off x="5371562" y="888191"/>
            <a:ext cx="3707997" cy="44325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Rectangle 4"/>
          <p:cNvSpPr/>
          <p:nvPr/>
        </p:nvSpPr>
        <p:spPr>
          <a:xfrm>
            <a:off x="1440655" y="4980278"/>
            <a:ext cx="648073" cy="216025"/>
          </a:xfrm>
          <a:prstGeom prst="rect">
            <a:avLst/>
          </a:prstGeom>
          <a:solidFill>
            <a:srgbClr val="FFFFFF">
              <a:alpha val="86000"/>
            </a:srgbClr>
          </a:solidFill>
          <a:ln w="12700">
            <a:miter lim="400000"/>
          </a:ln>
        </p:spPr>
        <p:txBody>
          <a:bodyPr lIns="45719" rIns="45719" anchor="ctr"/>
          <a:lstStyle/>
          <a:p>
            <a:pPr algn="ctr" defTabSz="342900">
              <a:defRPr sz="1300">
                <a:solidFill>
                  <a:srgbClr val="FFFFFF"/>
                </a:solidFill>
              </a:defRPr>
            </a:pPr>
          </a:p>
        </p:txBody>
      </p:sp>
      <p:sp>
        <p:nvSpPr>
          <p:cNvPr id="594" name="Rectangle 5"/>
          <p:cNvSpPr/>
          <p:nvPr/>
        </p:nvSpPr>
        <p:spPr>
          <a:xfrm>
            <a:off x="1505657" y="4550276"/>
            <a:ext cx="648073" cy="216025"/>
          </a:xfrm>
          <a:prstGeom prst="rect">
            <a:avLst/>
          </a:prstGeom>
          <a:solidFill>
            <a:srgbClr val="FFFFFF">
              <a:alpha val="62000"/>
            </a:srgbClr>
          </a:solidFill>
          <a:ln w="12700">
            <a:miter lim="400000"/>
          </a:ln>
        </p:spPr>
        <p:txBody>
          <a:bodyPr lIns="45719" rIns="45719" anchor="ctr"/>
          <a:lstStyle/>
          <a:p>
            <a:pPr algn="ctr" defTabSz="342900">
              <a:defRPr sz="1300">
                <a:solidFill>
                  <a:srgbClr val="FFFFFF"/>
                </a:solidFill>
              </a:defRPr>
            </a:pPr>
          </a:p>
        </p:txBody>
      </p:sp>
      <p:sp>
        <p:nvSpPr>
          <p:cNvPr id="595" name="Rectangle 6"/>
          <p:cNvSpPr/>
          <p:nvPr/>
        </p:nvSpPr>
        <p:spPr>
          <a:xfrm>
            <a:off x="1440655" y="4134384"/>
            <a:ext cx="648073" cy="216025"/>
          </a:xfrm>
          <a:prstGeom prst="rect">
            <a:avLst/>
          </a:prstGeom>
          <a:solidFill>
            <a:srgbClr val="FFFFFF">
              <a:alpha val="52999"/>
            </a:srgbClr>
          </a:solidFill>
          <a:ln w="12700">
            <a:miter lim="400000"/>
          </a:ln>
        </p:spPr>
        <p:txBody>
          <a:bodyPr lIns="45719" rIns="45719" anchor="ctr"/>
          <a:lstStyle/>
          <a:p>
            <a:pPr algn="ctr" defTabSz="342900">
              <a:defRPr b="1" sz="1300"/>
            </a:pPr>
          </a:p>
        </p:txBody>
      </p:sp>
      <p:sp>
        <p:nvSpPr>
          <p:cNvPr id="596" name="Rectangle 8"/>
          <p:cNvSpPr txBox="1"/>
          <p:nvPr/>
        </p:nvSpPr>
        <p:spPr>
          <a:xfrm>
            <a:off x="240510" y="1827857"/>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Estimated deaths and total life expectancy at birth over time, 2002–2021</a:t>
            </a:r>
          </a:p>
        </p:txBody>
      </p:sp>
      <p:sp>
        <p:nvSpPr>
          <p:cNvPr id="597" name="Rectangle 17"/>
          <p:cNvSpPr txBox="1"/>
          <p:nvPr/>
        </p:nvSpPr>
        <p:spPr>
          <a:xfrm>
            <a:off x="2369458" y="2939562"/>
            <a:ext cx="82633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342900">
              <a:defRPr b="1">
                <a:solidFill>
                  <a:srgbClr val="FFFFFF"/>
                </a:solidFill>
              </a:defRPr>
            </a:lvl1pPr>
          </a:lstStyle>
          <a:p>
            <a:pPr/>
            <a:r>
              <a:t>59,54M</a:t>
            </a:r>
          </a:p>
        </p:txBody>
      </p:sp>
      <p:sp>
        <p:nvSpPr>
          <p:cNvPr id="598" name="TextBox 19"/>
          <p:cNvSpPr txBox="1"/>
          <p:nvPr/>
        </p:nvSpPr>
        <p:spPr>
          <a:xfrm>
            <a:off x="2295461" y="4741019"/>
            <a:ext cx="98868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b="1">
                <a:solidFill>
                  <a:srgbClr val="FFFFFF"/>
                </a:solidFill>
              </a:defRPr>
            </a:lvl1pPr>
          </a:lstStyle>
          <a:p>
            <a:pPr/>
            <a:r>
              <a:t>SA 2020</a:t>
            </a:r>
          </a:p>
        </p:txBody>
      </p:sp>
      <p:sp>
        <p:nvSpPr>
          <p:cNvPr id="599" name="TextBox 20"/>
          <p:cNvSpPr txBox="1"/>
          <p:nvPr/>
        </p:nvSpPr>
        <p:spPr>
          <a:xfrm>
            <a:off x="6636541" y="4741019"/>
            <a:ext cx="98868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b="1">
                <a:solidFill>
                  <a:srgbClr val="FFFFFF"/>
                </a:solidFill>
              </a:defRPr>
            </a:lvl1pPr>
          </a:lstStyle>
          <a:p>
            <a:pPr/>
            <a:r>
              <a:t>SA 2021</a:t>
            </a:r>
          </a:p>
        </p:txBody>
      </p:sp>
      <p:sp>
        <p:nvSpPr>
          <p:cNvPr id="600" name="TextBox 78"/>
          <p:cNvSpPr txBox="1"/>
          <p:nvPr/>
        </p:nvSpPr>
        <p:spPr>
          <a:xfrm>
            <a:off x="143267" y="975984"/>
            <a:ext cx="8743682" cy="6251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There was a significant rise in deaths in 2021, approximately 34%.</a:t>
            </a:r>
          </a:p>
        </p:txBody>
      </p:sp>
      <p:sp>
        <p:nvSpPr>
          <p:cNvPr id="601" name="Rectangle 23"/>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602" name="TextBox 24"/>
          <p:cNvSpPr txBox="1"/>
          <p:nvPr/>
        </p:nvSpPr>
        <p:spPr>
          <a:xfrm>
            <a:off x="275659" y="1287608"/>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B3A2C7"/>
                </a:solidFill>
              </a:defRPr>
            </a:pPr>
            <a:r>
              <a:t>COVID-19</a:t>
            </a:r>
          </a:p>
          <a:p>
            <a:pPr algn="ctr">
              <a:defRPr b="1" spc="125" sz="900">
                <a:solidFill>
                  <a:srgbClr val="B3A2C7"/>
                </a:solidFill>
              </a:defRPr>
            </a:pPr>
            <a:r>
              <a:t>IMPACT</a:t>
            </a:r>
          </a:p>
        </p:txBody>
      </p:sp>
      <p:sp>
        <p:nvSpPr>
          <p:cNvPr id="603" name="Rectangle 25"/>
          <p:cNvSpPr txBox="1"/>
          <p:nvPr/>
        </p:nvSpPr>
        <p:spPr>
          <a:xfrm>
            <a:off x="852183" y="1296051"/>
            <a:ext cx="7961085"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FFFFFF"/>
                </a:solidFill>
              </a:defRPr>
            </a:lvl1pPr>
          </a:lstStyle>
          <a:p>
            <a:pPr/>
            <a:r>
              <a:t>South Africa experienced both the 1st and 2nd wave of the COVID-19 pandemic in the year 2020/21 as well as the beginnings of the 3rd wave in June 2021. This resulted in a significant increase in the crude death rate (CDR) within a year from 8,7 deaths per 1 000 people in 2020 to 11,6 deaths per 1 000 people in 2021. </a:t>
            </a:r>
          </a:p>
        </p:txBody>
      </p:sp>
      <p:sp>
        <p:nvSpPr>
          <p:cNvPr id="604" name="Straight Connector 26"/>
          <p:cNvSpPr/>
          <p:nvPr/>
        </p:nvSpPr>
        <p:spPr>
          <a:xfrm>
            <a:off x="824348" y="1297432"/>
            <a:ext cx="1" cy="338934"/>
          </a:xfrm>
          <a:prstGeom prst="line">
            <a:avLst/>
          </a:prstGeom>
          <a:ln>
            <a:solidFill>
              <a:srgbClr val="FFFFFF"/>
            </a:solidFill>
          </a:ln>
        </p:spPr>
        <p:txBody>
          <a:bodyPr lIns="45719" rIns="45719"/>
          <a:lstStyle/>
          <a:p>
            <a:pPr/>
          </a:p>
        </p:txBody>
      </p:sp>
      <p:graphicFrame>
        <p:nvGraphicFramePr>
          <p:cNvPr id="605" name="Chart 28"/>
          <p:cNvGraphicFramePr/>
          <p:nvPr/>
        </p:nvGraphicFramePr>
        <p:xfrm>
          <a:off x="862561" y="2255872"/>
          <a:ext cx="7118095" cy="2919543"/>
        </p:xfrm>
        <a:graphic xmlns:a="http://schemas.openxmlformats.org/drawingml/2006/main">
          <a:graphicData uri="http://schemas.openxmlformats.org/drawingml/2006/chart">
            <c:chart xmlns:c="http://schemas.openxmlformats.org/drawingml/2006/chart" r:id="rId2"/>
          </a:graphicData>
        </a:graphic>
      </p:graphicFrame>
      <p:sp>
        <p:nvSpPr>
          <p:cNvPr id="606" name="TextBox 1"/>
          <p:cNvSpPr txBox="1"/>
          <p:nvPr/>
        </p:nvSpPr>
        <p:spPr>
          <a:xfrm rot="21438979">
            <a:off x="5703733" y="2205246"/>
            <a:ext cx="1619223" cy="291197"/>
          </a:xfrm>
          <a:prstGeom prst="rect">
            <a:avLst/>
          </a:prstGeom>
          <a:ln w="12700">
            <a:miter lim="400000"/>
          </a:ln>
          <a:extLst>
            <a:ext uri="{C572A759-6A51-4108-AA02-DFA0A04FC94B}">
              <ma14:wrappingTextBoxFlag xmlns:ma14="http://schemas.microsoft.com/office/mac/drawingml/2011/main" val="1"/>
            </a:ext>
          </a:extLst>
        </p:spPr>
        <p:txBody>
          <a:bodyPr lIns="45719" rIns="45719"/>
          <a:lstStyle>
            <a:lvl1pPr>
              <a:defRPr sz="1200">
                <a:solidFill>
                  <a:srgbClr val="C55A11"/>
                </a:solidFill>
                <a:latin typeface="Calibri Light"/>
                <a:ea typeface="Calibri Light"/>
                <a:cs typeface="Calibri Light"/>
                <a:sym typeface="Calibri Light"/>
              </a:defRPr>
            </a:lvl1pPr>
          </a:lstStyle>
          <a:p>
            <a:pPr/>
            <a:r>
              <a:t>Life Expectancy</a:t>
            </a:r>
          </a:p>
        </p:txBody>
      </p:sp>
      <p:sp>
        <p:nvSpPr>
          <p:cNvPr id="607" name="Straight Arrow Connector 3"/>
          <p:cNvSpPr/>
          <p:nvPr/>
        </p:nvSpPr>
        <p:spPr>
          <a:xfrm flipV="1">
            <a:off x="7694055" y="2608221"/>
            <a:ext cx="1" cy="431515"/>
          </a:xfrm>
          <a:prstGeom prst="line">
            <a:avLst/>
          </a:prstGeom>
          <a:ln w="19050">
            <a:solidFill>
              <a:srgbClr val="FFFFFF"/>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Rectangle 4"/>
          <p:cNvSpPr/>
          <p:nvPr/>
        </p:nvSpPr>
        <p:spPr>
          <a:xfrm>
            <a:off x="1440655" y="4980278"/>
            <a:ext cx="648073" cy="216025"/>
          </a:xfrm>
          <a:prstGeom prst="rect">
            <a:avLst/>
          </a:prstGeom>
          <a:solidFill>
            <a:srgbClr val="FFFFFF">
              <a:alpha val="86000"/>
            </a:srgbClr>
          </a:solidFill>
          <a:ln w="12700">
            <a:miter lim="400000"/>
          </a:ln>
        </p:spPr>
        <p:txBody>
          <a:bodyPr lIns="45719" rIns="45719" anchor="ctr"/>
          <a:lstStyle/>
          <a:p>
            <a:pPr algn="ctr" defTabSz="342900">
              <a:defRPr sz="1300">
                <a:solidFill>
                  <a:srgbClr val="FFFFFF"/>
                </a:solidFill>
              </a:defRPr>
            </a:pPr>
          </a:p>
        </p:txBody>
      </p:sp>
      <p:sp>
        <p:nvSpPr>
          <p:cNvPr id="610" name="Rectangle 5"/>
          <p:cNvSpPr/>
          <p:nvPr/>
        </p:nvSpPr>
        <p:spPr>
          <a:xfrm>
            <a:off x="1505657" y="4550276"/>
            <a:ext cx="648073" cy="216025"/>
          </a:xfrm>
          <a:prstGeom prst="rect">
            <a:avLst/>
          </a:prstGeom>
          <a:solidFill>
            <a:srgbClr val="FFFFFF">
              <a:alpha val="62000"/>
            </a:srgbClr>
          </a:solidFill>
          <a:ln w="12700">
            <a:miter lim="400000"/>
          </a:ln>
        </p:spPr>
        <p:txBody>
          <a:bodyPr lIns="45719" rIns="45719" anchor="ctr"/>
          <a:lstStyle/>
          <a:p>
            <a:pPr algn="ctr" defTabSz="342900">
              <a:defRPr sz="1300">
                <a:solidFill>
                  <a:srgbClr val="FFFFFF"/>
                </a:solidFill>
              </a:defRPr>
            </a:pPr>
          </a:p>
        </p:txBody>
      </p:sp>
      <p:sp>
        <p:nvSpPr>
          <p:cNvPr id="611" name="Rectangle 6"/>
          <p:cNvSpPr/>
          <p:nvPr/>
        </p:nvSpPr>
        <p:spPr>
          <a:xfrm>
            <a:off x="1440655" y="4134384"/>
            <a:ext cx="648073" cy="216025"/>
          </a:xfrm>
          <a:prstGeom prst="rect">
            <a:avLst/>
          </a:prstGeom>
          <a:solidFill>
            <a:srgbClr val="FFFFFF">
              <a:alpha val="52999"/>
            </a:srgbClr>
          </a:solidFill>
          <a:ln w="12700">
            <a:miter lim="400000"/>
          </a:ln>
        </p:spPr>
        <p:txBody>
          <a:bodyPr lIns="45719" rIns="45719" anchor="ctr"/>
          <a:lstStyle/>
          <a:p>
            <a:pPr algn="ctr" defTabSz="342900">
              <a:defRPr b="1" sz="1300"/>
            </a:pPr>
          </a:p>
        </p:txBody>
      </p:sp>
      <p:sp>
        <p:nvSpPr>
          <p:cNvPr id="612" name="Rectangle 8"/>
          <p:cNvSpPr txBox="1"/>
          <p:nvPr/>
        </p:nvSpPr>
        <p:spPr>
          <a:xfrm>
            <a:off x="210592" y="1755082"/>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Total life expectancy at birth  by sex over time, 2002-2021</a:t>
            </a:r>
          </a:p>
        </p:txBody>
      </p:sp>
      <p:sp>
        <p:nvSpPr>
          <p:cNvPr id="613" name="TextBox 78"/>
          <p:cNvSpPr txBox="1"/>
          <p:nvPr/>
        </p:nvSpPr>
        <p:spPr>
          <a:xfrm>
            <a:off x="209463" y="984427"/>
            <a:ext cx="874368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Total Life Expectancy (LE)  at birth declined from 65.5 to 62 years (3,5 yrs) </a:t>
            </a:r>
          </a:p>
        </p:txBody>
      </p:sp>
      <p:sp>
        <p:nvSpPr>
          <p:cNvPr id="614" name="Rectangle 23"/>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615" name="TextBox 24"/>
          <p:cNvSpPr txBox="1"/>
          <p:nvPr/>
        </p:nvSpPr>
        <p:spPr>
          <a:xfrm>
            <a:off x="275658" y="1293772"/>
            <a:ext cx="541652" cy="3456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B3A2C7"/>
                </a:solidFill>
              </a:defRPr>
            </a:pPr>
            <a:r>
              <a:t>COVID-19</a:t>
            </a:r>
          </a:p>
          <a:p>
            <a:pPr algn="ctr">
              <a:defRPr b="1" spc="125" sz="900">
                <a:solidFill>
                  <a:srgbClr val="B3A2C7"/>
                </a:solidFill>
              </a:defRPr>
            </a:pPr>
            <a:r>
              <a:t>IMPACT</a:t>
            </a:r>
          </a:p>
        </p:txBody>
      </p:sp>
      <p:sp>
        <p:nvSpPr>
          <p:cNvPr id="616" name="Rectangle 25"/>
          <p:cNvSpPr txBox="1"/>
          <p:nvPr/>
        </p:nvSpPr>
        <p:spPr>
          <a:xfrm>
            <a:off x="846950" y="1325347"/>
            <a:ext cx="7961085" cy="2483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200">
                <a:solidFill>
                  <a:srgbClr val="FFFFFF"/>
                </a:solidFill>
                <a:latin typeface="Calibri Light"/>
                <a:ea typeface="Calibri Light"/>
                <a:cs typeface="Calibri Light"/>
                <a:sym typeface="Calibri Light"/>
              </a:defRPr>
            </a:lvl1pPr>
          </a:lstStyle>
          <a:p>
            <a:pPr/>
            <a:r>
              <a:t>Decline in Life expectancy is due to the rise in excessive deaths during COVID-19 pandemic </a:t>
            </a:r>
          </a:p>
        </p:txBody>
      </p:sp>
      <p:sp>
        <p:nvSpPr>
          <p:cNvPr id="617" name="Straight Connector 26"/>
          <p:cNvSpPr/>
          <p:nvPr/>
        </p:nvSpPr>
        <p:spPr>
          <a:xfrm>
            <a:off x="824348" y="1297432"/>
            <a:ext cx="1" cy="338934"/>
          </a:xfrm>
          <a:prstGeom prst="line">
            <a:avLst/>
          </a:prstGeom>
          <a:ln>
            <a:solidFill>
              <a:srgbClr val="FFFFFF"/>
            </a:solidFill>
          </a:ln>
        </p:spPr>
        <p:txBody>
          <a:bodyPr lIns="45719" rIns="45719"/>
          <a:lstStyle/>
          <a:p>
            <a:pPr/>
          </a:p>
        </p:txBody>
      </p:sp>
      <p:sp>
        <p:nvSpPr>
          <p:cNvPr id="618" name="Rectangle 18"/>
          <p:cNvSpPr/>
          <p:nvPr/>
        </p:nvSpPr>
        <p:spPr>
          <a:xfrm>
            <a:off x="1329458" y="3471088"/>
            <a:ext cx="2272272" cy="459510"/>
          </a:xfrm>
          <a:prstGeom prst="rect">
            <a:avLst/>
          </a:prstGeom>
          <a:solidFill>
            <a:srgbClr val="FFFFFF"/>
          </a:solidFill>
          <a:ln w="25400">
            <a:solidFill>
              <a:srgbClr val="FFFFFF"/>
            </a:solidFill>
          </a:ln>
        </p:spPr>
        <p:txBody>
          <a:bodyPr lIns="45719" rIns="45719" anchor="ctr"/>
          <a:lstStyle/>
          <a:p>
            <a:pPr algn="ctr" defTabSz="685800">
              <a:defRPr sz="1300">
                <a:solidFill>
                  <a:srgbClr val="FFFFFF"/>
                </a:solidFill>
              </a:defRPr>
            </a:pPr>
          </a:p>
        </p:txBody>
      </p:sp>
      <p:graphicFrame>
        <p:nvGraphicFramePr>
          <p:cNvPr id="619" name="Chart 30"/>
          <p:cNvGraphicFramePr/>
          <p:nvPr/>
        </p:nvGraphicFramePr>
        <p:xfrm>
          <a:off x="781035" y="2070525"/>
          <a:ext cx="7270431" cy="3133407"/>
        </p:xfrm>
        <a:graphic xmlns:a="http://schemas.openxmlformats.org/drawingml/2006/main">
          <a:graphicData uri="http://schemas.openxmlformats.org/drawingml/2006/chart">
            <c:chart xmlns:c="http://schemas.openxmlformats.org/drawingml/2006/chart" r:id="rId2"/>
          </a:graphicData>
        </a:graphic>
      </p:graphicFrame>
      <p:sp>
        <p:nvSpPr>
          <p:cNvPr id="620" name="TextBox 31"/>
          <p:cNvSpPr txBox="1"/>
          <p:nvPr/>
        </p:nvSpPr>
        <p:spPr>
          <a:xfrm>
            <a:off x="4873212" y="2386202"/>
            <a:ext cx="561354" cy="24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000">
                <a:solidFill>
                  <a:srgbClr val="D13557"/>
                </a:solidFill>
                <a:latin typeface="Century Gothic"/>
                <a:ea typeface="Century Gothic"/>
                <a:cs typeface="Century Gothic"/>
                <a:sym typeface="Century Gothic"/>
              </a:defRPr>
            </a:lvl1pPr>
          </a:lstStyle>
          <a:p>
            <a:pPr/>
            <a:r>
              <a:t>Female</a:t>
            </a:r>
          </a:p>
        </p:txBody>
      </p:sp>
      <p:sp>
        <p:nvSpPr>
          <p:cNvPr id="621" name="TextBox 32"/>
          <p:cNvSpPr txBox="1"/>
          <p:nvPr/>
        </p:nvSpPr>
        <p:spPr>
          <a:xfrm>
            <a:off x="5029504" y="3220716"/>
            <a:ext cx="414014" cy="24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1000">
                <a:solidFill>
                  <a:srgbClr val="226CB1"/>
                </a:solidFill>
                <a:latin typeface="Century Gothic"/>
                <a:ea typeface="Century Gothic"/>
                <a:cs typeface="Century Gothic"/>
                <a:sym typeface="Century Gothic"/>
              </a:defRPr>
            </a:lvl1pPr>
          </a:lstStyle>
          <a:p>
            <a:pPr/>
            <a:r>
              <a:t>Male</a:t>
            </a:r>
          </a:p>
        </p:txBody>
      </p:sp>
      <p:sp>
        <p:nvSpPr>
          <p:cNvPr id="622" name="TextBox 33"/>
          <p:cNvSpPr txBox="1"/>
          <p:nvPr/>
        </p:nvSpPr>
        <p:spPr>
          <a:xfrm>
            <a:off x="8127595" y="2874215"/>
            <a:ext cx="362432"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b="1" sz="900">
                <a:solidFill>
                  <a:srgbClr val="A6A6A6"/>
                </a:solidFill>
                <a:latin typeface="Century Gothic"/>
                <a:ea typeface="Century Gothic"/>
                <a:cs typeface="Century Gothic"/>
                <a:sym typeface="Century Gothic"/>
              </a:defRPr>
            </a:lvl1pPr>
          </a:lstStyle>
          <a:p>
            <a:pPr/>
            <a:r>
              <a:t>Total</a:t>
            </a:r>
          </a:p>
        </p:txBody>
      </p:sp>
      <p:sp>
        <p:nvSpPr>
          <p:cNvPr id="623" name="TextBox 16"/>
          <p:cNvSpPr txBox="1"/>
          <p:nvPr/>
        </p:nvSpPr>
        <p:spPr>
          <a:xfrm>
            <a:off x="1749335" y="4207105"/>
            <a:ext cx="1615693" cy="6250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900"/>
            </a:lvl1pPr>
          </a:lstStyle>
          <a:p>
            <a:pPr/>
            <a:r>
              <a:t>The decline in Life Expectancy between 2002 and 2006 can be attributed to the impact of HIV and AIDS</a:t>
            </a:r>
          </a:p>
        </p:txBody>
      </p:sp>
      <p:sp>
        <p:nvSpPr>
          <p:cNvPr id="624" name="Rectangle 1"/>
          <p:cNvSpPr txBox="1"/>
          <p:nvPr/>
        </p:nvSpPr>
        <p:spPr>
          <a:xfrm>
            <a:off x="5274944" y="4035040"/>
            <a:ext cx="2066574" cy="4853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defRPr sz="900"/>
            </a:pPr>
            <a:r>
              <a:t>The decline in LE at birth in 2021 reflects the impact of a sudden epidemic such as COVID-19 </a:t>
            </a:r>
            <a:r>
              <a:rPr>
                <a:solidFill>
                  <a:srgbClr val="0D0D0D"/>
                </a:solidFill>
              </a:rPr>
              <a:t>on mortality. </a:t>
            </a:r>
          </a:p>
        </p:txBody>
      </p:sp>
      <p:sp>
        <p:nvSpPr>
          <p:cNvPr id="625" name="Connector: Elbow 3"/>
          <p:cNvSpPr/>
          <p:nvPr/>
        </p:nvSpPr>
        <p:spPr>
          <a:xfrm flipH="1" flipV="1" rot="5400000">
            <a:off x="7084411" y="3620280"/>
            <a:ext cx="1086102" cy="37415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87" y="0"/>
                </a:lnTo>
                <a:lnTo>
                  <a:pt x="287" y="21600"/>
                </a:lnTo>
                <a:lnTo>
                  <a:pt x="21600" y="21600"/>
                </a:lnTo>
              </a:path>
            </a:pathLst>
          </a:custGeom>
          <a:ln w="34925">
            <a:solidFill>
              <a:srgbClr val="953735"/>
            </a:solidFill>
            <a:prstDash val="sysDot"/>
            <a:tailEnd type="triangle"/>
          </a:ln>
        </p:spPr>
        <p:txBody>
          <a:bodyPr lIns="45719" rIns="45719" anchor="ctr"/>
          <a:lstStyle/>
          <a:p>
            <a:pPr/>
          </a:p>
        </p:txBody>
      </p:sp>
      <p:sp>
        <p:nvSpPr>
          <p:cNvPr id="626" name="TextBox 2"/>
          <p:cNvSpPr txBox="1"/>
          <p:nvPr/>
        </p:nvSpPr>
        <p:spPr>
          <a:xfrm>
            <a:off x="7587807" y="2347042"/>
            <a:ext cx="413505" cy="19601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800">
                <a:solidFill>
                  <a:srgbClr val="E45C5B"/>
                </a:solidFill>
              </a:defRPr>
            </a:lvl1pPr>
          </a:lstStyle>
          <a:p>
            <a:pPr/>
            <a:r>
              <a:t>(3,8yrs)</a:t>
            </a:r>
          </a:p>
        </p:txBody>
      </p:sp>
      <p:sp>
        <p:nvSpPr>
          <p:cNvPr id="627" name="TextBox 27"/>
          <p:cNvSpPr txBox="1"/>
          <p:nvPr/>
        </p:nvSpPr>
        <p:spPr>
          <a:xfrm>
            <a:off x="7284770" y="3068100"/>
            <a:ext cx="413505" cy="19601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800">
                <a:solidFill>
                  <a:srgbClr val="00407D"/>
                </a:solidFill>
              </a:defRPr>
            </a:lvl1pPr>
          </a:lstStyle>
          <a:p>
            <a:pPr/>
            <a:r>
              <a:t>(3,1yrs)</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29" name="Chart 17"/>
          <p:cNvGraphicFramePr/>
          <p:nvPr/>
        </p:nvGraphicFramePr>
        <p:xfrm>
          <a:off x="1338607" y="2217831"/>
          <a:ext cx="6301712" cy="3535626"/>
        </p:xfrm>
        <a:graphic xmlns:a="http://schemas.openxmlformats.org/drawingml/2006/main">
          <a:graphicData uri="http://schemas.openxmlformats.org/drawingml/2006/chart">
            <c:chart xmlns:c="http://schemas.openxmlformats.org/drawingml/2006/chart" r:id="rId2"/>
          </a:graphicData>
        </a:graphic>
      </p:graphicFrame>
      <p:sp>
        <p:nvSpPr>
          <p:cNvPr id="630" name="TextBox 3"/>
          <p:cNvSpPr txBox="1"/>
          <p:nvPr/>
        </p:nvSpPr>
        <p:spPr>
          <a:xfrm>
            <a:off x="7183745" y="3843254"/>
            <a:ext cx="328934" cy="12652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17375E"/>
                </a:solidFill>
                <a:latin typeface="Calibri Light"/>
                <a:ea typeface="Calibri Light"/>
                <a:cs typeface="Calibri Light"/>
                <a:sym typeface="Calibri Light"/>
              </a:defRPr>
            </a:lvl1pPr>
          </a:lstStyle>
          <a:p>
            <a:pPr/>
            <a:r>
              <a:t>64,9</a:t>
            </a:r>
          </a:p>
        </p:txBody>
      </p:sp>
      <p:sp>
        <p:nvSpPr>
          <p:cNvPr id="631" name="TextBox 4"/>
          <p:cNvSpPr txBox="1"/>
          <p:nvPr/>
        </p:nvSpPr>
        <p:spPr>
          <a:xfrm>
            <a:off x="1705489" y="4145516"/>
            <a:ext cx="328933"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61,4</a:t>
            </a:r>
          </a:p>
        </p:txBody>
      </p:sp>
      <p:sp>
        <p:nvSpPr>
          <p:cNvPr id="632" name="TextBox 9"/>
          <p:cNvSpPr txBox="1"/>
          <p:nvPr/>
        </p:nvSpPr>
        <p:spPr>
          <a:xfrm>
            <a:off x="2376468" y="3963419"/>
            <a:ext cx="328934" cy="22251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63,6</a:t>
            </a:r>
          </a:p>
        </p:txBody>
      </p:sp>
      <p:sp>
        <p:nvSpPr>
          <p:cNvPr id="633" name="TextBox 10"/>
          <p:cNvSpPr txBox="1"/>
          <p:nvPr/>
        </p:nvSpPr>
        <p:spPr>
          <a:xfrm>
            <a:off x="3052992" y="3881797"/>
            <a:ext cx="328933"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64,3</a:t>
            </a:r>
          </a:p>
        </p:txBody>
      </p:sp>
      <p:sp>
        <p:nvSpPr>
          <p:cNvPr id="634" name="TextBox 11"/>
          <p:cNvSpPr txBox="1"/>
          <p:nvPr/>
        </p:nvSpPr>
        <p:spPr>
          <a:xfrm>
            <a:off x="3776971" y="3881797"/>
            <a:ext cx="328934"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64,2</a:t>
            </a:r>
          </a:p>
        </p:txBody>
      </p:sp>
      <p:sp>
        <p:nvSpPr>
          <p:cNvPr id="635" name="TextBox 13"/>
          <p:cNvSpPr txBox="1"/>
          <p:nvPr/>
        </p:nvSpPr>
        <p:spPr>
          <a:xfrm>
            <a:off x="5142030" y="3717381"/>
            <a:ext cx="328934"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66,0</a:t>
            </a:r>
          </a:p>
        </p:txBody>
      </p:sp>
      <p:sp>
        <p:nvSpPr>
          <p:cNvPr id="636" name="TextBox 15"/>
          <p:cNvSpPr txBox="1"/>
          <p:nvPr/>
        </p:nvSpPr>
        <p:spPr>
          <a:xfrm>
            <a:off x="4447950" y="3816498"/>
            <a:ext cx="328934"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65,0</a:t>
            </a:r>
          </a:p>
        </p:txBody>
      </p:sp>
      <p:sp>
        <p:nvSpPr>
          <p:cNvPr id="637" name="TextBox 16"/>
          <p:cNvSpPr txBox="1"/>
          <p:nvPr/>
        </p:nvSpPr>
        <p:spPr>
          <a:xfrm>
            <a:off x="5814132" y="3696987"/>
            <a:ext cx="328933"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66,5</a:t>
            </a:r>
          </a:p>
        </p:txBody>
      </p:sp>
      <p:sp>
        <p:nvSpPr>
          <p:cNvPr id="638" name="TextBox 17"/>
          <p:cNvSpPr txBox="1"/>
          <p:nvPr/>
        </p:nvSpPr>
        <p:spPr>
          <a:xfrm>
            <a:off x="6494748" y="3572705"/>
            <a:ext cx="328933"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67,7</a:t>
            </a:r>
          </a:p>
        </p:txBody>
      </p:sp>
      <p:sp>
        <p:nvSpPr>
          <p:cNvPr id="639" name="TextBox 12"/>
          <p:cNvSpPr txBox="1"/>
          <p:nvPr/>
        </p:nvSpPr>
        <p:spPr>
          <a:xfrm>
            <a:off x="7205526" y="3334431"/>
            <a:ext cx="328934"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D24061"/>
                </a:solidFill>
                <a:latin typeface="Calibri Light"/>
                <a:ea typeface="Calibri Light"/>
                <a:cs typeface="Calibri Light"/>
                <a:sym typeface="Calibri Light"/>
              </a:defRPr>
            </a:lvl1pPr>
          </a:lstStyle>
          <a:p>
            <a:pPr/>
            <a:r>
              <a:t>70,3</a:t>
            </a:r>
          </a:p>
        </p:txBody>
      </p:sp>
      <p:sp>
        <p:nvSpPr>
          <p:cNvPr id="640" name="TextBox 14"/>
          <p:cNvSpPr txBox="1"/>
          <p:nvPr/>
        </p:nvSpPr>
        <p:spPr>
          <a:xfrm>
            <a:off x="5813142" y="4186538"/>
            <a:ext cx="328934" cy="2225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00407D"/>
                </a:solidFill>
                <a:latin typeface="Calibri Light"/>
                <a:ea typeface="Calibri Light"/>
                <a:cs typeface="Calibri Light"/>
                <a:sym typeface="Calibri Light"/>
              </a:defRPr>
            </a:lvl1pPr>
          </a:lstStyle>
          <a:p>
            <a:pPr/>
            <a:r>
              <a:t>61,2</a:t>
            </a:r>
          </a:p>
        </p:txBody>
      </p:sp>
      <p:grpSp>
        <p:nvGrpSpPr>
          <p:cNvPr id="643" name="Group 30"/>
          <p:cNvGrpSpPr/>
          <p:nvPr/>
        </p:nvGrpSpPr>
        <p:grpSpPr>
          <a:xfrm>
            <a:off x="1765227" y="3261900"/>
            <a:ext cx="5507074" cy="812763"/>
            <a:chOff x="0" y="0"/>
            <a:chExt cx="5507074" cy="812762"/>
          </a:xfrm>
        </p:grpSpPr>
        <p:sp>
          <p:nvSpPr>
            <p:cNvPr id="641" name="Straight Connector 19"/>
            <p:cNvSpPr/>
            <p:nvPr/>
          </p:nvSpPr>
          <p:spPr>
            <a:xfrm flipV="1">
              <a:off x="-1" y="0"/>
              <a:ext cx="15031" cy="812763"/>
            </a:xfrm>
            <a:prstGeom prst="line">
              <a:avLst/>
            </a:prstGeom>
            <a:noFill/>
            <a:ln w="9525" cap="flat">
              <a:solidFill>
                <a:srgbClr val="D99694"/>
              </a:solidFill>
              <a:prstDash val="dash"/>
              <a:round/>
            </a:ln>
            <a:effectLst/>
          </p:spPr>
          <p:txBody>
            <a:bodyPr wrap="square" lIns="45719" tIns="45719" rIns="45719" bIns="45719" numCol="1" anchor="t">
              <a:noAutofit/>
            </a:bodyPr>
            <a:lstStyle/>
            <a:p>
              <a:pPr/>
            </a:p>
          </p:txBody>
        </p:sp>
        <p:sp>
          <p:nvSpPr>
            <p:cNvPr id="642" name="Straight Connector 23"/>
            <p:cNvSpPr/>
            <p:nvPr/>
          </p:nvSpPr>
          <p:spPr>
            <a:xfrm>
              <a:off x="15029" y="-1"/>
              <a:ext cx="5492046" cy="1"/>
            </a:xfrm>
            <a:prstGeom prst="line">
              <a:avLst/>
            </a:prstGeom>
            <a:noFill/>
            <a:ln w="9525" cap="flat">
              <a:solidFill>
                <a:srgbClr val="D99694"/>
              </a:solidFill>
              <a:prstDash val="dash"/>
              <a:round/>
            </a:ln>
            <a:effectLst/>
          </p:spPr>
          <p:txBody>
            <a:bodyPr wrap="square" lIns="45719" tIns="45719" rIns="45719" bIns="45719" numCol="1" anchor="t">
              <a:noAutofit/>
            </a:bodyPr>
            <a:lstStyle/>
            <a:p>
              <a:pPr/>
            </a:p>
          </p:txBody>
        </p:sp>
      </p:grpSp>
      <p:sp>
        <p:nvSpPr>
          <p:cNvPr id="644" name="TextBox 34"/>
          <p:cNvSpPr txBox="1"/>
          <p:nvPr/>
        </p:nvSpPr>
        <p:spPr>
          <a:xfrm>
            <a:off x="1219521" y="4104332"/>
            <a:ext cx="424190" cy="205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700">
                <a:solidFill>
                  <a:srgbClr val="D24061"/>
                </a:solidFill>
                <a:latin typeface="Century Gothic"/>
                <a:ea typeface="Century Gothic"/>
                <a:cs typeface="Century Gothic"/>
                <a:sym typeface="Century Gothic"/>
              </a:defRPr>
            </a:lvl1pPr>
          </a:lstStyle>
          <a:p>
            <a:pPr/>
            <a:r>
              <a:t>Female</a:t>
            </a:r>
          </a:p>
        </p:txBody>
      </p:sp>
      <p:sp>
        <p:nvSpPr>
          <p:cNvPr id="645" name="TextBox 35"/>
          <p:cNvSpPr txBox="1"/>
          <p:nvPr/>
        </p:nvSpPr>
        <p:spPr>
          <a:xfrm>
            <a:off x="1238379" y="4674935"/>
            <a:ext cx="321052" cy="205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700">
                <a:solidFill>
                  <a:srgbClr val="2B72B5"/>
                </a:solidFill>
                <a:latin typeface="Century Gothic"/>
                <a:ea typeface="Century Gothic"/>
                <a:cs typeface="Century Gothic"/>
                <a:sym typeface="Century Gothic"/>
              </a:defRPr>
            </a:lvl1pPr>
          </a:lstStyle>
          <a:p>
            <a:pPr/>
            <a:r>
              <a:t>Male</a:t>
            </a:r>
          </a:p>
        </p:txBody>
      </p:sp>
      <p:sp>
        <p:nvSpPr>
          <p:cNvPr id="646" name="TextBox 31"/>
          <p:cNvSpPr txBox="1"/>
          <p:nvPr/>
        </p:nvSpPr>
        <p:spPr>
          <a:xfrm>
            <a:off x="3276375" y="3123758"/>
            <a:ext cx="2889057" cy="3200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sz="1500">
                <a:solidFill>
                  <a:srgbClr val="E45C5B"/>
                </a:solidFill>
                <a:latin typeface="Century Gothic"/>
                <a:ea typeface="Century Gothic"/>
                <a:cs typeface="Century Gothic"/>
                <a:sym typeface="Century Gothic"/>
              </a:defRPr>
            </a:pPr>
            <a:r>
              <a:t>9</a:t>
            </a:r>
            <a:r>
              <a:rPr b="0" sz="1000">
                <a:solidFill>
                  <a:srgbClr val="595959"/>
                </a:solidFill>
              </a:rPr>
              <a:t> year gap in female LE between FS and WC</a:t>
            </a:r>
          </a:p>
        </p:txBody>
      </p:sp>
      <p:sp>
        <p:nvSpPr>
          <p:cNvPr id="647" name="TextBox 1"/>
          <p:cNvSpPr txBox="1"/>
          <p:nvPr/>
        </p:nvSpPr>
        <p:spPr>
          <a:xfrm>
            <a:off x="1674071" y="4744392"/>
            <a:ext cx="261496" cy="1861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00407D"/>
                </a:solidFill>
                <a:latin typeface="Calibri Light"/>
                <a:ea typeface="Calibri Light"/>
                <a:cs typeface="Calibri Light"/>
                <a:sym typeface="Calibri Light"/>
              </a:defRPr>
            </a:lvl1pPr>
          </a:lstStyle>
          <a:p>
            <a:pPr/>
            <a:r>
              <a:t>55,5</a:t>
            </a:r>
          </a:p>
        </p:txBody>
      </p:sp>
      <p:sp>
        <p:nvSpPr>
          <p:cNvPr id="648" name="TextBox 1"/>
          <p:cNvSpPr txBox="1"/>
          <p:nvPr/>
        </p:nvSpPr>
        <p:spPr>
          <a:xfrm>
            <a:off x="2376498" y="4538064"/>
            <a:ext cx="261495" cy="1861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00407D"/>
                </a:solidFill>
                <a:latin typeface="Calibri Light"/>
                <a:ea typeface="Calibri Light"/>
                <a:cs typeface="Calibri Light"/>
                <a:sym typeface="Calibri Light"/>
              </a:defRPr>
            </a:lvl1pPr>
          </a:lstStyle>
          <a:p>
            <a:pPr/>
            <a:r>
              <a:t>57,4</a:t>
            </a:r>
          </a:p>
        </p:txBody>
      </p:sp>
      <p:sp>
        <p:nvSpPr>
          <p:cNvPr id="649" name="TextBox 1"/>
          <p:cNvSpPr txBox="1"/>
          <p:nvPr/>
        </p:nvSpPr>
        <p:spPr>
          <a:xfrm>
            <a:off x="3037347" y="4521836"/>
            <a:ext cx="261495" cy="1861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00407D"/>
                </a:solidFill>
                <a:latin typeface="Calibri Light"/>
                <a:ea typeface="Calibri Light"/>
                <a:cs typeface="Calibri Light"/>
                <a:sym typeface="Calibri Light"/>
              </a:defRPr>
            </a:lvl1pPr>
          </a:lstStyle>
          <a:p>
            <a:pPr/>
            <a:r>
              <a:t>57,6</a:t>
            </a:r>
          </a:p>
        </p:txBody>
      </p:sp>
      <p:sp>
        <p:nvSpPr>
          <p:cNvPr id="650" name="TextBox 1"/>
          <p:cNvSpPr txBox="1"/>
          <p:nvPr/>
        </p:nvSpPr>
        <p:spPr>
          <a:xfrm>
            <a:off x="4431410" y="4431758"/>
            <a:ext cx="261496" cy="1861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00407D"/>
                </a:solidFill>
                <a:latin typeface="Calibri Light"/>
                <a:ea typeface="Calibri Light"/>
                <a:cs typeface="Calibri Light"/>
                <a:sym typeface="Calibri Light"/>
              </a:defRPr>
            </a:lvl1pPr>
          </a:lstStyle>
          <a:p>
            <a:pPr/>
            <a:r>
              <a:t>58,7</a:t>
            </a:r>
          </a:p>
        </p:txBody>
      </p:sp>
      <p:sp>
        <p:nvSpPr>
          <p:cNvPr id="651" name="TextBox 1"/>
          <p:cNvSpPr txBox="1"/>
          <p:nvPr/>
        </p:nvSpPr>
        <p:spPr>
          <a:xfrm>
            <a:off x="5107430" y="4228922"/>
            <a:ext cx="261496" cy="1861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00407D"/>
                </a:solidFill>
                <a:latin typeface="Calibri Light"/>
                <a:ea typeface="Calibri Light"/>
                <a:cs typeface="Calibri Light"/>
                <a:sym typeface="Calibri Light"/>
              </a:defRPr>
            </a:lvl1pPr>
          </a:lstStyle>
          <a:p>
            <a:pPr/>
            <a:r>
              <a:t>60,8</a:t>
            </a:r>
          </a:p>
        </p:txBody>
      </p:sp>
      <p:sp>
        <p:nvSpPr>
          <p:cNvPr id="652" name="TextBox 1"/>
          <p:cNvSpPr txBox="1"/>
          <p:nvPr/>
        </p:nvSpPr>
        <p:spPr>
          <a:xfrm>
            <a:off x="6514244" y="4005126"/>
            <a:ext cx="261496" cy="1861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00407D"/>
                </a:solidFill>
                <a:latin typeface="Calibri Light"/>
                <a:ea typeface="Calibri Light"/>
                <a:cs typeface="Calibri Light"/>
                <a:sym typeface="Calibri Light"/>
              </a:defRPr>
            </a:lvl1pPr>
          </a:lstStyle>
          <a:p>
            <a:pPr/>
            <a:r>
              <a:t>63,1</a:t>
            </a:r>
          </a:p>
        </p:txBody>
      </p:sp>
      <p:sp>
        <p:nvSpPr>
          <p:cNvPr id="653" name="TextBox 1"/>
          <p:cNvSpPr txBox="1"/>
          <p:nvPr/>
        </p:nvSpPr>
        <p:spPr>
          <a:xfrm>
            <a:off x="3755390" y="4521836"/>
            <a:ext cx="261495" cy="1861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700">
                <a:solidFill>
                  <a:srgbClr val="00407D"/>
                </a:solidFill>
                <a:latin typeface="Calibri Light"/>
                <a:ea typeface="Calibri Light"/>
                <a:cs typeface="Calibri Light"/>
                <a:sym typeface="Calibri Light"/>
              </a:defRPr>
            </a:lvl1pPr>
          </a:lstStyle>
          <a:p>
            <a:pPr/>
            <a:r>
              <a:t>57,7</a:t>
            </a:r>
          </a:p>
        </p:txBody>
      </p:sp>
      <p:sp>
        <p:nvSpPr>
          <p:cNvPr id="654" name="Rectangle 18"/>
          <p:cNvSpPr txBox="1"/>
          <p:nvPr/>
        </p:nvSpPr>
        <p:spPr>
          <a:xfrm>
            <a:off x="4462124" y="4927477"/>
            <a:ext cx="4480561" cy="18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00">
                <a:latin typeface="Century Gothic"/>
                <a:ea typeface="Century Gothic"/>
                <a:cs typeface="Century Gothic"/>
                <a:sym typeface="Century Gothic"/>
              </a:defRPr>
            </a:lvl1pPr>
          </a:lstStyle>
          <a:p>
            <a:pPr/>
            <a:r>
              <a:t>*</a:t>
            </a:r>
          </a:p>
        </p:txBody>
      </p:sp>
      <p:sp>
        <p:nvSpPr>
          <p:cNvPr id="655" name="Rectangle 22"/>
          <p:cNvSpPr txBox="1"/>
          <p:nvPr/>
        </p:nvSpPr>
        <p:spPr>
          <a:xfrm>
            <a:off x="210592" y="1755082"/>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Life Expectancy by province 2016 -2021</a:t>
            </a:r>
          </a:p>
        </p:txBody>
      </p:sp>
      <p:sp>
        <p:nvSpPr>
          <p:cNvPr id="656" name="TextBox 78"/>
          <p:cNvSpPr txBox="1"/>
          <p:nvPr/>
        </p:nvSpPr>
        <p:spPr>
          <a:xfrm>
            <a:off x="209463" y="984427"/>
            <a:ext cx="874368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Free State has a significantly lower life expectancy than the SA average </a:t>
            </a:r>
          </a:p>
        </p:txBody>
      </p:sp>
      <p:sp>
        <p:nvSpPr>
          <p:cNvPr id="657" name="Rectangle 25"/>
          <p:cNvSpPr/>
          <p:nvPr/>
        </p:nvSpPr>
        <p:spPr>
          <a:xfrm>
            <a:off x="229938" y="1304304"/>
            <a:ext cx="8702731" cy="306075"/>
          </a:xfrm>
          <a:prstGeom prst="rect">
            <a:avLst/>
          </a:prstGeom>
          <a:solidFill>
            <a:srgbClr val="595959"/>
          </a:solidFill>
          <a:ln w="25400">
            <a:solidFill>
              <a:srgbClr val="3A5E8A"/>
            </a:solidFill>
          </a:ln>
        </p:spPr>
        <p:txBody>
          <a:bodyPr lIns="45719" rIns="45719" anchor="ctr"/>
          <a:lstStyle/>
          <a:p>
            <a:pPr algn="ctr">
              <a:defRPr sz="1300">
                <a:solidFill>
                  <a:srgbClr val="FFFFFF"/>
                </a:solidFill>
              </a:defRPr>
            </a:pPr>
          </a:p>
        </p:txBody>
      </p:sp>
      <p:sp>
        <p:nvSpPr>
          <p:cNvPr id="658" name="TextBox 26"/>
          <p:cNvSpPr txBox="1"/>
          <p:nvPr/>
        </p:nvSpPr>
        <p:spPr>
          <a:xfrm>
            <a:off x="257050" y="1290116"/>
            <a:ext cx="59682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B3A2C7"/>
                </a:solidFill>
              </a:defRPr>
            </a:pPr>
            <a:r>
              <a:t>COVID-19</a:t>
            </a:r>
          </a:p>
          <a:p>
            <a:pPr algn="ctr">
              <a:defRPr b="1" spc="125" sz="900">
                <a:solidFill>
                  <a:srgbClr val="B3A2C7"/>
                </a:solidFill>
              </a:defRPr>
            </a:pPr>
            <a:r>
              <a:t>IMPACT</a:t>
            </a:r>
          </a:p>
        </p:txBody>
      </p:sp>
      <p:sp>
        <p:nvSpPr>
          <p:cNvPr id="659" name="Rectangle 41"/>
          <p:cNvSpPr txBox="1"/>
          <p:nvPr/>
        </p:nvSpPr>
        <p:spPr>
          <a:xfrm>
            <a:off x="839044" y="1296938"/>
            <a:ext cx="7961085" cy="3456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900">
                <a:solidFill>
                  <a:srgbClr val="FFFFFF"/>
                </a:solidFill>
                <a:latin typeface="Calibri Light"/>
                <a:ea typeface="Calibri Light"/>
                <a:cs typeface="Calibri Light"/>
                <a:sym typeface="Calibri Light"/>
              </a:defRPr>
            </a:lvl1pPr>
          </a:lstStyle>
          <a:p>
            <a:pPr/>
            <a:r>
              <a:t>The impact of COVID-19 deaths occurring since March 2020 have been incorporated into the provincial estimation and slowed down the improvement in LE over the 5-year period</a:t>
            </a:r>
          </a:p>
        </p:txBody>
      </p:sp>
      <p:sp>
        <p:nvSpPr>
          <p:cNvPr id="660" name="Straight Connector 42"/>
          <p:cNvSpPr/>
          <p:nvPr/>
        </p:nvSpPr>
        <p:spPr>
          <a:xfrm>
            <a:off x="824348" y="1297432"/>
            <a:ext cx="1" cy="338934"/>
          </a:xfrm>
          <a:prstGeom prst="line">
            <a:avLst/>
          </a:prstGeom>
          <a:ln>
            <a:solidFill>
              <a:srgbClr val="FFFFFF"/>
            </a:solidFill>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Rectangle 4"/>
          <p:cNvSpPr/>
          <p:nvPr/>
        </p:nvSpPr>
        <p:spPr>
          <a:xfrm>
            <a:off x="1665691" y="4980278"/>
            <a:ext cx="648073" cy="216025"/>
          </a:xfrm>
          <a:prstGeom prst="rect">
            <a:avLst/>
          </a:prstGeom>
          <a:solidFill>
            <a:srgbClr val="FFFFFF">
              <a:alpha val="86000"/>
            </a:srgbClr>
          </a:solidFill>
          <a:ln w="12700">
            <a:miter lim="400000"/>
          </a:ln>
        </p:spPr>
        <p:txBody>
          <a:bodyPr lIns="45719" rIns="45719" anchor="ctr"/>
          <a:lstStyle/>
          <a:p>
            <a:pPr algn="ctr" defTabSz="342900">
              <a:defRPr sz="1300">
                <a:solidFill>
                  <a:srgbClr val="FFFFFF"/>
                </a:solidFill>
              </a:defRPr>
            </a:pPr>
          </a:p>
        </p:txBody>
      </p:sp>
      <p:sp>
        <p:nvSpPr>
          <p:cNvPr id="663" name="Rectangle 5"/>
          <p:cNvSpPr/>
          <p:nvPr/>
        </p:nvSpPr>
        <p:spPr>
          <a:xfrm>
            <a:off x="1730692" y="4550276"/>
            <a:ext cx="648074" cy="216025"/>
          </a:xfrm>
          <a:prstGeom prst="rect">
            <a:avLst/>
          </a:prstGeom>
          <a:solidFill>
            <a:srgbClr val="FFFFFF">
              <a:alpha val="62000"/>
            </a:srgbClr>
          </a:solidFill>
          <a:ln w="12700">
            <a:miter lim="400000"/>
          </a:ln>
        </p:spPr>
        <p:txBody>
          <a:bodyPr lIns="45719" rIns="45719" anchor="ctr"/>
          <a:lstStyle/>
          <a:p>
            <a:pPr algn="ctr" defTabSz="342900">
              <a:defRPr sz="1300">
                <a:solidFill>
                  <a:srgbClr val="FFFFFF"/>
                </a:solidFill>
              </a:defRPr>
            </a:pPr>
          </a:p>
        </p:txBody>
      </p:sp>
      <p:sp>
        <p:nvSpPr>
          <p:cNvPr id="664" name="Rectangle 6"/>
          <p:cNvSpPr/>
          <p:nvPr/>
        </p:nvSpPr>
        <p:spPr>
          <a:xfrm>
            <a:off x="1665691" y="4134384"/>
            <a:ext cx="648073" cy="216025"/>
          </a:xfrm>
          <a:prstGeom prst="rect">
            <a:avLst/>
          </a:prstGeom>
          <a:solidFill>
            <a:srgbClr val="FFFFFF">
              <a:alpha val="52999"/>
            </a:srgbClr>
          </a:solidFill>
          <a:ln w="12700">
            <a:miter lim="400000"/>
          </a:ln>
        </p:spPr>
        <p:txBody>
          <a:bodyPr lIns="45719" rIns="45719" anchor="ctr"/>
          <a:lstStyle/>
          <a:p>
            <a:pPr algn="ctr" defTabSz="342900">
              <a:defRPr b="1" sz="1300"/>
            </a:pPr>
          </a:p>
        </p:txBody>
      </p:sp>
      <p:sp>
        <p:nvSpPr>
          <p:cNvPr id="665" name="Rectangle 8"/>
          <p:cNvSpPr txBox="1"/>
          <p:nvPr/>
        </p:nvSpPr>
        <p:spPr>
          <a:xfrm>
            <a:off x="244625" y="1833916"/>
            <a:ext cx="3542458" cy="2059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IMR and U5MR per 1000 live births over time, 2002-2021</a:t>
            </a:r>
          </a:p>
        </p:txBody>
      </p:sp>
      <p:sp>
        <p:nvSpPr>
          <p:cNvPr id="666" name="Rectangle 17"/>
          <p:cNvSpPr txBox="1"/>
          <p:nvPr/>
        </p:nvSpPr>
        <p:spPr>
          <a:xfrm>
            <a:off x="2594495" y="2939562"/>
            <a:ext cx="826329"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342900">
              <a:defRPr b="1">
                <a:solidFill>
                  <a:srgbClr val="FFFFFF"/>
                </a:solidFill>
              </a:defRPr>
            </a:lvl1pPr>
          </a:lstStyle>
          <a:p>
            <a:pPr/>
            <a:r>
              <a:t>59,54M</a:t>
            </a:r>
          </a:p>
        </p:txBody>
      </p:sp>
      <p:sp>
        <p:nvSpPr>
          <p:cNvPr id="667" name="TextBox 19"/>
          <p:cNvSpPr txBox="1"/>
          <p:nvPr/>
        </p:nvSpPr>
        <p:spPr>
          <a:xfrm>
            <a:off x="2520498" y="4741019"/>
            <a:ext cx="98868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b="1">
                <a:solidFill>
                  <a:srgbClr val="FFFFFF"/>
                </a:solidFill>
              </a:defRPr>
            </a:lvl1pPr>
          </a:lstStyle>
          <a:p>
            <a:pPr/>
            <a:r>
              <a:t>SA 2020</a:t>
            </a:r>
          </a:p>
        </p:txBody>
      </p:sp>
      <p:sp>
        <p:nvSpPr>
          <p:cNvPr id="668" name="TextBox 20"/>
          <p:cNvSpPr txBox="1"/>
          <p:nvPr/>
        </p:nvSpPr>
        <p:spPr>
          <a:xfrm>
            <a:off x="6861578" y="4741019"/>
            <a:ext cx="988681"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b="1">
                <a:solidFill>
                  <a:srgbClr val="FFFFFF"/>
                </a:solidFill>
              </a:defRPr>
            </a:lvl1pPr>
          </a:lstStyle>
          <a:p>
            <a:pPr/>
            <a:r>
              <a:t>SA 2021</a:t>
            </a:r>
          </a:p>
        </p:txBody>
      </p:sp>
      <p:sp>
        <p:nvSpPr>
          <p:cNvPr id="669" name="TextBox 78"/>
          <p:cNvSpPr txBox="1"/>
          <p:nvPr/>
        </p:nvSpPr>
        <p:spPr>
          <a:xfrm>
            <a:off x="209463" y="984427"/>
            <a:ext cx="874368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Infant mortality rate has declined over time to 24.1 in 2021.</a:t>
            </a:r>
          </a:p>
        </p:txBody>
      </p:sp>
      <p:sp>
        <p:nvSpPr>
          <p:cNvPr id="670" name="Rectangle 23"/>
          <p:cNvSpPr/>
          <p:nvPr/>
        </p:nvSpPr>
        <p:spPr>
          <a:xfrm>
            <a:off x="229938" y="1304304"/>
            <a:ext cx="8702731" cy="306075"/>
          </a:xfrm>
          <a:prstGeom prst="rect">
            <a:avLst/>
          </a:prstGeom>
          <a:solidFill>
            <a:srgbClr val="595959"/>
          </a:solidFill>
          <a:ln w="25400">
            <a:solidFill>
              <a:srgbClr val="3A5E8A"/>
            </a:solidFill>
          </a:ln>
        </p:spPr>
        <p:txBody>
          <a:bodyPr lIns="45719" rIns="45719" anchor="ctr"/>
          <a:lstStyle/>
          <a:p>
            <a:pPr algn="ctr">
              <a:defRPr sz="1300">
                <a:solidFill>
                  <a:srgbClr val="FFFFFF"/>
                </a:solidFill>
              </a:defRPr>
            </a:pPr>
          </a:p>
        </p:txBody>
      </p:sp>
      <p:sp>
        <p:nvSpPr>
          <p:cNvPr id="671" name="TextBox 24"/>
          <p:cNvSpPr txBox="1"/>
          <p:nvPr/>
        </p:nvSpPr>
        <p:spPr>
          <a:xfrm>
            <a:off x="257051" y="1290116"/>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B3A2C7"/>
                </a:solidFill>
              </a:defRPr>
            </a:pPr>
            <a:r>
              <a:t>COVID-19</a:t>
            </a:r>
          </a:p>
          <a:p>
            <a:pPr algn="ctr">
              <a:defRPr b="1" spc="125" sz="900">
                <a:solidFill>
                  <a:srgbClr val="B3A2C7"/>
                </a:solidFill>
              </a:defRPr>
            </a:pPr>
            <a:r>
              <a:t>IMPACT</a:t>
            </a:r>
          </a:p>
        </p:txBody>
      </p:sp>
      <p:sp>
        <p:nvSpPr>
          <p:cNvPr id="672" name="Rectangle 25"/>
          <p:cNvSpPr txBox="1"/>
          <p:nvPr/>
        </p:nvSpPr>
        <p:spPr>
          <a:xfrm>
            <a:off x="870068" y="1336509"/>
            <a:ext cx="7961085" cy="2285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latin typeface="Calibri Light"/>
                <a:ea typeface="Calibri Light"/>
                <a:cs typeface="Calibri Light"/>
                <a:sym typeface="Calibri Light"/>
              </a:defRPr>
            </a:lvl1pPr>
          </a:lstStyle>
          <a:p>
            <a:pPr/>
            <a:r>
              <a:t>The child sparing pattern of COVID-19, has thus far made no significant impact on child mortality levels in the country</a:t>
            </a:r>
          </a:p>
        </p:txBody>
      </p:sp>
      <p:sp>
        <p:nvSpPr>
          <p:cNvPr id="673" name="Straight Connector 26"/>
          <p:cNvSpPr/>
          <p:nvPr/>
        </p:nvSpPr>
        <p:spPr>
          <a:xfrm>
            <a:off x="824348" y="1297432"/>
            <a:ext cx="1" cy="338934"/>
          </a:xfrm>
          <a:prstGeom prst="line">
            <a:avLst/>
          </a:prstGeom>
          <a:ln>
            <a:solidFill>
              <a:srgbClr val="FFFFFF"/>
            </a:solidFill>
          </a:ln>
        </p:spPr>
        <p:txBody>
          <a:bodyPr lIns="45719" rIns="45719"/>
          <a:lstStyle/>
          <a:p>
            <a:pPr/>
          </a:p>
        </p:txBody>
      </p:sp>
      <p:graphicFrame>
        <p:nvGraphicFramePr>
          <p:cNvPr id="674" name="Chart 18"/>
          <p:cNvGraphicFramePr/>
          <p:nvPr/>
        </p:nvGraphicFramePr>
        <p:xfrm>
          <a:off x="445952" y="2078860"/>
          <a:ext cx="7688929" cy="3129309"/>
        </p:xfrm>
        <a:graphic xmlns:a="http://schemas.openxmlformats.org/drawingml/2006/main">
          <a:graphicData uri="http://schemas.openxmlformats.org/drawingml/2006/chart">
            <c:chart xmlns:c="http://schemas.openxmlformats.org/drawingml/2006/chart" r:id="rId2"/>
          </a:graphicData>
        </a:graphic>
      </p:graphicFrame>
      <p:sp>
        <p:nvSpPr>
          <p:cNvPr id="675" name="TextBox 30"/>
          <p:cNvSpPr txBox="1"/>
          <p:nvPr/>
        </p:nvSpPr>
        <p:spPr>
          <a:xfrm>
            <a:off x="5697528" y="3532068"/>
            <a:ext cx="1020365" cy="22851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FF6600"/>
                </a:solidFill>
                <a:latin typeface="Calibri Light"/>
                <a:ea typeface="Calibri Light"/>
                <a:cs typeface="Calibri Light"/>
                <a:sym typeface="Calibri Light"/>
              </a:defRPr>
            </a:lvl1pPr>
          </a:lstStyle>
          <a:p>
            <a:pPr/>
            <a:r>
              <a:t>U5 Mortality Rate</a:t>
            </a:r>
          </a:p>
        </p:txBody>
      </p:sp>
      <p:sp>
        <p:nvSpPr>
          <p:cNvPr id="676" name="TextBox 31"/>
          <p:cNvSpPr txBox="1"/>
          <p:nvPr/>
        </p:nvSpPr>
        <p:spPr>
          <a:xfrm>
            <a:off x="5558921" y="4205128"/>
            <a:ext cx="1420729" cy="2285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666666"/>
                </a:solidFill>
                <a:latin typeface="Calibri Light"/>
                <a:ea typeface="Calibri Light"/>
                <a:cs typeface="Calibri Light"/>
                <a:sym typeface="Calibri Light"/>
              </a:defRPr>
            </a:lvl1pPr>
          </a:lstStyle>
          <a:p>
            <a:pPr/>
            <a:r>
              <a:t>Infant Mortality Rate</a:t>
            </a:r>
          </a:p>
        </p:txBody>
      </p:sp>
      <p:sp>
        <p:nvSpPr>
          <p:cNvPr id="677" name="Rectangle 32"/>
          <p:cNvSpPr/>
          <p:nvPr/>
        </p:nvSpPr>
        <p:spPr>
          <a:xfrm>
            <a:off x="1897011" y="4236289"/>
            <a:ext cx="2700300" cy="34561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spAutoFit/>
          </a:bodyPr>
          <a:lstStyle>
            <a:lvl1pPr>
              <a:defRPr sz="900">
                <a:latin typeface="Calibri Light"/>
                <a:ea typeface="Calibri Light"/>
                <a:cs typeface="Calibri Light"/>
                <a:sym typeface="Calibri Light"/>
              </a:defRPr>
            </a:lvl1pPr>
          </a:lstStyle>
          <a:p>
            <a:pPr/>
            <a:r>
              <a:t>There has been an overall decline in child mortality in South Africa since 2006.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Content Placeholder 2"/>
          <p:cNvSpPr txBox="1"/>
          <p:nvPr>
            <p:ph type="body" idx="1"/>
          </p:nvPr>
        </p:nvSpPr>
        <p:spPr>
          <a:xfrm>
            <a:off x="539551" y="620688"/>
            <a:ext cx="8229601" cy="4525963"/>
          </a:xfrm>
          <a:prstGeom prst="rect">
            <a:avLst/>
          </a:prstGeom>
        </p:spPr>
        <p:txBody>
          <a:bodyPr/>
          <a:lstStyle/>
          <a:p>
            <a:pPr>
              <a:spcBef>
                <a:spcPts val="500"/>
              </a:spcBef>
              <a:defRPr sz="2400"/>
            </a:pPr>
            <a:r>
              <a:t>Despite sustained growth in sub-Saharan Africa, two thirds of this region lives on less than $2 a day</a:t>
            </a:r>
          </a:p>
          <a:p>
            <a:pPr>
              <a:spcBef>
                <a:spcPts val="500"/>
              </a:spcBef>
              <a:defRPr sz="2400"/>
            </a:pPr>
            <a:r>
              <a:t>Accelerated growth is required in order to make a profound change to the region</a:t>
            </a:r>
          </a:p>
          <a:p>
            <a:pPr>
              <a:spcBef>
                <a:spcPts val="500"/>
              </a:spcBef>
              <a:defRPr sz="2400"/>
            </a:pPr>
            <a:r>
              <a:t>The experience in Asia and Latin America characterised by a drop in fertility which led to decreased youth dependency rates</a:t>
            </a:r>
          </a:p>
          <a:p>
            <a:pPr>
              <a:spcBef>
                <a:spcPts val="500"/>
              </a:spcBef>
              <a:defRPr sz="2400"/>
            </a:pPr>
            <a:r>
              <a:t>These countries reacted to this by investing in health, education, enacting economic policies that created sustainable jobs and which led to the accelerated growth known as the Demographic Dividend</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Rectangle 8"/>
          <p:cNvSpPr txBox="1"/>
          <p:nvPr/>
        </p:nvSpPr>
        <p:spPr>
          <a:xfrm>
            <a:off x="264789" y="1816244"/>
            <a:ext cx="3542458" cy="2059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Number of people living with HIV, 2002-2021(millions)</a:t>
            </a:r>
          </a:p>
        </p:txBody>
      </p:sp>
      <p:sp>
        <p:nvSpPr>
          <p:cNvPr id="680" name="TextBox 78"/>
          <p:cNvSpPr txBox="1"/>
          <p:nvPr/>
        </p:nvSpPr>
        <p:spPr>
          <a:xfrm>
            <a:off x="209463" y="984427"/>
            <a:ext cx="8743682" cy="6251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8,23 million people are living with HIV in 2021</a:t>
            </a:r>
          </a:p>
        </p:txBody>
      </p:sp>
      <p:sp>
        <p:nvSpPr>
          <p:cNvPr id="681" name="Rectangle 23"/>
          <p:cNvSpPr/>
          <p:nvPr/>
        </p:nvSpPr>
        <p:spPr>
          <a:xfrm>
            <a:off x="229938" y="1304304"/>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682" name="TextBox 24"/>
          <p:cNvSpPr txBox="1"/>
          <p:nvPr/>
        </p:nvSpPr>
        <p:spPr>
          <a:xfrm>
            <a:off x="275659" y="1287608"/>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B3A2C7"/>
                </a:solidFill>
              </a:defRPr>
            </a:pPr>
            <a:r>
              <a:t>COVID-19</a:t>
            </a:r>
          </a:p>
          <a:p>
            <a:pPr algn="ctr">
              <a:defRPr b="1" spc="125" sz="900">
                <a:solidFill>
                  <a:srgbClr val="B3A2C7"/>
                </a:solidFill>
              </a:defRPr>
            </a:pPr>
            <a:r>
              <a:t>IMPACT</a:t>
            </a:r>
          </a:p>
        </p:txBody>
      </p:sp>
      <p:sp>
        <p:nvSpPr>
          <p:cNvPr id="683" name="Rectangle 25"/>
          <p:cNvSpPr txBox="1"/>
          <p:nvPr/>
        </p:nvSpPr>
        <p:spPr>
          <a:xfrm>
            <a:off x="831387" y="1269685"/>
            <a:ext cx="8055562" cy="3936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a:r>
              <a:t>The presence of a competing pandemic such as COVID-19 in South Africa does present challenges likely to hamper progress in the eradication of HIV and AIDS</a:t>
            </a:r>
          </a:p>
        </p:txBody>
      </p:sp>
      <p:sp>
        <p:nvSpPr>
          <p:cNvPr id="684" name="Straight Connector 26"/>
          <p:cNvSpPr/>
          <p:nvPr/>
        </p:nvSpPr>
        <p:spPr>
          <a:xfrm>
            <a:off x="824348" y="1297432"/>
            <a:ext cx="1" cy="338934"/>
          </a:xfrm>
          <a:prstGeom prst="line">
            <a:avLst/>
          </a:prstGeom>
          <a:ln>
            <a:solidFill>
              <a:srgbClr val="FFFFFF"/>
            </a:solidFill>
          </a:ln>
        </p:spPr>
        <p:txBody>
          <a:bodyPr lIns="45719" rIns="45719"/>
          <a:lstStyle/>
          <a:p>
            <a:pPr/>
          </a:p>
        </p:txBody>
      </p:sp>
      <p:graphicFrame>
        <p:nvGraphicFramePr>
          <p:cNvPr id="685" name="Chart 18"/>
          <p:cNvGraphicFramePr/>
          <p:nvPr/>
        </p:nvGraphicFramePr>
        <p:xfrm>
          <a:off x="777339" y="2255407"/>
          <a:ext cx="7143743" cy="3029122"/>
        </p:xfrm>
        <a:graphic xmlns:a="http://schemas.openxmlformats.org/drawingml/2006/main">
          <a:graphicData uri="http://schemas.openxmlformats.org/drawingml/2006/chart">
            <c:chart xmlns:c="http://schemas.openxmlformats.org/drawingml/2006/chart" r:id="rId2"/>
          </a:graphicData>
        </a:graphic>
      </p:graphicFrame>
      <p:sp>
        <p:nvSpPr>
          <p:cNvPr id="686" name="TextBox 1"/>
          <p:cNvSpPr txBox="1"/>
          <p:nvPr/>
        </p:nvSpPr>
        <p:spPr>
          <a:xfrm rot="16200000">
            <a:off x="48126" y="3667618"/>
            <a:ext cx="643999"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300">
                <a:solidFill>
                  <a:srgbClr val="A6A6A6"/>
                </a:solidFill>
              </a:defRPr>
            </a:lvl1pPr>
          </a:lstStyle>
          <a:p>
            <a:pPr/>
            <a:r>
              <a:t>Millions</a:t>
            </a:r>
          </a:p>
        </p:txBody>
      </p:sp>
      <p:sp>
        <p:nvSpPr>
          <p:cNvPr id="687" name="Rectangle 2"/>
          <p:cNvSpPr txBox="1"/>
          <p:nvPr/>
        </p:nvSpPr>
        <p:spPr>
          <a:xfrm>
            <a:off x="7639420" y="2330799"/>
            <a:ext cx="328934" cy="22851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318B71"/>
                </a:solidFill>
                <a:latin typeface="Calibri Light"/>
                <a:ea typeface="Calibri Light"/>
                <a:cs typeface="Calibri Light"/>
                <a:sym typeface="Calibri Light"/>
              </a:defRPr>
            </a:lvl1pPr>
          </a:lstStyle>
          <a:p>
            <a:pPr/>
            <a:r>
              <a:t>8,23</a:t>
            </a:r>
          </a:p>
        </p:txBody>
      </p:sp>
      <p:sp>
        <p:nvSpPr>
          <p:cNvPr id="688" name="Rectangle 3"/>
          <p:cNvSpPr txBox="1"/>
          <p:nvPr/>
        </p:nvSpPr>
        <p:spPr>
          <a:xfrm>
            <a:off x="8037339" y="2513071"/>
            <a:ext cx="1060942" cy="1879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3C8F8F"/>
                </a:solidFill>
              </a:defRPr>
            </a:lvl1pPr>
          </a:lstStyle>
          <a:p>
            <a:pPr/>
            <a:r>
              <a:t>Improved access and uptake of ARVs in SA has enabled HIV positive people to live longer and healthier lives leading to an increase in the HIV population over time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Rectangle 8"/>
          <p:cNvSpPr txBox="1"/>
          <p:nvPr/>
        </p:nvSpPr>
        <p:spPr>
          <a:xfrm>
            <a:off x="200159" y="2017542"/>
            <a:ext cx="4217492" cy="3456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900">
                <a:solidFill>
                  <a:srgbClr val="404040"/>
                </a:solidFill>
                <a:latin typeface="+mn-lt"/>
                <a:ea typeface="+mn-ea"/>
                <a:cs typeface="+mn-cs"/>
                <a:sym typeface="Helvetica"/>
              </a:defRPr>
            </a:lvl1pPr>
          </a:lstStyle>
          <a:p>
            <a:pPr/>
            <a:r>
              <a:t>Total number of deaths estimated over time vs HIV-related deaths in thousands, 2002-2021</a:t>
            </a:r>
          </a:p>
        </p:txBody>
      </p:sp>
      <p:sp>
        <p:nvSpPr>
          <p:cNvPr id="691" name="TextBox 78"/>
          <p:cNvSpPr txBox="1"/>
          <p:nvPr/>
        </p:nvSpPr>
        <p:spPr>
          <a:xfrm>
            <a:off x="200159" y="980629"/>
            <a:ext cx="874368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Post 2006 HIV-related deaths declined, however there is a slight increase in 2021</a:t>
            </a:r>
          </a:p>
        </p:txBody>
      </p:sp>
      <p:sp>
        <p:nvSpPr>
          <p:cNvPr id="692" name="Rectangle 23"/>
          <p:cNvSpPr/>
          <p:nvPr/>
        </p:nvSpPr>
        <p:spPr>
          <a:xfrm>
            <a:off x="229938" y="1402405"/>
            <a:ext cx="8702731" cy="39223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693" name="TextBox 24"/>
          <p:cNvSpPr txBox="1"/>
          <p:nvPr/>
        </p:nvSpPr>
        <p:spPr>
          <a:xfrm>
            <a:off x="275658" y="1424465"/>
            <a:ext cx="541652" cy="3456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B3A2C7"/>
                </a:solidFill>
              </a:defRPr>
            </a:pPr>
            <a:r>
              <a:t>COVID-19</a:t>
            </a:r>
          </a:p>
          <a:p>
            <a:pPr algn="ctr">
              <a:defRPr b="1" spc="125" sz="900">
                <a:solidFill>
                  <a:srgbClr val="B3A2C7"/>
                </a:solidFill>
              </a:defRPr>
            </a:pPr>
            <a:r>
              <a:t>IMPACT</a:t>
            </a:r>
          </a:p>
        </p:txBody>
      </p:sp>
      <p:sp>
        <p:nvSpPr>
          <p:cNvPr id="694" name="Rectangle 25"/>
          <p:cNvSpPr txBox="1"/>
          <p:nvPr/>
        </p:nvSpPr>
        <p:spPr>
          <a:xfrm>
            <a:off x="849994" y="1384670"/>
            <a:ext cx="7280369" cy="3936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a:r>
              <a:t>The presence of the COVID-19 pandemic has hampered the ability of the health sector to ensure continuity of care and use of ART during the pandemic</a:t>
            </a:r>
          </a:p>
        </p:txBody>
      </p:sp>
      <p:sp>
        <p:nvSpPr>
          <p:cNvPr id="695" name="Straight Connector 26"/>
          <p:cNvSpPr/>
          <p:nvPr/>
        </p:nvSpPr>
        <p:spPr>
          <a:xfrm>
            <a:off x="824348" y="1413345"/>
            <a:ext cx="1" cy="351001"/>
          </a:xfrm>
          <a:prstGeom prst="line">
            <a:avLst/>
          </a:prstGeom>
          <a:ln>
            <a:solidFill>
              <a:srgbClr val="FFFFFF"/>
            </a:solidFill>
          </a:ln>
        </p:spPr>
        <p:txBody>
          <a:bodyPr lIns="45719" rIns="45719"/>
          <a:lstStyle/>
          <a:p>
            <a:pPr/>
          </a:p>
        </p:txBody>
      </p:sp>
      <p:graphicFrame>
        <p:nvGraphicFramePr>
          <p:cNvPr id="696" name="Chart 9"/>
          <p:cNvGraphicFramePr/>
          <p:nvPr/>
        </p:nvGraphicFramePr>
        <p:xfrm>
          <a:off x="189116" y="2361306"/>
          <a:ext cx="8372841" cy="2956051"/>
        </p:xfrm>
        <a:graphic xmlns:a="http://schemas.openxmlformats.org/drawingml/2006/main">
          <a:graphicData uri="http://schemas.openxmlformats.org/drawingml/2006/chart">
            <c:chart xmlns:c="http://schemas.openxmlformats.org/drawingml/2006/chart" r:id="rId2"/>
          </a:graphicData>
        </a:graphic>
      </p:graphicFrame>
      <p:sp>
        <p:nvSpPr>
          <p:cNvPr id="697" name="TextBox 2"/>
          <p:cNvSpPr txBox="1"/>
          <p:nvPr/>
        </p:nvSpPr>
        <p:spPr>
          <a:xfrm rot="5400000">
            <a:off x="515237" y="3757254"/>
            <a:ext cx="859133" cy="24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000">
                <a:solidFill>
                  <a:srgbClr val="FFFFFF"/>
                </a:solidFill>
                <a:latin typeface="Century Gothic"/>
                <a:ea typeface="Century Gothic"/>
                <a:cs typeface="Century Gothic"/>
                <a:sym typeface="Century Gothic"/>
              </a:defRPr>
            </a:lvl1pPr>
          </a:lstStyle>
          <a:p>
            <a:pPr/>
            <a:r>
              <a:t>Total Deaths</a:t>
            </a:r>
          </a:p>
        </p:txBody>
      </p:sp>
      <p:sp>
        <p:nvSpPr>
          <p:cNvPr id="698" name="TextBox 11"/>
          <p:cNvSpPr txBox="1"/>
          <p:nvPr/>
        </p:nvSpPr>
        <p:spPr>
          <a:xfrm rot="5400000">
            <a:off x="978636" y="4641290"/>
            <a:ext cx="706185"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700">
                <a:solidFill>
                  <a:srgbClr val="FFFFFF"/>
                </a:solidFill>
                <a:latin typeface="Century Gothic"/>
                <a:ea typeface="Century Gothic"/>
                <a:cs typeface="Century Gothic"/>
                <a:sym typeface="Century Gothic"/>
              </a:defRPr>
            </a:lvl1pPr>
          </a:lstStyle>
          <a:p>
            <a:pPr/>
            <a:r>
              <a:t>HIV Related Deaths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0" name="Picture 3" descr="Picture 3"/>
          <p:cNvPicPr>
            <a:picLocks noChangeAspect="1"/>
          </p:cNvPicPr>
          <p:nvPr/>
        </p:nvPicPr>
        <p:blipFill>
          <a:blip r:embed="rId2">
            <a:extLst/>
          </a:blip>
          <a:srcRect l="8453" t="0" r="5472" b="0"/>
          <a:stretch>
            <a:fillRect/>
          </a:stretch>
        </p:blipFill>
        <p:spPr>
          <a:xfrm>
            <a:off x="-2" y="630025"/>
            <a:ext cx="9144002" cy="4514851"/>
          </a:xfrm>
          <a:prstGeom prst="rect">
            <a:avLst/>
          </a:prstGeom>
          <a:ln w="12700">
            <a:miter lim="400000"/>
          </a:ln>
        </p:spPr>
      </p:pic>
      <p:sp>
        <p:nvSpPr>
          <p:cNvPr id="701" name="Rectangle 17"/>
          <p:cNvSpPr/>
          <p:nvPr/>
        </p:nvSpPr>
        <p:spPr>
          <a:xfrm>
            <a:off x="5490102" y="5490595"/>
            <a:ext cx="2160241" cy="152652"/>
          </a:xfrm>
          <a:prstGeom prst="rect">
            <a:avLst/>
          </a:prstGeom>
          <a:solidFill>
            <a:srgbClr val="FFFFFF"/>
          </a:solidFill>
          <a:ln w="25400">
            <a:solidFill>
              <a:srgbClr val="FFFFFF"/>
            </a:solidFill>
          </a:ln>
        </p:spPr>
        <p:txBody>
          <a:bodyPr lIns="45719" rIns="45719" anchor="ctr"/>
          <a:lstStyle/>
          <a:p>
            <a:pPr algn="ctr">
              <a:defRPr sz="1300">
                <a:solidFill>
                  <a:srgbClr val="FFFFFF"/>
                </a:solidFill>
              </a:defRPr>
            </a:pPr>
          </a:p>
        </p:txBody>
      </p:sp>
      <p:sp>
        <p:nvSpPr>
          <p:cNvPr id="702" name="Rectangle 7"/>
          <p:cNvSpPr/>
          <p:nvPr/>
        </p:nvSpPr>
        <p:spPr>
          <a:xfrm>
            <a:off x="2743200" y="3882966"/>
            <a:ext cx="3246835" cy="916188"/>
          </a:xfrm>
          <a:prstGeom prst="rect">
            <a:avLst/>
          </a:prstGeom>
          <a:solidFill>
            <a:srgbClr val="7E605E">
              <a:alpha val="55000"/>
            </a:srgbClr>
          </a:solidFill>
          <a:ln w="12700">
            <a:miter lim="400000"/>
          </a:ln>
        </p:spPr>
        <p:txBody>
          <a:bodyPr lIns="45719" rIns="45719" anchor="ctr"/>
          <a:lstStyle/>
          <a:p>
            <a:pPr algn="ctr">
              <a:defRPr sz="1000">
                <a:solidFill>
                  <a:srgbClr val="FFFFFF"/>
                </a:solidFill>
                <a:latin typeface="Calibri Light"/>
                <a:ea typeface="Calibri Light"/>
                <a:cs typeface="Calibri Light"/>
                <a:sym typeface="Calibri Light"/>
              </a:defRPr>
            </a:pPr>
          </a:p>
        </p:txBody>
      </p:sp>
      <p:sp>
        <p:nvSpPr>
          <p:cNvPr id="703" name="TextBox 9"/>
          <p:cNvSpPr txBox="1"/>
          <p:nvPr/>
        </p:nvSpPr>
        <p:spPr>
          <a:xfrm>
            <a:off x="3275057" y="4043803"/>
            <a:ext cx="2053434" cy="54933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sz="3600">
                <a:solidFill>
                  <a:srgbClr val="FFFFFF"/>
                </a:solidFill>
                <a:latin typeface="Calibri Light"/>
                <a:ea typeface="Calibri Light"/>
                <a:cs typeface="Calibri Light"/>
                <a:sym typeface="Calibri Light"/>
              </a:defRPr>
            </a:lvl1pPr>
          </a:lstStyle>
          <a:p>
            <a:pPr/>
            <a:r>
              <a:t>Migration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5" name="TextBox 78"/>
          <p:cNvSpPr txBox="1"/>
          <p:nvPr/>
        </p:nvSpPr>
        <p:spPr>
          <a:xfrm>
            <a:off x="200159" y="980629"/>
            <a:ext cx="874368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Light"/>
                <a:ea typeface="Calibri Light"/>
                <a:cs typeface="Calibri Light"/>
                <a:sym typeface="Calibri Light"/>
              </a:defRPr>
            </a:lvl1pPr>
          </a:lstStyle>
          <a:p>
            <a:pPr/>
            <a:r>
              <a:t>The period 2016 -2021 saw a reversal of the earlier growth in net international migration</a:t>
            </a:r>
          </a:p>
        </p:txBody>
      </p:sp>
      <p:sp>
        <p:nvSpPr>
          <p:cNvPr id="706" name="Rectangle 4"/>
          <p:cNvSpPr/>
          <p:nvPr/>
        </p:nvSpPr>
        <p:spPr>
          <a:xfrm>
            <a:off x="229938" y="1402405"/>
            <a:ext cx="8702731" cy="306075"/>
          </a:xfrm>
          <a:prstGeom prst="rect">
            <a:avLst/>
          </a:prstGeom>
          <a:solidFill>
            <a:srgbClr val="595959"/>
          </a:solidFill>
          <a:ln w="12700">
            <a:miter lim="400000"/>
          </a:ln>
        </p:spPr>
        <p:txBody>
          <a:bodyPr lIns="45719" rIns="45719" anchor="ctr"/>
          <a:lstStyle/>
          <a:p>
            <a:pPr algn="ctr">
              <a:defRPr sz="1300">
                <a:solidFill>
                  <a:srgbClr val="FFFFFF"/>
                </a:solidFill>
              </a:defRPr>
            </a:pPr>
          </a:p>
        </p:txBody>
      </p:sp>
      <p:sp>
        <p:nvSpPr>
          <p:cNvPr id="707" name="TextBox 5"/>
          <p:cNvSpPr txBox="1"/>
          <p:nvPr/>
        </p:nvSpPr>
        <p:spPr>
          <a:xfrm>
            <a:off x="257051" y="1375850"/>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900">
                <a:solidFill>
                  <a:srgbClr val="B3A2C7"/>
                </a:solidFill>
              </a:defRPr>
            </a:pPr>
            <a:r>
              <a:t>COVID-19</a:t>
            </a:r>
          </a:p>
          <a:p>
            <a:pPr algn="ctr">
              <a:defRPr b="1" spc="125" sz="900">
                <a:solidFill>
                  <a:srgbClr val="B3A2C7"/>
                </a:solidFill>
              </a:defRPr>
            </a:pPr>
            <a:r>
              <a:t>IMPACT</a:t>
            </a:r>
          </a:p>
        </p:txBody>
      </p:sp>
      <p:sp>
        <p:nvSpPr>
          <p:cNvPr id="708" name="Rectangle 6"/>
          <p:cNvSpPr txBox="1"/>
          <p:nvPr/>
        </p:nvSpPr>
        <p:spPr>
          <a:xfrm>
            <a:off x="850783" y="1353435"/>
            <a:ext cx="8054773" cy="5587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a:r>
              <a:t>Net international migration rate can be volatile, impacted significantly by economic and policy changes, as encountered in the recent outbreak of COVID-19 in March 2020. Due to the international travel ban, travel was brought to an abrupt halt. The pandemic affected 16 of the 60-month period (2016-2021)</a:t>
            </a:r>
          </a:p>
        </p:txBody>
      </p:sp>
      <p:sp>
        <p:nvSpPr>
          <p:cNvPr id="709" name="Straight Connector 7"/>
          <p:cNvSpPr/>
          <p:nvPr/>
        </p:nvSpPr>
        <p:spPr>
          <a:xfrm>
            <a:off x="824348" y="1395534"/>
            <a:ext cx="1" cy="338934"/>
          </a:xfrm>
          <a:prstGeom prst="line">
            <a:avLst/>
          </a:prstGeom>
          <a:ln>
            <a:solidFill>
              <a:srgbClr val="FFFFFF"/>
            </a:solidFill>
          </a:ln>
        </p:spPr>
        <p:txBody>
          <a:bodyPr lIns="45719" rIns="45719"/>
          <a:lstStyle/>
          <a:p>
            <a:pPr/>
          </a:p>
        </p:txBody>
      </p:sp>
      <p:sp>
        <p:nvSpPr>
          <p:cNvPr id="710" name="Rectangle 9"/>
          <p:cNvSpPr txBox="1"/>
          <p:nvPr/>
        </p:nvSpPr>
        <p:spPr>
          <a:xfrm>
            <a:off x="257051" y="1939403"/>
            <a:ext cx="2108703" cy="2059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900">
                <a:solidFill>
                  <a:srgbClr val="404040"/>
                </a:solidFill>
                <a:latin typeface="+mn-lt"/>
                <a:ea typeface="+mn-ea"/>
                <a:cs typeface="+mn-cs"/>
                <a:sym typeface="Helvetica"/>
              </a:defRPr>
            </a:lvl1pPr>
          </a:lstStyle>
          <a:p>
            <a:pPr/>
            <a:r>
              <a:t>Net International migration 2001 - 2021</a:t>
            </a:r>
          </a:p>
        </p:txBody>
      </p:sp>
      <p:sp>
        <p:nvSpPr>
          <p:cNvPr id="711" name="Straight Arrow Connector 11"/>
          <p:cNvSpPr/>
          <p:nvPr/>
        </p:nvSpPr>
        <p:spPr>
          <a:xfrm>
            <a:off x="6270171" y="2683081"/>
            <a:ext cx="765960" cy="133598"/>
          </a:xfrm>
          <a:prstGeom prst="line">
            <a:avLst/>
          </a:prstGeom>
          <a:ln>
            <a:solidFill>
              <a:srgbClr val="4BADAD"/>
            </a:solidFill>
            <a:tailEnd type="triangle"/>
          </a:ln>
        </p:spPr>
        <p:txBody>
          <a:bodyPr lIns="45719" rIns="45719"/>
          <a:lstStyle/>
          <a:p>
            <a:pPr/>
          </a:p>
        </p:txBody>
      </p:sp>
      <p:pic>
        <p:nvPicPr>
          <p:cNvPr id="712" name="Picture 18" descr="Picture 18"/>
          <p:cNvPicPr>
            <a:picLocks noChangeAspect="1"/>
          </p:cNvPicPr>
          <p:nvPr/>
        </p:nvPicPr>
        <p:blipFill>
          <a:blip r:embed="rId2">
            <a:extLst/>
          </a:blip>
          <a:stretch>
            <a:fillRect/>
          </a:stretch>
        </p:blipFill>
        <p:spPr>
          <a:xfrm>
            <a:off x="8079082" y="1772405"/>
            <a:ext cx="834981" cy="72002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Rectangle 8"/>
          <p:cNvSpPr txBox="1"/>
          <p:nvPr/>
        </p:nvSpPr>
        <p:spPr>
          <a:xfrm>
            <a:off x="219623" y="1949635"/>
            <a:ext cx="2969763"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i="1" sz="900">
                <a:solidFill>
                  <a:srgbClr val="404040"/>
                </a:solidFill>
                <a:latin typeface="+mn-lt"/>
                <a:ea typeface="+mn-ea"/>
                <a:cs typeface="+mn-cs"/>
                <a:sym typeface="Helvetica"/>
              </a:defRPr>
            </a:lvl1pPr>
          </a:lstStyle>
          <a:p>
            <a:pPr/>
            <a:r>
              <a:t>International migration by population group 2016-2021</a:t>
            </a:r>
          </a:p>
        </p:txBody>
      </p:sp>
      <p:sp>
        <p:nvSpPr>
          <p:cNvPr id="715" name="TextBox 78"/>
          <p:cNvSpPr txBox="1"/>
          <p:nvPr/>
        </p:nvSpPr>
        <p:spPr>
          <a:xfrm>
            <a:off x="200159" y="980629"/>
            <a:ext cx="8743682"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defRPr>
                <a:latin typeface="Calibri Light"/>
                <a:ea typeface="Calibri Light"/>
                <a:cs typeface="Calibri Light"/>
                <a:sym typeface="Calibri Light"/>
              </a:defRPr>
            </a:pPr>
            <a:r>
              <a:t>For the period 2016 -2021, Net migration is expected to be </a:t>
            </a:r>
            <a:r>
              <a:rPr>
                <a:solidFill>
                  <a:srgbClr val="C55A11"/>
                </a:solidFill>
              </a:rPr>
              <a:t>852 992</a:t>
            </a:r>
          </a:p>
        </p:txBody>
      </p:sp>
      <p:sp>
        <p:nvSpPr>
          <p:cNvPr id="716" name="Rectangle 23"/>
          <p:cNvSpPr/>
          <p:nvPr/>
        </p:nvSpPr>
        <p:spPr>
          <a:xfrm>
            <a:off x="229938" y="1402405"/>
            <a:ext cx="8702731" cy="306075"/>
          </a:xfrm>
          <a:prstGeom prst="rect">
            <a:avLst/>
          </a:prstGeom>
          <a:solidFill>
            <a:srgbClr val="595959"/>
          </a:solidFill>
          <a:ln w="12700">
            <a:miter lim="400000"/>
          </a:ln>
        </p:spPr>
        <p:txBody>
          <a:bodyPr lIns="45719" rIns="45719" anchor="ctr"/>
          <a:lstStyle/>
          <a:p>
            <a:pPr algn="ctr" defTabSz="685800">
              <a:defRPr sz="1300">
                <a:solidFill>
                  <a:srgbClr val="FFFFFF"/>
                </a:solidFill>
              </a:defRPr>
            </a:pPr>
          </a:p>
        </p:txBody>
      </p:sp>
      <p:sp>
        <p:nvSpPr>
          <p:cNvPr id="717" name="TextBox 24"/>
          <p:cNvSpPr txBox="1"/>
          <p:nvPr/>
        </p:nvSpPr>
        <p:spPr>
          <a:xfrm>
            <a:off x="257051" y="1395360"/>
            <a:ext cx="541652" cy="3456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85800">
              <a:defRPr sz="900">
                <a:solidFill>
                  <a:srgbClr val="FFD966"/>
                </a:solidFill>
              </a:defRPr>
            </a:pPr>
            <a:r>
              <a:t>COVID-19</a:t>
            </a:r>
          </a:p>
          <a:p>
            <a:pPr algn="ctr" defTabSz="685800">
              <a:defRPr b="1" spc="125" sz="900">
                <a:solidFill>
                  <a:srgbClr val="FFD966"/>
                </a:solidFill>
              </a:defRPr>
            </a:pPr>
            <a:r>
              <a:t>IMPACT</a:t>
            </a:r>
          </a:p>
        </p:txBody>
      </p:sp>
      <p:sp>
        <p:nvSpPr>
          <p:cNvPr id="718" name="Rectangle 25"/>
          <p:cNvSpPr txBox="1"/>
          <p:nvPr/>
        </p:nvSpPr>
        <p:spPr>
          <a:xfrm>
            <a:off x="850783" y="1353435"/>
            <a:ext cx="8054773" cy="3936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solidFill>
                  <a:srgbClr val="FFFFFF"/>
                </a:solidFill>
                <a:latin typeface="Calibri Light"/>
                <a:ea typeface="Calibri Light"/>
                <a:cs typeface="Calibri Light"/>
                <a:sym typeface="Calibri Light"/>
              </a:defRPr>
            </a:lvl1pPr>
          </a:lstStyle>
          <a:p>
            <a:pPr/>
            <a:r>
              <a:t>Net  migration rate can be volatile, impacted significantly by economic and policy changes, as encountered in the recent outbreak of COVID-19 in March 2020. Due to the international travel ban, travel was brought to an abrupt halt. The pandemic affected 16 of the 60-month period (2016-2021)</a:t>
            </a:r>
          </a:p>
        </p:txBody>
      </p:sp>
      <p:sp>
        <p:nvSpPr>
          <p:cNvPr id="719" name="Straight Connector 26"/>
          <p:cNvSpPr/>
          <p:nvPr/>
        </p:nvSpPr>
        <p:spPr>
          <a:xfrm>
            <a:off x="824348" y="1395534"/>
            <a:ext cx="1" cy="338934"/>
          </a:xfrm>
          <a:prstGeom prst="line">
            <a:avLst/>
          </a:prstGeom>
          <a:ln>
            <a:solidFill>
              <a:srgbClr val="FFFFFF"/>
            </a:solidFill>
          </a:ln>
        </p:spPr>
        <p:txBody>
          <a:bodyPr lIns="45719" rIns="45719"/>
          <a:lstStyle/>
          <a:p>
            <a:pPr/>
          </a:p>
        </p:txBody>
      </p:sp>
      <p:pic>
        <p:nvPicPr>
          <p:cNvPr id="720" name="Picture 15" descr="Picture 15"/>
          <p:cNvPicPr>
            <a:picLocks noChangeAspect="1"/>
          </p:cNvPicPr>
          <p:nvPr/>
        </p:nvPicPr>
        <p:blipFill>
          <a:blip r:embed="rId2">
            <a:extLst/>
          </a:blip>
          <a:stretch>
            <a:fillRect/>
          </a:stretch>
        </p:blipFill>
        <p:spPr>
          <a:xfrm>
            <a:off x="3369066" y="2844477"/>
            <a:ext cx="2144546" cy="1752606"/>
          </a:xfrm>
          <a:prstGeom prst="rect">
            <a:avLst/>
          </a:prstGeom>
          <a:ln w="12700">
            <a:miter lim="400000"/>
          </a:ln>
        </p:spPr>
      </p:pic>
      <p:sp>
        <p:nvSpPr>
          <p:cNvPr id="721" name="Arrow: Right 45"/>
          <p:cNvSpPr/>
          <p:nvPr/>
        </p:nvSpPr>
        <p:spPr>
          <a:xfrm>
            <a:off x="2937166" y="3231886"/>
            <a:ext cx="410442" cy="740937"/>
          </a:xfrm>
          <a:prstGeom prst="rightArrow">
            <a:avLst>
              <a:gd name="adj1" fmla="val 50000"/>
              <a:gd name="adj2" fmla="val 50000"/>
            </a:avLst>
          </a:prstGeom>
          <a:solidFill>
            <a:srgbClr val="FFFFFF"/>
          </a:solidFill>
          <a:ln w="12700">
            <a:miter lim="400000"/>
          </a:ln>
        </p:spPr>
        <p:txBody>
          <a:bodyPr lIns="45719" rIns="45719" anchor="ctr"/>
          <a:lstStyle/>
          <a:p>
            <a:pPr algn="ctr" defTabSz="685800">
              <a:defRPr sz="1300">
                <a:solidFill>
                  <a:srgbClr val="FFFFFF"/>
                </a:solidFill>
              </a:defRPr>
            </a:pPr>
          </a:p>
        </p:txBody>
      </p:sp>
      <p:sp>
        <p:nvSpPr>
          <p:cNvPr id="722" name="Freeform: Shape 53"/>
          <p:cNvSpPr/>
          <p:nvPr/>
        </p:nvSpPr>
        <p:spPr>
          <a:xfrm>
            <a:off x="5174670" y="2433142"/>
            <a:ext cx="710182" cy="24987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062" y="356"/>
                </a:lnTo>
                <a:cubicBezTo>
                  <a:pt x="13850" y="2619"/>
                  <a:pt x="21600" y="6452"/>
                  <a:pt x="21600" y="10800"/>
                </a:cubicBezTo>
                <a:cubicBezTo>
                  <a:pt x="21600" y="15148"/>
                  <a:pt x="13850" y="18981"/>
                  <a:pt x="2062" y="21244"/>
                </a:cubicBezTo>
                <a:lnTo>
                  <a:pt x="0" y="21600"/>
                </a:lnTo>
                <a:lnTo>
                  <a:pt x="0" y="0"/>
                </a:lnTo>
                <a:close/>
              </a:path>
            </a:pathLst>
          </a:custGeom>
          <a:solidFill>
            <a:srgbClr val="002060"/>
          </a:solidFill>
          <a:ln w="12700">
            <a:miter lim="400000"/>
          </a:ln>
        </p:spPr>
        <p:txBody>
          <a:bodyPr lIns="45719" rIns="45719" anchor="ctr"/>
          <a:lstStyle/>
          <a:p>
            <a:pPr algn="ctr" defTabSz="685800">
              <a:defRPr sz="1300"/>
            </a:pPr>
          </a:p>
        </p:txBody>
      </p:sp>
      <p:sp>
        <p:nvSpPr>
          <p:cNvPr id="723" name="Freeform: Shape 50"/>
          <p:cNvSpPr/>
          <p:nvPr/>
        </p:nvSpPr>
        <p:spPr>
          <a:xfrm>
            <a:off x="2970815" y="2225493"/>
            <a:ext cx="2203857" cy="2914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80" y="0"/>
                </a:moveTo>
                <a:cubicBezTo>
                  <a:pt x="16745" y="0"/>
                  <a:pt x="19064" y="472"/>
                  <a:pt x="21087" y="1304"/>
                </a:cubicBezTo>
                <a:lnTo>
                  <a:pt x="21600" y="1539"/>
                </a:lnTo>
                <a:lnTo>
                  <a:pt x="21600" y="20061"/>
                </a:lnTo>
                <a:lnTo>
                  <a:pt x="21087" y="20296"/>
                </a:lnTo>
                <a:cubicBezTo>
                  <a:pt x="19064" y="21128"/>
                  <a:pt x="16745" y="21600"/>
                  <a:pt x="14280" y="21600"/>
                </a:cubicBezTo>
                <a:cubicBezTo>
                  <a:pt x="6393" y="21600"/>
                  <a:pt x="0" y="16765"/>
                  <a:pt x="0" y="10800"/>
                </a:cubicBezTo>
                <a:cubicBezTo>
                  <a:pt x="0" y="4835"/>
                  <a:pt x="6393" y="0"/>
                  <a:pt x="14280" y="0"/>
                </a:cubicBezTo>
                <a:close/>
              </a:path>
            </a:pathLst>
          </a:custGeom>
          <a:solidFill>
            <a:srgbClr val="4FC1A0"/>
          </a:solidFill>
          <a:ln w="12700">
            <a:miter lim="400000"/>
          </a:ln>
        </p:spPr>
        <p:txBody>
          <a:bodyPr lIns="45719" rIns="45719" anchor="ctr"/>
          <a:lstStyle/>
          <a:p>
            <a:pPr algn="ctr" defTabSz="685800">
              <a:defRPr sz="1300"/>
            </a:pPr>
          </a:p>
        </p:txBody>
      </p:sp>
      <p:pic>
        <p:nvPicPr>
          <p:cNvPr id="724" name="Picture 56" descr="Picture 56"/>
          <p:cNvPicPr>
            <a:picLocks noChangeAspect="1"/>
          </p:cNvPicPr>
          <p:nvPr/>
        </p:nvPicPr>
        <p:blipFill>
          <a:blip r:embed="rId3">
            <a:extLst/>
          </a:blip>
          <a:stretch>
            <a:fillRect/>
          </a:stretch>
        </p:blipFill>
        <p:spPr>
          <a:xfrm>
            <a:off x="3207997" y="2796208"/>
            <a:ext cx="2323703" cy="1899020"/>
          </a:xfrm>
          <a:prstGeom prst="rect">
            <a:avLst/>
          </a:prstGeom>
          <a:ln w="12700">
            <a:miter lim="400000"/>
          </a:ln>
        </p:spPr>
      </p:pic>
      <p:sp>
        <p:nvSpPr>
          <p:cNvPr id="725" name="Arrow: Right 3"/>
          <p:cNvSpPr/>
          <p:nvPr/>
        </p:nvSpPr>
        <p:spPr>
          <a:xfrm>
            <a:off x="5711797" y="3347072"/>
            <a:ext cx="649248" cy="581634"/>
          </a:xfrm>
          <a:prstGeom prst="rightArrow">
            <a:avLst>
              <a:gd name="adj1" fmla="val 50000"/>
              <a:gd name="adj2" fmla="val 50000"/>
            </a:avLst>
          </a:prstGeom>
          <a:solidFill>
            <a:srgbClr val="002060"/>
          </a:solidFill>
          <a:ln w="25400">
            <a:solidFill>
              <a:srgbClr val="FFFFFF"/>
            </a:solidFill>
          </a:ln>
        </p:spPr>
        <p:txBody>
          <a:bodyPr lIns="45719" rIns="45719" anchor="ctr"/>
          <a:lstStyle/>
          <a:p>
            <a:pPr algn="ctr" defTabSz="685800">
              <a:defRPr sz="1300">
                <a:solidFill>
                  <a:srgbClr val="FFFFFF"/>
                </a:solidFill>
              </a:defRPr>
            </a:pPr>
          </a:p>
        </p:txBody>
      </p:sp>
      <p:sp>
        <p:nvSpPr>
          <p:cNvPr id="726" name="TextBox 57"/>
          <p:cNvSpPr txBox="1"/>
          <p:nvPr/>
        </p:nvSpPr>
        <p:spPr>
          <a:xfrm rot="5400000">
            <a:off x="1103515" y="3682829"/>
            <a:ext cx="859133" cy="243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1000">
                <a:solidFill>
                  <a:srgbClr val="FFFFFF"/>
                </a:solidFill>
                <a:latin typeface="Century Gothic"/>
                <a:ea typeface="Century Gothic"/>
                <a:cs typeface="Century Gothic"/>
                <a:sym typeface="Century Gothic"/>
              </a:defRPr>
            </a:lvl1pPr>
          </a:lstStyle>
          <a:p>
            <a:pPr/>
            <a:r>
              <a:t>Total Deaths</a:t>
            </a:r>
          </a:p>
        </p:txBody>
      </p:sp>
      <p:sp>
        <p:nvSpPr>
          <p:cNvPr id="727" name="TextBox 58"/>
          <p:cNvSpPr txBox="1"/>
          <p:nvPr/>
        </p:nvSpPr>
        <p:spPr>
          <a:xfrm rot="5400000">
            <a:off x="2046863" y="3718154"/>
            <a:ext cx="706185" cy="32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700">
                <a:solidFill>
                  <a:srgbClr val="FFFFFF"/>
                </a:solidFill>
                <a:latin typeface="Century Gothic"/>
                <a:ea typeface="Century Gothic"/>
                <a:cs typeface="Century Gothic"/>
                <a:sym typeface="Century Gothic"/>
              </a:defRPr>
            </a:lvl1pPr>
          </a:lstStyle>
          <a:p>
            <a:pPr/>
            <a:r>
              <a:t>HIV Related Deaths</a:t>
            </a:r>
          </a:p>
        </p:txBody>
      </p:sp>
      <p:sp>
        <p:nvSpPr>
          <p:cNvPr id="728" name="Oval 59"/>
          <p:cNvSpPr/>
          <p:nvPr/>
        </p:nvSpPr>
        <p:spPr>
          <a:xfrm>
            <a:off x="1074580" y="2282630"/>
            <a:ext cx="1304659" cy="1304659"/>
          </a:xfrm>
          <a:prstGeom prst="ellipse">
            <a:avLst/>
          </a:prstGeom>
          <a:solidFill>
            <a:srgbClr val="30886F"/>
          </a:solidFill>
          <a:ln w="47625">
            <a:solidFill>
              <a:srgbClr val="FFFFFF"/>
            </a:solidFill>
          </a:ln>
        </p:spPr>
        <p:txBody>
          <a:bodyPr lIns="45719" rIns="45719" anchor="ctr"/>
          <a:lstStyle/>
          <a:p>
            <a:pPr algn="ctr" defTabSz="685800">
              <a:defRPr sz="1300">
                <a:solidFill>
                  <a:srgbClr val="FFFFFF"/>
                </a:solidFill>
              </a:defRPr>
            </a:pPr>
          </a:p>
        </p:txBody>
      </p:sp>
      <p:sp>
        <p:nvSpPr>
          <p:cNvPr id="729" name="Oval 60"/>
          <p:cNvSpPr/>
          <p:nvPr/>
        </p:nvSpPr>
        <p:spPr>
          <a:xfrm>
            <a:off x="1931953" y="3675469"/>
            <a:ext cx="594001" cy="621001"/>
          </a:xfrm>
          <a:prstGeom prst="ellipse">
            <a:avLst/>
          </a:prstGeom>
          <a:solidFill>
            <a:srgbClr val="74CEB4">
              <a:alpha val="79000"/>
            </a:srgbClr>
          </a:solidFill>
          <a:ln w="47625">
            <a:solidFill>
              <a:srgbClr val="FFFFFF"/>
            </a:solidFill>
          </a:ln>
        </p:spPr>
        <p:txBody>
          <a:bodyPr lIns="45719" rIns="45719" anchor="ctr"/>
          <a:lstStyle/>
          <a:p>
            <a:pPr algn="ctr" defTabSz="685800">
              <a:defRPr sz="1300">
                <a:solidFill>
                  <a:srgbClr val="FFFFFF"/>
                </a:solidFill>
              </a:defRPr>
            </a:pPr>
          </a:p>
        </p:txBody>
      </p:sp>
      <p:sp>
        <p:nvSpPr>
          <p:cNvPr id="730" name="TextBox 61"/>
          <p:cNvSpPr txBox="1"/>
          <p:nvPr/>
        </p:nvSpPr>
        <p:spPr>
          <a:xfrm>
            <a:off x="1281768" y="2945052"/>
            <a:ext cx="845472"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a:solidFill>
                  <a:srgbClr val="F2F2F2"/>
                </a:solidFill>
              </a:defRPr>
            </a:lvl1pPr>
          </a:lstStyle>
          <a:p>
            <a:pPr/>
            <a:r>
              <a:t>894 365</a:t>
            </a:r>
          </a:p>
        </p:txBody>
      </p:sp>
      <p:sp>
        <p:nvSpPr>
          <p:cNvPr id="731" name="TextBox 62"/>
          <p:cNvSpPr txBox="1"/>
          <p:nvPr/>
        </p:nvSpPr>
        <p:spPr>
          <a:xfrm>
            <a:off x="1393338" y="2667809"/>
            <a:ext cx="668895" cy="3330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a:solidFill>
                  <a:srgbClr val="F2F2F2"/>
                </a:solidFill>
              </a:defRPr>
            </a:lvl1pPr>
          </a:lstStyle>
          <a:p>
            <a:pPr/>
            <a:r>
              <a:t>Africa</a:t>
            </a:r>
          </a:p>
        </p:txBody>
      </p:sp>
      <p:sp>
        <p:nvSpPr>
          <p:cNvPr id="732" name="TextBox 63"/>
          <p:cNvSpPr txBox="1"/>
          <p:nvPr/>
        </p:nvSpPr>
        <p:spPr>
          <a:xfrm>
            <a:off x="2042712" y="3731590"/>
            <a:ext cx="333584" cy="4614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300">
                <a:solidFill>
                  <a:srgbClr val="3B3838"/>
                </a:solidFill>
              </a:defRPr>
            </a:lvl1pPr>
          </a:lstStyle>
          <a:p>
            <a:pPr/>
            <a:r>
              <a:t>Asia</a:t>
            </a:r>
          </a:p>
        </p:txBody>
      </p:sp>
      <p:sp>
        <p:nvSpPr>
          <p:cNvPr id="733" name="TextBox 64"/>
          <p:cNvSpPr txBox="1"/>
          <p:nvPr/>
        </p:nvSpPr>
        <p:spPr>
          <a:xfrm>
            <a:off x="1999986" y="3937537"/>
            <a:ext cx="502561"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000">
                <a:solidFill>
                  <a:srgbClr val="3B3838"/>
                </a:solidFill>
              </a:defRPr>
            </a:lvl1pPr>
          </a:lstStyle>
          <a:p>
            <a:pPr/>
            <a:r>
              <a:t>49 584</a:t>
            </a:r>
          </a:p>
        </p:txBody>
      </p:sp>
      <p:sp>
        <p:nvSpPr>
          <p:cNvPr id="734" name="Arrow: Pentagon 65"/>
          <p:cNvSpPr/>
          <p:nvPr/>
        </p:nvSpPr>
        <p:spPr>
          <a:xfrm rot="1599809">
            <a:off x="2197970" y="3125483"/>
            <a:ext cx="800614" cy="4508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10800"/>
                </a:lnTo>
                <a:lnTo>
                  <a:pt x="0" y="21600"/>
                </a:lnTo>
                <a:close/>
              </a:path>
            </a:pathLst>
          </a:custGeom>
          <a:solidFill>
            <a:srgbClr val="30886F"/>
          </a:solidFill>
          <a:ln w="12700">
            <a:miter lim="400000"/>
          </a:ln>
        </p:spPr>
        <p:txBody>
          <a:bodyPr lIns="45719" rIns="45719" anchor="ctr"/>
          <a:lstStyle/>
          <a:p>
            <a:pPr algn="ctr" defTabSz="685800">
              <a:defRPr sz="1300">
                <a:solidFill>
                  <a:srgbClr val="FFFFFF"/>
                </a:solidFill>
              </a:defRPr>
            </a:pPr>
          </a:p>
        </p:txBody>
      </p:sp>
      <p:sp>
        <p:nvSpPr>
          <p:cNvPr id="735" name="Arrow: Right 66"/>
          <p:cNvSpPr/>
          <p:nvPr/>
        </p:nvSpPr>
        <p:spPr>
          <a:xfrm rot="1734806">
            <a:off x="2275659" y="3155333"/>
            <a:ext cx="266196" cy="202038"/>
          </a:xfrm>
          <a:prstGeom prst="rightArrow">
            <a:avLst>
              <a:gd name="adj1" fmla="val 50000"/>
              <a:gd name="adj2" fmla="val 50000"/>
            </a:avLst>
          </a:prstGeom>
          <a:solidFill>
            <a:srgbClr val="FFFFFF"/>
          </a:solidFill>
          <a:ln w="25400">
            <a:solidFill>
              <a:srgbClr val="FFFFFF"/>
            </a:solidFill>
          </a:ln>
        </p:spPr>
        <p:txBody>
          <a:bodyPr lIns="45719" rIns="45719" anchor="ctr"/>
          <a:lstStyle/>
          <a:p>
            <a:pPr algn="ctr" defTabSz="685800">
              <a:defRPr sz="1300">
                <a:solidFill>
                  <a:srgbClr val="FFFFFF"/>
                </a:solidFill>
              </a:defRPr>
            </a:pPr>
          </a:p>
        </p:txBody>
      </p:sp>
      <p:sp>
        <p:nvSpPr>
          <p:cNvPr id="736" name="Arrow: Pentagon 67"/>
          <p:cNvSpPr/>
          <p:nvPr/>
        </p:nvSpPr>
        <p:spPr>
          <a:xfrm rot="1237694">
            <a:off x="2409061" y="4046709"/>
            <a:ext cx="727233" cy="30852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10800"/>
                </a:lnTo>
                <a:lnTo>
                  <a:pt x="0" y="21600"/>
                </a:lnTo>
                <a:close/>
              </a:path>
            </a:pathLst>
          </a:custGeom>
          <a:solidFill>
            <a:srgbClr val="91D8C4"/>
          </a:solidFill>
          <a:ln w="12700">
            <a:miter lim="400000"/>
          </a:ln>
        </p:spPr>
        <p:txBody>
          <a:bodyPr lIns="45719" rIns="45719" anchor="ctr"/>
          <a:lstStyle/>
          <a:p>
            <a:pPr algn="ctr" defTabSz="685800">
              <a:defRPr sz="1300">
                <a:solidFill>
                  <a:srgbClr val="FFFFFF"/>
                </a:solidFill>
              </a:defRPr>
            </a:pPr>
          </a:p>
        </p:txBody>
      </p:sp>
      <p:sp>
        <p:nvSpPr>
          <p:cNvPr id="737" name="Arrow: Right 69"/>
          <p:cNvSpPr/>
          <p:nvPr/>
        </p:nvSpPr>
        <p:spPr>
          <a:xfrm rot="1022225">
            <a:off x="2435335" y="4005802"/>
            <a:ext cx="266196" cy="202038"/>
          </a:xfrm>
          <a:prstGeom prst="rightArrow">
            <a:avLst>
              <a:gd name="adj1" fmla="val 50000"/>
              <a:gd name="adj2" fmla="val 50000"/>
            </a:avLst>
          </a:prstGeom>
          <a:solidFill>
            <a:srgbClr val="FFFFFF"/>
          </a:solidFill>
          <a:ln w="25400">
            <a:solidFill>
              <a:srgbClr val="FFFFFF"/>
            </a:solidFill>
          </a:ln>
        </p:spPr>
        <p:txBody>
          <a:bodyPr lIns="45719" rIns="45719" anchor="ctr"/>
          <a:lstStyle/>
          <a:p>
            <a:pPr algn="ctr" defTabSz="685800">
              <a:defRPr sz="1300">
                <a:solidFill>
                  <a:srgbClr val="FFFFFF"/>
                </a:solidFill>
              </a:defRPr>
            </a:pPr>
          </a:p>
        </p:txBody>
      </p:sp>
      <p:sp>
        <p:nvSpPr>
          <p:cNvPr id="738" name="Oval 70"/>
          <p:cNvSpPr/>
          <p:nvPr/>
        </p:nvSpPr>
        <p:spPr>
          <a:xfrm>
            <a:off x="6352561" y="3271101"/>
            <a:ext cx="686313" cy="686313"/>
          </a:xfrm>
          <a:prstGeom prst="ellipse">
            <a:avLst/>
          </a:prstGeom>
          <a:solidFill>
            <a:srgbClr val="002060"/>
          </a:solidFill>
          <a:ln w="47625">
            <a:solidFill>
              <a:srgbClr val="FFFFFF"/>
            </a:solidFill>
          </a:ln>
        </p:spPr>
        <p:txBody>
          <a:bodyPr lIns="45719" rIns="45719" anchor="ctr"/>
          <a:lstStyle/>
          <a:p>
            <a:pPr algn="ctr" defTabSz="685800">
              <a:defRPr sz="1300">
                <a:solidFill>
                  <a:srgbClr val="FFFFFF"/>
                </a:solidFill>
              </a:defRPr>
            </a:pPr>
          </a:p>
        </p:txBody>
      </p:sp>
      <p:sp>
        <p:nvSpPr>
          <p:cNvPr id="739" name="TextBox 71"/>
          <p:cNvSpPr txBox="1"/>
          <p:nvPr/>
        </p:nvSpPr>
        <p:spPr>
          <a:xfrm>
            <a:off x="6455607" y="3360937"/>
            <a:ext cx="480216" cy="461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300">
                <a:solidFill>
                  <a:srgbClr val="F2F2F2"/>
                </a:solidFill>
              </a:defRPr>
            </a:lvl1pPr>
          </a:lstStyle>
          <a:p>
            <a:pPr/>
            <a:r>
              <a:t>White</a:t>
            </a:r>
          </a:p>
        </p:txBody>
      </p:sp>
      <p:sp>
        <p:nvSpPr>
          <p:cNvPr id="740" name="TextBox 72"/>
          <p:cNvSpPr txBox="1"/>
          <p:nvPr/>
        </p:nvSpPr>
        <p:spPr>
          <a:xfrm>
            <a:off x="6480572" y="3582685"/>
            <a:ext cx="502561" cy="2285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solidFill>
                  <a:srgbClr val="F2F2F2"/>
                </a:solidFill>
              </a:defRPr>
            </a:lvl1pPr>
          </a:lstStyle>
          <a:p>
            <a:pPr/>
            <a:r>
              <a:t>90 957</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42" name="Chart 16"/>
          <p:cNvGraphicFramePr/>
          <p:nvPr/>
        </p:nvGraphicFramePr>
        <p:xfrm>
          <a:off x="117350" y="2155880"/>
          <a:ext cx="8953735" cy="3525986"/>
        </p:xfrm>
        <a:graphic xmlns:a="http://schemas.openxmlformats.org/drawingml/2006/main">
          <a:graphicData uri="http://schemas.openxmlformats.org/drawingml/2006/chart">
            <c:chart xmlns:c="http://schemas.openxmlformats.org/drawingml/2006/chart" r:id="rId2"/>
          </a:graphicData>
        </a:graphic>
      </p:graphicFrame>
      <p:sp>
        <p:nvSpPr>
          <p:cNvPr id="743" name="Rectangle 18"/>
          <p:cNvSpPr txBox="1"/>
          <p:nvPr/>
        </p:nvSpPr>
        <p:spPr>
          <a:xfrm>
            <a:off x="209463" y="1789071"/>
            <a:ext cx="2253981"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Net migration 2016-2021 by province</a:t>
            </a:r>
          </a:p>
        </p:txBody>
      </p:sp>
      <p:sp>
        <p:nvSpPr>
          <p:cNvPr id="744" name="TextBox 78"/>
          <p:cNvSpPr txBox="1"/>
          <p:nvPr/>
        </p:nvSpPr>
        <p:spPr>
          <a:xfrm>
            <a:off x="209463" y="984428"/>
            <a:ext cx="8743682" cy="2779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defRPr sz="1500">
                <a:latin typeface="Calibri Light"/>
                <a:ea typeface="Calibri Light"/>
                <a:cs typeface="Calibri Light"/>
                <a:sym typeface="Calibri Light"/>
              </a:defRPr>
            </a:pPr>
            <a:r>
              <a:t>Over the period 2016 to 2021 five provinces had net inflows of people. </a:t>
            </a:r>
            <a:r>
              <a:rPr>
                <a:solidFill>
                  <a:srgbClr val="4FC1A0"/>
                </a:solidFill>
              </a:rPr>
              <a:t>GP attracted the most migrants.</a:t>
            </a:r>
          </a:p>
        </p:txBody>
      </p:sp>
      <p:sp>
        <p:nvSpPr>
          <p:cNvPr id="745" name="Rectangle 22"/>
          <p:cNvSpPr/>
          <p:nvPr/>
        </p:nvSpPr>
        <p:spPr>
          <a:xfrm>
            <a:off x="229938" y="1304304"/>
            <a:ext cx="8702731" cy="306075"/>
          </a:xfrm>
          <a:prstGeom prst="rect">
            <a:avLst/>
          </a:prstGeom>
          <a:solidFill>
            <a:srgbClr val="595959"/>
          </a:solidFill>
          <a:ln w="25400">
            <a:solidFill>
              <a:srgbClr val="3A5E8A"/>
            </a:solidFill>
          </a:ln>
        </p:spPr>
        <p:txBody>
          <a:bodyPr lIns="45719" rIns="45719" anchor="ctr"/>
          <a:lstStyle/>
          <a:p>
            <a:pPr algn="ctr" defTabSz="685800">
              <a:defRPr sz="1300">
                <a:solidFill>
                  <a:srgbClr val="FFFFFF"/>
                </a:solidFill>
              </a:defRPr>
            </a:pPr>
          </a:p>
        </p:txBody>
      </p:sp>
      <p:sp>
        <p:nvSpPr>
          <p:cNvPr id="746" name="TextBox 23"/>
          <p:cNvSpPr txBox="1"/>
          <p:nvPr/>
        </p:nvSpPr>
        <p:spPr>
          <a:xfrm>
            <a:off x="275659" y="1287608"/>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85800">
              <a:defRPr sz="900">
                <a:solidFill>
                  <a:srgbClr val="B3A2C7"/>
                </a:solidFill>
              </a:defRPr>
            </a:pPr>
            <a:r>
              <a:t>COVID-19</a:t>
            </a:r>
          </a:p>
          <a:p>
            <a:pPr algn="ctr" defTabSz="685800">
              <a:defRPr b="1" spc="125" sz="900">
                <a:solidFill>
                  <a:srgbClr val="B3A2C7"/>
                </a:solidFill>
              </a:defRPr>
            </a:pPr>
            <a:r>
              <a:t>IMPACT</a:t>
            </a:r>
          </a:p>
        </p:txBody>
      </p:sp>
      <p:sp>
        <p:nvSpPr>
          <p:cNvPr id="747" name="Rectangle 24"/>
          <p:cNvSpPr txBox="1"/>
          <p:nvPr/>
        </p:nvSpPr>
        <p:spPr>
          <a:xfrm>
            <a:off x="861527" y="1276043"/>
            <a:ext cx="8025423" cy="3936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a:r>
              <a:t>Movement made during lockdown often constitutes a temporary one, whilst interprovincial migration in the MYPE constitutes movements that are consistent with a more formal definition of migration</a:t>
            </a:r>
          </a:p>
        </p:txBody>
      </p:sp>
      <p:sp>
        <p:nvSpPr>
          <p:cNvPr id="748" name="Straight Connector 25"/>
          <p:cNvSpPr/>
          <p:nvPr/>
        </p:nvSpPr>
        <p:spPr>
          <a:xfrm>
            <a:off x="824348" y="1297432"/>
            <a:ext cx="1" cy="338934"/>
          </a:xfrm>
          <a:prstGeom prst="line">
            <a:avLst/>
          </a:prstGeom>
          <a:ln>
            <a:solidFill>
              <a:srgbClr val="FFFFFF"/>
            </a:solidFill>
          </a:ln>
        </p:spPr>
        <p:txBody>
          <a:bodyPr lIns="45719" rIns="45719"/>
          <a:lstStyle/>
          <a:p>
            <a:pPr/>
          </a:p>
        </p:txBody>
      </p:sp>
      <p:sp>
        <p:nvSpPr>
          <p:cNvPr id="749" name="TextBox 26"/>
          <p:cNvSpPr txBox="1"/>
          <p:nvPr/>
        </p:nvSpPr>
        <p:spPr>
          <a:xfrm>
            <a:off x="3566777" y="2407524"/>
            <a:ext cx="1413759"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F2F2F2"/>
                </a:solidFill>
              </a:defRPr>
            </a:lvl1pPr>
          </a:lstStyle>
          <a:p>
            <a:pPr/>
            <a:r>
              <a:t>In Migration</a:t>
            </a:r>
          </a:p>
        </p:txBody>
      </p:sp>
      <p:sp>
        <p:nvSpPr>
          <p:cNvPr id="750" name="TextBox 27"/>
          <p:cNvSpPr txBox="1"/>
          <p:nvPr/>
        </p:nvSpPr>
        <p:spPr>
          <a:xfrm>
            <a:off x="1920560" y="2417233"/>
            <a:ext cx="1413760" cy="2582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FFFFFF"/>
                </a:solidFill>
              </a:defRPr>
            </a:lvl1pPr>
          </a:lstStyle>
          <a:p>
            <a:pPr/>
            <a:r>
              <a:t>Out Migration</a:t>
            </a:r>
          </a:p>
        </p:txBody>
      </p:sp>
      <p:sp>
        <p:nvSpPr>
          <p:cNvPr id="751" name="TextBox 28"/>
          <p:cNvSpPr txBox="1"/>
          <p:nvPr/>
        </p:nvSpPr>
        <p:spPr>
          <a:xfrm>
            <a:off x="7552363" y="2349556"/>
            <a:ext cx="564672" cy="3627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2100">
                <a:solidFill>
                  <a:srgbClr val="318B71"/>
                </a:solidFill>
              </a:defRPr>
            </a:lvl1pPr>
          </a:lstStyle>
          <a:p>
            <a:pPr/>
            <a:r>
              <a:t>GP</a:t>
            </a:r>
          </a:p>
        </p:txBody>
      </p:sp>
      <p:sp>
        <p:nvSpPr>
          <p:cNvPr id="752" name="TextBox 34"/>
          <p:cNvSpPr txBox="1"/>
          <p:nvPr/>
        </p:nvSpPr>
        <p:spPr>
          <a:xfrm>
            <a:off x="4627024" y="2759550"/>
            <a:ext cx="564672"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318B71"/>
                </a:solidFill>
              </a:defRPr>
            </a:lvl1pPr>
          </a:lstStyle>
          <a:p>
            <a:pPr/>
            <a:r>
              <a:t>WC</a:t>
            </a:r>
          </a:p>
        </p:txBody>
      </p:sp>
      <p:sp>
        <p:nvSpPr>
          <p:cNvPr id="753" name="TextBox 35"/>
          <p:cNvSpPr txBox="1"/>
          <p:nvPr/>
        </p:nvSpPr>
        <p:spPr>
          <a:xfrm>
            <a:off x="4248809" y="3087478"/>
            <a:ext cx="564672"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318B71"/>
                </a:solidFill>
              </a:defRPr>
            </a:lvl1pPr>
          </a:lstStyle>
          <a:p>
            <a:pPr/>
            <a:r>
              <a:t>NW</a:t>
            </a:r>
          </a:p>
        </p:txBody>
      </p:sp>
      <p:sp>
        <p:nvSpPr>
          <p:cNvPr id="754" name="TextBox 39"/>
          <p:cNvSpPr txBox="1"/>
          <p:nvPr/>
        </p:nvSpPr>
        <p:spPr>
          <a:xfrm>
            <a:off x="4165542" y="3404415"/>
            <a:ext cx="564672"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318B71"/>
                </a:solidFill>
              </a:defRPr>
            </a:lvl1pPr>
          </a:lstStyle>
          <a:p>
            <a:pPr/>
            <a:r>
              <a:t>MP</a:t>
            </a:r>
          </a:p>
        </p:txBody>
      </p:sp>
      <p:sp>
        <p:nvSpPr>
          <p:cNvPr id="755" name="TextBox 40"/>
          <p:cNvSpPr txBox="1"/>
          <p:nvPr/>
        </p:nvSpPr>
        <p:spPr>
          <a:xfrm>
            <a:off x="2015290" y="4359714"/>
            <a:ext cx="564672"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C55A11"/>
                </a:solidFill>
              </a:defRPr>
            </a:lvl1pPr>
          </a:lstStyle>
          <a:p>
            <a:pPr/>
            <a:r>
              <a:t>KZN</a:t>
            </a:r>
          </a:p>
        </p:txBody>
      </p:sp>
      <p:sp>
        <p:nvSpPr>
          <p:cNvPr id="756" name="TextBox 41"/>
          <p:cNvSpPr txBox="1"/>
          <p:nvPr/>
        </p:nvSpPr>
        <p:spPr>
          <a:xfrm>
            <a:off x="1855219" y="4669344"/>
            <a:ext cx="564672"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C55A11"/>
                </a:solidFill>
              </a:defRPr>
            </a:lvl1pPr>
          </a:lstStyle>
          <a:p>
            <a:pPr/>
            <a:r>
              <a:t>LP</a:t>
            </a:r>
          </a:p>
        </p:txBody>
      </p:sp>
      <p:sp>
        <p:nvSpPr>
          <p:cNvPr id="757" name="TextBox 42"/>
          <p:cNvSpPr txBox="1"/>
          <p:nvPr/>
        </p:nvSpPr>
        <p:spPr>
          <a:xfrm>
            <a:off x="1704553" y="5010730"/>
            <a:ext cx="564672"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C55A11"/>
                </a:solidFill>
              </a:defRPr>
            </a:lvl1pPr>
          </a:lstStyle>
          <a:p>
            <a:pPr/>
            <a:r>
              <a:t>EC</a:t>
            </a:r>
          </a:p>
        </p:txBody>
      </p:sp>
      <p:sp>
        <p:nvSpPr>
          <p:cNvPr id="758" name="TextBox 44"/>
          <p:cNvSpPr txBox="1"/>
          <p:nvPr/>
        </p:nvSpPr>
        <p:spPr>
          <a:xfrm>
            <a:off x="3681055" y="3741420"/>
            <a:ext cx="564672" cy="2582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318B71"/>
                </a:solidFill>
              </a:defRPr>
            </a:lvl1pPr>
          </a:lstStyle>
          <a:p>
            <a:pPr/>
            <a:r>
              <a:t>NC</a:t>
            </a:r>
          </a:p>
        </p:txBody>
      </p:sp>
      <p:sp>
        <p:nvSpPr>
          <p:cNvPr id="759" name="TextBox 45"/>
          <p:cNvSpPr txBox="1"/>
          <p:nvPr/>
        </p:nvSpPr>
        <p:spPr>
          <a:xfrm>
            <a:off x="2551612" y="4018329"/>
            <a:ext cx="229054" cy="46140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C55A11"/>
                </a:solidFill>
              </a:defRPr>
            </a:lvl1pPr>
          </a:lstStyle>
          <a:p>
            <a:pPr/>
            <a:r>
              <a:t>FS</a:t>
            </a:r>
          </a:p>
        </p:txBody>
      </p:sp>
      <p:sp>
        <p:nvSpPr>
          <p:cNvPr id="760" name="Straight Connector 46"/>
          <p:cNvSpPr/>
          <p:nvPr/>
        </p:nvSpPr>
        <p:spPr>
          <a:xfrm flipH="1">
            <a:off x="3359227" y="2062158"/>
            <a:ext cx="1" cy="3358526"/>
          </a:xfrm>
          <a:prstGeom prst="line">
            <a:avLst/>
          </a:prstGeom>
          <a:ln>
            <a:solidFill>
              <a:srgbClr val="595959"/>
            </a:solidFill>
            <a:prstDash val="sysDot"/>
          </a:ln>
        </p:spPr>
        <p:txBody>
          <a:bodyPr lIns="45719" rIns="45719"/>
          <a:lstStyle/>
          <a:p>
            <a:pPr/>
          </a:p>
        </p:txBody>
      </p:sp>
      <p:sp>
        <p:nvSpPr>
          <p:cNvPr id="761" name="Straight Connector 4"/>
          <p:cNvSpPr/>
          <p:nvPr/>
        </p:nvSpPr>
        <p:spPr>
          <a:xfrm>
            <a:off x="5981451" y="2181855"/>
            <a:ext cx="1" cy="235525"/>
          </a:xfrm>
          <a:prstGeom prst="line">
            <a:avLst/>
          </a:prstGeom>
          <a:ln>
            <a:solidFill>
              <a:srgbClr val="4A7EBB"/>
            </a:solidFill>
          </a:ln>
        </p:spPr>
        <p:txBody>
          <a:bodyPr lIns="45719" rIns="45719"/>
          <a:lstStyle/>
          <a:p>
            <a:pPr/>
          </a:p>
        </p:txBody>
      </p:sp>
      <p:sp>
        <p:nvSpPr>
          <p:cNvPr id="762" name="TextBox 6"/>
          <p:cNvSpPr txBox="1"/>
          <p:nvPr/>
        </p:nvSpPr>
        <p:spPr>
          <a:xfrm>
            <a:off x="5535879" y="1900457"/>
            <a:ext cx="1262346" cy="2582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b="1" sz="1300">
                <a:solidFill>
                  <a:srgbClr val="808080"/>
                </a:solidFill>
              </a:defRPr>
            </a:lvl1pPr>
          </a:lstStyle>
          <a:p>
            <a:pPr/>
            <a:r>
              <a:t>Net Migration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4" name="Rectangle 2"/>
          <p:cNvSpPr/>
          <p:nvPr/>
        </p:nvSpPr>
        <p:spPr>
          <a:xfrm>
            <a:off x="1877715" y="2294874"/>
            <a:ext cx="1354073" cy="180285"/>
          </a:xfrm>
          <a:prstGeom prst="rect">
            <a:avLst/>
          </a:prstGeom>
          <a:solidFill>
            <a:srgbClr val="FFFFFF"/>
          </a:solidFill>
          <a:ln w="12700">
            <a:miter lim="400000"/>
          </a:ln>
        </p:spPr>
        <p:txBody>
          <a:bodyPr lIns="45719" rIns="45719" anchor="ctr"/>
          <a:lstStyle/>
          <a:p>
            <a:pPr algn="ctr" defTabSz="685800">
              <a:defRPr sz="1300">
                <a:solidFill>
                  <a:srgbClr val="FFFFFF"/>
                </a:solidFill>
              </a:defRPr>
            </a:pPr>
          </a:p>
        </p:txBody>
      </p:sp>
      <p:sp>
        <p:nvSpPr>
          <p:cNvPr id="765" name="Rectangle 3"/>
          <p:cNvSpPr/>
          <p:nvPr/>
        </p:nvSpPr>
        <p:spPr>
          <a:xfrm>
            <a:off x="4680012" y="2795379"/>
            <a:ext cx="378043" cy="147567"/>
          </a:xfrm>
          <a:prstGeom prst="rect">
            <a:avLst/>
          </a:prstGeom>
          <a:solidFill>
            <a:srgbClr val="FFFFFF"/>
          </a:solidFill>
          <a:ln w="12700">
            <a:miter lim="400000"/>
          </a:ln>
        </p:spPr>
        <p:txBody>
          <a:bodyPr lIns="45719" rIns="45719" anchor="ctr"/>
          <a:lstStyle/>
          <a:p>
            <a:pPr algn="ctr" defTabSz="685800">
              <a:defRPr sz="1300">
                <a:solidFill>
                  <a:srgbClr val="FFFFFF"/>
                </a:solidFill>
              </a:defRPr>
            </a:pPr>
          </a:p>
        </p:txBody>
      </p:sp>
      <p:graphicFrame>
        <p:nvGraphicFramePr>
          <p:cNvPr id="766" name="Chart 15"/>
          <p:cNvGraphicFramePr/>
          <p:nvPr/>
        </p:nvGraphicFramePr>
        <p:xfrm>
          <a:off x="2395766" y="1864811"/>
          <a:ext cx="5447601" cy="4133487"/>
        </p:xfrm>
        <a:graphic xmlns:a="http://schemas.openxmlformats.org/drawingml/2006/main">
          <a:graphicData uri="http://schemas.openxmlformats.org/drawingml/2006/chart">
            <c:chart xmlns:c="http://schemas.openxmlformats.org/drawingml/2006/chart" r:id="rId2"/>
          </a:graphicData>
        </a:graphic>
      </p:graphicFrame>
      <p:sp>
        <p:nvSpPr>
          <p:cNvPr id="767" name="Right Arrow 1"/>
          <p:cNvSpPr/>
          <p:nvPr/>
        </p:nvSpPr>
        <p:spPr>
          <a:xfrm>
            <a:off x="4343415" y="2775047"/>
            <a:ext cx="1813333" cy="145174"/>
          </a:xfrm>
          <a:prstGeom prst="rightArrow">
            <a:avLst>
              <a:gd name="adj1" fmla="val 50000"/>
              <a:gd name="adj2" fmla="val 50000"/>
            </a:avLst>
          </a:prstGeom>
          <a:solidFill>
            <a:srgbClr val="948A54"/>
          </a:solidFill>
          <a:ln w="12700">
            <a:miter lim="400000"/>
          </a:ln>
        </p:spPr>
        <p:txBody>
          <a:bodyPr lIns="45719" rIns="45719"/>
          <a:lstStyle/>
          <a:p>
            <a:pPr>
              <a:defRPr>
                <a:solidFill>
                  <a:srgbClr val="FFFFFF"/>
                </a:solidFill>
              </a:defRPr>
            </a:pPr>
          </a:p>
        </p:txBody>
      </p:sp>
      <p:sp>
        <p:nvSpPr>
          <p:cNvPr id="768" name="Rectangle 5"/>
          <p:cNvSpPr/>
          <p:nvPr/>
        </p:nvSpPr>
        <p:spPr>
          <a:xfrm flipH="1">
            <a:off x="7721930" y="2938742"/>
            <a:ext cx="127632" cy="871145"/>
          </a:xfrm>
          <a:prstGeom prst="rect">
            <a:avLst/>
          </a:prstGeom>
          <a:solidFill>
            <a:srgbClr val="BD90A4"/>
          </a:solidFill>
          <a:ln w="12700">
            <a:miter lim="400000"/>
          </a:ln>
        </p:spPr>
        <p:txBody>
          <a:bodyPr lIns="45719" rIns="45719" anchor="ctr"/>
          <a:lstStyle/>
          <a:p>
            <a:pPr algn="ctr" defTabSz="685800">
              <a:defRPr sz="1300">
                <a:solidFill>
                  <a:srgbClr val="FFFFFF"/>
                </a:solidFill>
              </a:defRPr>
            </a:pPr>
          </a:p>
        </p:txBody>
      </p:sp>
      <p:sp>
        <p:nvSpPr>
          <p:cNvPr id="769" name="TextBox 6"/>
          <p:cNvSpPr txBox="1"/>
          <p:nvPr/>
        </p:nvSpPr>
        <p:spPr>
          <a:xfrm>
            <a:off x="7108551" y="2059940"/>
            <a:ext cx="1701997" cy="231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85800">
              <a:defRPr sz="900">
                <a:solidFill>
                  <a:srgbClr val="9E0059"/>
                </a:solidFill>
                <a:latin typeface="Century Gothic"/>
                <a:ea typeface="Century Gothic"/>
                <a:cs typeface="Century Gothic"/>
                <a:sym typeface="Century Gothic"/>
              </a:defRPr>
            </a:lvl1pPr>
          </a:lstStyle>
          <a:p>
            <a:pPr/>
            <a:r>
              <a:t>GP as a destination province</a:t>
            </a:r>
          </a:p>
        </p:txBody>
      </p:sp>
      <p:sp>
        <p:nvSpPr>
          <p:cNvPr id="770" name="Rectangle 16"/>
          <p:cNvSpPr txBox="1"/>
          <p:nvPr/>
        </p:nvSpPr>
        <p:spPr>
          <a:xfrm>
            <a:off x="222363" y="1698113"/>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Net migration 2016-2021 GP as a destination province </a:t>
            </a:r>
          </a:p>
        </p:txBody>
      </p:sp>
      <p:sp>
        <p:nvSpPr>
          <p:cNvPr id="771" name="TextBox 78"/>
          <p:cNvSpPr txBox="1"/>
          <p:nvPr/>
        </p:nvSpPr>
        <p:spPr>
          <a:xfrm>
            <a:off x="209463" y="984427"/>
            <a:ext cx="8743682" cy="5065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defRPr sz="1500">
                <a:latin typeface="Calibri Light"/>
                <a:ea typeface="Calibri Light"/>
                <a:cs typeface="Calibri Light"/>
                <a:sym typeface="Calibri Light"/>
              </a:defRPr>
            </a:pPr>
            <a:r>
              <a:t>GP is estimated to experience the largest net inflow of migrants of approx. </a:t>
            </a:r>
            <a:r>
              <a:rPr>
                <a:solidFill>
                  <a:srgbClr val="9E0059"/>
                </a:solidFill>
              </a:rPr>
              <a:t>991 590</a:t>
            </a:r>
            <a:r>
              <a:t> net migrants</a:t>
            </a:r>
          </a:p>
        </p:txBody>
      </p:sp>
      <p:sp>
        <p:nvSpPr>
          <p:cNvPr id="772" name="Rectangle 20"/>
          <p:cNvSpPr/>
          <p:nvPr/>
        </p:nvSpPr>
        <p:spPr>
          <a:xfrm>
            <a:off x="229938" y="1304304"/>
            <a:ext cx="8702731" cy="306075"/>
          </a:xfrm>
          <a:prstGeom prst="rect">
            <a:avLst/>
          </a:prstGeom>
          <a:solidFill>
            <a:srgbClr val="595959"/>
          </a:solidFill>
          <a:ln w="25400">
            <a:solidFill>
              <a:srgbClr val="3A5E8A"/>
            </a:solidFill>
          </a:ln>
        </p:spPr>
        <p:txBody>
          <a:bodyPr lIns="45719" rIns="45719" anchor="ctr"/>
          <a:lstStyle/>
          <a:p>
            <a:pPr algn="ctr" defTabSz="685800">
              <a:defRPr sz="1300">
                <a:solidFill>
                  <a:srgbClr val="FFFFFF"/>
                </a:solidFill>
              </a:defRPr>
            </a:pPr>
          </a:p>
        </p:txBody>
      </p:sp>
      <p:sp>
        <p:nvSpPr>
          <p:cNvPr id="773" name="TextBox 21"/>
          <p:cNvSpPr txBox="1"/>
          <p:nvPr/>
        </p:nvSpPr>
        <p:spPr>
          <a:xfrm>
            <a:off x="275659" y="1287608"/>
            <a:ext cx="541652" cy="3456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85800">
              <a:defRPr sz="900">
                <a:solidFill>
                  <a:srgbClr val="B3A2C7"/>
                </a:solidFill>
              </a:defRPr>
            </a:pPr>
            <a:r>
              <a:t>COVID-19</a:t>
            </a:r>
          </a:p>
          <a:p>
            <a:pPr algn="ctr" defTabSz="685800">
              <a:defRPr b="1" spc="125" sz="900">
                <a:solidFill>
                  <a:srgbClr val="B3A2C7"/>
                </a:solidFill>
              </a:defRPr>
            </a:pPr>
            <a:r>
              <a:t>IMPACT</a:t>
            </a:r>
          </a:p>
        </p:txBody>
      </p:sp>
      <p:sp>
        <p:nvSpPr>
          <p:cNvPr id="774" name="Rectangle 22"/>
          <p:cNvSpPr txBox="1"/>
          <p:nvPr/>
        </p:nvSpPr>
        <p:spPr>
          <a:xfrm>
            <a:off x="870068" y="1353759"/>
            <a:ext cx="7961085" cy="2285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solidFill>
                  <a:srgbClr val="FFFFFF"/>
                </a:solidFill>
                <a:latin typeface="Calibri Light"/>
                <a:ea typeface="Calibri Light"/>
                <a:cs typeface="Calibri Light"/>
                <a:sym typeface="Calibri Light"/>
              </a:defRPr>
            </a:lvl1pPr>
          </a:lstStyle>
          <a:p>
            <a:pPr/>
            <a:r>
              <a:t>The reduction in international migration to receiving provinces is indicative of the post COVID-19 travel restrictions</a:t>
            </a:r>
          </a:p>
        </p:txBody>
      </p:sp>
      <p:sp>
        <p:nvSpPr>
          <p:cNvPr id="775" name="Straight Connector 23"/>
          <p:cNvSpPr/>
          <p:nvPr/>
        </p:nvSpPr>
        <p:spPr>
          <a:xfrm>
            <a:off x="824348" y="1297432"/>
            <a:ext cx="1" cy="338934"/>
          </a:xfrm>
          <a:prstGeom prst="line">
            <a:avLst/>
          </a:prstGeom>
          <a:ln>
            <a:solidFill>
              <a:srgbClr val="FFFFFF"/>
            </a:solidFill>
          </a:ln>
        </p:spPr>
        <p:txBody>
          <a:bodyPr lIns="45719" rIns="45719"/>
          <a:lstStyle/>
          <a:p>
            <a:pPr/>
          </a:p>
        </p:txBody>
      </p:sp>
      <p:sp>
        <p:nvSpPr>
          <p:cNvPr id="776" name="Rectangle 4"/>
          <p:cNvSpPr txBox="1"/>
          <p:nvPr/>
        </p:nvSpPr>
        <p:spPr>
          <a:xfrm>
            <a:off x="45719" y="2797806"/>
            <a:ext cx="2004062" cy="7238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lvl1pPr>
          </a:lstStyle>
          <a:p>
            <a:pPr/>
            <a:r>
              <a:t>The economic strength of Gauteng influences its attractiveness to migrants especially from Limpopo (354 909)</a:t>
            </a:r>
          </a:p>
        </p:txBody>
      </p:sp>
      <p:sp>
        <p:nvSpPr>
          <p:cNvPr id="777" name="Straight Arrow Connector 8"/>
          <p:cNvSpPr/>
          <p:nvPr/>
        </p:nvSpPr>
        <p:spPr>
          <a:xfrm>
            <a:off x="1827219" y="3549651"/>
            <a:ext cx="458782" cy="260237"/>
          </a:xfrm>
          <a:prstGeom prst="line">
            <a:avLst/>
          </a:prstGeom>
          <a:ln>
            <a:solidFill>
              <a:srgbClr val="C62020"/>
            </a:solidFill>
            <a:tailEnd type="triangle"/>
          </a:ln>
        </p:spPr>
        <p:txBody>
          <a:bodyPr lIns="45719" rIns="45719"/>
          <a:lstStyle/>
          <a:p>
            <a:pPr/>
          </a:p>
        </p:txBody>
      </p:sp>
      <p:sp>
        <p:nvSpPr>
          <p:cNvPr id="778" name="Rectangle 1"/>
          <p:cNvSpPr txBox="1"/>
          <p:nvPr/>
        </p:nvSpPr>
        <p:spPr>
          <a:xfrm>
            <a:off x="45719" y="4081274"/>
            <a:ext cx="1786277" cy="3936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vl1pPr>
          </a:lstStyle>
          <a:p>
            <a:pPr/>
            <a:r>
              <a:t>GP is the preferred destination of international migrants </a:t>
            </a:r>
          </a:p>
        </p:txBody>
      </p:sp>
      <p:sp>
        <p:nvSpPr>
          <p:cNvPr id="779" name="Straight Arrow Connector 24"/>
          <p:cNvSpPr/>
          <p:nvPr/>
        </p:nvSpPr>
        <p:spPr>
          <a:xfrm>
            <a:off x="1726746" y="4336774"/>
            <a:ext cx="701605" cy="381225"/>
          </a:xfrm>
          <a:prstGeom prst="line">
            <a:avLst/>
          </a:prstGeom>
          <a:ln>
            <a:solidFill>
              <a:srgbClr val="C62020"/>
            </a:solidFill>
            <a:tailEnd type="triangle"/>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1" name="Rectangle 1"/>
          <p:cNvSpPr/>
          <p:nvPr/>
        </p:nvSpPr>
        <p:spPr>
          <a:xfrm>
            <a:off x="4479871" y="3151589"/>
            <a:ext cx="432049" cy="216025"/>
          </a:xfrm>
          <a:prstGeom prst="rect">
            <a:avLst/>
          </a:prstGeom>
          <a:solidFill>
            <a:srgbClr val="FFFFFF"/>
          </a:solidFill>
          <a:ln w="12700">
            <a:miter lim="400000"/>
          </a:ln>
        </p:spPr>
        <p:txBody>
          <a:bodyPr lIns="45719" rIns="45719" anchor="ctr"/>
          <a:lstStyle/>
          <a:p>
            <a:pPr algn="ctr" defTabSz="685800">
              <a:defRPr sz="1300">
                <a:solidFill>
                  <a:srgbClr val="FFFFFF"/>
                </a:solidFill>
              </a:defRPr>
            </a:pPr>
          </a:p>
        </p:txBody>
      </p:sp>
      <p:graphicFrame>
        <p:nvGraphicFramePr>
          <p:cNvPr id="782" name="Chart 11"/>
          <p:cNvGraphicFramePr/>
          <p:nvPr/>
        </p:nvGraphicFramePr>
        <p:xfrm>
          <a:off x="2405908" y="1814176"/>
          <a:ext cx="5755420" cy="4210072"/>
        </p:xfrm>
        <a:graphic xmlns:a="http://schemas.openxmlformats.org/drawingml/2006/main">
          <a:graphicData uri="http://schemas.openxmlformats.org/drawingml/2006/chart">
            <c:chart xmlns:c="http://schemas.openxmlformats.org/drawingml/2006/chart" r:id="rId2"/>
          </a:graphicData>
        </a:graphic>
      </p:graphicFrame>
      <p:sp>
        <p:nvSpPr>
          <p:cNvPr id="783" name="Right Arrow 1"/>
          <p:cNvSpPr/>
          <p:nvPr/>
        </p:nvSpPr>
        <p:spPr>
          <a:xfrm>
            <a:off x="4549277" y="2855945"/>
            <a:ext cx="1363157" cy="146222"/>
          </a:xfrm>
          <a:prstGeom prst="rightArrow">
            <a:avLst>
              <a:gd name="adj1" fmla="val 50000"/>
              <a:gd name="adj2" fmla="val 50000"/>
            </a:avLst>
          </a:prstGeom>
          <a:solidFill>
            <a:srgbClr val="808080"/>
          </a:solidFill>
          <a:ln w="12700">
            <a:miter lim="400000"/>
          </a:ln>
        </p:spPr>
        <p:txBody>
          <a:bodyPr lIns="45719" rIns="45719"/>
          <a:lstStyle/>
          <a:p>
            <a:pPr>
              <a:defRPr>
                <a:solidFill>
                  <a:srgbClr val="FFFFFF"/>
                </a:solidFill>
              </a:defRPr>
            </a:pPr>
          </a:p>
        </p:txBody>
      </p:sp>
      <p:sp>
        <p:nvSpPr>
          <p:cNvPr id="784" name="Rectangle 18"/>
          <p:cNvSpPr/>
          <p:nvPr/>
        </p:nvSpPr>
        <p:spPr>
          <a:xfrm>
            <a:off x="8085267" y="4788037"/>
            <a:ext cx="81185" cy="261397"/>
          </a:xfrm>
          <a:prstGeom prst="rect">
            <a:avLst/>
          </a:prstGeom>
          <a:solidFill>
            <a:srgbClr val="95B3D7"/>
          </a:solidFill>
          <a:ln w="12700">
            <a:miter lim="400000"/>
          </a:ln>
        </p:spPr>
        <p:txBody>
          <a:bodyPr lIns="45719" rIns="45719" anchor="ctr"/>
          <a:lstStyle/>
          <a:p>
            <a:pPr algn="ctr" defTabSz="685800">
              <a:defRPr sz="1300">
                <a:solidFill>
                  <a:srgbClr val="FFFFFF"/>
                </a:solidFill>
              </a:defRPr>
            </a:pPr>
          </a:p>
        </p:txBody>
      </p:sp>
      <p:sp>
        <p:nvSpPr>
          <p:cNvPr id="785" name="TextBox 19"/>
          <p:cNvSpPr txBox="1"/>
          <p:nvPr/>
        </p:nvSpPr>
        <p:spPr>
          <a:xfrm>
            <a:off x="7156602" y="2207866"/>
            <a:ext cx="1165041" cy="510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685800">
              <a:defRPr sz="900">
                <a:solidFill>
                  <a:srgbClr val="2E75B6"/>
                </a:solidFill>
                <a:latin typeface="Century Gothic"/>
                <a:ea typeface="Century Gothic"/>
                <a:cs typeface="Century Gothic"/>
                <a:sym typeface="Century Gothic"/>
              </a:defRPr>
            </a:lvl1pPr>
          </a:lstStyle>
          <a:p>
            <a:pPr/>
            <a:r>
              <a:t>WC as a destination province</a:t>
            </a:r>
          </a:p>
        </p:txBody>
      </p:sp>
      <p:sp>
        <p:nvSpPr>
          <p:cNvPr id="786" name="Rectangle 21"/>
          <p:cNvSpPr txBox="1"/>
          <p:nvPr/>
        </p:nvSpPr>
        <p:spPr>
          <a:xfrm>
            <a:off x="209462" y="1927198"/>
            <a:ext cx="3542458" cy="2059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342900">
              <a:defRPr i="1" sz="900">
                <a:solidFill>
                  <a:srgbClr val="404040"/>
                </a:solidFill>
                <a:latin typeface="+mn-lt"/>
                <a:ea typeface="+mn-ea"/>
                <a:cs typeface="+mn-cs"/>
                <a:sym typeface="Helvetica"/>
              </a:defRPr>
            </a:lvl1pPr>
          </a:lstStyle>
          <a:p>
            <a:pPr/>
            <a:r>
              <a:t>Net migration 2016-2021: WC as a destination province </a:t>
            </a:r>
          </a:p>
        </p:txBody>
      </p:sp>
      <p:sp>
        <p:nvSpPr>
          <p:cNvPr id="787" name="TextBox 78"/>
          <p:cNvSpPr txBox="1"/>
          <p:nvPr/>
        </p:nvSpPr>
        <p:spPr>
          <a:xfrm>
            <a:off x="209463" y="984427"/>
            <a:ext cx="8743682" cy="5065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685800">
              <a:defRPr sz="1500">
                <a:latin typeface="Calibri Light"/>
                <a:ea typeface="Calibri Light"/>
                <a:cs typeface="Calibri Light"/>
                <a:sym typeface="Calibri Light"/>
              </a:defRPr>
            </a:pPr>
            <a:r>
              <a:t>WC is estimated to experience the second highest net inflow of migrants for the period 2016 to 2021 of </a:t>
            </a:r>
          </a:p>
          <a:p>
            <a:pPr defTabSz="685800">
              <a:defRPr sz="1500">
                <a:latin typeface="Calibri Light"/>
                <a:ea typeface="Calibri Light"/>
                <a:cs typeface="Calibri Light"/>
                <a:sym typeface="Calibri Light"/>
              </a:defRPr>
            </a:pPr>
            <a:r>
              <a:t>approx. </a:t>
            </a:r>
            <a:r>
              <a:rPr>
                <a:solidFill>
                  <a:srgbClr val="2E75B6"/>
                </a:solidFill>
              </a:rPr>
              <a:t>470 657</a:t>
            </a:r>
          </a:p>
        </p:txBody>
      </p:sp>
      <p:sp>
        <p:nvSpPr>
          <p:cNvPr id="788" name="Rectangle 25"/>
          <p:cNvSpPr/>
          <p:nvPr/>
        </p:nvSpPr>
        <p:spPr>
          <a:xfrm>
            <a:off x="229938" y="1530923"/>
            <a:ext cx="8702731" cy="306075"/>
          </a:xfrm>
          <a:prstGeom prst="rect">
            <a:avLst/>
          </a:prstGeom>
          <a:solidFill>
            <a:srgbClr val="595959"/>
          </a:solidFill>
          <a:ln w="25400">
            <a:solidFill>
              <a:srgbClr val="3A5E8A"/>
            </a:solidFill>
          </a:ln>
        </p:spPr>
        <p:txBody>
          <a:bodyPr lIns="45719" rIns="45719" anchor="ctr"/>
          <a:lstStyle/>
          <a:p>
            <a:pPr algn="ctr" defTabSz="685800">
              <a:defRPr sz="1300">
                <a:solidFill>
                  <a:srgbClr val="FFFFFF"/>
                </a:solidFill>
              </a:defRPr>
            </a:pPr>
          </a:p>
        </p:txBody>
      </p:sp>
      <p:sp>
        <p:nvSpPr>
          <p:cNvPr id="789" name="TextBox 26"/>
          <p:cNvSpPr txBox="1"/>
          <p:nvPr/>
        </p:nvSpPr>
        <p:spPr>
          <a:xfrm>
            <a:off x="275659" y="1514226"/>
            <a:ext cx="541652" cy="3456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685800">
              <a:defRPr sz="900">
                <a:solidFill>
                  <a:srgbClr val="B3A2C7"/>
                </a:solidFill>
              </a:defRPr>
            </a:pPr>
            <a:r>
              <a:t>COVID-19</a:t>
            </a:r>
          </a:p>
          <a:p>
            <a:pPr algn="ctr" defTabSz="685800">
              <a:defRPr b="1" spc="125" sz="900">
                <a:solidFill>
                  <a:srgbClr val="B3A2C7"/>
                </a:solidFill>
              </a:defRPr>
            </a:pPr>
            <a:r>
              <a:t>IMPACT</a:t>
            </a:r>
          </a:p>
        </p:txBody>
      </p:sp>
      <p:sp>
        <p:nvSpPr>
          <p:cNvPr id="790" name="Rectangle 27"/>
          <p:cNvSpPr txBox="1"/>
          <p:nvPr/>
        </p:nvSpPr>
        <p:spPr>
          <a:xfrm>
            <a:off x="870068" y="1587706"/>
            <a:ext cx="7961085" cy="2285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latin typeface="Calibri Light"/>
                <a:ea typeface="Calibri Light"/>
                <a:cs typeface="Calibri Light"/>
                <a:sym typeface="Calibri Light"/>
              </a:defRPr>
            </a:lvl1pPr>
          </a:lstStyle>
          <a:p>
            <a:pPr/>
            <a:r>
              <a:t>The reduction in international migration to receiving provinces is indicative of the post COVID-19 travel restrictions</a:t>
            </a:r>
          </a:p>
        </p:txBody>
      </p:sp>
      <p:sp>
        <p:nvSpPr>
          <p:cNvPr id="791" name="Straight Connector 28"/>
          <p:cNvSpPr/>
          <p:nvPr/>
        </p:nvSpPr>
        <p:spPr>
          <a:xfrm>
            <a:off x="824348" y="1524050"/>
            <a:ext cx="1" cy="338934"/>
          </a:xfrm>
          <a:prstGeom prst="line">
            <a:avLst/>
          </a:prstGeom>
          <a:ln>
            <a:solidFill>
              <a:srgbClr val="FFFFFF"/>
            </a:solidFill>
          </a:ln>
        </p:spPr>
        <p:txBody>
          <a:bodyPr lIns="45719" rIns="45719"/>
          <a:lstStyle/>
          <a:p>
            <a:pPr/>
          </a:p>
        </p:txBody>
      </p:sp>
      <p:sp>
        <p:nvSpPr>
          <p:cNvPr id="792" name="Rectangle 2"/>
          <p:cNvSpPr txBox="1"/>
          <p:nvPr/>
        </p:nvSpPr>
        <p:spPr>
          <a:xfrm>
            <a:off x="169615" y="2546803"/>
            <a:ext cx="1851461" cy="88891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685800">
              <a:defRPr sz="1000"/>
            </a:lvl1pPr>
          </a:lstStyle>
          <a:p>
            <a:pPr/>
            <a:r>
              <a:t>Opportunities for employment, study and quality of life play an important role amongst the push-pull factors resulting in high flow of migrants to WC.</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4" name="Content Placeholder 2"/>
          <p:cNvSpPr txBox="1"/>
          <p:nvPr>
            <p:ph type="body" idx="1"/>
          </p:nvPr>
        </p:nvSpPr>
        <p:spPr>
          <a:xfrm>
            <a:off x="467543" y="332656"/>
            <a:ext cx="8229601" cy="5400600"/>
          </a:xfrm>
          <a:prstGeom prst="rect">
            <a:avLst/>
          </a:prstGeom>
        </p:spPr>
        <p:txBody>
          <a:bodyPr/>
          <a:lstStyle/>
          <a:p>
            <a:pPr>
              <a:spcBef>
                <a:spcPts val="500"/>
              </a:spcBef>
              <a:defRPr sz="2400"/>
            </a:pPr>
            <a:r>
              <a:t>Attainment of the Demographic Dividend, although not likely, should be contextualised</a:t>
            </a:r>
          </a:p>
          <a:p>
            <a:pPr>
              <a:spcBef>
                <a:spcPts val="500"/>
              </a:spcBef>
              <a:defRPr sz="2400"/>
            </a:pPr>
            <a:r>
              <a:t>Time needed for education to provide skilled workers</a:t>
            </a:r>
          </a:p>
          <a:p>
            <a:pPr>
              <a:spcBef>
                <a:spcPts val="500"/>
              </a:spcBef>
              <a:defRPr sz="2400"/>
            </a:pPr>
            <a:r>
              <a:t>Double impact of HIV/Aids and Covid is detrimental to the workforce</a:t>
            </a:r>
          </a:p>
          <a:p>
            <a:pPr>
              <a:spcBef>
                <a:spcPts val="500"/>
              </a:spcBef>
              <a:defRPr sz="2400"/>
            </a:pPr>
            <a:r>
              <a:t>Systemic nature of unemployment in SA needs to be broken</a:t>
            </a:r>
          </a:p>
          <a:p>
            <a:pPr>
              <a:spcBef>
                <a:spcPts val="500"/>
              </a:spcBef>
              <a:defRPr sz="2400"/>
            </a:pPr>
            <a:r>
              <a:t>Economic growth should be linked to future industries in the world of work</a:t>
            </a:r>
          </a:p>
          <a:p>
            <a:pPr>
              <a:spcBef>
                <a:spcPts val="500"/>
              </a:spcBef>
              <a:defRPr sz="2400"/>
            </a:pPr>
            <a:r>
              <a:t>Adherence to corporate governance is the glue that keeps all this together and assures better lives in our communities</a:t>
            </a:r>
          </a:p>
          <a:p>
            <a:pPr>
              <a:spcBef>
                <a:spcPts val="500"/>
              </a:spcBef>
              <a:defRPr sz="2400"/>
            </a:pPr>
            <a:r>
              <a:t>Ultimately for the youth to reach their potential and population to develop as anticipated, Demography Matters!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Picture 2" descr="Picture 2"/>
          <p:cNvPicPr>
            <a:picLocks noChangeAspect="1"/>
          </p:cNvPicPr>
          <p:nvPr/>
        </p:nvPicPr>
        <p:blipFill>
          <a:blip r:embed="rId2">
            <a:extLst/>
          </a:blip>
          <a:stretch>
            <a:fillRect/>
          </a:stretch>
        </p:blipFill>
        <p:spPr>
          <a:xfrm>
            <a:off x="1439652" y="1538789"/>
            <a:ext cx="6096630" cy="351039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Title 1"/>
          <p:cNvSpPr txBox="1"/>
          <p:nvPr>
            <p:ph type="title"/>
          </p:nvPr>
        </p:nvSpPr>
        <p:spPr>
          <a:prstGeom prst="rect">
            <a:avLst/>
          </a:prstGeom>
        </p:spPr>
        <p:txBody>
          <a:bodyPr/>
          <a:lstStyle/>
          <a:p>
            <a:pPr/>
          </a:p>
        </p:txBody>
      </p:sp>
      <p:sp>
        <p:nvSpPr>
          <p:cNvPr id="230" name="Content Placeholder 2"/>
          <p:cNvSpPr txBox="1"/>
          <p:nvPr>
            <p:ph type="body" idx="1"/>
          </p:nvPr>
        </p:nvSpPr>
        <p:spPr>
          <a:xfrm>
            <a:off x="457200" y="1600200"/>
            <a:ext cx="8229600" cy="4525963"/>
          </a:xfrm>
          <a:prstGeom prst="rect">
            <a:avLst/>
          </a:prstGeom>
        </p:spPr>
        <p:txBody>
          <a:bodyPr/>
          <a:lstStyle/>
          <a:p>
            <a:pPr>
              <a:spcBef>
                <a:spcPts val="600"/>
              </a:spcBef>
              <a:defRPr sz="2800"/>
            </a:pPr>
            <a:r>
              <a:t>The model by Bloom et al indicates that in order to benefit from the dividend:</a:t>
            </a:r>
          </a:p>
          <a:p>
            <a:pPr>
              <a:spcBef>
                <a:spcPts val="600"/>
              </a:spcBef>
              <a:defRPr sz="2800"/>
            </a:pPr>
            <a:r>
              <a:t>Countries must experience demographic change </a:t>
            </a:r>
          </a:p>
          <a:p>
            <a:pPr>
              <a:spcBef>
                <a:spcPts val="600"/>
              </a:spcBef>
              <a:defRPr sz="2800"/>
            </a:pPr>
            <a:r>
              <a:t>Improve people’s health </a:t>
            </a:r>
          </a:p>
          <a:p>
            <a:pPr>
              <a:spcBef>
                <a:spcPts val="600"/>
              </a:spcBef>
              <a:defRPr sz="2800"/>
            </a:pPr>
            <a:r>
              <a:t>Invest in education</a:t>
            </a:r>
          </a:p>
          <a:p>
            <a:pPr>
              <a:spcBef>
                <a:spcPts val="600"/>
              </a:spcBef>
              <a:defRPr sz="2800"/>
            </a:pPr>
            <a:r>
              <a:t>Implementing economic and governance policies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itle 1"/>
          <p:cNvSpPr txBox="1"/>
          <p:nvPr>
            <p:ph type="title"/>
          </p:nvPr>
        </p:nvSpPr>
        <p:spPr>
          <a:prstGeom prst="rect">
            <a:avLst/>
          </a:prstGeom>
        </p:spPr>
        <p:txBody>
          <a:bodyPr/>
          <a:lstStyle/>
          <a:p>
            <a:pPr/>
            <a:r>
              <a:t>Demographic Change</a:t>
            </a:r>
          </a:p>
        </p:txBody>
      </p:sp>
      <p:sp>
        <p:nvSpPr>
          <p:cNvPr id="233" name="Content Placeholder 2"/>
          <p:cNvSpPr txBox="1"/>
          <p:nvPr>
            <p:ph type="body" idx="1"/>
          </p:nvPr>
        </p:nvSpPr>
        <p:spPr>
          <a:xfrm>
            <a:off x="457200" y="1600200"/>
            <a:ext cx="8229600" cy="4525963"/>
          </a:xfrm>
          <a:prstGeom prst="rect">
            <a:avLst/>
          </a:prstGeom>
        </p:spPr>
        <p:txBody>
          <a:bodyPr/>
          <a:lstStyle/>
          <a:p>
            <a:pPr>
              <a:spcBef>
                <a:spcPts val="600"/>
              </a:spcBef>
              <a:defRPr sz="2800"/>
            </a:pPr>
            <a:r>
              <a:t>The first requirement for the dividend to take place is to lower fertility and mortality rates and create an age structure with reduced dependency</a:t>
            </a:r>
          </a:p>
          <a:p>
            <a:pPr>
              <a:spcBef>
                <a:spcPts val="600"/>
              </a:spcBef>
              <a:defRPr sz="2800"/>
            </a:pPr>
            <a:r>
              <a:t>This was achieved by promoting family planning, birth spacing</a:t>
            </a:r>
          </a:p>
          <a:p>
            <a:pPr>
              <a:spcBef>
                <a:spcPts val="600"/>
              </a:spcBef>
              <a:defRPr sz="2800"/>
            </a:pPr>
            <a:r>
              <a:t>Child survival would lead to smaller families</a:t>
            </a:r>
          </a:p>
          <a:p>
            <a:pPr>
              <a:spcBef>
                <a:spcPts val="600"/>
              </a:spcBef>
              <a:defRPr sz="2800"/>
            </a:pPr>
            <a:r>
              <a:t>Girls education leads to postponement of marriage and childbearing</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5" name="Picture 3" descr="Picture 3"/>
          <p:cNvPicPr>
            <a:picLocks noChangeAspect="1"/>
          </p:cNvPicPr>
          <p:nvPr/>
        </p:nvPicPr>
        <p:blipFill>
          <a:blip r:embed="rId2">
            <a:extLst/>
          </a:blip>
          <a:srcRect l="9448" t="0" r="5513" b="11813"/>
          <a:stretch>
            <a:fillRect/>
          </a:stretch>
        </p:blipFill>
        <p:spPr>
          <a:xfrm>
            <a:off x="1169622" y="2013848"/>
            <a:ext cx="2916324" cy="2268253"/>
          </a:xfrm>
          <a:prstGeom prst="rect">
            <a:avLst/>
          </a:prstGeom>
          <a:ln w="12700">
            <a:miter lim="400000"/>
          </a:ln>
        </p:spPr>
      </p:pic>
      <p:pic>
        <p:nvPicPr>
          <p:cNvPr id="236" name="Picture 4" descr="Picture 4"/>
          <p:cNvPicPr>
            <a:picLocks noChangeAspect="1"/>
          </p:cNvPicPr>
          <p:nvPr/>
        </p:nvPicPr>
        <p:blipFill>
          <a:blip r:embed="rId3">
            <a:extLst/>
          </a:blip>
          <a:stretch>
            <a:fillRect/>
          </a:stretch>
        </p:blipFill>
        <p:spPr>
          <a:xfrm>
            <a:off x="4626007" y="2068466"/>
            <a:ext cx="3192878" cy="227034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itle 1"/>
          <p:cNvSpPr txBox="1"/>
          <p:nvPr>
            <p:ph type="title"/>
          </p:nvPr>
        </p:nvSpPr>
        <p:spPr>
          <a:prstGeom prst="rect">
            <a:avLst/>
          </a:prstGeom>
        </p:spPr>
        <p:txBody>
          <a:bodyPr/>
          <a:lstStyle/>
          <a:p>
            <a:pPr/>
            <a:r>
              <a:t>Health and Education</a:t>
            </a:r>
          </a:p>
        </p:txBody>
      </p:sp>
      <p:sp>
        <p:nvSpPr>
          <p:cNvPr id="239" name="Content Placeholder 2"/>
          <p:cNvSpPr txBox="1"/>
          <p:nvPr>
            <p:ph type="body" idx="1"/>
          </p:nvPr>
        </p:nvSpPr>
        <p:spPr>
          <a:xfrm>
            <a:off x="457200" y="1600200"/>
            <a:ext cx="8229600" cy="3917033"/>
          </a:xfrm>
          <a:prstGeom prst="rect">
            <a:avLst/>
          </a:prstGeom>
        </p:spPr>
        <p:txBody>
          <a:bodyPr/>
          <a:lstStyle/>
          <a:p>
            <a:pPr>
              <a:spcBef>
                <a:spcPts val="600"/>
              </a:spcBef>
              <a:defRPr sz="2800"/>
            </a:pPr>
            <a:r>
              <a:t>Investment in health and education are key for developing a skilled and health labour force</a:t>
            </a:r>
          </a:p>
          <a:p>
            <a:pPr>
              <a:spcBef>
                <a:spcPts val="600"/>
              </a:spcBef>
              <a:defRPr sz="2800"/>
            </a:pPr>
            <a:r>
              <a:t>Promoting health allow children to perform better at school and to eventually contribute more productively to the labour force</a:t>
            </a:r>
          </a:p>
          <a:p>
            <a:pPr>
              <a:spcBef>
                <a:spcPts val="600"/>
              </a:spcBef>
              <a:defRPr sz="2800"/>
            </a:pPr>
            <a:r>
              <a:t>Reproductive health services and health seeking behaviour  to combat non-communicable diseases need to be promoted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