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9" r:id="rId2"/>
    <p:sldMasterId id="2147483691" r:id="rId3"/>
  </p:sldMasterIdLst>
  <p:notesMasterIdLst>
    <p:notesMasterId r:id="rId23"/>
  </p:notesMasterIdLst>
  <p:handoutMasterIdLst>
    <p:handoutMasterId r:id="rId24"/>
  </p:handoutMasterIdLst>
  <p:sldIdLst>
    <p:sldId id="256" r:id="rId4"/>
    <p:sldId id="2147376964" r:id="rId5"/>
    <p:sldId id="1403" r:id="rId6"/>
    <p:sldId id="2147377017" r:id="rId7"/>
    <p:sldId id="2147377018" r:id="rId8"/>
    <p:sldId id="278" r:id="rId9"/>
    <p:sldId id="2134805609" r:id="rId10"/>
    <p:sldId id="275" r:id="rId11"/>
    <p:sldId id="2134805611" r:id="rId12"/>
    <p:sldId id="2134805613" r:id="rId13"/>
    <p:sldId id="2134805614" r:id="rId14"/>
    <p:sldId id="2134805615" r:id="rId15"/>
    <p:sldId id="2134805617" r:id="rId16"/>
    <p:sldId id="2134805618" r:id="rId17"/>
    <p:sldId id="2134805623" r:id="rId18"/>
    <p:sldId id="2134805624" r:id="rId19"/>
    <p:sldId id="276" r:id="rId20"/>
    <p:sldId id="2134805616" r:id="rId21"/>
    <p:sldId id="332" r:id="rId22"/>
  </p:sldIdLst>
  <p:sldSz cx="12192000" cy="6858000"/>
  <p:notesSz cx="7010400" cy="92964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utirtha Mazumder" initials="SM" lastIdx="1" clrIdx="0">
    <p:extLst>
      <p:ext uri="{19B8F6BF-5375-455C-9EA6-DF929625EA0E}">
        <p15:presenceInfo xmlns:p15="http://schemas.microsoft.com/office/powerpoint/2012/main" userId="28bd4cd6c3c7c2b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8F3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5369" autoAdjust="0"/>
  </p:normalViewPr>
  <p:slideViewPr>
    <p:cSldViewPr snapToGrid="0">
      <p:cViewPr varScale="1">
        <p:scale>
          <a:sx n="55" d="100"/>
          <a:sy n="55" d="100"/>
        </p:scale>
        <p:origin x="1004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en-US" sz="2128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IN"/>
              <a:t>Real GDP Growth (Percent)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2128" b="1" i="0" u="none" strike="noStrike" kern="1200" cap="all" spc="120" normalizeH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lang="en-US" sz="1064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Real GDP Growth (Percent)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-7.3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1FB-4E6A-A210-9AA03AC6819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2021 (Proj.)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lang="en-US" sz="1064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Real GDP Growth (Percent)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9.5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1FB-4E6A-A210-9AA03AC68196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2022 (Proj.)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lang="en-US" sz="1064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Real GDP Growth (Percent)</c:v>
                </c:pt>
              </c:strCache>
            </c:strRef>
          </c:cat>
          <c:val>
            <c:numRef>
              <c:f>Sheet1!$D$2</c:f>
              <c:numCache>
                <c:formatCode>General</c:formatCode>
                <c:ptCount val="1"/>
                <c:pt idx="0">
                  <c:v>8.5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1FB-4E6A-A210-9AA03AC6819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444"/>
        <c:overlap val="-90"/>
        <c:axId val="392358800"/>
        <c:axId val="392358408"/>
      </c:barChart>
      <c:catAx>
        <c:axId val="39235880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600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92358408"/>
        <c:crosses val="autoZero"/>
        <c:auto val="1"/>
        <c:lblAlgn val="ctr"/>
        <c:lblOffset val="100"/>
        <c:noMultiLvlLbl val="0"/>
      </c:catAx>
      <c:valAx>
        <c:axId val="39235840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923588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1197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064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295508C-F31D-4080-89C1-EDA17F4A3BEA}" type="doc">
      <dgm:prSet loTypeId="urn:microsoft.com/office/officeart/2011/layout/CircleProcess" loCatId="process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en-IN"/>
        </a:p>
      </dgm:t>
    </dgm:pt>
    <dgm:pt modelId="{51BAE660-FB0D-435F-9BF3-8684944145B4}">
      <dgm:prSet phldrT="[Text]" custT="1"/>
      <dgm:spPr/>
      <dgm:t>
        <a:bodyPr/>
        <a:lstStyle/>
        <a:p>
          <a:r>
            <a:rPr lang="en-IN" sz="1400" b="1" dirty="0">
              <a:latin typeface="Century Schoolbook" panose="02040604050505020304" pitchFamily="18" charset="0"/>
            </a:rPr>
            <a:t>TOTAL CASES</a:t>
          </a:r>
        </a:p>
        <a:p>
          <a:r>
            <a:rPr lang="en-IN" sz="1400" b="1" dirty="0">
              <a:latin typeface="Century Schoolbook" panose="02040604050505020304" pitchFamily="18" charset="0"/>
            </a:rPr>
            <a:t>34.6 Million</a:t>
          </a:r>
        </a:p>
      </dgm:t>
    </dgm:pt>
    <dgm:pt modelId="{030D7647-86D0-4B62-A067-AF0A4332A664}" type="parTrans" cxnId="{A1FA7E3C-9317-42EA-AB56-BB431700AE16}">
      <dgm:prSet/>
      <dgm:spPr/>
      <dgm:t>
        <a:bodyPr/>
        <a:lstStyle/>
        <a:p>
          <a:endParaRPr lang="en-IN" sz="1400" b="1">
            <a:latin typeface="Century Schoolbook" panose="02040604050505020304" pitchFamily="18" charset="0"/>
          </a:endParaRPr>
        </a:p>
      </dgm:t>
    </dgm:pt>
    <dgm:pt modelId="{AD10B831-91A8-4B06-9AA3-47C64084DC7B}" type="sibTrans" cxnId="{A1FA7E3C-9317-42EA-AB56-BB431700AE16}">
      <dgm:prSet/>
      <dgm:spPr/>
      <dgm:t>
        <a:bodyPr/>
        <a:lstStyle/>
        <a:p>
          <a:endParaRPr lang="en-IN" sz="1400" b="1">
            <a:latin typeface="Century Schoolbook" panose="02040604050505020304" pitchFamily="18" charset="0"/>
          </a:endParaRPr>
        </a:p>
      </dgm:t>
    </dgm:pt>
    <dgm:pt modelId="{20758F73-02A2-44FC-8F9B-520C3291BF65}">
      <dgm:prSet phldrT="[Text]" custT="1"/>
      <dgm:spPr/>
      <dgm:t>
        <a:bodyPr/>
        <a:lstStyle/>
        <a:p>
          <a:r>
            <a:rPr lang="en-IN" sz="1400" b="1" dirty="0">
              <a:latin typeface="Century Schoolbook" panose="02040604050505020304" pitchFamily="18" charset="0"/>
            </a:rPr>
            <a:t>DISCHARGED</a:t>
          </a:r>
        </a:p>
        <a:p>
          <a:r>
            <a:rPr lang="en-IN" sz="1400" b="1" dirty="0">
              <a:latin typeface="Century Schoolbook" panose="02040604050505020304" pitchFamily="18" charset="0"/>
            </a:rPr>
            <a:t>34.0 Million</a:t>
          </a:r>
        </a:p>
        <a:p>
          <a:r>
            <a:rPr lang="en-IN" sz="1400" b="1" dirty="0">
              <a:latin typeface="Century Schoolbook" panose="02040604050505020304" pitchFamily="18" charset="0"/>
            </a:rPr>
            <a:t>(98.35%)</a:t>
          </a:r>
        </a:p>
      </dgm:t>
    </dgm:pt>
    <dgm:pt modelId="{719068C9-5313-4D06-B6A1-C37627EB8EE7}" type="parTrans" cxnId="{B39DFADA-6428-4D69-8A9D-956F04F83880}">
      <dgm:prSet/>
      <dgm:spPr/>
      <dgm:t>
        <a:bodyPr/>
        <a:lstStyle/>
        <a:p>
          <a:endParaRPr lang="en-IN" sz="1400" b="1">
            <a:latin typeface="Century Schoolbook" panose="02040604050505020304" pitchFamily="18" charset="0"/>
          </a:endParaRPr>
        </a:p>
      </dgm:t>
    </dgm:pt>
    <dgm:pt modelId="{AB6D8088-9513-4D48-A49C-8A9E5E27F05C}" type="sibTrans" cxnId="{B39DFADA-6428-4D69-8A9D-956F04F83880}">
      <dgm:prSet/>
      <dgm:spPr/>
      <dgm:t>
        <a:bodyPr/>
        <a:lstStyle/>
        <a:p>
          <a:endParaRPr lang="en-IN" sz="1400" b="1">
            <a:latin typeface="Century Schoolbook" panose="02040604050505020304" pitchFamily="18" charset="0"/>
          </a:endParaRPr>
        </a:p>
      </dgm:t>
    </dgm:pt>
    <dgm:pt modelId="{163BE5B3-D8C3-4AE8-8E35-8B12B8DD3306}">
      <dgm:prSet phldrT="[Text]" custT="1"/>
      <dgm:spPr/>
      <dgm:t>
        <a:bodyPr/>
        <a:lstStyle/>
        <a:p>
          <a:r>
            <a:rPr lang="en-IN" sz="1400" b="1" dirty="0">
              <a:latin typeface="Century Schoolbook" panose="02040604050505020304" pitchFamily="18" charset="0"/>
            </a:rPr>
            <a:t>DEATHS</a:t>
          </a:r>
        </a:p>
        <a:p>
          <a:r>
            <a:rPr lang="en-IN" sz="1400" b="1" dirty="0">
              <a:latin typeface="Century Schoolbook" panose="02040604050505020304" pitchFamily="18" charset="0"/>
            </a:rPr>
            <a:t>0.47 Million</a:t>
          </a:r>
        </a:p>
        <a:p>
          <a:r>
            <a:rPr lang="en-IN" sz="1400" b="1" dirty="0">
              <a:latin typeface="Century Schoolbook" panose="02040604050505020304" pitchFamily="18" charset="0"/>
            </a:rPr>
            <a:t>(1.36%)</a:t>
          </a:r>
        </a:p>
      </dgm:t>
    </dgm:pt>
    <dgm:pt modelId="{13085701-8A95-4DB6-AFE3-44C836167C82}" type="parTrans" cxnId="{048129B9-441D-40DD-B771-4A42CFFD2796}">
      <dgm:prSet/>
      <dgm:spPr/>
      <dgm:t>
        <a:bodyPr/>
        <a:lstStyle/>
        <a:p>
          <a:endParaRPr lang="en-IN" sz="1400" b="1">
            <a:latin typeface="Century Schoolbook" panose="02040604050505020304" pitchFamily="18" charset="0"/>
          </a:endParaRPr>
        </a:p>
      </dgm:t>
    </dgm:pt>
    <dgm:pt modelId="{ADE77F53-DC11-402E-970C-C3D99E8955AD}" type="sibTrans" cxnId="{048129B9-441D-40DD-B771-4A42CFFD2796}">
      <dgm:prSet/>
      <dgm:spPr/>
      <dgm:t>
        <a:bodyPr/>
        <a:lstStyle/>
        <a:p>
          <a:endParaRPr lang="en-IN" sz="1400" b="1">
            <a:latin typeface="Century Schoolbook" panose="02040604050505020304" pitchFamily="18" charset="0"/>
          </a:endParaRPr>
        </a:p>
      </dgm:t>
    </dgm:pt>
    <dgm:pt modelId="{13B2B003-A712-4053-A58E-CDDB3DF72724}" type="pres">
      <dgm:prSet presAssocID="{6295508C-F31D-4080-89C1-EDA17F4A3BEA}" presName="Name0" presStyleCnt="0">
        <dgm:presLayoutVars>
          <dgm:chMax val="11"/>
          <dgm:chPref val="11"/>
          <dgm:dir/>
          <dgm:resizeHandles/>
        </dgm:presLayoutVars>
      </dgm:prSet>
      <dgm:spPr/>
      <dgm:t>
        <a:bodyPr/>
        <a:lstStyle/>
        <a:p>
          <a:endParaRPr lang="en-ZA"/>
        </a:p>
      </dgm:t>
    </dgm:pt>
    <dgm:pt modelId="{43A8D4F8-D2C4-4491-A41A-F681B951B06A}" type="pres">
      <dgm:prSet presAssocID="{163BE5B3-D8C3-4AE8-8E35-8B12B8DD3306}" presName="Accent3" presStyleCnt="0"/>
      <dgm:spPr/>
    </dgm:pt>
    <dgm:pt modelId="{602D157F-4FA6-41BD-A86E-34690BFA57A0}" type="pres">
      <dgm:prSet presAssocID="{163BE5B3-D8C3-4AE8-8E35-8B12B8DD3306}" presName="Accent" presStyleLbl="node1" presStyleIdx="0" presStyleCnt="3"/>
      <dgm:spPr/>
    </dgm:pt>
    <dgm:pt modelId="{8339D20B-D830-4C84-B983-36B810C9C9F5}" type="pres">
      <dgm:prSet presAssocID="{163BE5B3-D8C3-4AE8-8E35-8B12B8DD3306}" presName="ParentBackground3" presStyleCnt="0"/>
      <dgm:spPr/>
    </dgm:pt>
    <dgm:pt modelId="{B50EB3DA-9CF1-4897-96CE-2EBA0BA3D3B5}" type="pres">
      <dgm:prSet presAssocID="{163BE5B3-D8C3-4AE8-8E35-8B12B8DD3306}" presName="ParentBackground" presStyleLbl="fgAcc1" presStyleIdx="0" presStyleCnt="3"/>
      <dgm:spPr/>
      <dgm:t>
        <a:bodyPr/>
        <a:lstStyle/>
        <a:p>
          <a:endParaRPr lang="en-ZA"/>
        </a:p>
      </dgm:t>
    </dgm:pt>
    <dgm:pt modelId="{7FCE475F-F3F8-4082-88F2-64CDA5DA0E2F}" type="pres">
      <dgm:prSet presAssocID="{163BE5B3-D8C3-4AE8-8E35-8B12B8DD3306}" presName="Parent3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EFF0E58A-ADC5-4367-808A-5969CF8F0241}" type="pres">
      <dgm:prSet presAssocID="{20758F73-02A2-44FC-8F9B-520C3291BF65}" presName="Accent2" presStyleCnt="0"/>
      <dgm:spPr/>
    </dgm:pt>
    <dgm:pt modelId="{2DB17ED2-B0DB-4E6B-BEC6-7C139A0F5800}" type="pres">
      <dgm:prSet presAssocID="{20758F73-02A2-44FC-8F9B-520C3291BF65}" presName="Accent" presStyleLbl="node1" presStyleIdx="1" presStyleCnt="3"/>
      <dgm:spPr>
        <a:ln>
          <a:solidFill>
            <a:srgbClr val="00B050"/>
          </a:solidFill>
        </a:ln>
      </dgm:spPr>
    </dgm:pt>
    <dgm:pt modelId="{428A0E7D-1833-469A-9563-2F3CCC1F192D}" type="pres">
      <dgm:prSet presAssocID="{20758F73-02A2-44FC-8F9B-520C3291BF65}" presName="ParentBackground2" presStyleCnt="0"/>
      <dgm:spPr/>
    </dgm:pt>
    <dgm:pt modelId="{93CF4499-C676-4F2F-953E-4DA354DDD48F}" type="pres">
      <dgm:prSet presAssocID="{20758F73-02A2-44FC-8F9B-520C3291BF65}" presName="ParentBackground" presStyleLbl="fgAcc1" presStyleIdx="1" presStyleCnt="3" custScaleX="122842" custScaleY="107953" custLinFactNeighborX="-2328" custLinFactNeighborY="1453"/>
      <dgm:spPr/>
      <dgm:t>
        <a:bodyPr/>
        <a:lstStyle/>
        <a:p>
          <a:endParaRPr lang="en-ZA"/>
        </a:p>
      </dgm:t>
    </dgm:pt>
    <dgm:pt modelId="{A6C40C30-A674-4EC5-8807-525727813D6C}" type="pres">
      <dgm:prSet presAssocID="{20758F73-02A2-44FC-8F9B-520C3291BF65}" presName="Parent2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CAE94B1D-5C65-47C1-8003-2735ACFBEA4B}" type="pres">
      <dgm:prSet presAssocID="{51BAE660-FB0D-435F-9BF3-8684944145B4}" presName="Accent1" presStyleCnt="0"/>
      <dgm:spPr/>
    </dgm:pt>
    <dgm:pt modelId="{D7CC33E7-DA5B-49ED-BB0D-EED5DF893343}" type="pres">
      <dgm:prSet presAssocID="{51BAE660-FB0D-435F-9BF3-8684944145B4}" presName="Accent" presStyleLbl="node1" presStyleIdx="2" presStyleCnt="3"/>
      <dgm:spPr/>
    </dgm:pt>
    <dgm:pt modelId="{930FC9EE-4584-4E3E-B8FD-4D0A64D256AD}" type="pres">
      <dgm:prSet presAssocID="{51BAE660-FB0D-435F-9BF3-8684944145B4}" presName="ParentBackground1" presStyleCnt="0"/>
      <dgm:spPr/>
    </dgm:pt>
    <dgm:pt modelId="{30F73C17-61D2-4EBC-AF1D-9B6AB5ACB623}" type="pres">
      <dgm:prSet presAssocID="{51BAE660-FB0D-435F-9BF3-8684944145B4}" presName="ParentBackground" presStyleLbl="fgAcc1" presStyleIdx="2" presStyleCnt="3" custScaleX="97971" custScaleY="83237" custLinFactNeighborX="-1101" custLinFactNeighborY="0"/>
      <dgm:spPr/>
      <dgm:t>
        <a:bodyPr/>
        <a:lstStyle/>
        <a:p>
          <a:endParaRPr lang="en-ZA"/>
        </a:p>
      </dgm:t>
    </dgm:pt>
    <dgm:pt modelId="{26C8ECF2-136D-49B3-BE03-6140E94C00FF}" type="pres">
      <dgm:prSet presAssocID="{51BAE660-FB0D-435F-9BF3-8684944145B4}" presName="Parent1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ZA"/>
        </a:p>
      </dgm:t>
    </dgm:pt>
  </dgm:ptLst>
  <dgm:cxnLst>
    <dgm:cxn modelId="{C5F75D0C-A9AA-451B-91CB-9CA1D15C875E}" type="presOf" srcId="{163BE5B3-D8C3-4AE8-8E35-8B12B8DD3306}" destId="{7FCE475F-F3F8-4082-88F2-64CDA5DA0E2F}" srcOrd="1" destOrd="0" presId="urn:microsoft.com/office/officeart/2011/layout/CircleProcess"/>
    <dgm:cxn modelId="{4DF53592-79D1-4B28-98B5-00CC4C4C1B1C}" type="presOf" srcId="{51BAE660-FB0D-435F-9BF3-8684944145B4}" destId="{30F73C17-61D2-4EBC-AF1D-9B6AB5ACB623}" srcOrd="0" destOrd="0" presId="urn:microsoft.com/office/officeart/2011/layout/CircleProcess"/>
    <dgm:cxn modelId="{B39DFADA-6428-4D69-8A9D-956F04F83880}" srcId="{6295508C-F31D-4080-89C1-EDA17F4A3BEA}" destId="{20758F73-02A2-44FC-8F9B-520C3291BF65}" srcOrd="1" destOrd="0" parTransId="{719068C9-5313-4D06-B6A1-C37627EB8EE7}" sibTransId="{AB6D8088-9513-4D48-A49C-8A9E5E27F05C}"/>
    <dgm:cxn modelId="{8C41BF4A-DE26-4A62-A4DB-D1342D7D1A34}" type="presOf" srcId="{20758F73-02A2-44FC-8F9B-520C3291BF65}" destId="{93CF4499-C676-4F2F-953E-4DA354DDD48F}" srcOrd="0" destOrd="0" presId="urn:microsoft.com/office/officeart/2011/layout/CircleProcess"/>
    <dgm:cxn modelId="{7BAD89AB-6A75-4626-B399-8CFF0CEE6AAD}" type="presOf" srcId="{51BAE660-FB0D-435F-9BF3-8684944145B4}" destId="{26C8ECF2-136D-49B3-BE03-6140E94C00FF}" srcOrd="1" destOrd="0" presId="urn:microsoft.com/office/officeart/2011/layout/CircleProcess"/>
    <dgm:cxn modelId="{048129B9-441D-40DD-B771-4A42CFFD2796}" srcId="{6295508C-F31D-4080-89C1-EDA17F4A3BEA}" destId="{163BE5B3-D8C3-4AE8-8E35-8B12B8DD3306}" srcOrd="2" destOrd="0" parTransId="{13085701-8A95-4DB6-AFE3-44C836167C82}" sibTransId="{ADE77F53-DC11-402E-970C-C3D99E8955AD}"/>
    <dgm:cxn modelId="{A76356C3-14BC-4B16-937A-9638386006BC}" type="presOf" srcId="{6295508C-F31D-4080-89C1-EDA17F4A3BEA}" destId="{13B2B003-A712-4053-A58E-CDDB3DF72724}" srcOrd="0" destOrd="0" presId="urn:microsoft.com/office/officeart/2011/layout/CircleProcess"/>
    <dgm:cxn modelId="{FF1BAD7C-D3AC-4713-8319-70BDDE600341}" type="presOf" srcId="{20758F73-02A2-44FC-8F9B-520C3291BF65}" destId="{A6C40C30-A674-4EC5-8807-525727813D6C}" srcOrd="1" destOrd="0" presId="urn:microsoft.com/office/officeart/2011/layout/CircleProcess"/>
    <dgm:cxn modelId="{96AD6C70-9117-4F45-8E2C-7AEF1799DF98}" type="presOf" srcId="{163BE5B3-D8C3-4AE8-8E35-8B12B8DD3306}" destId="{B50EB3DA-9CF1-4897-96CE-2EBA0BA3D3B5}" srcOrd="0" destOrd="0" presId="urn:microsoft.com/office/officeart/2011/layout/CircleProcess"/>
    <dgm:cxn modelId="{A1FA7E3C-9317-42EA-AB56-BB431700AE16}" srcId="{6295508C-F31D-4080-89C1-EDA17F4A3BEA}" destId="{51BAE660-FB0D-435F-9BF3-8684944145B4}" srcOrd="0" destOrd="0" parTransId="{030D7647-86D0-4B62-A067-AF0A4332A664}" sibTransId="{AD10B831-91A8-4B06-9AA3-47C64084DC7B}"/>
    <dgm:cxn modelId="{18DCA442-D198-4E44-BB30-CC79BB5FE19C}" type="presParOf" srcId="{13B2B003-A712-4053-A58E-CDDB3DF72724}" destId="{43A8D4F8-D2C4-4491-A41A-F681B951B06A}" srcOrd="0" destOrd="0" presId="urn:microsoft.com/office/officeart/2011/layout/CircleProcess"/>
    <dgm:cxn modelId="{3C7EC3B5-106D-4C23-B35B-017B30833061}" type="presParOf" srcId="{43A8D4F8-D2C4-4491-A41A-F681B951B06A}" destId="{602D157F-4FA6-41BD-A86E-34690BFA57A0}" srcOrd="0" destOrd="0" presId="urn:microsoft.com/office/officeart/2011/layout/CircleProcess"/>
    <dgm:cxn modelId="{1A43D035-613F-466A-AF05-1A0597559FF4}" type="presParOf" srcId="{13B2B003-A712-4053-A58E-CDDB3DF72724}" destId="{8339D20B-D830-4C84-B983-36B810C9C9F5}" srcOrd="1" destOrd="0" presId="urn:microsoft.com/office/officeart/2011/layout/CircleProcess"/>
    <dgm:cxn modelId="{2F2D53E5-8ABF-47FF-8C78-D8BA2020766B}" type="presParOf" srcId="{8339D20B-D830-4C84-B983-36B810C9C9F5}" destId="{B50EB3DA-9CF1-4897-96CE-2EBA0BA3D3B5}" srcOrd="0" destOrd="0" presId="urn:microsoft.com/office/officeart/2011/layout/CircleProcess"/>
    <dgm:cxn modelId="{3C6C699E-3007-4249-8865-B8F4B9001F12}" type="presParOf" srcId="{13B2B003-A712-4053-A58E-CDDB3DF72724}" destId="{7FCE475F-F3F8-4082-88F2-64CDA5DA0E2F}" srcOrd="2" destOrd="0" presId="urn:microsoft.com/office/officeart/2011/layout/CircleProcess"/>
    <dgm:cxn modelId="{633921F9-D17F-4C36-9371-409C415BFF1B}" type="presParOf" srcId="{13B2B003-A712-4053-A58E-CDDB3DF72724}" destId="{EFF0E58A-ADC5-4367-808A-5969CF8F0241}" srcOrd="3" destOrd="0" presId="urn:microsoft.com/office/officeart/2011/layout/CircleProcess"/>
    <dgm:cxn modelId="{6BCD7B06-F808-43A1-9043-F1FCC413E492}" type="presParOf" srcId="{EFF0E58A-ADC5-4367-808A-5969CF8F0241}" destId="{2DB17ED2-B0DB-4E6B-BEC6-7C139A0F5800}" srcOrd="0" destOrd="0" presId="urn:microsoft.com/office/officeart/2011/layout/CircleProcess"/>
    <dgm:cxn modelId="{706EE0B6-4369-4DA0-B5F7-6C67A725BA22}" type="presParOf" srcId="{13B2B003-A712-4053-A58E-CDDB3DF72724}" destId="{428A0E7D-1833-469A-9563-2F3CCC1F192D}" srcOrd="4" destOrd="0" presId="urn:microsoft.com/office/officeart/2011/layout/CircleProcess"/>
    <dgm:cxn modelId="{9A7FDEF9-A1CB-401E-A6E4-251C2578B1C9}" type="presParOf" srcId="{428A0E7D-1833-469A-9563-2F3CCC1F192D}" destId="{93CF4499-C676-4F2F-953E-4DA354DDD48F}" srcOrd="0" destOrd="0" presId="urn:microsoft.com/office/officeart/2011/layout/CircleProcess"/>
    <dgm:cxn modelId="{F846D8A1-3134-4C3C-9B0B-7D8557194607}" type="presParOf" srcId="{13B2B003-A712-4053-A58E-CDDB3DF72724}" destId="{A6C40C30-A674-4EC5-8807-525727813D6C}" srcOrd="5" destOrd="0" presId="urn:microsoft.com/office/officeart/2011/layout/CircleProcess"/>
    <dgm:cxn modelId="{D71E75DA-1E66-444C-9F74-94829C3CD4B0}" type="presParOf" srcId="{13B2B003-A712-4053-A58E-CDDB3DF72724}" destId="{CAE94B1D-5C65-47C1-8003-2735ACFBEA4B}" srcOrd="6" destOrd="0" presId="urn:microsoft.com/office/officeart/2011/layout/CircleProcess"/>
    <dgm:cxn modelId="{3B60B140-F70D-4A53-A731-E2069A5B10BE}" type="presParOf" srcId="{CAE94B1D-5C65-47C1-8003-2735ACFBEA4B}" destId="{D7CC33E7-DA5B-49ED-BB0D-EED5DF893343}" srcOrd="0" destOrd="0" presId="urn:microsoft.com/office/officeart/2011/layout/CircleProcess"/>
    <dgm:cxn modelId="{23F197D0-0D32-45E8-B3C3-5B8DA1F33C29}" type="presParOf" srcId="{13B2B003-A712-4053-A58E-CDDB3DF72724}" destId="{930FC9EE-4584-4E3E-B8FD-4D0A64D256AD}" srcOrd="7" destOrd="0" presId="urn:microsoft.com/office/officeart/2011/layout/CircleProcess"/>
    <dgm:cxn modelId="{19EC754F-20A4-4DC8-8A47-109FA0B2608D}" type="presParOf" srcId="{930FC9EE-4584-4E3E-B8FD-4D0A64D256AD}" destId="{30F73C17-61D2-4EBC-AF1D-9B6AB5ACB623}" srcOrd="0" destOrd="0" presId="urn:microsoft.com/office/officeart/2011/layout/CircleProcess"/>
    <dgm:cxn modelId="{FB0039BC-8F2A-429C-A301-0E6E4786596D}" type="presParOf" srcId="{13B2B003-A712-4053-A58E-CDDB3DF72724}" destId="{26C8ECF2-136D-49B3-BE03-6140E94C00FF}" srcOrd="8" destOrd="0" presId="urn:microsoft.com/office/officeart/2011/layout/Circle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2D157F-4FA6-41BD-A86E-34690BFA57A0}">
      <dsp:nvSpPr>
        <dsp:cNvPr id="0" name=""/>
        <dsp:cNvSpPr/>
      </dsp:nvSpPr>
      <dsp:spPr>
        <a:xfrm>
          <a:off x="3946345" y="658917"/>
          <a:ext cx="1724213" cy="1724532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0EB3DA-9CF1-4897-96CE-2EBA0BA3D3B5}">
      <dsp:nvSpPr>
        <dsp:cNvPr id="0" name=""/>
        <dsp:cNvSpPr/>
      </dsp:nvSpPr>
      <dsp:spPr>
        <a:xfrm>
          <a:off x="4003595" y="716411"/>
          <a:ext cx="1609714" cy="1609543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400" b="1" kern="1200" dirty="0">
              <a:latin typeface="Century Schoolbook" panose="02040604050505020304" pitchFamily="18" charset="0"/>
            </a:rPr>
            <a:t>DEATHS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400" b="1" kern="1200" dirty="0">
              <a:latin typeface="Century Schoolbook" panose="02040604050505020304" pitchFamily="18" charset="0"/>
            </a:rPr>
            <a:t>0.47 Million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400" b="1" kern="1200" dirty="0">
              <a:latin typeface="Century Schoolbook" panose="02040604050505020304" pitchFamily="18" charset="0"/>
            </a:rPr>
            <a:t>(1.36%)</a:t>
          </a:r>
        </a:p>
      </dsp:txBody>
      <dsp:txXfrm>
        <a:off x="4233714" y="946389"/>
        <a:ext cx="1149475" cy="1149587"/>
      </dsp:txXfrm>
    </dsp:sp>
    <dsp:sp modelId="{2DB17ED2-B0DB-4E6B-BEC6-7C139A0F5800}">
      <dsp:nvSpPr>
        <dsp:cNvPr id="0" name=""/>
        <dsp:cNvSpPr/>
      </dsp:nvSpPr>
      <dsp:spPr>
        <a:xfrm rot="2700000">
          <a:off x="2166398" y="661001"/>
          <a:ext cx="1720060" cy="1720060"/>
        </a:xfrm>
        <a:prstGeom prst="teardrop">
          <a:avLst>
            <a:gd name="adj" fmla="val 1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00B05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CF4499-C676-4F2F-953E-4DA354DDD48F}">
      <dsp:nvSpPr>
        <dsp:cNvPr id="0" name=""/>
        <dsp:cNvSpPr/>
      </dsp:nvSpPr>
      <dsp:spPr>
        <a:xfrm>
          <a:off x="2000251" y="675794"/>
          <a:ext cx="1977405" cy="1737550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400" b="1" kern="1200" dirty="0">
              <a:latin typeface="Century Schoolbook" panose="02040604050505020304" pitchFamily="18" charset="0"/>
            </a:rPr>
            <a:t>DISCHARGED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400" b="1" kern="1200" dirty="0">
              <a:latin typeface="Century Schoolbook" panose="02040604050505020304" pitchFamily="18" charset="0"/>
            </a:rPr>
            <a:t>34.0 Million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400" b="1" kern="1200" dirty="0">
              <a:latin typeface="Century Schoolbook" panose="02040604050505020304" pitchFamily="18" charset="0"/>
            </a:rPr>
            <a:t>(98.35%)</a:t>
          </a:r>
        </a:p>
      </dsp:txBody>
      <dsp:txXfrm>
        <a:off x="2282935" y="924062"/>
        <a:ext cx="1412038" cy="1241013"/>
      </dsp:txXfrm>
    </dsp:sp>
    <dsp:sp modelId="{D7CC33E7-DA5B-49ED-BB0D-EED5DF893343}">
      <dsp:nvSpPr>
        <dsp:cNvPr id="0" name=""/>
        <dsp:cNvSpPr/>
      </dsp:nvSpPr>
      <dsp:spPr>
        <a:xfrm rot="2700000">
          <a:off x="384374" y="661001"/>
          <a:ext cx="1720060" cy="1720060"/>
        </a:xfrm>
        <a:prstGeom prst="teardrop">
          <a:avLst>
            <a:gd name="adj" fmla="val 10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F73C17-61D2-4EBC-AF1D-9B6AB5ACB623}">
      <dsp:nvSpPr>
        <dsp:cNvPr id="0" name=""/>
        <dsp:cNvSpPr/>
      </dsp:nvSpPr>
      <dsp:spPr>
        <a:xfrm>
          <a:off x="438155" y="851315"/>
          <a:ext cx="1577053" cy="1339735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400" b="1" kern="1200" dirty="0">
              <a:latin typeface="Century Schoolbook" panose="02040604050505020304" pitchFamily="18" charset="0"/>
            </a:rPr>
            <a:t>TOTAL CASES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400" b="1" kern="1200" dirty="0">
              <a:latin typeface="Century Schoolbook" panose="02040604050505020304" pitchFamily="18" charset="0"/>
            </a:rPr>
            <a:t>34.6 Million</a:t>
          </a:r>
        </a:p>
      </dsp:txBody>
      <dsp:txXfrm>
        <a:off x="663605" y="1042742"/>
        <a:ext cx="1126152" cy="95688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CircleProcess">
  <dgm:title val="Circle Process"/>
  <dgm:desc val="Use to show sequential steps in a process. Limited to eleven Level 1 shapes with an unlimited number of Level 2 shapes. Works best with small amounts of text. Unused text does not appear, but remains available if you switch layouts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0.7837</cdr:x>
      <cdr:y>0.90148</cdr:y>
    </cdr:from>
    <cdr:to>
      <cdr:x>0.98433</cdr:x>
      <cdr:y>0.99341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A559D9F4-5AEF-495E-A38D-20E497CA3E33}"/>
            </a:ext>
          </a:extLst>
        </cdr:cNvPr>
        <cdr:cNvSpPr txBox="1"/>
      </cdr:nvSpPr>
      <cdr:spPr>
        <a:xfrm xmlns:a="http://schemas.openxmlformats.org/drawingml/2006/main">
          <a:off x="4762500" y="3642474"/>
          <a:ext cx="1219200" cy="3714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IN" sz="1100" b="1" dirty="0"/>
            <a:t>Source: IMF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37960E7-F34A-49C6-BD8B-FB95E2152495}" type="datetimeFigureOut">
              <a:rPr lang="en-IN" smtClean="0"/>
              <a:pPr/>
              <a:t>09-12-2021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1E6C6F3-37C3-43C7-84E0-74E745495B67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083578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7C73C00-1859-4CAA-B253-3359F0B05976}" type="datetimeFigureOut">
              <a:rPr lang="en-IN" smtClean="0"/>
              <a:pPr/>
              <a:t>09-12-2021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1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5D2BFD0-80B8-446E-9A8D-220FC524A64F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032818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dirty="0"/>
              <a:t>IMF Article: https://www.imf.org/en/News/Articles/2021/11/02/na111121-indias-economy-to-rebound-as-pandemic-prompts-reforms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D2BFD0-80B8-446E-9A8D-220FC524A64F}" type="slidenum">
              <a:rPr lang="en-IN" smtClean="0"/>
              <a:pPr/>
              <a:t>6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631926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8" name="Google Shape;1108;gc6ee8f4841_0_3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9" name="Google Shape;1109;gc6ee8f4841_0_312:notes"/>
          <p:cNvSpPr txBox="1">
            <a:spLocks noGrp="1"/>
          </p:cNvSpPr>
          <p:nvPr>
            <p:ph type="body" idx="1"/>
          </p:nvPr>
        </p:nvSpPr>
        <p:spPr>
          <a:xfrm>
            <a:off x="701041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989404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Google Shape;581;gc5f1c05518_0_4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2" name="Google Shape;582;gc5f1c05518_0_476:notes"/>
          <p:cNvSpPr txBox="1">
            <a:spLocks noGrp="1"/>
          </p:cNvSpPr>
          <p:nvPr>
            <p:ph type="body" idx="1"/>
          </p:nvPr>
        </p:nvSpPr>
        <p:spPr>
          <a:xfrm>
            <a:off x="701041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335785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951633" y="2043133"/>
            <a:ext cx="6642800" cy="2142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342524"/>
              </a:buClr>
              <a:buSzPts val="5200"/>
              <a:buNone/>
              <a:defRPr sz="6933" b="1">
                <a:solidFill>
                  <a:srgbClr val="342524"/>
                </a:solidFill>
                <a:latin typeface="Century Schoolbook" panose="02040604050505020304" pitchFamily="18" charset="0"/>
                <a:ea typeface="Cambria" panose="02040503050406030204" pitchFamily="18" charset="0"/>
                <a:cs typeface="Century Schoolbook" panose="02040604050505020304" pitchFamily="18" charset="0"/>
                <a:sym typeface="Alegreya Sans SC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951633" y="4132867"/>
            <a:ext cx="6888000" cy="68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E44"/>
              </a:buClr>
              <a:buSzPts val="2800"/>
              <a:buNone/>
              <a:defRPr>
                <a:solidFill>
                  <a:srgbClr val="232E44"/>
                </a:solidFill>
                <a:latin typeface="Century Schoolbook" panose="02040604050505020304" pitchFamily="18" charset="0"/>
                <a:ea typeface="Roboto Condensed"/>
                <a:cs typeface="Century Schoolbook" panose="02040604050505020304" pitchFamily="18" charset="0"/>
                <a:sym typeface="Roboto Condense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r>
              <a:rPr lang="en-US" dirty="0"/>
              <a:t>Click to edit Master subtitle style</a:t>
            </a:r>
            <a:endParaRPr dirty="0"/>
          </a:p>
        </p:txBody>
      </p:sp>
      <p:sp>
        <p:nvSpPr>
          <p:cNvPr id="11" name="Google Shape;11;p2"/>
          <p:cNvSpPr/>
          <p:nvPr/>
        </p:nvSpPr>
        <p:spPr>
          <a:xfrm>
            <a:off x="6170511" y="5018116"/>
            <a:ext cx="1423919" cy="1212067"/>
          </a:xfrm>
          <a:custGeom>
            <a:avLst/>
            <a:gdLst/>
            <a:ahLst/>
            <a:cxnLst/>
            <a:rect l="l" t="t" r="r" b="b"/>
            <a:pathLst>
              <a:path w="44999" h="38304" extrusionOk="0">
                <a:moveTo>
                  <a:pt x="13407" y="0"/>
                </a:moveTo>
                <a:cubicBezTo>
                  <a:pt x="13231" y="0"/>
                  <a:pt x="13046" y="33"/>
                  <a:pt x="12855" y="106"/>
                </a:cubicBezTo>
                <a:cubicBezTo>
                  <a:pt x="11350" y="700"/>
                  <a:pt x="11764" y="2937"/>
                  <a:pt x="13394" y="2937"/>
                </a:cubicBezTo>
                <a:lnTo>
                  <a:pt x="17261" y="12963"/>
                </a:lnTo>
                <a:cubicBezTo>
                  <a:pt x="16971" y="13128"/>
                  <a:pt x="16681" y="13308"/>
                  <a:pt x="16404" y="13501"/>
                </a:cubicBezTo>
                <a:lnTo>
                  <a:pt x="11143" y="7522"/>
                </a:lnTo>
                <a:cubicBezTo>
                  <a:pt x="11526" y="6776"/>
                  <a:pt x="10931" y="6053"/>
                  <a:pt x="10259" y="6053"/>
                </a:cubicBezTo>
                <a:cubicBezTo>
                  <a:pt x="10036" y="6053"/>
                  <a:pt x="9803" y="6134"/>
                  <a:pt x="9596" y="6320"/>
                </a:cubicBezTo>
                <a:cubicBezTo>
                  <a:pt x="8869" y="6963"/>
                  <a:pt x="9397" y="8074"/>
                  <a:pt x="10238" y="8074"/>
                </a:cubicBezTo>
                <a:cubicBezTo>
                  <a:pt x="10355" y="8074"/>
                  <a:pt x="10478" y="8052"/>
                  <a:pt x="10604" y="8005"/>
                </a:cubicBezTo>
                <a:lnTo>
                  <a:pt x="15824" y="13929"/>
                </a:lnTo>
                <a:cubicBezTo>
                  <a:pt x="13684" y="15655"/>
                  <a:pt x="12413" y="18224"/>
                  <a:pt x="12317" y="20972"/>
                </a:cubicBezTo>
                <a:lnTo>
                  <a:pt x="4680" y="20972"/>
                </a:lnTo>
                <a:cubicBezTo>
                  <a:pt x="4509" y="20529"/>
                  <a:pt x="4131" y="20326"/>
                  <a:pt x="3754" y="20326"/>
                </a:cubicBezTo>
                <a:cubicBezTo>
                  <a:pt x="3249" y="20326"/>
                  <a:pt x="2747" y="20691"/>
                  <a:pt x="2747" y="21331"/>
                </a:cubicBezTo>
                <a:cubicBezTo>
                  <a:pt x="2747" y="21966"/>
                  <a:pt x="3253" y="22332"/>
                  <a:pt x="3759" y="22332"/>
                </a:cubicBezTo>
                <a:cubicBezTo>
                  <a:pt x="4134" y="22332"/>
                  <a:pt x="4510" y="22131"/>
                  <a:pt x="4680" y="21690"/>
                </a:cubicBezTo>
                <a:lnTo>
                  <a:pt x="12317" y="21690"/>
                </a:lnTo>
                <a:cubicBezTo>
                  <a:pt x="12331" y="22408"/>
                  <a:pt x="12441" y="23126"/>
                  <a:pt x="12634" y="23817"/>
                </a:cubicBezTo>
                <a:lnTo>
                  <a:pt x="2816" y="28871"/>
                </a:lnTo>
                <a:cubicBezTo>
                  <a:pt x="2518" y="28604"/>
                  <a:pt x="2183" y="28489"/>
                  <a:pt x="1859" y="28489"/>
                </a:cubicBezTo>
                <a:cubicBezTo>
                  <a:pt x="879" y="28489"/>
                  <a:pt x="1" y="29545"/>
                  <a:pt x="551" y="30625"/>
                </a:cubicBezTo>
                <a:cubicBezTo>
                  <a:pt x="837" y="31176"/>
                  <a:pt x="1335" y="31420"/>
                  <a:pt x="1830" y="31420"/>
                </a:cubicBezTo>
                <a:cubicBezTo>
                  <a:pt x="2624" y="31420"/>
                  <a:pt x="3410" y="30792"/>
                  <a:pt x="3299" y="29796"/>
                </a:cubicBezTo>
                <a:lnTo>
                  <a:pt x="12966" y="24839"/>
                </a:lnTo>
                <a:cubicBezTo>
                  <a:pt x="14402" y="28471"/>
                  <a:pt x="17924" y="30860"/>
                  <a:pt x="21832" y="30860"/>
                </a:cubicBezTo>
                <a:lnTo>
                  <a:pt x="21832" y="36370"/>
                </a:lnTo>
                <a:cubicBezTo>
                  <a:pt x="20796" y="36770"/>
                  <a:pt x="21086" y="38303"/>
                  <a:pt x="22191" y="38303"/>
                </a:cubicBezTo>
                <a:cubicBezTo>
                  <a:pt x="23296" y="38303"/>
                  <a:pt x="23586" y="36770"/>
                  <a:pt x="22550" y="36370"/>
                </a:cubicBezTo>
                <a:lnTo>
                  <a:pt x="22550" y="30818"/>
                </a:lnTo>
                <a:cubicBezTo>
                  <a:pt x="26361" y="30528"/>
                  <a:pt x="29634" y="27987"/>
                  <a:pt x="30863" y="24369"/>
                </a:cubicBezTo>
                <a:lnTo>
                  <a:pt x="39936" y="29714"/>
                </a:lnTo>
                <a:cubicBezTo>
                  <a:pt x="39760" y="30735"/>
                  <a:pt x="40573" y="31420"/>
                  <a:pt x="41396" y="31420"/>
                </a:cubicBezTo>
                <a:cubicBezTo>
                  <a:pt x="41863" y="31420"/>
                  <a:pt x="42334" y="31199"/>
                  <a:pt x="42629" y="30694"/>
                </a:cubicBezTo>
                <a:cubicBezTo>
                  <a:pt x="43268" y="29619"/>
                  <a:pt x="42388" y="28486"/>
                  <a:pt x="41369" y="28486"/>
                </a:cubicBezTo>
                <a:cubicBezTo>
                  <a:pt x="41066" y="28486"/>
                  <a:pt x="40752" y="28585"/>
                  <a:pt x="40461" y="28816"/>
                </a:cubicBezTo>
                <a:lnTo>
                  <a:pt x="31139" y="23320"/>
                </a:lnTo>
                <a:cubicBezTo>
                  <a:pt x="31485" y="21745"/>
                  <a:pt x="31416" y="20102"/>
                  <a:pt x="30946" y="18569"/>
                </a:cubicBezTo>
                <a:lnTo>
                  <a:pt x="42132" y="16443"/>
                </a:lnTo>
                <a:cubicBezTo>
                  <a:pt x="42433" y="16924"/>
                  <a:pt x="42890" y="17133"/>
                  <a:pt x="43343" y="17133"/>
                </a:cubicBezTo>
                <a:cubicBezTo>
                  <a:pt x="44177" y="17133"/>
                  <a:pt x="44999" y="16422"/>
                  <a:pt x="44811" y="15393"/>
                </a:cubicBezTo>
                <a:cubicBezTo>
                  <a:pt x="44659" y="14601"/>
                  <a:pt x="44016" y="14204"/>
                  <a:pt x="43374" y="14204"/>
                </a:cubicBezTo>
                <a:cubicBezTo>
                  <a:pt x="42729" y="14204"/>
                  <a:pt x="42084" y="14604"/>
                  <a:pt x="41939" y="15407"/>
                </a:cubicBezTo>
                <a:lnTo>
                  <a:pt x="30573" y="17561"/>
                </a:lnTo>
                <a:cubicBezTo>
                  <a:pt x="30159" y="16594"/>
                  <a:pt x="29579" y="15711"/>
                  <a:pt x="28875" y="14937"/>
                </a:cubicBezTo>
                <a:lnTo>
                  <a:pt x="33749" y="9759"/>
                </a:lnTo>
                <a:cubicBezTo>
                  <a:pt x="33886" y="9813"/>
                  <a:pt x="34018" y="9838"/>
                  <a:pt x="34144" y="9838"/>
                </a:cubicBezTo>
                <a:cubicBezTo>
                  <a:pt x="34978" y="9838"/>
                  <a:pt x="35522" y="8761"/>
                  <a:pt x="34827" y="8102"/>
                </a:cubicBezTo>
                <a:cubicBezTo>
                  <a:pt x="34619" y="7905"/>
                  <a:pt x="34381" y="7820"/>
                  <a:pt x="34149" y="7820"/>
                </a:cubicBezTo>
                <a:cubicBezTo>
                  <a:pt x="33485" y="7820"/>
                  <a:pt x="32880" y="8514"/>
                  <a:pt x="33238" y="9262"/>
                </a:cubicBezTo>
                <a:lnTo>
                  <a:pt x="28377" y="14426"/>
                </a:lnTo>
                <a:cubicBezTo>
                  <a:pt x="26572" y="12703"/>
                  <a:pt x="24213" y="11795"/>
                  <a:pt x="21817" y="11795"/>
                </a:cubicBezTo>
                <a:cubicBezTo>
                  <a:pt x="20603" y="11795"/>
                  <a:pt x="19379" y="12028"/>
                  <a:pt x="18214" y="12507"/>
                </a:cubicBezTo>
                <a:lnTo>
                  <a:pt x="14361" y="2564"/>
                </a:lnTo>
                <a:cubicBezTo>
                  <a:pt x="15412" y="1610"/>
                  <a:pt x="14634" y="0"/>
                  <a:pt x="13407" y="0"/>
                </a:cubicBezTo>
                <a:close/>
              </a:path>
            </a:pathLst>
          </a:custGeom>
          <a:solidFill>
            <a:srgbClr val="72A9B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" name="Google Shape;12;p2"/>
          <p:cNvSpPr/>
          <p:nvPr/>
        </p:nvSpPr>
        <p:spPr>
          <a:xfrm>
            <a:off x="7964421" y="249853"/>
            <a:ext cx="782160" cy="666504"/>
          </a:xfrm>
          <a:custGeom>
            <a:avLst/>
            <a:gdLst/>
            <a:ahLst/>
            <a:cxnLst/>
            <a:rect l="l" t="t" r="r" b="b"/>
            <a:pathLst>
              <a:path w="24718" h="21063" extrusionOk="0">
                <a:moveTo>
                  <a:pt x="7366" y="1"/>
                </a:moveTo>
                <a:cubicBezTo>
                  <a:pt x="7271" y="1"/>
                  <a:pt x="7171" y="19"/>
                  <a:pt x="7068" y="58"/>
                </a:cubicBezTo>
                <a:cubicBezTo>
                  <a:pt x="6239" y="390"/>
                  <a:pt x="6460" y="1619"/>
                  <a:pt x="7358" y="1619"/>
                </a:cubicBezTo>
                <a:lnTo>
                  <a:pt x="9484" y="7129"/>
                </a:lnTo>
                <a:cubicBezTo>
                  <a:pt x="9319" y="7212"/>
                  <a:pt x="9167" y="7308"/>
                  <a:pt x="9015" y="7419"/>
                </a:cubicBezTo>
                <a:lnTo>
                  <a:pt x="6129" y="4146"/>
                </a:lnTo>
                <a:cubicBezTo>
                  <a:pt x="6337" y="3729"/>
                  <a:pt x="6003" y="3328"/>
                  <a:pt x="5631" y="3328"/>
                </a:cubicBezTo>
                <a:cubicBezTo>
                  <a:pt x="5510" y="3328"/>
                  <a:pt x="5384" y="3371"/>
                  <a:pt x="5272" y="3469"/>
                </a:cubicBezTo>
                <a:cubicBezTo>
                  <a:pt x="4874" y="3820"/>
                  <a:pt x="5162" y="4435"/>
                  <a:pt x="5620" y="4435"/>
                </a:cubicBezTo>
                <a:cubicBezTo>
                  <a:pt x="5685" y="4435"/>
                  <a:pt x="5754" y="4422"/>
                  <a:pt x="5825" y="4394"/>
                </a:cubicBezTo>
                <a:lnTo>
                  <a:pt x="8697" y="7654"/>
                </a:lnTo>
                <a:cubicBezTo>
                  <a:pt x="7523" y="8606"/>
                  <a:pt x="6819" y="10015"/>
                  <a:pt x="6764" y="11534"/>
                </a:cubicBezTo>
                <a:lnTo>
                  <a:pt x="2566" y="11534"/>
                </a:lnTo>
                <a:cubicBezTo>
                  <a:pt x="2472" y="11287"/>
                  <a:pt x="2265" y="11175"/>
                  <a:pt x="2058" y="11175"/>
                </a:cubicBezTo>
                <a:cubicBezTo>
                  <a:pt x="1780" y="11175"/>
                  <a:pt x="1502" y="11378"/>
                  <a:pt x="1502" y="11727"/>
                </a:cubicBezTo>
                <a:cubicBezTo>
                  <a:pt x="1502" y="12075"/>
                  <a:pt x="1778" y="12274"/>
                  <a:pt x="2056" y="12274"/>
                </a:cubicBezTo>
                <a:cubicBezTo>
                  <a:pt x="2263" y="12274"/>
                  <a:pt x="2471" y="12163"/>
                  <a:pt x="2566" y="11921"/>
                </a:cubicBezTo>
                <a:lnTo>
                  <a:pt x="6764" y="11921"/>
                </a:lnTo>
                <a:cubicBezTo>
                  <a:pt x="6778" y="12321"/>
                  <a:pt x="6833" y="12708"/>
                  <a:pt x="6943" y="13095"/>
                </a:cubicBezTo>
                <a:lnTo>
                  <a:pt x="1544" y="15870"/>
                </a:lnTo>
                <a:cubicBezTo>
                  <a:pt x="1378" y="15722"/>
                  <a:pt x="1192" y="15658"/>
                  <a:pt x="1014" y="15658"/>
                </a:cubicBezTo>
                <a:cubicBezTo>
                  <a:pt x="477" y="15658"/>
                  <a:pt x="1" y="16233"/>
                  <a:pt x="301" y="16823"/>
                </a:cubicBezTo>
                <a:lnTo>
                  <a:pt x="301" y="16837"/>
                </a:lnTo>
                <a:cubicBezTo>
                  <a:pt x="455" y="17145"/>
                  <a:pt x="730" y="17282"/>
                  <a:pt x="1004" y="17282"/>
                </a:cubicBezTo>
                <a:cubicBezTo>
                  <a:pt x="1443" y="17282"/>
                  <a:pt x="1879" y="16933"/>
                  <a:pt x="1820" y="16381"/>
                </a:cubicBezTo>
                <a:lnTo>
                  <a:pt x="7123" y="13661"/>
                </a:lnTo>
                <a:cubicBezTo>
                  <a:pt x="7910" y="15663"/>
                  <a:pt x="9843" y="16975"/>
                  <a:pt x="11984" y="16975"/>
                </a:cubicBezTo>
                <a:lnTo>
                  <a:pt x="11984" y="19999"/>
                </a:lnTo>
                <a:cubicBezTo>
                  <a:pt x="11418" y="20220"/>
                  <a:pt x="11570" y="21063"/>
                  <a:pt x="12177" y="21063"/>
                </a:cubicBezTo>
                <a:cubicBezTo>
                  <a:pt x="12785" y="21063"/>
                  <a:pt x="12951" y="20220"/>
                  <a:pt x="12384" y="19999"/>
                </a:cubicBezTo>
                <a:lnTo>
                  <a:pt x="12384" y="16947"/>
                </a:lnTo>
                <a:cubicBezTo>
                  <a:pt x="14470" y="16782"/>
                  <a:pt x="16279" y="15387"/>
                  <a:pt x="16942" y="13398"/>
                </a:cubicBezTo>
                <a:lnTo>
                  <a:pt x="21927" y="16326"/>
                </a:lnTo>
                <a:cubicBezTo>
                  <a:pt x="21839" y="16889"/>
                  <a:pt x="22284" y="17267"/>
                  <a:pt x="22736" y="17267"/>
                </a:cubicBezTo>
                <a:cubicBezTo>
                  <a:pt x="22993" y="17267"/>
                  <a:pt x="23253" y="17145"/>
                  <a:pt x="23418" y="16865"/>
                </a:cubicBezTo>
                <a:cubicBezTo>
                  <a:pt x="23760" y="16277"/>
                  <a:pt x="23276" y="15649"/>
                  <a:pt x="22720" y="15649"/>
                </a:cubicBezTo>
                <a:cubicBezTo>
                  <a:pt x="22557" y="15649"/>
                  <a:pt x="22387" y="15703"/>
                  <a:pt x="22231" y="15829"/>
                </a:cubicBezTo>
                <a:lnTo>
                  <a:pt x="17107" y="12818"/>
                </a:lnTo>
                <a:cubicBezTo>
                  <a:pt x="17287" y="11948"/>
                  <a:pt x="17259" y="11051"/>
                  <a:pt x="16997" y="10208"/>
                </a:cubicBezTo>
                <a:lnTo>
                  <a:pt x="23142" y="9034"/>
                </a:lnTo>
                <a:cubicBezTo>
                  <a:pt x="23308" y="9303"/>
                  <a:pt x="23561" y="9420"/>
                  <a:pt x="23811" y="9420"/>
                </a:cubicBezTo>
                <a:cubicBezTo>
                  <a:pt x="24268" y="9420"/>
                  <a:pt x="24718" y="9031"/>
                  <a:pt x="24620" y="8468"/>
                </a:cubicBezTo>
                <a:cubicBezTo>
                  <a:pt x="24537" y="8026"/>
                  <a:pt x="24181" y="7805"/>
                  <a:pt x="23826" y="7805"/>
                </a:cubicBezTo>
                <a:cubicBezTo>
                  <a:pt x="23470" y="7805"/>
                  <a:pt x="23114" y="8026"/>
                  <a:pt x="23032" y="8468"/>
                </a:cubicBezTo>
                <a:lnTo>
                  <a:pt x="16790" y="9656"/>
                </a:lnTo>
                <a:cubicBezTo>
                  <a:pt x="16555" y="9131"/>
                  <a:pt x="16237" y="8648"/>
                  <a:pt x="15851" y="8220"/>
                </a:cubicBezTo>
                <a:lnTo>
                  <a:pt x="18543" y="5375"/>
                </a:lnTo>
                <a:cubicBezTo>
                  <a:pt x="18615" y="5403"/>
                  <a:pt x="18684" y="5416"/>
                  <a:pt x="18751" y="5416"/>
                </a:cubicBezTo>
                <a:cubicBezTo>
                  <a:pt x="19202" y="5416"/>
                  <a:pt x="19509" y="4825"/>
                  <a:pt x="19123" y="4464"/>
                </a:cubicBezTo>
                <a:cubicBezTo>
                  <a:pt x="19009" y="4356"/>
                  <a:pt x="18878" y="4310"/>
                  <a:pt x="18751" y="4310"/>
                </a:cubicBezTo>
                <a:cubicBezTo>
                  <a:pt x="18388" y="4310"/>
                  <a:pt x="18059" y="4689"/>
                  <a:pt x="18253" y="5099"/>
                </a:cubicBezTo>
                <a:lnTo>
                  <a:pt x="15574" y="7930"/>
                </a:lnTo>
                <a:cubicBezTo>
                  <a:pt x="14582" y="6993"/>
                  <a:pt x="13284" y="6496"/>
                  <a:pt x="11965" y="6496"/>
                </a:cubicBezTo>
                <a:cubicBezTo>
                  <a:pt x="11302" y="6496"/>
                  <a:pt x="10633" y="6621"/>
                  <a:pt x="9995" y="6880"/>
                </a:cubicBezTo>
                <a:lnTo>
                  <a:pt x="7896" y="1412"/>
                </a:lnTo>
                <a:cubicBezTo>
                  <a:pt x="8465" y="892"/>
                  <a:pt x="8037" y="1"/>
                  <a:pt x="7366" y="1"/>
                </a:cubicBezTo>
                <a:close/>
              </a:path>
            </a:pathLst>
          </a:custGeom>
          <a:solidFill>
            <a:srgbClr val="72A9B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" name="Google Shape;13;p2"/>
          <p:cNvSpPr/>
          <p:nvPr/>
        </p:nvSpPr>
        <p:spPr>
          <a:xfrm rot="5400000">
            <a:off x="2214169" y="5591443"/>
            <a:ext cx="1041439" cy="1491757"/>
          </a:xfrm>
          <a:custGeom>
            <a:avLst/>
            <a:gdLst/>
            <a:ahLst/>
            <a:cxnLst/>
            <a:rect l="l" t="t" r="r" b="b"/>
            <a:pathLst>
              <a:path w="24889" h="35651" extrusionOk="0">
                <a:moveTo>
                  <a:pt x="21186" y="1"/>
                </a:moveTo>
                <a:cubicBezTo>
                  <a:pt x="21111" y="1"/>
                  <a:pt x="21033" y="8"/>
                  <a:pt x="20953" y="24"/>
                </a:cubicBezTo>
                <a:cubicBezTo>
                  <a:pt x="19752" y="273"/>
                  <a:pt x="19766" y="1985"/>
                  <a:pt x="20967" y="2206"/>
                </a:cubicBezTo>
                <a:lnTo>
                  <a:pt x="22155" y="8213"/>
                </a:lnTo>
                <a:cubicBezTo>
                  <a:pt x="18081" y="9345"/>
                  <a:pt x="15084" y="12798"/>
                  <a:pt x="14532" y="16996"/>
                </a:cubicBezTo>
                <a:lnTo>
                  <a:pt x="3553" y="13143"/>
                </a:lnTo>
                <a:cubicBezTo>
                  <a:pt x="3530" y="12133"/>
                  <a:pt x="2728" y="11569"/>
                  <a:pt x="1925" y="11569"/>
                </a:cubicBezTo>
                <a:cubicBezTo>
                  <a:pt x="1302" y="11569"/>
                  <a:pt x="678" y="11909"/>
                  <a:pt x="418" y="12646"/>
                </a:cubicBezTo>
                <a:cubicBezTo>
                  <a:pt x="0" y="13832"/>
                  <a:pt x="958" y="14806"/>
                  <a:pt x="1972" y="14806"/>
                </a:cubicBezTo>
                <a:cubicBezTo>
                  <a:pt x="2397" y="14806"/>
                  <a:pt x="2833" y="14634"/>
                  <a:pt x="3180" y="14234"/>
                </a:cubicBezTo>
                <a:lnTo>
                  <a:pt x="14449" y="18197"/>
                </a:lnTo>
                <a:cubicBezTo>
                  <a:pt x="14421" y="19979"/>
                  <a:pt x="14849" y="21747"/>
                  <a:pt x="15678" y="23307"/>
                </a:cubicBezTo>
                <a:lnTo>
                  <a:pt x="4009" y="28002"/>
                </a:lnTo>
                <a:cubicBezTo>
                  <a:pt x="3663" y="27633"/>
                  <a:pt x="3248" y="27475"/>
                  <a:pt x="2844" y="27475"/>
                </a:cubicBezTo>
                <a:cubicBezTo>
                  <a:pt x="1811" y="27475"/>
                  <a:pt x="853" y="28510"/>
                  <a:pt x="1330" y="29701"/>
                </a:cubicBezTo>
                <a:cubicBezTo>
                  <a:pt x="1609" y="30404"/>
                  <a:pt x="2208" y="30723"/>
                  <a:pt x="2807" y="30723"/>
                </a:cubicBezTo>
                <a:cubicBezTo>
                  <a:pt x="3631" y="30723"/>
                  <a:pt x="4453" y="30119"/>
                  <a:pt x="4437" y="29079"/>
                </a:cubicBezTo>
                <a:lnTo>
                  <a:pt x="16286" y="24315"/>
                </a:lnTo>
                <a:cubicBezTo>
                  <a:pt x="16948" y="25268"/>
                  <a:pt x="17763" y="26097"/>
                  <a:pt x="18688" y="26787"/>
                </a:cubicBezTo>
                <a:lnTo>
                  <a:pt x="14518" y="33457"/>
                </a:lnTo>
                <a:cubicBezTo>
                  <a:pt x="14437" y="33441"/>
                  <a:pt x="14359" y="33434"/>
                  <a:pt x="14283" y="33434"/>
                </a:cubicBezTo>
                <a:cubicBezTo>
                  <a:pt x="13239" y="33434"/>
                  <a:pt x="12751" y="34868"/>
                  <a:pt x="13717" y="35473"/>
                </a:cubicBezTo>
                <a:cubicBezTo>
                  <a:pt x="13914" y="35596"/>
                  <a:pt x="14115" y="35651"/>
                  <a:pt x="14306" y="35651"/>
                </a:cubicBezTo>
                <a:cubicBezTo>
                  <a:pt x="15125" y="35651"/>
                  <a:pt x="15774" y="34666"/>
                  <a:pt x="15181" y="33871"/>
                </a:cubicBezTo>
                <a:lnTo>
                  <a:pt x="19338" y="27243"/>
                </a:lnTo>
                <a:cubicBezTo>
                  <a:pt x="20995" y="28292"/>
                  <a:pt x="22928" y="28858"/>
                  <a:pt x="24889" y="28872"/>
                </a:cubicBezTo>
                <a:lnTo>
                  <a:pt x="24889" y="7854"/>
                </a:lnTo>
                <a:cubicBezTo>
                  <a:pt x="24823" y="7853"/>
                  <a:pt x="24757" y="7852"/>
                  <a:pt x="24691" y="7852"/>
                </a:cubicBezTo>
                <a:cubicBezTo>
                  <a:pt x="24096" y="7852"/>
                  <a:pt x="23512" y="7908"/>
                  <a:pt x="22928" y="8020"/>
                </a:cubicBezTo>
                <a:lnTo>
                  <a:pt x="21754" y="2040"/>
                </a:lnTo>
                <a:cubicBezTo>
                  <a:pt x="22720" y="1435"/>
                  <a:pt x="22221" y="1"/>
                  <a:pt x="21186" y="1"/>
                </a:cubicBezTo>
                <a:close/>
              </a:path>
            </a:pathLst>
          </a:custGeom>
          <a:solidFill>
            <a:srgbClr val="72A9B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" name="Google Shape;14;p2"/>
          <p:cNvSpPr/>
          <p:nvPr/>
        </p:nvSpPr>
        <p:spPr>
          <a:xfrm rot="-5400000">
            <a:off x="452482" y="-215545"/>
            <a:ext cx="996971" cy="1428060"/>
          </a:xfrm>
          <a:custGeom>
            <a:avLst/>
            <a:gdLst/>
            <a:ahLst/>
            <a:cxnLst/>
            <a:rect l="l" t="t" r="r" b="b"/>
            <a:pathLst>
              <a:path w="24889" h="35651" extrusionOk="0">
                <a:moveTo>
                  <a:pt x="21186" y="1"/>
                </a:moveTo>
                <a:cubicBezTo>
                  <a:pt x="21111" y="1"/>
                  <a:pt x="21033" y="8"/>
                  <a:pt x="20953" y="24"/>
                </a:cubicBezTo>
                <a:cubicBezTo>
                  <a:pt x="19752" y="273"/>
                  <a:pt x="19766" y="1985"/>
                  <a:pt x="20967" y="2206"/>
                </a:cubicBezTo>
                <a:lnTo>
                  <a:pt x="22155" y="8213"/>
                </a:lnTo>
                <a:cubicBezTo>
                  <a:pt x="18081" y="9345"/>
                  <a:pt x="15084" y="12798"/>
                  <a:pt x="14532" y="16996"/>
                </a:cubicBezTo>
                <a:lnTo>
                  <a:pt x="3553" y="13143"/>
                </a:lnTo>
                <a:cubicBezTo>
                  <a:pt x="3530" y="12133"/>
                  <a:pt x="2728" y="11569"/>
                  <a:pt x="1925" y="11569"/>
                </a:cubicBezTo>
                <a:cubicBezTo>
                  <a:pt x="1302" y="11569"/>
                  <a:pt x="678" y="11909"/>
                  <a:pt x="418" y="12646"/>
                </a:cubicBezTo>
                <a:cubicBezTo>
                  <a:pt x="0" y="13832"/>
                  <a:pt x="958" y="14806"/>
                  <a:pt x="1972" y="14806"/>
                </a:cubicBezTo>
                <a:cubicBezTo>
                  <a:pt x="2397" y="14806"/>
                  <a:pt x="2833" y="14634"/>
                  <a:pt x="3180" y="14234"/>
                </a:cubicBezTo>
                <a:lnTo>
                  <a:pt x="14449" y="18197"/>
                </a:lnTo>
                <a:cubicBezTo>
                  <a:pt x="14421" y="19979"/>
                  <a:pt x="14849" y="21747"/>
                  <a:pt x="15678" y="23307"/>
                </a:cubicBezTo>
                <a:lnTo>
                  <a:pt x="4009" y="28002"/>
                </a:lnTo>
                <a:cubicBezTo>
                  <a:pt x="3663" y="27633"/>
                  <a:pt x="3248" y="27475"/>
                  <a:pt x="2844" y="27475"/>
                </a:cubicBezTo>
                <a:cubicBezTo>
                  <a:pt x="1811" y="27475"/>
                  <a:pt x="853" y="28510"/>
                  <a:pt x="1330" y="29701"/>
                </a:cubicBezTo>
                <a:cubicBezTo>
                  <a:pt x="1609" y="30404"/>
                  <a:pt x="2208" y="30723"/>
                  <a:pt x="2807" y="30723"/>
                </a:cubicBezTo>
                <a:cubicBezTo>
                  <a:pt x="3631" y="30723"/>
                  <a:pt x="4453" y="30119"/>
                  <a:pt x="4437" y="29079"/>
                </a:cubicBezTo>
                <a:lnTo>
                  <a:pt x="16286" y="24315"/>
                </a:lnTo>
                <a:cubicBezTo>
                  <a:pt x="16948" y="25268"/>
                  <a:pt x="17763" y="26097"/>
                  <a:pt x="18688" y="26787"/>
                </a:cubicBezTo>
                <a:lnTo>
                  <a:pt x="14518" y="33457"/>
                </a:lnTo>
                <a:cubicBezTo>
                  <a:pt x="14437" y="33441"/>
                  <a:pt x="14359" y="33434"/>
                  <a:pt x="14283" y="33434"/>
                </a:cubicBezTo>
                <a:cubicBezTo>
                  <a:pt x="13239" y="33434"/>
                  <a:pt x="12751" y="34868"/>
                  <a:pt x="13717" y="35473"/>
                </a:cubicBezTo>
                <a:cubicBezTo>
                  <a:pt x="13914" y="35596"/>
                  <a:pt x="14115" y="35651"/>
                  <a:pt x="14306" y="35651"/>
                </a:cubicBezTo>
                <a:cubicBezTo>
                  <a:pt x="15125" y="35651"/>
                  <a:pt x="15774" y="34666"/>
                  <a:pt x="15181" y="33871"/>
                </a:cubicBezTo>
                <a:lnTo>
                  <a:pt x="19338" y="27243"/>
                </a:lnTo>
                <a:cubicBezTo>
                  <a:pt x="20995" y="28292"/>
                  <a:pt x="22928" y="28858"/>
                  <a:pt x="24889" y="28872"/>
                </a:cubicBezTo>
                <a:lnTo>
                  <a:pt x="24889" y="7854"/>
                </a:lnTo>
                <a:cubicBezTo>
                  <a:pt x="24823" y="7853"/>
                  <a:pt x="24757" y="7852"/>
                  <a:pt x="24691" y="7852"/>
                </a:cubicBezTo>
                <a:cubicBezTo>
                  <a:pt x="24096" y="7852"/>
                  <a:pt x="23512" y="7908"/>
                  <a:pt x="22928" y="8020"/>
                </a:cubicBezTo>
                <a:lnTo>
                  <a:pt x="21754" y="2040"/>
                </a:lnTo>
                <a:cubicBezTo>
                  <a:pt x="22720" y="1435"/>
                  <a:pt x="22221" y="1"/>
                  <a:pt x="21186" y="1"/>
                </a:cubicBezTo>
                <a:close/>
              </a:path>
            </a:pathLst>
          </a:custGeom>
          <a:solidFill>
            <a:srgbClr val="72A9B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" name="Google Shape;15;p2"/>
          <p:cNvSpPr/>
          <p:nvPr/>
        </p:nvSpPr>
        <p:spPr>
          <a:xfrm>
            <a:off x="11113737" y="587053"/>
            <a:ext cx="1423919" cy="1212067"/>
          </a:xfrm>
          <a:custGeom>
            <a:avLst/>
            <a:gdLst/>
            <a:ahLst/>
            <a:cxnLst/>
            <a:rect l="l" t="t" r="r" b="b"/>
            <a:pathLst>
              <a:path w="44999" h="38304" extrusionOk="0">
                <a:moveTo>
                  <a:pt x="13407" y="0"/>
                </a:moveTo>
                <a:cubicBezTo>
                  <a:pt x="13231" y="0"/>
                  <a:pt x="13046" y="33"/>
                  <a:pt x="12855" y="106"/>
                </a:cubicBezTo>
                <a:cubicBezTo>
                  <a:pt x="11350" y="700"/>
                  <a:pt x="11764" y="2937"/>
                  <a:pt x="13394" y="2937"/>
                </a:cubicBezTo>
                <a:lnTo>
                  <a:pt x="17261" y="12963"/>
                </a:lnTo>
                <a:cubicBezTo>
                  <a:pt x="16971" y="13128"/>
                  <a:pt x="16681" y="13308"/>
                  <a:pt x="16404" y="13501"/>
                </a:cubicBezTo>
                <a:lnTo>
                  <a:pt x="11143" y="7522"/>
                </a:lnTo>
                <a:cubicBezTo>
                  <a:pt x="11526" y="6776"/>
                  <a:pt x="10931" y="6053"/>
                  <a:pt x="10259" y="6053"/>
                </a:cubicBezTo>
                <a:cubicBezTo>
                  <a:pt x="10036" y="6053"/>
                  <a:pt x="9803" y="6134"/>
                  <a:pt x="9596" y="6320"/>
                </a:cubicBezTo>
                <a:cubicBezTo>
                  <a:pt x="8869" y="6963"/>
                  <a:pt x="9397" y="8074"/>
                  <a:pt x="10238" y="8074"/>
                </a:cubicBezTo>
                <a:cubicBezTo>
                  <a:pt x="10355" y="8074"/>
                  <a:pt x="10478" y="8052"/>
                  <a:pt x="10604" y="8005"/>
                </a:cubicBezTo>
                <a:lnTo>
                  <a:pt x="15824" y="13929"/>
                </a:lnTo>
                <a:cubicBezTo>
                  <a:pt x="13684" y="15655"/>
                  <a:pt x="12413" y="18224"/>
                  <a:pt x="12317" y="20972"/>
                </a:cubicBezTo>
                <a:lnTo>
                  <a:pt x="4680" y="20972"/>
                </a:lnTo>
                <a:cubicBezTo>
                  <a:pt x="4509" y="20529"/>
                  <a:pt x="4131" y="20326"/>
                  <a:pt x="3754" y="20326"/>
                </a:cubicBezTo>
                <a:cubicBezTo>
                  <a:pt x="3249" y="20326"/>
                  <a:pt x="2747" y="20691"/>
                  <a:pt x="2747" y="21331"/>
                </a:cubicBezTo>
                <a:cubicBezTo>
                  <a:pt x="2747" y="21966"/>
                  <a:pt x="3253" y="22332"/>
                  <a:pt x="3759" y="22332"/>
                </a:cubicBezTo>
                <a:cubicBezTo>
                  <a:pt x="4134" y="22332"/>
                  <a:pt x="4510" y="22131"/>
                  <a:pt x="4680" y="21690"/>
                </a:cubicBezTo>
                <a:lnTo>
                  <a:pt x="12317" y="21690"/>
                </a:lnTo>
                <a:cubicBezTo>
                  <a:pt x="12331" y="22408"/>
                  <a:pt x="12441" y="23126"/>
                  <a:pt x="12634" y="23817"/>
                </a:cubicBezTo>
                <a:lnTo>
                  <a:pt x="2816" y="28871"/>
                </a:lnTo>
                <a:cubicBezTo>
                  <a:pt x="2518" y="28604"/>
                  <a:pt x="2183" y="28489"/>
                  <a:pt x="1859" y="28489"/>
                </a:cubicBezTo>
                <a:cubicBezTo>
                  <a:pt x="879" y="28489"/>
                  <a:pt x="1" y="29545"/>
                  <a:pt x="551" y="30625"/>
                </a:cubicBezTo>
                <a:cubicBezTo>
                  <a:pt x="837" y="31176"/>
                  <a:pt x="1335" y="31420"/>
                  <a:pt x="1830" y="31420"/>
                </a:cubicBezTo>
                <a:cubicBezTo>
                  <a:pt x="2624" y="31420"/>
                  <a:pt x="3410" y="30792"/>
                  <a:pt x="3299" y="29796"/>
                </a:cubicBezTo>
                <a:lnTo>
                  <a:pt x="12966" y="24839"/>
                </a:lnTo>
                <a:cubicBezTo>
                  <a:pt x="14402" y="28471"/>
                  <a:pt x="17924" y="30860"/>
                  <a:pt x="21832" y="30860"/>
                </a:cubicBezTo>
                <a:lnTo>
                  <a:pt x="21832" y="36370"/>
                </a:lnTo>
                <a:cubicBezTo>
                  <a:pt x="20796" y="36770"/>
                  <a:pt x="21086" y="38303"/>
                  <a:pt x="22191" y="38303"/>
                </a:cubicBezTo>
                <a:cubicBezTo>
                  <a:pt x="23296" y="38303"/>
                  <a:pt x="23586" y="36770"/>
                  <a:pt x="22550" y="36370"/>
                </a:cubicBezTo>
                <a:lnTo>
                  <a:pt x="22550" y="30818"/>
                </a:lnTo>
                <a:cubicBezTo>
                  <a:pt x="26361" y="30528"/>
                  <a:pt x="29634" y="27987"/>
                  <a:pt x="30863" y="24369"/>
                </a:cubicBezTo>
                <a:lnTo>
                  <a:pt x="39936" y="29714"/>
                </a:lnTo>
                <a:cubicBezTo>
                  <a:pt x="39760" y="30735"/>
                  <a:pt x="40573" y="31420"/>
                  <a:pt x="41396" y="31420"/>
                </a:cubicBezTo>
                <a:cubicBezTo>
                  <a:pt x="41863" y="31420"/>
                  <a:pt x="42334" y="31199"/>
                  <a:pt x="42629" y="30694"/>
                </a:cubicBezTo>
                <a:cubicBezTo>
                  <a:pt x="43268" y="29619"/>
                  <a:pt x="42388" y="28486"/>
                  <a:pt x="41369" y="28486"/>
                </a:cubicBezTo>
                <a:cubicBezTo>
                  <a:pt x="41066" y="28486"/>
                  <a:pt x="40752" y="28585"/>
                  <a:pt x="40461" y="28816"/>
                </a:cubicBezTo>
                <a:lnTo>
                  <a:pt x="31139" y="23320"/>
                </a:lnTo>
                <a:cubicBezTo>
                  <a:pt x="31485" y="21745"/>
                  <a:pt x="31416" y="20102"/>
                  <a:pt x="30946" y="18569"/>
                </a:cubicBezTo>
                <a:lnTo>
                  <a:pt x="42132" y="16443"/>
                </a:lnTo>
                <a:cubicBezTo>
                  <a:pt x="42433" y="16924"/>
                  <a:pt x="42890" y="17133"/>
                  <a:pt x="43343" y="17133"/>
                </a:cubicBezTo>
                <a:cubicBezTo>
                  <a:pt x="44177" y="17133"/>
                  <a:pt x="44999" y="16422"/>
                  <a:pt x="44811" y="15393"/>
                </a:cubicBezTo>
                <a:cubicBezTo>
                  <a:pt x="44659" y="14601"/>
                  <a:pt x="44016" y="14204"/>
                  <a:pt x="43374" y="14204"/>
                </a:cubicBezTo>
                <a:cubicBezTo>
                  <a:pt x="42729" y="14204"/>
                  <a:pt x="42084" y="14604"/>
                  <a:pt x="41939" y="15407"/>
                </a:cubicBezTo>
                <a:lnTo>
                  <a:pt x="30573" y="17561"/>
                </a:lnTo>
                <a:cubicBezTo>
                  <a:pt x="30159" y="16594"/>
                  <a:pt x="29579" y="15711"/>
                  <a:pt x="28875" y="14937"/>
                </a:cubicBezTo>
                <a:lnTo>
                  <a:pt x="33749" y="9759"/>
                </a:lnTo>
                <a:cubicBezTo>
                  <a:pt x="33886" y="9813"/>
                  <a:pt x="34018" y="9838"/>
                  <a:pt x="34144" y="9838"/>
                </a:cubicBezTo>
                <a:cubicBezTo>
                  <a:pt x="34978" y="9838"/>
                  <a:pt x="35522" y="8761"/>
                  <a:pt x="34827" y="8102"/>
                </a:cubicBezTo>
                <a:cubicBezTo>
                  <a:pt x="34619" y="7905"/>
                  <a:pt x="34381" y="7820"/>
                  <a:pt x="34149" y="7820"/>
                </a:cubicBezTo>
                <a:cubicBezTo>
                  <a:pt x="33485" y="7820"/>
                  <a:pt x="32880" y="8514"/>
                  <a:pt x="33238" y="9262"/>
                </a:cubicBezTo>
                <a:lnTo>
                  <a:pt x="28377" y="14426"/>
                </a:lnTo>
                <a:cubicBezTo>
                  <a:pt x="26572" y="12703"/>
                  <a:pt x="24213" y="11795"/>
                  <a:pt x="21817" y="11795"/>
                </a:cubicBezTo>
                <a:cubicBezTo>
                  <a:pt x="20603" y="11795"/>
                  <a:pt x="19379" y="12028"/>
                  <a:pt x="18214" y="12507"/>
                </a:cubicBezTo>
                <a:lnTo>
                  <a:pt x="14361" y="2564"/>
                </a:lnTo>
                <a:cubicBezTo>
                  <a:pt x="15412" y="1610"/>
                  <a:pt x="14634" y="0"/>
                  <a:pt x="13407" y="0"/>
                </a:cubicBezTo>
                <a:close/>
              </a:path>
            </a:pathLst>
          </a:custGeom>
          <a:solidFill>
            <a:srgbClr val="72A9B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" name="Google Shape;16;p2"/>
          <p:cNvSpPr/>
          <p:nvPr/>
        </p:nvSpPr>
        <p:spPr>
          <a:xfrm>
            <a:off x="1955800" y="395000"/>
            <a:ext cx="127200" cy="1272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" name="Google Shape;17;p2"/>
          <p:cNvSpPr/>
          <p:nvPr/>
        </p:nvSpPr>
        <p:spPr>
          <a:xfrm>
            <a:off x="330200" y="496600"/>
            <a:ext cx="127200" cy="1272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" name="Google Shape;18;p2"/>
          <p:cNvSpPr/>
          <p:nvPr/>
        </p:nvSpPr>
        <p:spPr>
          <a:xfrm>
            <a:off x="11855500" y="496600"/>
            <a:ext cx="127200" cy="1272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" name="Google Shape;19;p2"/>
          <p:cNvSpPr/>
          <p:nvPr/>
        </p:nvSpPr>
        <p:spPr>
          <a:xfrm>
            <a:off x="8356600" y="225333"/>
            <a:ext cx="93600" cy="936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" name="Google Shape;20;p2"/>
          <p:cNvSpPr/>
          <p:nvPr/>
        </p:nvSpPr>
        <p:spPr>
          <a:xfrm>
            <a:off x="7118400" y="6075200"/>
            <a:ext cx="127200" cy="1272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" name="Google Shape;21;p2"/>
          <p:cNvSpPr/>
          <p:nvPr/>
        </p:nvSpPr>
        <p:spPr>
          <a:xfrm>
            <a:off x="3175000" y="6397533"/>
            <a:ext cx="93600" cy="936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7026797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1"/>
          <p:cNvSpPr txBox="1">
            <a:spLocks noGrp="1"/>
          </p:cNvSpPr>
          <p:nvPr>
            <p:ph type="title" hasCustomPrompt="1"/>
          </p:nvPr>
        </p:nvSpPr>
        <p:spPr>
          <a:xfrm>
            <a:off x="415600" y="719333"/>
            <a:ext cx="11360800" cy="184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109" name="Google Shape;109;p11"/>
          <p:cNvSpPr txBox="1">
            <a:spLocks noGrp="1"/>
          </p:cNvSpPr>
          <p:nvPr>
            <p:ph type="body" idx="1"/>
          </p:nvPr>
        </p:nvSpPr>
        <p:spPr>
          <a:xfrm>
            <a:off x="950967" y="2399567"/>
            <a:ext cx="10290400" cy="77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57189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2667"/>
            </a:lvl1pPr>
            <a:lvl2pPr marL="1219170" lvl="1" indent="-423323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0" name="Google Shape;110;p11"/>
          <p:cNvSpPr/>
          <p:nvPr/>
        </p:nvSpPr>
        <p:spPr>
          <a:xfrm>
            <a:off x="722211" y="2655916"/>
            <a:ext cx="1423919" cy="1212067"/>
          </a:xfrm>
          <a:custGeom>
            <a:avLst/>
            <a:gdLst/>
            <a:ahLst/>
            <a:cxnLst/>
            <a:rect l="l" t="t" r="r" b="b"/>
            <a:pathLst>
              <a:path w="44999" h="38304" extrusionOk="0">
                <a:moveTo>
                  <a:pt x="13407" y="0"/>
                </a:moveTo>
                <a:cubicBezTo>
                  <a:pt x="13231" y="0"/>
                  <a:pt x="13046" y="33"/>
                  <a:pt x="12855" y="106"/>
                </a:cubicBezTo>
                <a:cubicBezTo>
                  <a:pt x="11350" y="700"/>
                  <a:pt x="11764" y="2937"/>
                  <a:pt x="13394" y="2937"/>
                </a:cubicBezTo>
                <a:lnTo>
                  <a:pt x="17261" y="12963"/>
                </a:lnTo>
                <a:cubicBezTo>
                  <a:pt x="16971" y="13128"/>
                  <a:pt x="16681" y="13308"/>
                  <a:pt x="16404" y="13501"/>
                </a:cubicBezTo>
                <a:lnTo>
                  <a:pt x="11143" y="7522"/>
                </a:lnTo>
                <a:cubicBezTo>
                  <a:pt x="11526" y="6776"/>
                  <a:pt x="10931" y="6053"/>
                  <a:pt x="10259" y="6053"/>
                </a:cubicBezTo>
                <a:cubicBezTo>
                  <a:pt x="10036" y="6053"/>
                  <a:pt x="9803" y="6134"/>
                  <a:pt x="9596" y="6320"/>
                </a:cubicBezTo>
                <a:cubicBezTo>
                  <a:pt x="8869" y="6963"/>
                  <a:pt x="9397" y="8074"/>
                  <a:pt x="10238" y="8074"/>
                </a:cubicBezTo>
                <a:cubicBezTo>
                  <a:pt x="10355" y="8074"/>
                  <a:pt x="10478" y="8052"/>
                  <a:pt x="10604" y="8005"/>
                </a:cubicBezTo>
                <a:lnTo>
                  <a:pt x="15824" y="13929"/>
                </a:lnTo>
                <a:cubicBezTo>
                  <a:pt x="13684" y="15655"/>
                  <a:pt x="12413" y="18224"/>
                  <a:pt x="12317" y="20972"/>
                </a:cubicBezTo>
                <a:lnTo>
                  <a:pt x="4680" y="20972"/>
                </a:lnTo>
                <a:cubicBezTo>
                  <a:pt x="4509" y="20529"/>
                  <a:pt x="4131" y="20326"/>
                  <a:pt x="3754" y="20326"/>
                </a:cubicBezTo>
                <a:cubicBezTo>
                  <a:pt x="3249" y="20326"/>
                  <a:pt x="2747" y="20691"/>
                  <a:pt x="2747" y="21331"/>
                </a:cubicBezTo>
                <a:cubicBezTo>
                  <a:pt x="2747" y="21966"/>
                  <a:pt x="3253" y="22332"/>
                  <a:pt x="3759" y="22332"/>
                </a:cubicBezTo>
                <a:cubicBezTo>
                  <a:pt x="4134" y="22332"/>
                  <a:pt x="4510" y="22131"/>
                  <a:pt x="4680" y="21690"/>
                </a:cubicBezTo>
                <a:lnTo>
                  <a:pt x="12317" y="21690"/>
                </a:lnTo>
                <a:cubicBezTo>
                  <a:pt x="12331" y="22408"/>
                  <a:pt x="12441" y="23126"/>
                  <a:pt x="12634" y="23817"/>
                </a:cubicBezTo>
                <a:lnTo>
                  <a:pt x="2816" y="28871"/>
                </a:lnTo>
                <a:cubicBezTo>
                  <a:pt x="2518" y="28604"/>
                  <a:pt x="2183" y="28489"/>
                  <a:pt x="1859" y="28489"/>
                </a:cubicBezTo>
                <a:cubicBezTo>
                  <a:pt x="879" y="28489"/>
                  <a:pt x="1" y="29545"/>
                  <a:pt x="551" y="30625"/>
                </a:cubicBezTo>
                <a:cubicBezTo>
                  <a:pt x="837" y="31176"/>
                  <a:pt x="1335" y="31420"/>
                  <a:pt x="1830" y="31420"/>
                </a:cubicBezTo>
                <a:cubicBezTo>
                  <a:pt x="2624" y="31420"/>
                  <a:pt x="3410" y="30792"/>
                  <a:pt x="3299" y="29796"/>
                </a:cubicBezTo>
                <a:lnTo>
                  <a:pt x="12966" y="24839"/>
                </a:lnTo>
                <a:cubicBezTo>
                  <a:pt x="14402" y="28471"/>
                  <a:pt x="17924" y="30860"/>
                  <a:pt x="21832" y="30860"/>
                </a:cubicBezTo>
                <a:lnTo>
                  <a:pt x="21832" y="36370"/>
                </a:lnTo>
                <a:cubicBezTo>
                  <a:pt x="20796" y="36770"/>
                  <a:pt x="21086" y="38303"/>
                  <a:pt x="22191" y="38303"/>
                </a:cubicBezTo>
                <a:cubicBezTo>
                  <a:pt x="23296" y="38303"/>
                  <a:pt x="23586" y="36770"/>
                  <a:pt x="22550" y="36370"/>
                </a:cubicBezTo>
                <a:lnTo>
                  <a:pt x="22550" y="30818"/>
                </a:lnTo>
                <a:cubicBezTo>
                  <a:pt x="26361" y="30528"/>
                  <a:pt x="29634" y="27987"/>
                  <a:pt x="30863" y="24369"/>
                </a:cubicBezTo>
                <a:lnTo>
                  <a:pt x="39936" y="29714"/>
                </a:lnTo>
                <a:cubicBezTo>
                  <a:pt x="39760" y="30735"/>
                  <a:pt x="40573" y="31420"/>
                  <a:pt x="41396" y="31420"/>
                </a:cubicBezTo>
                <a:cubicBezTo>
                  <a:pt x="41863" y="31420"/>
                  <a:pt x="42334" y="31199"/>
                  <a:pt x="42629" y="30694"/>
                </a:cubicBezTo>
                <a:cubicBezTo>
                  <a:pt x="43268" y="29619"/>
                  <a:pt x="42388" y="28486"/>
                  <a:pt x="41369" y="28486"/>
                </a:cubicBezTo>
                <a:cubicBezTo>
                  <a:pt x="41066" y="28486"/>
                  <a:pt x="40752" y="28585"/>
                  <a:pt x="40461" y="28816"/>
                </a:cubicBezTo>
                <a:lnTo>
                  <a:pt x="31139" y="23320"/>
                </a:lnTo>
                <a:cubicBezTo>
                  <a:pt x="31485" y="21745"/>
                  <a:pt x="31416" y="20102"/>
                  <a:pt x="30946" y="18569"/>
                </a:cubicBezTo>
                <a:lnTo>
                  <a:pt x="42132" y="16443"/>
                </a:lnTo>
                <a:cubicBezTo>
                  <a:pt x="42433" y="16924"/>
                  <a:pt x="42890" y="17133"/>
                  <a:pt x="43343" y="17133"/>
                </a:cubicBezTo>
                <a:cubicBezTo>
                  <a:pt x="44177" y="17133"/>
                  <a:pt x="44999" y="16422"/>
                  <a:pt x="44811" y="15393"/>
                </a:cubicBezTo>
                <a:cubicBezTo>
                  <a:pt x="44659" y="14601"/>
                  <a:pt x="44016" y="14204"/>
                  <a:pt x="43374" y="14204"/>
                </a:cubicBezTo>
                <a:cubicBezTo>
                  <a:pt x="42729" y="14204"/>
                  <a:pt x="42084" y="14604"/>
                  <a:pt x="41939" y="15407"/>
                </a:cubicBezTo>
                <a:lnTo>
                  <a:pt x="30573" y="17561"/>
                </a:lnTo>
                <a:cubicBezTo>
                  <a:pt x="30159" y="16594"/>
                  <a:pt x="29579" y="15711"/>
                  <a:pt x="28875" y="14937"/>
                </a:cubicBezTo>
                <a:lnTo>
                  <a:pt x="33749" y="9759"/>
                </a:lnTo>
                <a:cubicBezTo>
                  <a:pt x="33886" y="9813"/>
                  <a:pt x="34018" y="9838"/>
                  <a:pt x="34144" y="9838"/>
                </a:cubicBezTo>
                <a:cubicBezTo>
                  <a:pt x="34978" y="9838"/>
                  <a:pt x="35522" y="8761"/>
                  <a:pt x="34827" y="8102"/>
                </a:cubicBezTo>
                <a:cubicBezTo>
                  <a:pt x="34619" y="7905"/>
                  <a:pt x="34381" y="7820"/>
                  <a:pt x="34149" y="7820"/>
                </a:cubicBezTo>
                <a:cubicBezTo>
                  <a:pt x="33485" y="7820"/>
                  <a:pt x="32880" y="8514"/>
                  <a:pt x="33238" y="9262"/>
                </a:cubicBezTo>
                <a:lnTo>
                  <a:pt x="28377" y="14426"/>
                </a:lnTo>
                <a:cubicBezTo>
                  <a:pt x="26572" y="12703"/>
                  <a:pt x="24213" y="11795"/>
                  <a:pt x="21817" y="11795"/>
                </a:cubicBezTo>
                <a:cubicBezTo>
                  <a:pt x="20603" y="11795"/>
                  <a:pt x="19379" y="12028"/>
                  <a:pt x="18214" y="12507"/>
                </a:cubicBezTo>
                <a:lnTo>
                  <a:pt x="14361" y="2564"/>
                </a:lnTo>
                <a:cubicBezTo>
                  <a:pt x="15412" y="1610"/>
                  <a:pt x="14634" y="0"/>
                  <a:pt x="13407" y="0"/>
                </a:cubicBezTo>
                <a:close/>
              </a:path>
            </a:pathLst>
          </a:custGeom>
          <a:solidFill>
            <a:srgbClr val="72A9B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1" name="Google Shape;111;p11"/>
          <p:cNvSpPr/>
          <p:nvPr/>
        </p:nvSpPr>
        <p:spPr>
          <a:xfrm>
            <a:off x="9932921" y="3310553"/>
            <a:ext cx="782160" cy="666504"/>
          </a:xfrm>
          <a:custGeom>
            <a:avLst/>
            <a:gdLst/>
            <a:ahLst/>
            <a:cxnLst/>
            <a:rect l="l" t="t" r="r" b="b"/>
            <a:pathLst>
              <a:path w="24718" h="21063" extrusionOk="0">
                <a:moveTo>
                  <a:pt x="7366" y="1"/>
                </a:moveTo>
                <a:cubicBezTo>
                  <a:pt x="7271" y="1"/>
                  <a:pt x="7171" y="19"/>
                  <a:pt x="7068" y="58"/>
                </a:cubicBezTo>
                <a:cubicBezTo>
                  <a:pt x="6239" y="390"/>
                  <a:pt x="6460" y="1619"/>
                  <a:pt x="7358" y="1619"/>
                </a:cubicBezTo>
                <a:lnTo>
                  <a:pt x="9484" y="7129"/>
                </a:lnTo>
                <a:cubicBezTo>
                  <a:pt x="9319" y="7212"/>
                  <a:pt x="9167" y="7308"/>
                  <a:pt x="9015" y="7419"/>
                </a:cubicBezTo>
                <a:lnTo>
                  <a:pt x="6129" y="4146"/>
                </a:lnTo>
                <a:cubicBezTo>
                  <a:pt x="6337" y="3729"/>
                  <a:pt x="6003" y="3328"/>
                  <a:pt x="5631" y="3328"/>
                </a:cubicBezTo>
                <a:cubicBezTo>
                  <a:pt x="5510" y="3328"/>
                  <a:pt x="5384" y="3371"/>
                  <a:pt x="5272" y="3469"/>
                </a:cubicBezTo>
                <a:cubicBezTo>
                  <a:pt x="4874" y="3820"/>
                  <a:pt x="5162" y="4435"/>
                  <a:pt x="5620" y="4435"/>
                </a:cubicBezTo>
                <a:cubicBezTo>
                  <a:pt x="5685" y="4435"/>
                  <a:pt x="5754" y="4422"/>
                  <a:pt x="5825" y="4394"/>
                </a:cubicBezTo>
                <a:lnTo>
                  <a:pt x="8697" y="7654"/>
                </a:lnTo>
                <a:cubicBezTo>
                  <a:pt x="7523" y="8606"/>
                  <a:pt x="6819" y="10015"/>
                  <a:pt x="6764" y="11534"/>
                </a:cubicBezTo>
                <a:lnTo>
                  <a:pt x="2566" y="11534"/>
                </a:lnTo>
                <a:cubicBezTo>
                  <a:pt x="2472" y="11287"/>
                  <a:pt x="2265" y="11175"/>
                  <a:pt x="2058" y="11175"/>
                </a:cubicBezTo>
                <a:cubicBezTo>
                  <a:pt x="1780" y="11175"/>
                  <a:pt x="1502" y="11378"/>
                  <a:pt x="1502" y="11727"/>
                </a:cubicBezTo>
                <a:cubicBezTo>
                  <a:pt x="1502" y="12075"/>
                  <a:pt x="1778" y="12274"/>
                  <a:pt x="2056" y="12274"/>
                </a:cubicBezTo>
                <a:cubicBezTo>
                  <a:pt x="2263" y="12274"/>
                  <a:pt x="2471" y="12163"/>
                  <a:pt x="2566" y="11921"/>
                </a:cubicBezTo>
                <a:lnTo>
                  <a:pt x="6764" y="11921"/>
                </a:lnTo>
                <a:cubicBezTo>
                  <a:pt x="6778" y="12321"/>
                  <a:pt x="6833" y="12708"/>
                  <a:pt x="6943" y="13095"/>
                </a:cubicBezTo>
                <a:lnTo>
                  <a:pt x="1544" y="15870"/>
                </a:lnTo>
                <a:cubicBezTo>
                  <a:pt x="1378" y="15722"/>
                  <a:pt x="1192" y="15658"/>
                  <a:pt x="1014" y="15658"/>
                </a:cubicBezTo>
                <a:cubicBezTo>
                  <a:pt x="477" y="15658"/>
                  <a:pt x="1" y="16233"/>
                  <a:pt x="301" y="16823"/>
                </a:cubicBezTo>
                <a:lnTo>
                  <a:pt x="301" y="16837"/>
                </a:lnTo>
                <a:cubicBezTo>
                  <a:pt x="455" y="17145"/>
                  <a:pt x="730" y="17282"/>
                  <a:pt x="1004" y="17282"/>
                </a:cubicBezTo>
                <a:cubicBezTo>
                  <a:pt x="1443" y="17282"/>
                  <a:pt x="1879" y="16933"/>
                  <a:pt x="1820" y="16381"/>
                </a:cubicBezTo>
                <a:lnTo>
                  <a:pt x="7123" y="13661"/>
                </a:lnTo>
                <a:cubicBezTo>
                  <a:pt x="7910" y="15663"/>
                  <a:pt x="9843" y="16975"/>
                  <a:pt x="11984" y="16975"/>
                </a:cubicBezTo>
                <a:lnTo>
                  <a:pt x="11984" y="19999"/>
                </a:lnTo>
                <a:cubicBezTo>
                  <a:pt x="11418" y="20220"/>
                  <a:pt x="11570" y="21063"/>
                  <a:pt x="12177" y="21063"/>
                </a:cubicBezTo>
                <a:cubicBezTo>
                  <a:pt x="12785" y="21063"/>
                  <a:pt x="12951" y="20220"/>
                  <a:pt x="12384" y="19999"/>
                </a:cubicBezTo>
                <a:lnTo>
                  <a:pt x="12384" y="16947"/>
                </a:lnTo>
                <a:cubicBezTo>
                  <a:pt x="14470" y="16782"/>
                  <a:pt x="16279" y="15387"/>
                  <a:pt x="16942" y="13398"/>
                </a:cubicBezTo>
                <a:lnTo>
                  <a:pt x="21927" y="16326"/>
                </a:lnTo>
                <a:cubicBezTo>
                  <a:pt x="21839" y="16889"/>
                  <a:pt x="22284" y="17267"/>
                  <a:pt x="22736" y="17267"/>
                </a:cubicBezTo>
                <a:cubicBezTo>
                  <a:pt x="22993" y="17267"/>
                  <a:pt x="23253" y="17145"/>
                  <a:pt x="23418" y="16865"/>
                </a:cubicBezTo>
                <a:cubicBezTo>
                  <a:pt x="23760" y="16277"/>
                  <a:pt x="23276" y="15649"/>
                  <a:pt x="22720" y="15649"/>
                </a:cubicBezTo>
                <a:cubicBezTo>
                  <a:pt x="22557" y="15649"/>
                  <a:pt x="22387" y="15703"/>
                  <a:pt x="22231" y="15829"/>
                </a:cubicBezTo>
                <a:lnTo>
                  <a:pt x="17107" y="12818"/>
                </a:lnTo>
                <a:cubicBezTo>
                  <a:pt x="17287" y="11948"/>
                  <a:pt x="17259" y="11051"/>
                  <a:pt x="16997" y="10208"/>
                </a:cubicBezTo>
                <a:lnTo>
                  <a:pt x="23142" y="9034"/>
                </a:lnTo>
                <a:cubicBezTo>
                  <a:pt x="23308" y="9303"/>
                  <a:pt x="23561" y="9420"/>
                  <a:pt x="23811" y="9420"/>
                </a:cubicBezTo>
                <a:cubicBezTo>
                  <a:pt x="24268" y="9420"/>
                  <a:pt x="24718" y="9031"/>
                  <a:pt x="24620" y="8468"/>
                </a:cubicBezTo>
                <a:cubicBezTo>
                  <a:pt x="24537" y="8026"/>
                  <a:pt x="24181" y="7805"/>
                  <a:pt x="23826" y="7805"/>
                </a:cubicBezTo>
                <a:cubicBezTo>
                  <a:pt x="23470" y="7805"/>
                  <a:pt x="23114" y="8026"/>
                  <a:pt x="23032" y="8468"/>
                </a:cubicBezTo>
                <a:lnTo>
                  <a:pt x="16790" y="9656"/>
                </a:lnTo>
                <a:cubicBezTo>
                  <a:pt x="16555" y="9131"/>
                  <a:pt x="16237" y="8648"/>
                  <a:pt x="15851" y="8220"/>
                </a:cubicBezTo>
                <a:lnTo>
                  <a:pt x="18543" y="5375"/>
                </a:lnTo>
                <a:cubicBezTo>
                  <a:pt x="18615" y="5403"/>
                  <a:pt x="18684" y="5416"/>
                  <a:pt x="18751" y="5416"/>
                </a:cubicBezTo>
                <a:cubicBezTo>
                  <a:pt x="19202" y="5416"/>
                  <a:pt x="19509" y="4825"/>
                  <a:pt x="19123" y="4464"/>
                </a:cubicBezTo>
                <a:cubicBezTo>
                  <a:pt x="19009" y="4356"/>
                  <a:pt x="18878" y="4310"/>
                  <a:pt x="18751" y="4310"/>
                </a:cubicBezTo>
                <a:cubicBezTo>
                  <a:pt x="18388" y="4310"/>
                  <a:pt x="18059" y="4689"/>
                  <a:pt x="18253" y="5099"/>
                </a:cubicBezTo>
                <a:lnTo>
                  <a:pt x="15574" y="7930"/>
                </a:lnTo>
                <a:cubicBezTo>
                  <a:pt x="14582" y="6993"/>
                  <a:pt x="13284" y="6496"/>
                  <a:pt x="11965" y="6496"/>
                </a:cubicBezTo>
                <a:cubicBezTo>
                  <a:pt x="11302" y="6496"/>
                  <a:pt x="10633" y="6621"/>
                  <a:pt x="9995" y="6880"/>
                </a:cubicBezTo>
                <a:lnTo>
                  <a:pt x="7896" y="1412"/>
                </a:lnTo>
                <a:cubicBezTo>
                  <a:pt x="8465" y="892"/>
                  <a:pt x="8037" y="1"/>
                  <a:pt x="7366" y="1"/>
                </a:cubicBezTo>
                <a:close/>
              </a:path>
            </a:pathLst>
          </a:custGeom>
          <a:solidFill>
            <a:srgbClr val="72A9B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2" name="Google Shape;112;p11"/>
          <p:cNvSpPr/>
          <p:nvPr/>
        </p:nvSpPr>
        <p:spPr>
          <a:xfrm rot="-5400000">
            <a:off x="452482" y="-215545"/>
            <a:ext cx="996971" cy="1428060"/>
          </a:xfrm>
          <a:custGeom>
            <a:avLst/>
            <a:gdLst/>
            <a:ahLst/>
            <a:cxnLst/>
            <a:rect l="l" t="t" r="r" b="b"/>
            <a:pathLst>
              <a:path w="24889" h="35651" extrusionOk="0">
                <a:moveTo>
                  <a:pt x="21186" y="1"/>
                </a:moveTo>
                <a:cubicBezTo>
                  <a:pt x="21111" y="1"/>
                  <a:pt x="21033" y="8"/>
                  <a:pt x="20953" y="24"/>
                </a:cubicBezTo>
                <a:cubicBezTo>
                  <a:pt x="19752" y="273"/>
                  <a:pt x="19766" y="1985"/>
                  <a:pt x="20967" y="2206"/>
                </a:cubicBezTo>
                <a:lnTo>
                  <a:pt x="22155" y="8213"/>
                </a:lnTo>
                <a:cubicBezTo>
                  <a:pt x="18081" y="9345"/>
                  <a:pt x="15084" y="12798"/>
                  <a:pt x="14532" y="16996"/>
                </a:cubicBezTo>
                <a:lnTo>
                  <a:pt x="3553" y="13143"/>
                </a:lnTo>
                <a:cubicBezTo>
                  <a:pt x="3530" y="12133"/>
                  <a:pt x="2728" y="11569"/>
                  <a:pt x="1925" y="11569"/>
                </a:cubicBezTo>
                <a:cubicBezTo>
                  <a:pt x="1302" y="11569"/>
                  <a:pt x="678" y="11909"/>
                  <a:pt x="418" y="12646"/>
                </a:cubicBezTo>
                <a:cubicBezTo>
                  <a:pt x="0" y="13832"/>
                  <a:pt x="958" y="14806"/>
                  <a:pt x="1972" y="14806"/>
                </a:cubicBezTo>
                <a:cubicBezTo>
                  <a:pt x="2397" y="14806"/>
                  <a:pt x="2833" y="14634"/>
                  <a:pt x="3180" y="14234"/>
                </a:cubicBezTo>
                <a:lnTo>
                  <a:pt x="14449" y="18197"/>
                </a:lnTo>
                <a:cubicBezTo>
                  <a:pt x="14421" y="19979"/>
                  <a:pt x="14849" y="21747"/>
                  <a:pt x="15678" y="23307"/>
                </a:cubicBezTo>
                <a:lnTo>
                  <a:pt x="4009" y="28002"/>
                </a:lnTo>
                <a:cubicBezTo>
                  <a:pt x="3663" y="27633"/>
                  <a:pt x="3248" y="27475"/>
                  <a:pt x="2844" y="27475"/>
                </a:cubicBezTo>
                <a:cubicBezTo>
                  <a:pt x="1811" y="27475"/>
                  <a:pt x="853" y="28510"/>
                  <a:pt x="1330" y="29701"/>
                </a:cubicBezTo>
                <a:cubicBezTo>
                  <a:pt x="1609" y="30404"/>
                  <a:pt x="2208" y="30723"/>
                  <a:pt x="2807" y="30723"/>
                </a:cubicBezTo>
                <a:cubicBezTo>
                  <a:pt x="3631" y="30723"/>
                  <a:pt x="4453" y="30119"/>
                  <a:pt x="4437" y="29079"/>
                </a:cubicBezTo>
                <a:lnTo>
                  <a:pt x="16286" y="24315"/>
                </a:lnTo>
                <a:cubicBezTo>
                  <a:pt x="16948" y="25268"/>
                  <a:pt x="17763" y="26097"/>
                  <a:pt x="18688" y="26787"/>
                </a:cubicBezTo>
                <a:lnTo>
                  <a:pt x="14518" y="33457"/>
                </a:lnTo>
                <a:cubicBezTo>
                  <a:pt x="14437" y="33441"/>
                  <a:pt x="14359" y="33434"/>
                  <a:pt x="14283" y="33434"/>
                </a:cubicBezTo>
                <a:cubicBezTo>
                  <a:pt x="13239" y="33434"/>
                  <a:pt x="12751" y="34868"/>
                  <a:pt x="13717" y="35473"/>
                </a:cubicBezTo>
                <a:cubicBezTo>
                  <a:pt x="13914" y="35596"/>
                  <a:pt x="14115" y="35651"/>
                  <a:pt x="14306" y="35651"/>
                </a:cubicBezTo>
                <a:cubicBezTo>
                  <a:pt x="15125" y="35651"/>
                  <a:pt x="15774" y="34666"/>
                  <a:pt x="15181" y="33871"/>
                </a:cubicBezTo>
                <a:lnTo>
                  <a:pt x="19338" y="27243"/>
                </a:lnTo>
                <a:cubicBezTo>
                  <a:pt x="20995" y="28292"/>
                  <a:pt x="22928" y="28858"/>
                  <a:pt x="24889" y="28872"/>
                </a:cubicBezTo>
                <a:lnTo>
                  <a:pt x="24889" y="7854"/>
                </a:lnTo>
                <a:cubicBezTo>
                  <a:pt x="24823" y="7853"/>
                  <a:pt x="24757" y="7852"/>
                  <a:pt x="24691" y="7852"/>
                </a:cubicBezTo>
                <a:cubicBezTo>
                  <a:pt x="24096" y="7852"/>
                  <a:pt x="23512" y="7908"/>
                  <a:pt x="22928" y="8020"/>
                </a:cubicBezTo>
                <a:lnTo>
                  <a:pt x="21754" y="2040"/>
                </a:lnTo>
                <a:cubicBezTo>
                  <a:pt x="22720" y="1435"/>
                  <a:pt x="22221" y="1"/>
                  <a:pt x="21186" y="1"/>
                </a:cubicBezTo>
                <a:close/>
              </a:path>
            </a:pathLst>
          </a:custGeom>
          <a:solidFill>
            <a:srgbClr val="72A9B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3" name="Google Shape;113;p11"/>
          <p:cNvSpPr/>
          <p:nvPr/>
        </p:nvSpPr>
        <p:spPr>
          <a:xfrm>
            <a:off x="11113737" y="587053"/>
            <a:ext cx="1423919" cy="1212067"/>
          </a:xfrm>
          <a:custGeom>
            <a:avLst/>
            <a:gdLst/>
            <a:ahLst/>
            <a:cxnLst/>
            <a:rect l="l" t="t" r="r" b="b"/>
            <a:pathLst>
              <a:path w="44999" h="38304" extrusionOk="0">
                <a:moveTo>
                  <a:pt x="13407" y="0"/>
                </a:moveTo>
                <a:cubicBezTo>
                  <a:pt x="13231" y="0"/>
                  <a:pt x="13046" y="33"/>
                  <a:pt x="12855" y="106"/>
                </a:cubicBezTo>
                <a:cubicBezTo>
                  <a:pt x="11350" y="700"/>
                  <a:pt x="11764" y="2937"/>
                  <a:pt x="13394" y="2937"/>
                </a:cubicBezTo>
                <a:lnTo>
                  <a:pt x="17261" y="12963"/>
                </a:lnTo>
                <a:cubicBezTo>
                  <a:pt x="16971" y="13128"/>
                  <a:pt x="16681" y="13308"/>
                  <a:pt x="16404" y="13501"/>
                </a:cubicBezTo>
                <a:lnTo>
                  <a:pt x="11143" y="7522"/>
                </a:lnTo>
                <a:cubicBezTo>
                  <a:pt x="11526" y="6776"/>
                  <a:pt x="10931" y="6053"/>
                  <a:pt x="10259" y="6053"/>
                </a:cubicBezTo>
                <a:cubicBezTo>
                  <a:pt x="10036" y="6053"/>
                  <a:pt x="9803" y="6134"/>
                  <a:pt x="9596" y="6320"/>
                </a:cubicBezTo>
                <a:cubicBezTo>
                  <a:pt x="8869" y="6963"/>
                  <a:pt x="9397" y="8074"/>
                  <a:pt x="10238" y="8074"/>
                </a:cubicBezTo>
                <a:cubicBezTo>
                  <a:pt x="10355" y="8074"/>
                  <a:pt x="10478" y="8052"/>
                  <a:pt x="10604" y="8005"/>
                </a:cubicBezTo>
                <a:lnTo>
                  <a:pt x="15824" y="13929"/>
                </a:lnTo>
                <a:cubicBezTo>
                  <a:pt x="13684" y="15655"/>
                  <a:pt x="12413" y="18224"/>
                  <a:pt x="12317" y="20972"/>
                </a:cubicBezTo>
                <a:lnTo>
                  <a:pt x="4680" y="20972"/>
                </a:lnTo>
                <a:cubicBezTo>
                  <a:pt x="4509" y="20529"/>
                  <a:pt x="4131" y="20326"/>
                  <a:pt x="3754" y="20326"/>
                </a:cubicBezTo>
                <a:cubicBezTo>
                  <a:pt x="3249" y="20326"/>
                  <a:pt x="2747" y="20691"/>
                  <a:pt x="2747" y="21331"/>
                </a:cubicBezTo>
                <a:cubicBezTo>
                  <a:pt x="2747" y="21966"/>
                  <a:pt x="3253" y="22332"/>
                  <a:pt x="3759" y="22332"/>
                </a:cubicBezTo>
                <a:cubicBezTo>
                  <a:pt x="4134" y="22332"/>
                  <a:pt x="4510" y="22131"/>
                  <a:pt x="4680" y="21690"/>
                </a:cubicBezTo>
                <a:lnTo>
                  <a:pt x="12317" y="21690"/>
                </a:lnTo>
                <a:cubicBezTo>
                  <a:pt x="12331" y="22408"/>
                  <a:pt x="12441" y="23126"/>
                  <a:pt x="12634" y="23817"/>
                </a:cubicBezTo>
                <a:lnTo>
                  <a:pt x="2816" y="28871"/>
                </a:lnTo>
                <a:cubicBezTo>
                  <a:pt x="2518" y="28604"/>
                  <a:pt x="2183" y="28489"/>
                  <a:pt x="1859" y="28489"/>
                </a:cubicBezTo>
                <a:cubicBezTo>
                  <a:pt x="879" y="28489"/>
                  <a:pt x="1" y="29545"/>
                  <a:pt x="551" y="30625"/>
                </a:cubicBezTo>
                <a:cubicBezTo>
                  <a:pt x="837" y="31176"/>
                  <a:pt x="1335" y="31420"/>
                  <a:pt x="1830" y="31420"/>
                </a:cubicBezTo>
                <a:cubicBezTo>
                  <a:pt x="2624" y="31420"/>
                  <a:pt x="3410" y="30792"/>
                  <a:pt x="3299" y="29796"/>
                </a:cubicBezTo>
                <a:lnTo>
                  <a:pt x="12966" y="24839"/>
                </a:lnTo>
                <a:cubicBezTo>
                  <a:pt x="14402" y="28471"/>
                  <a:pt x="17924" y="30860"/>
                  <a:pt x="21832" y="30860"/>
                </a:cubicBezTo>
                <a:lnTo>
                  <a:pt x="21832" y="36370"/>
                </a:lnTo>
                <a:cubicBezTo>
                  <a:pt x="20796" y="36770"/>
                  <a:pt x="21086" y="38303"/>
                  <a:pt x="22191" y="38303"/>
                </a:cubicBezTo>
                <a:cubicBezTo>
                  <a:pt x="23296" y="38303"/>
                  <a:pt x="23586" y="36770"/>
                  <a:pt x="22550" y="36370"/>
                </a:cubicBezTo>
                <a:lnTo>
                  <a:pt x="22550" y="30818"/>
                </a:lnTo>
                <a:cubicBezTo>
                  <a:pt x="26361" y="30528"/>
                  <a:pt x="29634" y="27987"/>
                  <a:pt x="30863" y="24369"/>
                </a:cubicBezTo>
                <a:lnTo>
                  <a:pt x="39936" y="29714"/>
                </a:lnTo>
                <a:cubicBezTo>
                  <a:pt x="39760" y="30735"/>
                  <a:pt x="40573" y="31420"/>
                  <a:pt x="41396" y="31420"/>
                </a:cubicBezTo>
                <a:cubicBezTo>
                  <a:pt x="41863" y="31420"/>
                  <a:pt x="42334" y="31199"/>
                  <a:pt x="42629" y="30694"/>
                </a:cubicBezTo>
                <a:cubicBezTo>
                  <a:pt x="43268" y="29619"/>
                  <a:pt x="42388" y="28486"/>
                  <a:pt x="41369" y="28486"/>
                </a:cubicBezTo>
                <a:cubicBezTo>
                  <a:pt x="41066" y="28486"/>
                  <a:pt x="40752" y="28585"/>
                  <a:pt x="40461" y="28816"/>
                </a:cubicBezTo>
                <a:lnTo>
                  <a:pt x="31139" y="23320"/>
                </a:lnTo>
                <a:cubicBezTo>
                  <a:pt x="31485" y="21745"/>
                  <a:pt x="31416" y="20102"/>
                  <a:pt x="30946" y="18569"/>
                </a:cubicBezTo>
                <a:lnTo>
                  <a:pt x="42132" y="16443"/>
                </a:lnTo>
                <a:cubicBezTo>
                  <a:pt x="42433" y="16924"/>
                  <a:pt x="42890" y="17133"/>
                  <a:pt x="43343" y="17133"/>
                </a:cubicBezTo>
                <a:cubicBezTo>
                  <a:pt x="44177" y="17133"/>
                  <a:pt x="44999" y="16422"/>
                  <a:pt x="44811" y="15393"/>
                </a:cubicBezTo>
                <a:cubicBezTo>
                  <a:pt x="44659" y="14601"/>
                  <a:pt x="44016" y="14204"/>
                  <a:pt x="43374" y="14204"/>
                </a:cubicBezTo>
                <a:cubicBezTo>
                  <a:pt x="42729" y="14204"/>
                  <a:pt x="42084" y="14604"/>
                  <a:pt x="41939" y="15407"/>
                </a:cubicBezTo>
                <a:lnTo>
                  <a:pt x="30573" y="17561"/>
                </a:lnTo>
                <a:cubicBezTo>
                  <a:pt x="30159" y="16594"/>
                  <a:pt x="29579" y="15711"/>
                  <a:pt x="28875" y="14937"/>
                </a:cubicBezTo>
                <a:lnTo>
                  <a:pt x="33749" y="9759"/>
                </a:lnTo>
                <a:cubicBezTo>
                  <a:pt x="33886" y="9813"/>
                  <a:pt x="34018" y="9838"/>
                  <a:pt x="34144" y="9838"/>
                </a:cubicBezTo>
                <a:cubicBezTo>
                  <a:pt x="34978" y="9838"/>
                  <a:pt x="35522" y="8761"/>
                  <a:pt x="34827" y="8102"/>
                </a:cubicBezTo>
                <a:cubicBezTo>
                  <a:pt x="34619" y="7905"/>
                  <a:pt x="34381" y="7820"/>
                  <a:pt x="34149" y="7820"/>
                </a:cubicBezTo>
                <a:cubicBezTo>
                  <a:pt x="33485" y="7820"/>
                  <a:pt x="32880" y="8514"/>
                  <a:pt x="33238" y="9262"/>
                </a:cubicBezTo>
                <a:lnTo>
                  <a:pt x="28377" y="14426"/>
                </a:lnTo>
                <a:cubicBezTo>
                  <a:pt x="26572" y="12703"/>
                  <a:pt x="24213" y="11795"/>
                  <a:pt x="21817" y="11795"/>
                </a:cubicBezTo>
                <a:cubicBezTo>
                  <a:pt x="20603" y="11795"/>
                  <a:pt x="19379" y="12028"/>
                  <a:pt x="18214" y="12507"/>
                </a:cubicBezTo>
                <a:lnTo>
                  <a:pt x="14361" y="2564"/>
                </a:lnTo>
                <a:cubicBezTo>
                  <a:pt x="15412" y="1610"/>
                  <a:pt x="14634" y="0"/>
                  <a:pt x="13407" y="0"/>
                </a:cubicBezTo>
                <a:close/>
              </a:path>
            </a:pathLst>
          </a:custGeom>
          <a:solidFill>
            <a:srgbClr val="72A9B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4" name="Google Shape;114;p11"/>
          <p:cNvSpPr/>
          <p:nvPr/>
        </p:nvSpPr>
        <p:spPr>
          <a:xfrm>
            <a:off x="330200" y="496600"/>
            <a:ext cx="127200" cy="1272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5" name="Google Shape;115;p11"/>
          <p:cNvSpPr/>
          <p:nvPr/>
        </p:nvSpPr>
        <p:spPr>
          <a:xfrm>
            <a:off x="11855500" y="496600"/>
            <a:ext cx="127200" cy="1272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6" name="Google Shape;116;p11"/>
          <p:cNvSpPr/>
          <p:nvPr/>
        </p:nvSpPr>
        <p:spPr>
          <a:xfrm>
            <a:off x="10325100" y="3286033"/>
            <a:ext cx="93600" cy="936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7" name="Google Shape;117;p11"/>
          <p:cNvSpPr/>
          <p:nvPr/>
        </p:nvSpPr>
        <p:spPr>
          <a:xfrm>
            <a:off x="1670100" y="3713000"/>
            <a:ext cx="127200" cy="1272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4014716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036652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3"/>
          <p:cNvSpPr txBox="1">
            <a:spLocks noGrp="1"/>
          </p:cNvSpPr>
          <p:nvPr>
            <p:ph type="title"/>
          </p:nvPr>
        </p:nvSpPr>
        <p:spPr>
          <a:xfrm>
            <a:off x="950967" y="449071"/>
            <a:ext cx="10290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Alegreya Sans SC"/>
              <a:buNone/>
              <a:defRPr sz="4000">
                <a:latin typeface="Alegreya Sans SC"/>
                <a:ea typeface="Alegreya Sans SC"/>
                <a:cs typeface="Alegreya Sans SC"/>
                <a:sym typeface="Alegreya Sans SC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Alegreya Sans SC"/>
              <a:buNone/>
              <a:defRPr sz="4000">
                <a:latin typeface="Alegreya Sans SC"/>
                <a:ea typeface="Alegreya Sans SC"/>
                <a:cs typeface="Alegreya Sans SC"/>
                <a:sym typeface="Alegreya Sans SC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Alegreya Sans SC"/>
              <a:buNone/>
              <a:defRPr sz="4000">
                <a:latin typeface="Alegreya Sans SC"/>
                <a:ea typeface="Alegreya Sans SC"/>
                <a:cs typeface="Alegreya Sans SC"/>
                <a:sym typeface="Alegreya Sans SC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Alegreya Sans SC"/>
              <a:buNone/>
              <a:defRPr sz="4000">
                <a:latin typeface="Alegreya Sans SC"/>
                <a:ea typeface="Alegreya Sans SC"/>
                <a:cs typeface="Alegreya Sans SC"/>
                <a:sym typeface="Alegreya Sans SC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Alegreya Sans SC"/>
              <a:buNone/>
              <a:defRPr sz="4000">
                <a:latin typeface="Alegreya Sans SC"/>
                <a:ea typeface="Alegreya Sans SC"/>
                <a:cs typeface="Alegreya Sans SC"/>
                <a:sym typeface="Alegreya Sans SC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Alegreya Sans SC"/>
              <a:buNone/>
              <a:defRPr sz="4000">
                <a:latin typeface="Alegreya Sans SC"/>
                <a:ea typeface="Alegreya Sans SC"/>
                <a:cs typeface="Alegreya Sans SC"/>
                <a:sym typeface="Alegreya Sans SC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Alegreya Sans SC"/>
              <a:buNone/>
              <a:defRPr sz="4000">
                <a:latin typeface="Alegreya Sans SC"/>
                <a:ea typeface="Alegreya Sans SC"/>
                <a:cs typeface="Alegreya Sans SC"/>
                <a:sym typeface="Alegreya Sans SC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Alegreya Sans SC"/>
              <a:buNone/>
              <a:defRPr sz="4000">
                <a:latin typeface="Alegreya Sans SC"/>
                <a:ea typeface="Alegreya Sans SC"/>
                <a:cs typeface="Alegreya Sans SC"/>
                <a:sym typeface="Alegreya Sans SC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21" name="Google Shape;121;p13"/>
          <p:cNvSpPr txBox="1">
            <a:spLocks noGrp="1"/>
          </p:cNvSpPr>
          <p:nvPr>
            <p:ph type="title" idx="2"/>
          </p:nvPr>
        </p:nvSpPr>
        <p:spPr>
          <a:xfrm>
            <a:off x="950167" y="2533500"/>
            <a:ext cx="3133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8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Alegreya Sans SC"/>
              <a:buNone/>
              <a:defRPr>
                <a:latin typeface="Alegreya Sans SC"/>
                <a:ea typeface="Alegreya Sans SC"/>
                <a:cs typeface="Alegreya Sans SC"/>
                <a:sym typeface="Alegreya Sans SC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Alegreya Sans SC"/>
              <a:buNone/>
              <a:defRPr>
                <a:latin typeface="Alegreya Sans SC"/>
                <a:ea typeface="Alegreya Sans SC"/>
                <a:cs typeface="Alegreya Sans SC"/>
                <a:sym typeface="Alegreya Sans SC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Alegreya Sans SC"/>
              <a:buNone/>
              <a:defRPr>
                <a:latin typeface="Alegreya Sans SC"/>
                <a:ea typeface="Alegreya Sans SC"/>
                <a:cs typeface="Alegreya Sans SC"/>
                <a:sym typeface="Alegreya Sans SC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Alegreya Sans SC"/>
              <a:buNone/>
              <a:defRPr>
                <a:latin typeface="Alegreya Sans SC"/>
                <a:ea typeface="Alegreya Sans SC"/>
                <a:cs typeface="Alegreya Sans SC"/>
                <a:sym typeface="Alegreya Sans SC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Alegreya Sans SC"/>
              <a:buNone/>
              <a:defRPr>
                <a:latin typeface="Alegreya Sans SC"/>
                <a:ea typeface="Alegreya Sans SC"/>
                <a:cs typeface="Alegreya Sans SC"/>
                <a:sym typeface="Alegreya Sans SC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Alegreya Sans SC"/>
              <a:buNone/>
              <a:defRPr>
                <a:latin typeface="Alegreya Sans SC"/>
                <a:ea typeface="Alegreya Sans SC"/>
                <a:cs typeface="Alegreya Sans SC"/>
                <a:sym typeface="Alegreya Sans SC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Alegreya Sans SC"/>
              <a:buNone/>
              <a:defRPr>
                <a:latin typeface="Alegreya Sans SC"/>
                <a:ea typeface="Alegreya Sans SC"/>
                <a:cs typeface="Alegreya Sans SC"/>
                <a:sym typeface="Alegreya Sans SC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Alegreya Sans SC"/>
              <a:buNone/>
              <a:defRPr>
                <a:latin typeface="Alegreya Sans SC"/>
                <a:ea typeface="Alegreya Sans SC"/>
                <a:cs typeface="Alegreya Sans SC"/>
                <a:sym typeface="Alegreya Sans SC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22" name="Google Shape;122;p13"/>
          <p:cNvSpPr txBox="1">
            <a:spLocks noGrp="1"/>
          </p:cNvSpPr>
          <p:nvPr>
            <p:ph type="subTitle" idx="1"/>
          </p:nvPr>
        </p:nvSpPr>
        <p:spPr>
          <a:xfrm>
            <a:off x="1371767" y="2940433"/>
            <a:ext cx="2711600" cy="86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133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23" name="Google Shape;123;p13"/>
          <p:cNvSpPr txBox="1">
            <a:spLocks noGrp="1"/>
          </p:cNvSpPr>
          <p:nvPr>
            <p:ph type="title" idx="3" hasCustomPrompt="1"/>
          </p:nvPr>
        </p:nvSpPr>
        <p:spPr>
          <a:xfrm>
            <a:off x="989121" y="1752896"/>
            <a:ext cx="2929200" cy="862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 sz="4800">
                <a:solidFill>
                  <a:srgbClr val="D9974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Alegreya Sans SC"/>
              <a:buNone/>
              <a:defRPr>
                <a:latin typeface="Alegreya Sans SC"/>
                <a:ea typeface="Alegreya Sans SC"/>
                <a:cs typeface="Alegreya Sans SC"/>
                <a:sym typeface="Alegreya Sans SC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Alegreya Sans SC"/>
              <a:buNone/>
              <a:defRPr>
                <a:latin typeface="Alegreya Sans SC"/>
                <a:ea typeface="Alegreya Sans SC"/>
                <a:cs typeface="Alegreya Sans SC"/>
                <a:sym typeface="Alegreya Sans SC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Alegreya Sans SC"/>
              <a:buNone/>
              <a:defRPr>
                <a:latin typeface="Alegreya Sans SC"/>
                <a:ea typeface="Alegreya Sans SC"/>
                <a:cs typeface="Alegreya Sans SC"/>
                <a:sym typeface="Alegreya Sans SC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Alegreya Sans SC"/>
              <a:buNone/>
              <a:defRPr>
                <a:latin typeface="Alegreya Sans SC"/>
                <a:ea typeface="Alegreya Sans SC"/>
                <a:cs typeface="Alegreya Sans SC"/>
                <a:sym typeface="Alegreya Sans SC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Alegreya Sans SC"/>
              <a:buNone/>
              <a:defRPr>
                <a:latin typeface="Alegreya Sans SC"/>
                <a:ea typeface="Alegreya Sans SC"/>
                <a:cs typeface="Alegreya Sans SC"/>
                <a:sym typeface="Alegreya Sans SC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Alegreya Sans SC"/>
              <a:buNone/>
              <a:defRPr>
                <a:latin typeface="Alegreya Sans SC"/>
                <a:ea typeface="Alegreya Sans SC"/>
                <a:cs typeface="Alegreya Sans SC"/>
                <a:sym typeface="Alegreya Sans SC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Alegreya Sans SC"/>
              <a:buNone/>
              <a:defRPr>
                <a:latin typeface="Alegreya Sans SC"/>
                <a:ea typeface="Alegreya Sans SC"/>
                <a:cs typeface="Alegreya Sans SC"/>
                <a:sym typeface="Alegreya Sans SC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Alegreya Sans SC"/>
              <a:buNone/>
              <a:defRPr>
                <a:latin typeface="Alegreya Sans SC"/>
                <a:ea typeface="Alegreya Sans SC"/>
                <a:cs typeface="Alegreya Sans SC"/>
                <a:sym typeface="Alegreya Sans SC"/>
              </a:defRPr>
            </a:lvl9pPr>
          </a:lstStyle>
          <a:p>
            <a:r>
              <a:t>xx%</a:t>
            </a:r>
          </a:p>
        </p:txBody>
      </p:sp>
      <p:sp>
        <p:nvSpPr>
          <p:cNvPr id="124" name="Google Shape;124;p13"/>
          <p:cNvSpPr txBox="1">
            <a:spLocks noGrp="1"/>
          </p:cNvSpPr>
          <p:nvPr>
            <p:ph type="title" idx="4"/>
          </p:nvPr>
        </p:nvSpPr>
        <p:spPr>
          <a:xfrm>
            <a:off x="950967" y="4872467"/>
            <a:ext cx="3132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8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Alegreya Sans SC"/>
              <a:buNone/>
              <a:defRPr>
                <a:latin typeface="Alegreya Sans SC"/>
                <a:ea typeface="Alegreya Sans SC"/>
                <a:cs typeface="Alegreya Sans SC"/>
                <a:sym typeface="Alegreya Sans SC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Alegreya Sans SC"/>
              <a:buNone/>
              <a:defRPr>
                <a:latin typeface="Alegreya Sans SC"/>
                <a:ea typeface="Alegreya Sans SC"/>
                <a:cs typeface="Alegreya Sans SC"/>
                <a:sym typeface="Alegreya Sans SC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Alegreya Sans SC"/>
              <a:buNone/>
              <a:defRPr>
                <a:latin typeface="Alegreya Sans SC"/>
                <a:ea typeface="Alegreya Sans SC"/>
                <a:cs typeface="Alegreya Sans SC"/>
                <a:sym typeface="Alegreya Sans SC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Alegreya Sans SC"/>
              <a:buNone/>
              <a:defRPr>
                <a:latin typeface="Alegreya Sans SC"/>
                <a:ea typeface="Alegreya Sans SC"/>
                <a:cs typeface="Alegreya Sans SC"/>
                <a:sym typeface="Alegreya Sans SC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Alegreya Sans SC"/>
              <a:buNone/>
              <a:defRPr>
                <a:latin typeface="Alegreya Sans SC"/>
                <a:ea typeface="Alegreya Sans SC"/>
                <a:cs typeface="Alegreya Sans SC"/>
                <a:sym typeface="Alegreya Sans SC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Alegreya Sans SC"/>
              <a:buNone/>
              <a:defRPr>
                <a:latin typeface="Alegreya Sans SC"/>
                <a:ea typeface="Alegreya Sans SC"/>
                <a:cs typeface="Alegreya Sans SC"/>
                <a:sym typeface="Alegreya Sans SC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Alegreya Sans SC"/>
              <a:buNone/>
              <a:defRPr>
                <a:latin typeface="Alegreya Sans SC"/>
                <a:ea typeface="Alegreya Sans SC"/>
                <a:cs typeface="Alegreya Sans SC"/>
                <a:sym typeface="Alegreya Sans SC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Alegreya Sans SC"/>
              <a:buNone/>
              <a:defRPr>
                <a:latin typeface="Alegreya Sans SC"/>
                <a:ea typeface="Alegreya Sans SC"/>
                <a:cs typeface="Alegreya Sans SC"/>
                <a:sym typeface="Alegreya Sans SC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25" name="Google Shape;125;p13"/>
          <p:cNvSpPr txBox="1">
            <a:spLocks noGrp="1"/>
          </p:cNvSpPr>
          <p:nvPr>
            <p:ph type="subTitle" idx="5"/>
          </p:nvPr>
        </p:nvSpPr>
        <p:spPr>
          <a:xfrm>
            <a:off x="1371667" y="5279400"/>
            <a:ext cx="2711600" cy="86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133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26" name="Google Shape;126;p13"/>
          <p:cNvSpPr txBox="1">
            <a:spLocks noGrp="1"/>
          </p:cNvSpPr>
          <p:nvPr>
            <p:ph type="title" idx="6" hasCustomPrompt="1"/>
          </p:nvPr>
        </p:nvSpPr>
        <p:spPr>
          <a:xfrm>
            <a:off x="989121" y="3996956"/>
            <a:ext cx="2929200" cy="86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 sz="4800">
                <a:solidFill>
                  <a:srgbClr val="D9974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Alegreya Sans SC"/>
              <a:buNone/>
              <a:defRPr>
                <a:latin typeface="Alegreya Sans SC"/>
                <a:ea typeface="Alegreya Sans SC"/>
                <a:cs typeface="Alegreya Sans SC"/>
                <a:sym typeface="Alegreya Sans SC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Alegreya Sans SC"/>
              <a:buNone/>
              <a:defRPr>
                <a:latin typeface="Alegreya Sans SC"/>
                <a:ea typeface="Alegreya Sans SC"/>
                <a:cs typeface="Alegreya Sans SC"/>
                <a:sym typeface="Alegreya Sans SC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Alegreya Sans SC"/>
              <a:buNone/>
              <a:defRPr>
                <a:latin typeface="Alegreya Sans SC"/>
                <a:ea typeface="Alegreya Sans SC"/>
                <a:cs typeface="Alegreya Sans SC"/>
                <a:sym typeface="Alegreya Sans SC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Alegreya Sans SC"/>
              <a:buNone/>
              <a:defRPr>
                <a:latin typeface="Alegreya Sans SC"/>
                <a:ea typeface="Alegreya Sans SC"/>
                <a:cs typeface="Alegreya Sans SC"/>
                <a:sym typeface="Alegreya Sans SC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Alegreya Sans SC"/>
              <a:buNone/>
              <a:defRPr>
                <a:latin typeface="Alegreya Sans SC"/>
                <a:ea typeface="Alegreya Sans SC"/>
                <a:cs typeface="Alegreya Sans SC"/>
                <a:sym typeface="Alegreya Sans SC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Alegreya Sans SC"/>
              <a:buNone/>
              <a:defRPr>
                <a:latin typeface="Alegreya Sans SC"/>
                <a:ea typeface="Alegreya Sans SC"/>
                <a:cs typeface="Alegreya Sans SC"/>
                <a:sym typeface="Alegreya Sans SC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Alegreya Sans SC"/>
              <a:buNone/>
              <a:defRPr>
                <a:latin typeface="Alegreya Sans SC"/>
                <a:ea typeface="Alegreya Sans SC"/>
                <a:cs typeface="Alegreya Sans SC"/>
                <a:sym typeface="Alegreya Sans SC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Alegreya Sans SC"/>
              <a:buNone/>
              <a:defRPr>
                <a:latin typeface="Alegreya Sans SC"/>
                <a:ea typeface="Alegreya Sans SC"/>
                <a:cs typeface="Alegreya Sans SC"/>
                <a:sym typeface="Alegreya Sans SC"/>
              </a:defRPr>
            </a:lvl9pPr>
          </a:lstStyle>
          <a:p>
            <a:r>
              <a:t>xx%</a:t>
            </a:r>
          </a:p>
        </p:txBody>
      </p:sp>
      <p:sp>
        <p:nvSpPr>
          <p:cNvPr id="127" name="Google Shape;127;p13"/>
          <p:cNvSpPr txBox="1">
            <a:spLocks noGrp="1"/>
          </p:cNvSpPr>
          <p:nvPr>
            <p:ph type="title" idx="7"/>
          </p:nvPr>
        </p:nvSpPr>
        <p:spPr>
          <a:xfrm flipH="1">
            <a:off x="8108524" y="2533500"/>
            <a:ext cx="3133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 sz="28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Alegreya Sans SC"/>
              <a:buNone/>
              <a:defRPr>
                <a:latin typeface="Alegreya Sans SC"/>
                <a:ea typeface="Alegreya Sans SC"/>
                <a:cs typeface="Alegreya Sans SC"/>
                <a:sym typeface="Alegreya Sans SC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Alegreya Sans SC"/>
              <a:buNone/>
              <a:defRPr>
                <a:latin typeface="Alegreya Sans SC"/>
                <a:ea typeface="Alegreya Sans SC"/>
                <a:cs typeface="Alegreya Sans SC"/>
                <a:sym typeface="Alegreya Sans SC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Alegreya Sans SC"/>
              <a:buNone/>
              <a:defRPr>
                <a:latin typeface="Alegreya Sans SC"/>
                <a:ea typeface="Alegreya Sans SC"/>
                <a:cs typeface="Alegreya Sans SC"/>
                <a:sym typeface="Alegreya Sans SC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Alegreya Sans SC"/>
              <a:buNone/>
              <a:defRPr>
                <a:latin typeface="Alegreya Sans SC"/>
                <a:ea typeface="Alegreya Sans SC"/>
                <a:cs typeface="Alegreya Sans SC"/>
                <a:sym typeface="Alegreya Sans SC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Alegreya Sans SC"/>
              <a:buNone/>
              <a:defRPr>
                <a:latin typeface="Alegreya Sans SC"/>
                <a:ea typeface="Alegreya Sans SC"/>
                <a:cs typeface="Alegreya Sans SC"/>
                <a:sym typeface="Alegreya Sans SC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Alegreya Sans SC"/>
              <a:buNone/>
              <a:defRPr>
                <a:latin typeface="Alegreya Sans SC"/>
                <a:ea typeface="Alegreya Sans SC"/>
                <a:cs typeface="Alegreya Sans SC"/>
                <a:sym typeface="Alegreya Sans SC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Alegreya Sans SC"/>
              <a:buNone/>
              <a:defRPr>
                <a:latin typeface="Alegreya Sans SC"/>
                <a:ea typeface="Alegreya Sans SC"/>
                <a:cs typeface="Alegreya Sans SC"/>
                <a:sym typeface="Alegreya Sans SC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Alegreya Sans SC"/>
              <a:buNone/>
              <a:defRPr>
                <a:latin typeface="Alegreya Sans SC"/>
                <a:ea typeface="Alegreya Sans SC"/>
                <a:cs typeface="Alegreya Sans SC"/>
                <a:sym typeface="Alegreya Sans SC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28" name="Google Shape;128;p13"/>
          <p:cNvSpPr txBox="1">
            <a:spLocks noGrp="1"/>
          </p:cNvSpPr>
          <p:nvPr>
            <p:ph type="subTitle" idx="8"/>
          </p:nvPr>
        </p:nvSpPr>
        <p:spPr>
          <a:xfrm flipH="1">
            <a:off x="8108524" y="2940429"/>
            <a:ext cx="2706800" cy="86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133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29" name="Google Shape;129;p13"/>
          <p:cNvSpPr txBox="1">
            <a:spLocks noGrp="1"/>
          </p:cNvSpPr>
          <p:nvPr>
            <p:ph type="title" idx="9" hasCustomPrompt="1"/>
          </p:nvPr>
        </p:nvSpPr>
        <p:spPr>
          <a:xfrm flipH="1">
            <a:off x="8273679" y="1752896"/>
            <a:ext cx="2929200" cy="862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 sz="4800">
                <a:solidFill>
                  <a:srgbClr val="D9974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Alegreya Sans SC"/>
              <a:buNone/>
              <a:defRPr>
                <a:latin typeface="Alegreya Sans SC"/>
                <a:ea typeface="Alegreya Sans SC"/>
                <a:cs typeface="Alegreya Sans SC"/>
                <a:sym typeface="Alegreya Sans SC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Alegreya Sans SC"/>
              <a:buNone/>
              <a:defRPr>
                <a:latin typeface="Alegreya Sans SC"/>
                <a:ea typeface="Alegreya Sans SC"/>
                <a:cs typeface="Alegreya Sans SC"/>
                <a:sym typeface="Alegreya Sans SC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Alegreya Sans SC"/>
              <a:buNone/>
              <a:defRPr>
                <a:latin typeface="Alegreya Sans SC"/>
                <a:ea typeface="Alegreya Sans SC"/>
                <a:cs typeface="Alegreya Sans SC"/>
                <a:sym typeface="Alegreya Sans SC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Alegreya Sans SC"/>
              <a:buNone/>
              <a:defRPr>
                <a:latin typeface="Alegreya Sans SC"/>
                <a:ea typeface="Alegreya Sans SC"/>
                <a:cs typeface="Alegreya Sans SC"/>
                <a:sym typeface="Alegreya Sans SC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Alegreya Sans SC"/>
              <a:buNone/>
              <a:defRPr>
                <a:latin typeface="Alegreya Sans SC"/>
                <a:ea typeface="Alegreya Sans SC"/>
                <a:cs typeface="Alegreya Sans SC"/>
                <a:sym typeface="Alegreya Sans SC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Alegreya Sans SC"/>
              <a:buNone/>
              <a:defRPr>
                <a:latin typeface="Alegreya Sans SC"/>
                <a:ea typeface="Alegreya Sans SC"/>
                <a:cs typeface="Alegreya Sans SC"/>
                <a:sym typeface="Alegreya Sans SC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Alegreya Sans SC"/>
              <a:buNone/>
              <a:defRPr>
                <a:latin typeface="Alegreya Sans SC"/>
                <a:ea typeface="Alegreya Sans SC"/>
                <a:cs typeface="Alegreya Sans SC"/>
                <a:sym typeface="Alegreya Sans SC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Alegreya Sans SC"/>
              <a:buNone/>
              <a:defRPr>
                <a:latin typeface="Alegreya Sans SC"/>
                <a:ea typeface="Alegreya Sans SC"/>
                <a:cs typeface="Alegreya Sans SC"/>
                <a:sym typeface="Alegreya Sans SC"/>
              </a:defRPr>
            </a:lvl9pPr>
          </a:lstStyle>
          <a:p>
            <a:r>
              <a:t>xx%</a:t>
            </a:r>
          </a:p>
        </p:txBody>
      </p:sp>
      <p:sp>
        <p:nvSpPr>
          <p:cNvPr id="130" name="Google Shape;130;p13"/>
          <p:cNvSpPr txBox="1">
            <a:spLocks noGrp="1"/>
          </p:cNvSpPr>
          <p:nvPr>
            <p:ph type="title" idx="13"/>
          </p:nvPr>
        </p:nvSpPr>
        <p:spPr>
          <a:xfrm flipH="1">
            <a:off x="8108524" y="4872467"/>
            <a:ext cx="3133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 sz="28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Alegreya Sans SC"/>
              <a:buNone/>
              <a:defRPr>
                <a:latin typeface="Alegreya Sans SC"/>
                <a:ea typeface="Alegreya Sans SC"/>
                <a:cs typeface="Alegreya Sans SC"/>
                <a:sym typeface="Alegreya Sans SC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Alegreya Sans SC"/>
              <a:buNone/>
              <a:defRPr>
                <a:latin typeface="Alegreya Sans SC"/>
                <a:ea typeface="Alegreya Sans SC"/>
                <a:cs typeface="Alegreya Sans SC"/>
                <a:sym typeface="Alegreya Sans SC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Alegreya Sans SC"/>
              <a:buNone/>
              <a:defRPr>
                <a:latin typeface="Alegreya Sans SC"/>
                <a:ea typeface="Alegreya Sans SC"/>
                <a:cs typeface="Alegreya Sans SC"/>
                <a:sym typeface="Alegreya Sans SC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Alegreya Sans SC"/>
              <a:buNone/>
              <a:defRPr>
                <a:latin typeface="Alegreya Sans SC"/>
                <a:ea typeface="Alegreya Sans SC"/>
                <a:cs typeface="Alegreya Sans SC"/>
                <a:sym typeface="Alegreya Sans SC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Alegreya Sans SC"/>
              <a:buNone/>
              <a:defRPr>
                <a:latin typeface="Alegreya Sans SC"/>
                <a:ea typeface="Alegreya Sans SC"/>
                <a:cs typeface="Alegreya Sans SC"/>
                <a:sym typeface="Alegreya Sans SC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Alegreya Sans SC"/>
              <a:buNone/>
              <a:defRPr>
                <a:latin typeface="Alegreya Sans SC"/>
                <a:ea typeface="Alegreya Sans SC"/>
                <a:cs typeface="Alegreya Sans SC"/>
                <a:sym typeface="Alegreya Sans SC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Alegreya Sans SC"/>
              <a:buNone/>
              <a:defRPr>
                <a:latin typeface="Alegreya Sans SC"/>
                <a:ea typeface="Alegreya Sans SC"/>
                <a:cs typeface="Alegreya Sans SC"/>
                <a:sym typeface="Alegreya Sans SC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Alegreya Sans SC"/>
              <a:buNone/>
              <a:defRPr>
                <a:latin typeface="Alegreya Sans SC"/>
                <a:ea typeface="Alegreya Sans SC"/>
                <a:cs typeface="Alegreya Sans SC"/>
                <a:sym typeface="Alegreya Sans SC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31" name="Google Shape;131;p13"/>
          <p:cNvSpPr txBox="1">
            <a:spLocks noGrp="1"/>
          </p:cNvSpPr>
          <p:nvPr>
            <p:ph type="subTitle" idx="14"/>
          </p:nvPr>
        </p:nvSpPr>
        <p:spPr>
          <a:xfrm flipH="1">
            <a:off x="8108524" y="5279400"/>
            <a:ext cx="2706800" cy="86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133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32" name="Google Shape;132;p13"/>
          <p:cNvSpPr txBox="1">
            <a:spLocks noGrp="1"/>
          </p:cNvSpPr>
          <p:nvPr>
            <p:ph type="title" idx="15" hasCustomPrompt="1"/>
          </p:nvPr>
        </p:nvSpPr>
        <p:spPr>
          <a:xfrm flipH="1">
            <a:off x="8273679" y="3996956"/>
            <a:ext cx="2929200" cy="86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 sz="4800">
                <a:solidFill>
                  <a:srgbClr val="D9974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Alegreya Sans SC"/>
              <a:buNone/>
              <a:defRPr>
                <a:latin typeface="Alegreya Sans SC"/>
                <a:ea typeface="Alegreya Sans SC"/>
                <a:cs typeface="Alegreya Sans SC"/>
                <a:sym typeface="Alegreya Sans SC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Alegreya Sans SC"/>
              <a:buNone/>
              <a:defRPr>
                <a:latin typeface="Alegreya Sans SC"/>
                <a:ea typeface="Alegreya Sans SC"/>
                <a:cs typeface="Alegreya Sans SC"/>
                <a:sym typeface="Alegreya Sans SC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Alegreya Sans SC"/>
              <a:buNone/>
              <a:defRPr>
                <a:latin typeface="Alegreya Sans SC"/>
                <a:ea typeface="Alegreya Sans SC"/>
                <a:cs typeface="Alegreya Sans SC"/>
                <a:sym typeface="Alegreya Sans SC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Alegreya Sans SC"/>
              <a:buNone/>
              <a:defRPr>
                <a:latin typeface="Alegreya Sans SC"/>
                <a:ea typeface="Alegreya Sans SC"/>
                <a:cs typeface="Alegreya Sans SC"/>
                <a:sym typeface="Alegreya Sans SC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Alegreya Sans SC"/>
              <a:buNone/>
              <a:defRPr>
                <a:latin typeface="Alegreya Sans SC"/>
                <a:ea typeface="Alegreya Sans SC"/>
                <a:cs typeface="Alegreya Sans SC"/>
                <a:sym typeface="Alegreya Sans SC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Alegreya Sans SC"/>
              <a:buNone/>
              <a:defRPr>
                <a:latin typeface="Alegreya Sans SC"/>
                <a:ea typeface="Alegreya Sans SC"/>
                <a:cs typeface="Alegreya Sans SC"/>
                <a:sym typeface="Alegreya Sans SC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Alegreya Sans SC"/>
              <a:buNone/>
              <a:defRPr>
                <a:latin typeface="Alegreya Sans SC"/>
                <a:ea typeface="Alegreya Sans SC"/>
                <a:cs typeface="Alegreya Sans SC"/>
                <a:sym typeface="Alegreya Sans SC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Alegreya Sans SC"/>
              <a:buNone/>
              <a:defRPr>
                <a:latin typeface="Alegreya Sans SC"/>
                <a:ea typeface="Alegreya Sans SC"/>
                <a:cs typeface="Alegreya Sans SC"/>
                <a:sym typeface="Alegreya Sans SC"/>
              </a:defRPr>
            </a:lvl9pPr>
          </a:lstStyle>
          <a:p>
            <a:r>
              <a:t>xx%</a:t>
            </a:r>
          </a:p>
        </p:txBody>
      </p:sp>
      <p:sp>
        <p:nvSpPr>
          <p:cNvPr id="133" name="Google Shape;133;p13"/>
          <p:cNvSpPr/>
          <p:nvPr/>
        </p:nvSpPr>
        <p:spPr>
          <a:xfrm>
            <a:off x="1955800" y="395000"/>
            <a:ext cx="127200" cy="1272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4" name="Google Shape;134;p13"/>
          <p:cNvSpPr/>
          <p:nvPr/>
        </p:nvSpPr>
        <p:spPr>
          <a:xfrm>
            <a:off x="330200" y="496600"/>
            <a:ext cx="127200" cy="1272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5" name="Google Shape;135;p13"/>
          <p:cNvSpPr/>
          <p:nvPr/>
        </p:nvSpPr>
        <p:spPr>
          <a:xfrm>
            <a:off x="11855500" y="496600"/>
            <a:ext cx="127200" cy="1272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6" name="Google Shape;136;p13"/>
          <p:cNvSpPr/>
          <p:nvPr/>
        </p:nvSpPr>
        <p:spPr>
          <a:xfrm>
            <a:off x="7118400" y="6075200"/>
            <a:ext cx="127200" cy="1272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7" name="Google Shape;137;p13"/>
          <p:cNvSpPr/>
          <p:nvPr/>
        </p:nvSpPr>
        <p:spPr>
          <a:xfrm>
            <a:off x="11114620" y="556320"/>
            <a:ext cx="1248424" cy="1211401"/>
          </a:xfrm>
          <a:custGeom>
            <a:avLst/>
            <a:gdLst/>
            <a:ahLst/>
            <a:cxnLst/>
            <a:rect l="l" t="t" r="r" b="b"/>
            <a:pathLst>
              <a:path w="39453" h="38283" extrusionOk="0">
                <a:moveTo>
                  <a:pt x="13393" y="1"/>
                </a:moveTo>
                <a:cubicBezTo>
                  <a:pt x="13218" y="1"/>
                  <a:pt x="13041" y="32"/>
                  <a:pt x="12869" y="99"/>
                </a:cubicBezTo>
                <a:cubicBezTo>
                  <a:pt x="12110" y="389"/>
                  <a:pt x="11737" y="1245"/>
                  <a:pt x="12027" y="2005"/>
                </a:cubicBezTo>
                <a:cubicBezTo>
                  <a:pt x="12248" y="2557"/>
                  <a:pt x="12787" y="2930"/>
                  <a:pt x="13394" y="2930"/>
                </a:cubicBezTo>
                <a:lnTo>
                  <a:pt x="17275" y="12942"/>
                </a:lnTo>
                <a:cubicBezTo>
                  <a:pt x="16985" y="13108"/>
                  <a:pt x="16695" y="13287"/>
                  <a:pt x="16418" y="13480"/>
                </a:cubicBezTo>
                <a:lnTo>
                  <a:pt x="11171" y="7515"/>
                </a:lnTo>
                <a:cubicBezTo>
                  <a:pt x="11364" y="7142"/>
                  <a:pt x="11309" y="6700"/>
                  <a:pt x="11033" y="6396"/>
                </a:cubicBezTo>
                <a:cubicBezTo>
                  <a:pt x="10837" y="6170"/>
                  <a:pt x="10560" y="6055"/>
                  <a:pt x="10281" y="6055"/>
                </a:cubicBezTo>
                <a:cubicBezTo>
                  <a:pt x="10047" y="6055"/>
                  <a:pt x="9813" y="6136"/>
                  <a:pt x="9624" y="6299"/>
                </a:cubicBezTo>
                <a:cubicBezTo>
                  <a:pt x="9210" y="6658"/>
                  <a:pt x="9168" y="7294"/>
                  <a:pt x="9527" y="7708"/>
                </a:cubicBezTo>
                <a:cubicBezTo>
                  <a:pt x="9724" y="7925"/>
                  <a:pt x="10006" y="8043"/>
                  <a:pt x="10291" y="8043"/>
                </a:cubicBezTo>
                <a:cubicBezTo>
                  <a:pt x="10406" y="8043"/>
                  <a:pt x="10521" y="8024"/>
                  <a:pt x="10632" y="7984"/>
                </a:cubicBezTo>
                <a:lnTo>
                  <a:pt x="15838" y="13908"/>
                </a:lnTo>
                <a:cubicBezTo>
                  <a:pt x="13698" y="15635"/>
                  <a:pt x="12414" y="18203"/>
                  <a:pt x="12317" y="20951"/>
                </a:cubicBezTo>
                <a:lnTo>
                  <a:pt x="4680" y="20951"/>
                </a:lnTo>
                <a:cubicBezTo>
                  <a:pt x="4520" y="20539"/>
                  <a:pt x="4139" y="20320"/>
                  <a:pt x="3756" y="20320"/>
                </a:cubicBezTo>
                <a:cubicBezTo>
                  <a:pt x="3448" y="20320"/>
                  <a:pt x="3137" y="20462"/>
                  <a:pt x="2940" y="20758"/>
                </a:cubicBezTo>
                <a:cubicBezTo>
                  <a:pt x="2484" y="21421"/>
                  <a:pt x="2954" y="22319"/>
                  <a:pt x="3755" y="22319"/>
                </a:cubicBezTo>
                <a:cubicBezTo>
                  <a:pt x="4169" y="22319"/>
                  <a:pt x="4542" y="22056"/>
                  <a:pt x="4694" y="21670"/>
                </a:cubicBezTo>
                <a:lnTo>
                  <a:pt x="12317" y="21670"/>
                </a:lnTo>
                <a:cubicBezTo>
                  <a:pt x="12345" y="22401"/>
                  <a:pt x="12455" y="23120"/>
                  <a:pt x="12648" y="23810"/>
                </a:cubicBezTo>
                <a:lnTo>
                  <a:pt x="2830" y="28851"/>
                </a:lnTo>
                <a:cubicBezTo>
                  <a:pt x="2528" y="28583"/>
                  <a:pt x="2191" y="28468"/>
                  <a:pt x="1866" y="28468"/>
                </a:cubicBezTo>
                <a:cubicBezTo>
                  <a:pt x="880" y="28468"/>
                  <a:pt x="1" y="29528"/>
                  <a:pt x="551" y="30618"/>
                </a:cubicBezTo>
                <a:cubicBezTo>
                  <a:pt x="837" y="31169"/>
                  <a:pt x="1335" y="31414"/>
                  <a:pt x="1831" y="31414"/>
                </a:cubicBezTo>
                <a:cubicBezTo>
                  <a:pt x="2626" y="31414"/>
                  <a:pt x="3415" y="30785"/>
                  <a:pt x="3313" y="29790"/>
                </a:cubicBezTo>
                <a:lnTo>
                  <a:pt x="12980" y="24818"/>
                </a:lnTo>
                <a:cubicBezTo>
                  <a:pt x="14416" y="28450"/>
                  <a:pt x="17924" y="30839"/>
                  <a:pt x="21832" y="30839"/>
                </a:cubicBezTo>
                <a:lnTo>
                  <a:pt x="21832" y="36349"/>
                </a:lnTo>
                <a:cubicBezTo>
                  <a:pt x="20796" y="36750"/>
                  <a:pt x="21086" y="38282"/>
                  <a:pt x="22191" y="38282"/>
                </a:cubicBezTo>
                <a:cubicBezTo>
                  <a:pt x="23296" y="38282"/>
                  <a:pt x="23586" y="36750"/>
                  <a:pt x="22550" y="36349"/>
                </a:cubicBezTo>
                <a:lnTo>
                  <a:pt x="22550" y="30798"/>
                </a:lnTo>
                <a:cubicBezTo>
                  <a:pt x="26361" y="30521"/>
                  <a:pt x="29634" y="27967"/>
                  <a:pt x="30863" y="24349"/>
                </a:cubicBezTo>
                <a:lnTo>
                  <a:pt x="39453" y="29417"/>
                </a:lnTo>
                <a:lnTo>
                  <a:pt x="39453" y="28188"/>
                </a:lnTo>
                <a:lnTo>
                  <a:pt x="31153" y="23299"/>
                </a:lnTo>
                <a:cubicBezTo>
                  <a:pt x="31291" y="22650"/>
                  <a:pt x="31361" y="21973"/>
                  <a:pt x="31361" y="21310"/>
                </a:cubicBezTo>
                <a:cubicBezTo>
                  <a:pt x="31361" y="20371"/>
                  <a:pt x="31222" y="19446"/>
                  <a:pt x="30946" y="18549"/>
                </a:cubicBezTo>
                <a:lnTo>
                  <a:pt x="39453" y="16933"/>
                </a:lnTo>
                <a:lnTo>
                  <a:pt x="39453" y="15869"/>
                </a:lnTo>
                <a:lnTo>
                  <a:pt x="30587" y="17554"/>
                </a:lnTo>
                <a:cubicBezTo>
                  <a:pt x="30159" y="16588"/>
                  <a:pt x="29593" y="15704"/>
                  <a:pt x="28889" y="14930"/>
                </a:cubicBezTo>
                <a:lnTo>
                  <a:pt x="33763" y="9738"/>
                </a:lnTo>
                <a:cubicBezTo>
                  <a:pt x="33890" y="9788"/>
                  <a:pt x="34020" y="9812"/>
                  <a:pt x="34149" y="9812"/>
                </a:cubicBezTo>
                <a:cubicBezTo>
                  <a:pt x="34415" y="9812"/>
                  <a:pt x="34673" y="9708"/>
                  <a:pt x="34868" y="9503"/>
                </a:cubicBezTo>
                <a:cubicBezTo>
                  <a:pt x="35241" y="9103"/>
                  <a:pt x="35227" y="8467"/>
                  <a:pt x="34827" y="8095"/>
                </a:cubicBezTo>
                <a:cubicBezTo>
                  <a:pt x="34635" y="7910"/>
                  <a:pt x="34390" y="7820"/>
                  <a:pt x="34144" y="7820"/>
                </a:cubicBezTo>
                <a:cubicBezTo>
                  <a:pt x="33876" y="7820"/>
                  <a:pt x="33606" y="7927"/>
                  <a:pt x="33404" y="8136"/>
                </a:cubicBezTo>
                <a:cubicBezTo>
                  <a:pt x="33128" y="8440"/>
                  <a:pt x="33059" y="8882"/>
                  <a:pt x="33239" y="9241"/>
                </a:cubicBezTo>
                <a:lnTo>
                  <a:pt x="28391" y="14406"/>
                </a:lnTo>
                <a:cubicBezTo>
                  <a:pt x="26624" y="12721"/>
                  <a:pt x="24276" y="11782"/>
                  <a:pt x="21832" y="11782"/>
                </a:cubicBezTo>
                <a:cubicBezTo>
                  <a:pt x="20589" y="11782"/>
                  <a:pt x="19374" y="12017"/>
                  <a:pt x="18228" y="12486"/>
                </a:cubicBezTo>
                <a:lnTo>
                  <a:pt x="14375" y="2543"/>
                </a:lnTo>
                <a:cubicBezTo>
                  <a:pt x="14830" y="2143"/>
                  <a:pt x="14982" y="1494"/>
                  <a:pt x="14761" y="941"/>
                </a:cubicBezTo>
                <a:cubicBezTo>
                  <a:pt x="14538" y="356"/>
                  <a:pt x="13979" y="1"/>
                  <a:pt x="13393" y="1"/>
                </a:cubicBezTo>
                <a:close/>
              </a:path>
            </a:pathLst>
          </a:custGeom>
          <a:solidFill>
            <a:srgbClr val="72A9B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" name="Google Shape;138;p13"/>
          <p:cNvSpPr/>
          <p:nvPr/>
        </p:nvSpPr>
        <p:spPr>
          <a:xfrm rot="5400000">
            <a:off x="6748068" y="5591410"/>
            <a:ext cx="1041439" cy="1491757"/>
          </a:xfrm>
          <a:custGeom>
            <a:avLst/>
            <a:gdLst/>
            <a:ahLst/>
            <a:cxnLst/>
            <a:rect l="l" t="t" r="r" b="b"/>
            <a:pathLst>
              <a:path w="24889" h="35651" extrusionOk="0">
                <a:moveTo>
                  <a:pt x="21186" y="1"/>
                </a:moveTo>
                <a:cubicBezTo>
                  <a:pt x="21111" y="1"/>
                  <a:pt x="21033" y="8"/>
                  <a:pt x="20953" y="24"/>
                </a:cubicBezTo>
                <a:cubicBezTo>
                  <a:pt x="19752" y="273"/>
                  <a:pt x="19766" y="1985"/>
                  <a:pt x="20967" y="2206"/>
                </a:cubicBezTo>
                <a:lnTo>
                  <a:pt x="22155" y="8213"/>
                </a:lnTo>
                <a:cubicBezTo>
                  <a:pt x="18081" y="9345"/>
                  <a:pt x="15084" y="12798"/>
                  <a:pt x="14532" y="16996"/>
                </a:cubicBezTo>
                <a:lnTo>
                  <a:pt x="3553" y="13143"/>
                </a:lnTo>
                <a:cubicBezTo>
                  <a:pt x="3530" y="12133"/>
                  <a:pt x="2728" y="11569"/>
                  <a:pt x="1925" y="11569"/>
                </a:cubicBezTo>
                <a:cubicBezTo>
                  <a:pt x="1302" y="11569"/>
                  <a:pt x="678" y="11909"/>
                  <a:pt x="418" y="12646"/>
                </a:cubicBezTo>
                <a:cubicBezTo>
                  <a:pt x="0" y="13832"/>
                  <a:pt x="958" y="14806"/>
                  <a:pt x="1972" y="14806"/>
                </a:cubicBezTo>
                <a:cubicBezTo>
                  <a:pt x="2397" y="14806"/>
                  <a:pt x="2833" y="14634"/>
                  <a:pt x="3180" y="14234"/>
                </a:cubicBezTo>
                <a:lnTo>
                  <a:pt x="14449" y="18197"/>
                </a:lnTo>
                <a:cubicBezTo>
                  <a:pt x="14421" y="19979"/>
                  <a:pt x="14849" y="21747"/>
                  <a:pt x="15678" y="23307"/>
                </a:cubicBezTo>
                <a:lnTo>
                  <a:pt x="4009" y="28002"/>
                </a:lnTo>
                <a:cubicBezTo>
                  <a:pt x="3663" y="27633"/>
                  <a:pt x="3248" y="27475"/>
                  <a:pt x="2844" y="27475"/>
                </a:cubicBezTo>
                <a:cubicBezTo>
                  <a:pt x="1811" y="27475"/>
                  <a:pt x="853" y="28510"/>
                  <a:pt x="1330" y="29701"/>
                </a:cubicBezTo>
                <a:cubicBezTo>
                  <a:pt x="1609" y="30404"/>
                  <a:pt x="2208" y="30723"/>
                  <a:pt x="2807" y="30723"/>
                </a:cubicBezTo>
                <a:cubicBezTo>
                  <a:pt x="3631" y="30723"/>
                  <a:pt x="4453" y="30119"/>
                  <a:pt x="4437" y="29079"/>
                </a:cubicBezTo>
                <a:lnTo>
                  <a:pt x="16286" y="24315"/>
                </a:lnTo>
                <a:cubicBezTo>
                  <a:pt x="16948" y="25268"/>
                  <a:pt x="17763" y="26097"/>
                  <a:pt x="18688" y="26787"/>
                </a:cubicBezTo>
                <a:lnTo>
                  <a:pt x="14518" y="33457"/>
                </a:lnTo>
                <a:cubicBezTo>
                  <a:pt x="14437" y="33441"/>
                  <a:pt x="14359" y="33434"/>
                  <a:pt x="14283" y="33434"/>
                </a:cubicBezTo>
                <a:cubicBezTo>
                  <a:pt x="13239" y="33434"/>
                  <a:pt x="12751" y="34868"/>
                  <a:pt x="13717" y="35473"/>
                </a:cubicBezTo>
                <a:cubicBezTo>
                  <a:pt x="13914" y="35596"/>
                  <a:pt x="14115" y="35651"/>
                  <a:pt x="14306" y="35651"/>
                </a:cubicBezTo>
                <a:cubicBezTo>
                  <a:pt x="15125" y="35651"/>
                  <a:pt x="15774" y="34666"/>
                  <a:pt x="15181" y="33871"/>
                </a:cubicBezTo>
                <a:lnTo>
                  <a:pt x="19338" y="27243"/>
                </a:lnTo>
                <a:cubicBezTo>
                  <a:pt x="20995" y="28292"/>
                  <a:pt x="22928" y="28858"/>
                  <a:pt x="24889" y="28872"/>
                </a:cubicBezTo>
                <a:lnTo>
                  <a:pt x="24889" y="7854"/>
                </a:lnTo>
                <a:cubicBezTo>
                  <a:pt x="24823" y="7853"/>
                  <a:pt x="24757" y="7852"/>
                  <a:pt x="24691" y="7852"/>
                </a:cubicBezTo>
                <a:cubicBezTo>
                  <a:pt x="24096" y="7852"/>
                  <a:pt x="23512" y="7908"/>
                  <a:pt x="22928" y="8020"/>
                </a:cubicBezTo>
                <a:lnTo>
                  <a:pt x="21754" y="2040"/>
                </a:lnTo>
                <a:cubicBezTo>
                  <a:pt x="22720" y="1435"/>
                  <a:pt x="22221" y="1"/>
                  <a:pt x="21186" y="1"/>
                </a:cubicBezTo>
                <a:close/>
              </a:path>
            </a:pathLst>
          </a:custGeom>
          <a:solidFill>
            <a:srgbClr val="72A9B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" name="Google Shape;139;p13"/>
          <p:cNvSpPr/>
          <p:nvPr/>
        </p:nvSpPr>
        <p:spPr>
          <a:xfrm rot="-5400000">
            <a:off x="452482" y="-215545"/>
            <a:ext cx="996971" cy="1428060"/>
          </a:xfrm>
          <a:custGeom>
            <a:avLst/>
            <a:gdLst/>
            <a:ahLst/>
            <a:cxnLst/>
            <a:rect l="l" t="t" r="r" b="b"/>
            <a:pathLst>
              <a:path w="24889" h="35651" extrusionOk="0">
                <a:moveTo>
                  <a:pt x="21186" y="1"/>
                </a:moveTo>
                <a:cubicBezTo>
                  <a:pt x="21111" y="1"/>
                  <a:pt x="21033" y="8"/>
                  <a:pt x="20953" y="24"/>
                </a:cubicBezTo>
                <a:cubicBezTo>
                  <a:pt x="19752" y="273"/>
                  <a:pt x="19766" y="1985"/>
                  <a:pt x="20967" y="2206"/>
                </a:cubicBezTo>
                <a:lnTo>
                  <a:pt x="22155" y="8213"/>
                </a:lnTo>
                <a:cubicBezTo>
                  <a:pt x="18081" y="9345"/>
                  <a:pt x="15084" y="12798"/>
                  <a:pt x="14532" y="16996"/>
                </a:cubicBezTo>
                <a:lnTo>
                  <a:pt x="3553" y="13143"/>
                </a:lnTo>
                <a:cubicBezTo>
                  <a:pt x="3530" y="12133"/>
                  <a:pt x="2728" y="11569"/>
                  <a:pt x="1925" y="11569"/>
                </a:cubicBezTo>
                <a:cubicBezTo>
                  <a:pt x="1302" y="11569"/>
                  <a:pt x="678" y="11909"/>
                  <a:pt x="418" y="12646"/>
                </a:cubicBezTo>
                <a:cubicBezTo>
                  <a:pt x="0" y="13832"/>
                  <a:pt x="958" y="14806"/>
                  <a:pt x="1972" y="14806"/>
                </a:cubicBezTo>
                <a:cubicBezTo>
                  <a:pt x="2397" y="14806"/>
                  <a:pt x="2833" y="14634"/>
                  <a:pt x="3180" y="14234"/>
                </a:cubicBezTo>
                <a:lnTo>
                  <a:pt x="14449" y="18197"/>
                </a:lnTo>
                <a:cubicBezTo>
                  <a:pt x="14421" y="19979"/>
                  <a:pt x="14849" y="21747"/>
                  <a:pt x="15678" y="23307"/>
                </a:cubicBezTo>
                <a:lnTo>
                  <a:pt x="4009" y="28002"/>
                </a:lnTo>
                <a:cubicBezTo>
                  <a:pt x="3663" y="27633"/>
                  <a:pt x="3248" y="27475"/>
                  <a:pt x="2844" y="27475"/>
                </a:cubicBezTo>
                <a:cubicBezTo>
                  <a:pt x="1811" y="27475"/>
                  <a:pt x="853" y="28510"/>
                  <a:pt x="1330" y="29701"/>
                </a:cubicBezTo>
                <a:cubicBezTo>
                  <a:pt x="1609" y="30404"/>
                  <a:pt x="2208" y="30723"/>
                  <a:pt x="2807" y="30723"/>
                </a:cubicBezTo>
                <a:cubicBezTo>
                  <a:pt x="3631" y="30723"/>
                  <a:pt x="4453" y="30119"/>
                  <a:pt x="4437" y="29079"/>
                </a:cubicBezTo>
                <a:lnTo>
                  <a:pt x="16286" y="24315"/>
                </a:lnTo>
                <a:cubicBezTo>
                  <a:pt x="16948" y="25268"/>
                  <a:pt x="17763" y="26097"/>
                  <a:pt x="18688" y="26787"/>
                </a:cubicBezTo>
                <a:lnTo>
                  <a:pt x="14518" y="33457"/>
                </a:lnTo>
                <a:cubicBezTo>
                  <a:pt x="14437" y="33441"/>
                  <a:pt x="14359" y="33434"/>
                  <a:pt x="14283" y="33434"/>
                </a:cubicBezTo>
                <a:cubicBezTo>
                  <a:pt x="13239" y="33434"/>
                  <a:pt x="12751" y="34868"/>
                  <a:pt x="13717" y="35473"/>
                </a:cubicBezTo>
                <a:cubicBezTo>
                  <a:pt x="13914" y="35596"/>
                  <a:pt x="14115" y="35651"/>
                  <a:pt x="14306" y="35651"/>
                </a:cubicBezTo>
                <a:cubicBezTo>
                  <a:pt x="15125" y="35651"/>
                  <a:pt x="15774" y="34666"/>
                  <a:pt x="15181" y="33871"/>
                </a:cubicBezTo>
                <a:lnTo>
                  <a:pt x="19338" y="27243"/>
                </a:lnTo>
                <a:cubicBezTo>
                  <a:pt x="20995" y="28292"/>
                  <a:pt x="22928" y="28858"/>
                  <a:pt x="24889" y="28872"/>
                </a:cubicBezTo>
                <a:lnTo>
                  <a:pt x="24889" y="7854"/>
                </a:lnTo>
                <a:cubicBezTo>
                  <a:pt x="24823" y="7853"/>
                  <a:pt x="24757" y="7852"/>
                  <a:pt x="24691" y="7852"/>
                </a:cubicBezTo>
                <a:cubicBezTo>
                  <a:pt x="24096" y="7852"/>
                  <a:pt x="23512" y="7908"/>
                  <a:pt x="22928" y="8020"/>
                </a:cubicBezTo>
                <a:lnTo>
                  <a:pt x="21754" y="2040"/>
                </a:lnTo>
                <a:cubicBezTo>
                  <a:pt x="22720" y="1435"/>
                  <a:pt x="22221" y="1"/>
                  <a:pt x="21186" y="1"/>
                </a:cubicBezTo>
                <a:close/>
              </a:path>
            </a:pathLst>
          </a:custGeom>
          <a:solidFill>
            <a:srgbClr val="72A9B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4697653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Numbers and text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4"/>
          <p:cNvSpPr txBox="1">
            <a:spLocks noGrp="1"/>
          </p:cNvSpPr>
          <p:nvPr>
            <p:ph type="subTitle" idx="1"/>
          </p:nvPr>
        </p:nvSpPr>
        <p:spPr>
          <a:xfrm>
            <a:off x="2064985" y="4237879"/>
            <a:ext cx="3267600" cy="5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Cabin"/>
              <a:buNone/>
              <a:defRPr sz="2667" b="1">
                <a:solidFill>
                  <a:schemeClr val="accent6"/>
                </a:solidFill>
                <a:latin typeface="Alegreya Sans SC"/>
                <a:ea typeface="Alegreya Sans SC"/>
                <a:cs typeface="Alegreya Sans SC"/>
                <a:sym typeface="Alegreya Sans SC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Cabin"/>
              <a:buNone/>
              <a:defRPr sz="2400" b="1">
                <a:solidFill>
                  <a:schemeClr val="accent6"/>
                </a:solidFill>
                <a:latin typeface="Cabin"/>
                <a:ea typeface="Cabin"/>
                <a:cs typeface="Cabin"/>
                <a:sym typeface="Cabin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Cabin"/>
              <a:buNone/>
              <a:defRPr sz="2400" b="1">
                <a:solidFill>
                  <a:schemeClr val="accent6"/>
                </a:solidFill>
                <a:latin typeface="Cabin"/>
                <a:ea typeface="Cabin"/>
                <a:cs typeface="Cabin"/>
                <a:sym typeface="Cabin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Cabin"/>
              <a:buNone/>
              <a:defRPr sz="2400" b="1">
                <a:solidFill>
                  <a:schemeClr val="accent6"/>
                </a:solidFill>
                <a:latin typeface="Cabin"/>
                <a:ea typeface="Cabin"/>
                <a:cs typeface="Cabin"/>
                <a:sym typeface="Cabin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Cabin"/>
              <a:buNone/>
              <a:defRPr sz="2400" b="1">
                <a:solidFill>
                  <a:schemeClr val="accent6"/>
                </a:solidFill>
                <a:latin typeface="Cabin"/>
                <a:ea typeface="Cabin"/>
                <a:cs typeface="Cabin"/>
                <a:sym typeface="Cabin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Cabin"/>
              <a:buNone/>
              <a:defRPr sz="2400" b="1">
                <a:solidFill>
                  <a:schemeClr val="accent6"/>
                </a:solidFill>
                <a:latin typeface="Cabin"/>
                <a:ea typeface="Cabin"/>
                <a:cs typeface="Cabin"/>
                <a:sym typeface="Cabin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Cabin"/>
              <a:buNone/>
              <a:defRPr sz="2400" b="1">
                <a:solidFill>
                  <a:schemeClr val="accent6"/>
                </a:solidFill>
                <a:latin typeface="Cabin"/>
                <a:ea typeface="Cabin"/>
                <a:cs typeface="Cabin"/>
                <a:sym typeface="Cabin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Cabin"/>
              <a:buNone/>
              <a:defRPr sz="2400" b="1">
                <a:solidFill>
                  <a:schemeClr val="accent6"/>
                </a:solidFill>
                <a:latin typeface="Cabin"/>
                <a:ea typeface="Cabin"/>
                <a:cs typeface="Cabin"/>
                <a:sym typeface="Cabin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Cabin"/>
              <a:buNone/>
              <a:defRPr sz="2400" b="1">
                <a:solidFill>
                  <a:schemeClr val="accent6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42" name="Google Shape;142;p14"/>
          <p:cNvSpPr txBox="1">
            <a:spLocks noGrp="1"/>
          </p:cNvSpPr>
          <p:nvPr>
            <p:ph type="subTitle" idx="2"/>
          </p:nvPr>
        </p:nvSpPr>
        <p:spPr>
          <a:xfrm>
            <a:off x="2064985" y="4694393"/>
            <a:ext cx="3267600" cy="160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43" name="Google Shape;143;p14"/>
          <p:cNvSpPr txBox="1">
            <a:spLocks noGrp="1"/>
          </p:cNvSpPr>
          <p:nvPr>
            <p:ph type="subTitle" idx="3"/>
          </p:nvPr>
        </p:nvSpPr>
        <p:spPr>
          <a:xfrm>
            <a:off x="6859415" y="4237879"/>
            <a:ext cx="3267600" cy="5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Cabin"/>
              <a:buNone/>
              <a:defRPr sz="2667" b="1">
                <a:solidFill>
                  <a:schemeClr val="accent6"/>
                </a:solidFill>
                <a:latin typeface="Alegreya Sans SC"/>
                <a:ea typeface="Alegreya Sans SC"/>
                <a:cs typeface="Alegreya Sans SC"/>
                <a:sym typeface="Alegreya Sans SC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Cabin"/>
              <a:buNone/>
              <a:defRPr sz="2400" b="1">
                <a:solidFill>
                  <a:schemeClr val="accent6"/>
                </a:solidFill>
                <a:latin typeface="Cabin"/>
                <a:ea typeface="Cabin"/>
                <a:cs typeface="Cabin"/>
                <a:sym typeface="Cabin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Cabin"/>
              <a:buNone/>
              <a:defRPr sz="2400" b="1">
                <a:solidFill>
                  <a:schemeClr val="accent6"/>
                </a:solidFill>
                <a:latin typeface="Cabin"/>
                <a:ea typeface="Cabin"/>
                <a:cs typeface="Cabin"/>
                <a:sym typeface="Cabin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Cabin"/>
              <a:buNone/>
              <a:defRPr sz="2400" b="1">
                <a:solidFill>
                  <a:schemeClr val="accent6"/>
                </a:solidFill>
                <a:latin typeface="Cabin"/>
                <a:ea typeface="Cabin"/>
                <a:cs typeface="Cabin"/>
                <a:sym typeface="Cabin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Cabin"/>
              <a:buNone/>
              <a:defRPr sz="2400" b="1">
                <a:solidFill>
                  <a:schemeClr val="accent6"/>
                </a:solidFill>
                <a:latin typeface="Cabin"/>
                <a:ea typeface="Cabin"/>
                <a:cs typeface="Cabin"/>
                <a:sym typeface="Cabin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Cabin"/>
              <a:buNone/>
              <a:defRPr sz="2400" b="1">
                <a:solidFill>
                  <a:schemeClr val="accent6"/>
                </a:solidFill>
                <a:latin typeface="Cabin"/>
                <a:ea typeface="Cabin"/>
                <a:cs typeface="Cabin"/>
                <a:sym typeface="Cabin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Cabin"/>
              <a:buNone/>
              <a:defRPr sz="2400" b="1">
                <a:solidFill>
                  <a:schemeClr val="accent6"/>
                </a:solidFill>
                <a:latin typeface="Cabin"/>
                <a:ea typeface="Cabin"/>
                <a:cs typeface="Cabin"/>
                <a:sym typeface="Cabin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Cabin"/>
              <a:buNone/>
              <a:defRPr sz="2400" b="1">
                <a:solidFill>
                  <a:schemeClr val="accent6"/>
                </a:solidFill>
                <a:latin typeface="Cabin"/>
                <a:ea typeface="Cabin"/>
                <a:cs typeface="Cabin"/>
                <a:sym typeface="Cabin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Cabin"/>
              <a:buNone/>
              <a:defRPr sz="2400" b="1">
                <a:solidFill>
                  <a:schemeClr val="accent6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44" name="Google Shape;144;p14"/>
          <p:cNvSpPr txBox="1">
            <a:spLocks noGrp="1"/>
          </p:cNvSpPr>
          <p:nvPr>
            <p:ph type="subTitle" idx="4"/>
          </p:nvPr>
        </p:nvSpPr>
        <p:spPr>
          <a:xfrm>
            <a:off x="6859415" y="4694393"/>
            <a:ext cx="3267600" cy="160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45" name="Google Shape;145;p14"/>
          <p:cNvSpPr txBox="1">
            <a:spLocks noGrp="1"/>
          </p:cNvSpPr>
          <p:nvPr>
            <p:ph type="title" hasCustomPrompt="1"/>
          </p:nvPr>
        </p:nvSpPr>
        <p:spPr>
          <a:xfrm>
            <a:off x="2765385" y="2406533"/>
            <a:ext cx="1866800" cy="862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4800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Alegreya Sans SC"/>
              <a:buNone/>
              <a:defRPr>
                <a:latin typeface="Alegreya Sans SC"/>
                <a:ea typeface="Alegreya Sans SC"/>
                <a:cs typeface="Alegreya Sans SC"/>
                <a:sym typeface="Alegreya Sans SC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Alegreya Sans SC"/>
              <a:buNone/>
              <a:defRPr>
                <a:latin typeface="Alegreya Sans SC"/>
                <a:ea typeface="Alegreya Sans SC"/>
                <a:cs typeface="Alegreya Sans SC"/>
                <a:sym typeface="Alegreya Sans SC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Alegreya Sans SC"/>
              <a:buNone/>
              <a:defRPr>
                <a:latin typeface="Alegreya Sans SC"/>
                <a:ea typeface="Alegreya Sans SC"/>
                <a:cs typeface="Alegreya Sans SC"/>
                <a:sym typeface="Alegreya Sans SC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Alegreya Sans SC"/>
              <a:buNone/>
              <a:defRPr>
                <a:latin typeface="Alegreya Sans SC"/>
                <a:ea typeface="Alegreya Sans SC"/>
                <a:cs typeface="Alegreya Sans SC"/>
                <a:sym typeface="Alegreya Sans SC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Alegreya Sans SC"/>
              <a:buNone/>
              <a:defRPr>
                <a:latin typeface="Alegreya Sans SC"/>
                <a:ea typeface="Alegreya Sans SC"/>
                <a:cs typeface="Alegreya Sans SC"/>
                <a:sym typeface="Alegreya Sans SC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Alegreya Sans SC"/>
              <a:buNone/>
              <a:defRPr>
                <a:latin typeface="Alegreya Sans SC"/>
                <a:ea typeface="Alegreya Sans SC"/>
                <a:cs typeface="Alegreya Sans SC"/>
                <a:sym typeface="Alegreya Sans SC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Alegreya Sans SC"/>
              <a:buNone/>
              <a:defRPr>
                <a:latin typeface="Alegreya Sans SC"/>
                <a:ea typeface="Alegreya Sans SC"/>
                <a:cs typeface="Alegreya Sans SC"/>
                <a:sym typeface="Alegreya Sans SC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Alegreya Sans SC"/>
              <a:buNone/>
              <a:defRPr>
                <a:latin typeface="Alegreya Sans SC"/>
                <a:ea typeface="Alegreya Sans SC"/>
                <a:cs typeface="Alegreya Sans SC"/>
                <a:sym typeface="Alegreya Sans SC"/>
              </a:defRPr>
            </a:lvl9pPr>
          </a:lstStyle>
          <a:p>
            <a:r>
              <a:t>xx%</a:t>
            </a:r>
          </a:p>
        </p:txBody>
      </p:sp>
      <p:sp>
        <p:nvSpPr>
          <p:cNvPr id="146" name="Google Shape;146;p14"/>
          <p:cNvSpPr txBox="1">
            <a:spLocks noGrp="1"/>
          </p:cNvSpPr>
          <p:nvPr>
            <p:ph type="title" idx="5" hasCustomPrompt="1"/>
          </p:nvPr>
        </p:nvSpPr>
        <p:spPr>
          <a:xfrm flipH="1">
            <a:off x="7559815" y="2406533"/>
            <a:ext cx="1866800" cy="862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4800">
                <a:solidFill>
                  <a:srgbClr val="D9974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Alegreya Sans SC"/>
              <a:buNone/>
              <a:defRPr>
                <a:latin typeface="Alegreya Sans SC"/>
                <a:ea typeface="Alegreya Sans SC"/>
                <a:cs typeface="Alegreya Sans SC"/>
                <a:sym typeface="Alegreya Sans SC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Alegreya Sans SC"/>
              <a:buNone/>
              <a:defRPr>
                <a:latin typeface="Alegreya Sans SC"/>
                <a:ea typeface="Alegreya Sans SC"/>
                <a:cs typeface="Alegreya Sans SC"/>
                <a:sym typeface="Alegreya Sans SC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Alegreya Sans SC"/>
              <a:buNone/>
              <a:defRPr>
                <a:latin typeface="Alegreya Sans SC"/>
                <a:ea typeface="Alegreya Sans SC"/>
                <a:cs typeface="Alegreya Sans SC"/>
                <a:sym typeface="Alegreya Sans SC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Alegreya Sans SC"/>
              <a:buNone/>
              <a:defRPr>
                <a:latin typeface="Alegreya Sans SC"/>
                <a:ea typeface="Alegreya Sans SC"/>
                <a:cs typeface="Alegreya Sans SC"/>
                <a:sym typeface="Alegreya Sans SC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Alegreya Sans SC"/>
              <a:buNone/>
              <a:defRPr>
                <a:latin typeface="Alegreya Sans SC"/>
                <a:ea typeface="Alegreya Sans SC"/>
                <a:cs typeface="Alegreya Sans SC"/>
                <a:sym typeface="Alegreya Sans SC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Alegreya Sans SC"/>
              <a:buNone/>
              <a:defRPr>
                <a:latin typeface="Alegreya Sans SC"/>
                <a:ea typeface="Alegreya Sans SC"/>
                <a:cs typeface="Alegreya Sans SC"/>
                <a:sym typeface="Alegreya Sans SC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Alegreya Sans SC"/>
              <a:buNone/>
              <a:defRPr>
                <a:latin typeface="Alegreya Sans SC"/>
                <a:ea typeface="Alegreya Sans SC"/>
                <a:cs typeface="Alegreya Sans SC"/>
                <a:sym typeface="Alegreya Sans SC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Alegreya Sans SC"/>
              <a:buNone/>
              <a:defRPr>
                <a:latin typeface="Alegreya Sans SC"/>
                <a:ea typeface="Alegreya Sans SC"/>
                <a:cs typeface="Alegreya Sans SC"/>
                <a:sym typeface="Alegreya Sans SC"/>
              </a:defRPr>
            </a:lvl9pPr>
          </a:lstStyle>
          <a:p>
            <a:r>
              <a:t>xx%</a:t>
            </a:r>
          </a:p>
        </p:txBody>
      </p:sp>
      <p:sp>
        <p:nvSpPr>
          <p:cNvPr id="147" name="Google Shape;147;p14"/>
          <p:cNvSpPr txBox="1">
            <a:spLocks noGrp="1"/>
          </p:cNvSpPr>
          <p:nvPr>
            <p:ph type="title" idx="6"/>
          </p:nvPr>
        </p:nvSpPr>
        <p:spPr>
          <a:xfrm>
            <a:off x="950967" y="449071"/>
            <a:ext cx="10290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Alegreya Sans SC"/>
              <a:buNone/>
              <a:defRPr sz="4000">
                <a:latin typeface="Alegreya Sans SC"/>
                <a:ea typeface="Alegreya Sans SC"/>
                <a:cs typeface="Alegreya Sans SC"/>
                <a:sym typeface="Alegreya Sans SC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Alegreya Sans SC"/>
              <a:buNone/>
              <a:defRPr sz="4000">
                <a:latin typeface="Alegreya Sans SC"/>
                <a:ea typeface="Alegreya Sans SC"/>
                <a:cs typeface="Alegreya Sans SC"/>
                <a:sym typeface="Alegreya Sans SC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Alegreya Sans SC"/>
              <a:buNone/>
              <a:defRPr sz="4000">
                <a:latin typeface="Alegreya Sans SC"/>
                <a:ea typeface="Alegreya Sans SC"/>
                <a:cs typeface="Alegreya Sans SC"/>
                <a:sym typeface="Alegreya Sans SC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Alegreya Sans SC"/>
              <a:buNone/>
              <a:defRPr sz="4000">
                <a:latin typeface="Alegreya Sans SC"/>
                <a:ea typeface="Alegreya Sans SC"/>
                <a:cs typeface="Alegreya Sans SC"/>
                <a:sym typeface="Alegreya Sans SC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Alegreya Sans SC"/>
              <a:buNone/>
              <a:defRPr sz="4000">
                <a:latin typeface="Alegreya Sans SC"/>
                <a:ea typeface="Alegreya Sans SC"/>
                <a:cs typeface="Alegreya Sans SC"/>
                <a:sym typeface="Alegreya Sans SC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Alegreya Sans SC"/>
              <a:buNone/>
              <a:defRPr sz="4000">
                <a:latin typeface="Alegreya Sans SC"/>
                <a:ea typeface="Alegreya Sans SC"/>
                <a:cs typeface="Alegreya Sans SC"/>
                <a:sym typeface="Alegreya Sans SC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Alegreya Sans SC"/>
              <a:buNone/>
              <a:defRPr sz="4000">
                <a:latin typeface="Alegreya Sans SC"/>
                <a:ea typeface="Alegreya Sans SC"/>
                <a:cs typeface="Alegreya Sans SC"/>
                <a:sym typeface="Alegreya Sans SC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Alegreya Sans SC"/>
              <a:buNone/>
              <a:defRPr sz="4000">
                <a:latin typeface="Alegreya Sans SC"/>
                <a:ea typeface="Alegreya Sans SC"/>
                <a:cs typeface="Alegreya Sans SC"/>
                <a:sym typeface="Alegreya Sans SC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8" name="Google Shape;148;p14"/>
          <p:cNvSpPr/>
          <p:nvPr/>
        </p:nvSpPr>
        <p:spPr>
          <a:xfrm rot="-5400000" flipH="1">
            <a:off x="9823786" y="5591443"/>
            <a:ext cx="1041439" cy="1491757"/>
          </a:xfrm>
          <a:custGeom>
            <a:avLst/>
            <a:gdLst/>
            <a:ahLst/>
            <a:cxnLst/>
            <a:rect l="l" t="t" r="r" b="b"/>
            <a:pathLst>
              <a:path w="24889" h="35651" extrusionOk="0">
                <a:moveTo>
                  <a:pt x="21186" y="1"/>
                </a:moveTo>
                <a:cubicBezTo>
                  <a:pt x="21111" y="1"/>
                  <a:pt x="21033" y="8"/>
                  <a:pt x="20953" y="24"/>
                </a:cubicBezTo>
                <a:cubicBezTo>
                  <a:pt x="19752" y="273"/>
                  <a:pt x="19766" y="1985"/>
                  <a:pt x="20967" y="2206"/>
                </a:cubicBezTo>
                <a:lnTo>
                  <a:pt x="22155" y="8213"/>
                </a:lnTo>
                <a:cubicBezTo>
                  <a:pt x="18081" y="9345"/>
                  <a:pt x="15084" y="12798"/>
                  <a:pt x="14532" y="16996"/>
                </a:cubicBezTo>
                <a:lnTo>
                  <a:pt x="3553" y="13143"/>
                </a:lnTo>
                <a:cubicBezTo>
                  <a:pt x="3530" y="12133"/>
                  <a:pt x="2728" y="11569"/>
                  <a:pt x="1925" y="11569"/>
                </a:cubicBezTo>
                <a:cubicBezTo>
                  <a:pt x="1302" y="11569"/>
                  <a:pt x="678" y="11909"/>
                  <a:pt x="418" y="12646"/>
                </a:cubicBezTo>
                <a:cubicBezTo>
                  <a:pt x="0" y="13832"/>
                  <a:pt x="958" y="14806"/>
                  <a:pt x="1972" y="14806"/>
                </a:cubicBezTo>
                <a:cubicBezTo>
                  <a:pt x="2397" y="14806"/>
                  <a:pt x="2833" y="14634"/>
                  <a:pt x="3180" y="14234"/>
                </a:cubicBezTo>
                <a:lnTo>
                  <a:pt x="14449" y="18197"/>
                </a:lnTo>
                <a:cubicBezTo>
                  <a:pt x="14421" y="19979"/>
                  <a:pt x="14849" y="21747"/>
                  <a:pt x="15678" y="23307"/>
                </a:cubicBezTo>
                <a:lnTo>
                  <a:pt x="4009" y="28002"/>
                </a:lnTo>
                <a:cubicBezTo>
                  <a:pt x="3663" y="27633"/>
                  <a:pt x="3248" y="27475"/>
                  <a:pt x="2844" y="27475"/>
                </a:cubicBezTo>
                <a:cubicBezTo>
                  <a:pt x="1811" y="27475"/>
                  <a:pt x="853" y="28510"/>
                  <a:pt x="1330" y="29701"/>
                </a:cubicBezTo>
                <a:cubicBezTo>
                  <a:pt x="1609" y="30404"/>
                  <a:pt x="2208" y="30723"/>
                  <a:pt x="2807" y="30723"/>
                </a:cubicBezTo>
                <a:cubicBezTo>
                  <a:pt x="3631" y="30723"/>
                  <a:pt x="4453" y="30119"/>
                  <a:pt x="4437" y="29079"/>
                </a:cubicBezTo>
                <a:lnTo>
                  <a:pt x="16286" y="24315"/>
                </a:lnTo>
                <a:cubicBezTo>
                  <a:pt x="16948" y="25268"/>
                  <a:pt x="17763" y="26097"/>
                  <a:pt x="18688" y="26787"/>
                </a:cubicBezTo>
                <a:lnTo>
                  <a:pt x="14518" y="33457"/>
                </a:lnTo>
                <a:cubicBezTo>
                  <a:pt x="14437" y="33441"/>
                  <a:pt x="14359" y="33434"/>
                  <a:pt x="14283" y="33434"/>
                </a:cubicBezTo>
                <a:cubicBezTo>
                  <a:pt x="13239" y="33434"/>
                  <a:pt x="12751" y="34868"/>
                  <a:pt x="13717" y="35473"/>
                </a:cubicBezTo>
                <a:cubicBezTo>
                  <a:pt x="13914" y="35596"/>
                  <a:pt x="14115" y="35651"/>
                  <a:pt x="14306" y="35651"/>
                </a:cubicBezTo>
                <a:cubicBezTo>
                  <a:pt x="15125" y="35651"/>
                  <a:pt x="15774" y="34666"/>
                  <a:pt x="15181" y="33871"/>
                </a:cubicBezTo>
                <a:lnTo>
                  <a:pt x="19338" y="27243"/>
                </a:lnTo>
                <a:cubicBezTo>
                  <a:pt x="20995" y="28292"/>
                  <a:pt x="22928" y="28858"/>
                  <a:pt x="24889" y="28872"/>
                </a:cubicBezTo>
                <a:lnTo>
                  <a:pt x="24889" y="7854"/>
                </a:lnTo>
                <a:cubicBezTo>
                  <a:pt x="24823" y="7853"/>
                  <a:pt x="24757" y="7852"/>
                  <a:pt x="24691" y="7852"/>
                </a:cubicBezTo>
                <a:cubicBezTo>
                  <a:pt x="24096" y="7852"/>
                  <a:pt x="23512" y="7908"/>
                  <a:pt x="22928" y="8020"/>
                </a:cubicBezTo>
                <a:lnTo>
                  <a:pt x="21754" y="2040"/>
                </a:lnTo>
                <a:cubicBezTo>
                  <a:pt x="22720" y="1435"/>
                  <a:pt x="22221" y="1"/>
                  <a:pt x="21186" y="1"/>
                </a:cubicBezTo>
                <a:close/>
              </a:path>
            </a:pathLst>
          </a:custGeom>
          <a:solidFill>
            <a:srgbClr val="72A9B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9" name="Google Shape;149;p14"/>
          <p:cNvSpPr/>
          <p:nvPr/>
        </p:nvSpPr>
        <p:spPr>
          <a:xfrm rot="5400000" flipH="1">
            <a:off x="10410740" y="-215545"/>
            <a:ext cx="996971" cy="1428060"/>
          </a:xfrm>
          <a:custGeom>
            <a:avLst/>
            <a:gdLst/>
            <a:ahLst/>
            <a:cxnLst/>
            <a:rect l="l" t="t" r="r" b="b"/>
            <a:pathLst>
              <a:path w="24889" h="35651" extrusionOk="0">
                <a:moveTo>
                  <a:pt x="21186" y="1"/>
                </a:moveTo>
                <a:cubicBezTo>
                  <a:pt x="21111" y="1"/>
                  <a:pt x="21033" y="8"/>
                  <a:pt x="20953" y="24"/>
                </a:cubicBezTo>
                <a:cubicBezTo>
                  <a:pt x="19752" y="273"/>
                  <a:pt x="19766" y="1985"/>
                  <a:pt x="20967" y="2206"/>
                </a:cubicBezTo>
                <a:lnTo>
                  <a:pt x="22155" y="8213"/>
                </a:lnTo>
                <a:cubicBezTo>
                  <a:pt x="18081" y="9345"/>
                  <a:pt x="15084" y="12798"/>
                  <a:pt x="14532" y="16996"/>
                </a:cubicBezTo>
                <a:lnTo>
                  <a:pt x="3553" y="13143"/>
                </a:lnTo>
                <a:cubicBezTo>
                  <a:pt x="3530" y="12133"/>
                  <a:pt x="2728" y="11569"/>
                  <a:pt x="1925" y="11569"/>
                </a:cubicBezTo>
                <a:cubicBezTo>
                  <a:pt x="1302" y="11569"/>
                  <a:pt x="678" y="11909"/>
                  <a:pt x="418" y="12646"/>
                </a:cubicBezTo>
                <a:cubicBezTo>
                  <a:pt x="0" y="13832"/>
                  <a:pt x="958" y="14806"/>
                  <a:pt x="1972" y="14806"/>
                </a:cubicBezTo>
                <a:cubicBezTo>
                  <a:pt x="2397" y="14806"/>
                  <a:pt x="2833" y="14634"/>
                  <a:pt x="3180" y="14234"/>
                </a:cubicBezTo>
                <a:lnTo>
                  <a:pt x="14449" y="18197"/>
                </a:lnTo>
                <a:cubicBezTo>
                  <a:pt x="14421" y="19979"/>
                  <a:pt x="14849" y="21747"/>
                  <a:pt x="15678" y="23307"/>
                </a:cubicBezTo>
                <a:lnTo>
                  <a:pt x="4009" y="28002"/>
                </a:lnTo>
                <a:cubicBezTo>
                  <a:pt x="3663" y="27633"/>
                  <a:pt x="3248" y="27475"/>
                  <a:pt x="2844" y="27475"/>
                </a:cubicBezTo>
                <a:cubicBezTo>
                  <a:pt x="1811" y="27475"/>
                  <a:pt x="853" y="28510"/>
                  <a:pt x="1330" y="29701"/>
                </a:cubicBezTo>
                <a:cubicBezTo>
                  <a:pt x="1609" y="30404"/>
                  <a:pt x="2208" y="30723"/>
                  <a:pt x="2807" y="30723"/>
                </a:cubicBezTo>
                <a:cubicBezTo>
                  <a:pt x="3631" y="30723"/>
                  <a:pt x="4453" y="30119"/>
                  <a:pt x="4437" y="29079"/>
                </a:cubicBezTo>
                <a:lnTo>
                  <a:pt x="16286" y="24315"/>
                </a:lnTo>
                <a:cubicBezTo>
                  <a:pt x="16948" y="25268"/>
                  <a:pt x="17763" y="26097"/>
                  <a:pt x="18688" y="26787"/>
                </a:cubicBezTo>
                <a:lnTo>
                  <a:pt x="14518" y="33457"/>
                </a:lnTo>
                <a:cubicBezTo>
                  <a:pt x="14437" y="33441"/>
                  <a:pt x="14359" y="33434"/>
                  <a:pt x="14283" y="33434"/>
                </a:cubicBezTo>
                <a:cubicBezTo>
                  <a:pt x="13239" y="33434"/>
                  <a:pt x="12751" y="34868"/>
                  <a:pt x="13717" y="35473"/>
                </a:cubicBezTo>
                <a:cubicBezTo>
                  <a:pt x="13914" y="35596"/>
                  <a:pt x="14115" y="35651"/>
                  <a:pt x="14306" y="35651"/>
                </a:cubicBezTo>
                <a:cubicBezTo>
                  <a:pt x="15125" y="35651"/>
                  <a:pt x="15774" y="34666"/>
                  <a:pt x="15181" y="33871"/>
                </a:cubicBezTo>
                <a:lnTo>
                  <a:pt x="19338" y="27243"/>
                </a:lnTo>
                <a:cubicBezTo>
                  <a:pt x="20995" y="28292"/>
                  <a:pt x="22928" y="28858"/>
                  <a:pt x="24889" y="28872"/>
                </a:cubicBezTo>
                <a:lnTo>
                  <a:pt x="24889" y="7854"/>
                </a:lnTo>
                <a:cubicBezTo>
                  <a:pt x="24823" y="7853"/>
                  <a:pt x="24757" y="7852"/>
                  <a:pt x="24691" y="7852"/>
                </a:cubicBezTo>
                <a:cubicBezTo>
                  <a:pt x="24096" y="7852"/>
                  <a:pt x="23512" y="7908"/>
                  <a:pt x="22928" y="8020"/>
                </a:cubicBezTo>
                <a:lnTo>
                  <a:pt x="21754" y="2040"/>
                </a:lnTo>
                <a:cubicBezTo>
                  <a:pt x="22720" y="1435"/>
                  <a:pt x="22221" y="1"/>
                  <a:pt x="21186" y="1"/>
                </a:cubicBezTo>
                <a:close/>
              </a:path>
            </a:pathLst>
          </a:custGeom>
          <a:solidFill>
            <a:srgbClr val="72A9B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0" name="Google Shape;150;p14"/>
          <p:cNvSpPr/>
          <p:nvPr/>
        </p:nvSpPr>
        <p:spPr>
          <a:xfrm rot="-5217044" flipH="1">
            <a:off x="345627" y="645816"/>
            <a:ext cx="1423984" cy="1212123"/>
          </a:xfrm>
          <a:custGeom>
            <a:avLst/>
            <a:gdLst/>
            <a:ahLst/>
            <a:cxnLst/>
            <a:rect l="l" t="t" r="r" b="b"/>
            <a:pathLst>
              <a:path w="44999" h="38304" extrusionOk="0">
                <a:moveTo>
                  <a:pt x="13407" y="0"/>
                </a:moveTo>
                <a:cubicBezTo>
                  <a:pt x="13231" y="0"/>
                  <a:pt x="13046" y="33"/>
                  <a:pt x="12855" y="106"/>
                </a:cubicBezTo>
                <a:cubicBezTo>
                  <a:pt x="11350" y="700"/>
                  <a:pt x="11764" y="2937"/>
                  <a:pt x="13394" y="2937"/>
                </a:cubicBezTo>
                <a:lnTo>
                  <a:pt x="17261" y="12963"/>
                </a:lnTo>
                <a:cubicBezTo>
                  <a:pt x="16971" y="13128"/>
                  <a:pt x="16681" y="13308"/>
                  <a:pt x="16404" y="13501"/>
                </a:cubicBezTo>
                <a:lnTo>
                  <a:pt x="11143" y="7522"/>
                </a:lnTo>
                <a:cubicBezTo>
                  <a:pt x="11526" y="6776"/>
                  <a:pt x="10931" y="6053"/>
                  <a:pt x="10259" y="6053"/>
                </a:cubicBezTo>
                <a:cubicBezTo>
                  <a:pt x="10036" y="6053"/>
                  <a:pt x="9803" y="6134"/>
                  <a:pt x="9596" y="6320"/>
                </a:cubicBezTo>
                <a:cubicBezTo>
                  <a:pt x="8869" y="6963"/>
                  <a:pt x="9397" y="8074"/>
                  <a:pt x="10238" y="8074"/>
                </a:cubicBezTo>
                <a:cubicBezTo>
                  <a:pt x="10355" y="8074"/>
                  <a:pt x="10478" y="8052"/>
                  <a:pt x="10604" y="8005"/>
                </a:cubicBezTo>
                <a:lnTo>
                  <a:pt x="15824" y="13929"/>
                </a:lnTo>
                <a:cubicBezTo>
                  <a:pt x="13684" y="15655"/>
                  <a:pt x="12413" y="18224"/>
                  <a:pt x="12317" y="20972"/>
                </a:cubicBezTo>
                <a:lnTo>
                  <a:pt x="4680" y="20972"/>
                </a:lnTo>
                <a:cubicBezTo>
                  <a:pt x="4509" y="20529"/>
                  <a:pt x="4131" y="20326"/>
                  <a:pt x="3754" y="20326"/>
                </a:cubicBezTo>
                <a:cubicBezTo>
                  <a:pt x="3249" y="20326"/>
                  <a:pt x="2747" y="20691"/>
                  <a:pt x="2747" y="21331"/>
                </a:cubicBezTo>
                <a:cubicBezTo>
                  <a:pt x="2747" y="21966"/>
                  <a:pt x="3253" y="22332"/>
                  <a:pt x="3759" y="22332"/>
                </a:cubicBezTo>
                <a:cubicBezTo>
                  <a:pt x="4134" y="22332"/>
                  <a:pt x="4510" y="22131"/>
                  <a:pt x="4680" y="21690"/>
                </a:cubicBezTo>
                <a:lnTo>
                  <a:pt x="12317" y="21690"/>
                </a:lnTo>
                <a:cubicBezTo>
                  <a:pt x="12331" y="22408"/>
                  <a:pt x="12441" y="23126"/>
                  <a:pt x="12634" y="23817"/>
                </a:cubicBezTo>
                <a:lnTo>
                  <a:pt x="2816" y="28871"/>
                </a:lnTo>
                <a:cubicBezTo>
                  <a:pt x="2518" y="28604"/>
                  <a:pt x="2183" y="28489"/>
                  <a:pt x="1859" y="28489"/>
                </a:cubicBezTo>
                <a:cubicBezTo>
                  <a:pt x="879" y="28489"/>
                  <a:pt x="1" y="29545"/>
                  <a:pt x="551" y="30625"/>
                </a:cubicBezTo>
                <a:cubicBezTo>
                  <a:pt x="837" y="31176"/>
                  <a:pt x="1335" y="31420"/>
                  <a:pt x="1830" y="31420"/>
                </a:cubicBezTo>
                <a:cubicBezTo>
                  <a:pt x="2624" y="31420"/>
                  <a:pt x="3410" y="30792"/>
                  <a:pt x="3299" y="29796"/>
                </a:cubicBezTo>
                <a:lnTo>
                  <a:pt x="12966" y="24839"/>
                </a:lnTo>
                <a:cubicBezTo>
                  <a:pt x="14402" y="28471"/>
                  <a:pt x="17924" y="30860"/>
                  <a:pt x="21832" y="30860"/>
                </a:cubicBezTo>
                <a:lnTo>
                  <a:pt x="21832" y="36370"/>
                </a:lnTo>
                <a:cubicBezTo>
                  <a:pt x="20796" y="36770"/>
                  <a:pt x="21086" y="38303"/>
                  <a:pt x="22191" y="38303"/>
                </a:cubicBezTo>
                <a:cubicBezTo>
                  <a:pt x="23296" y="38303"/>
                  <a:pt x="23586" y="36770"/>
                  <a:pt x="22550" y="36370"/>
                </a:cubicBezTo>
                <a:lnTo>
                  <a:pt x="22550" y="30818"/>
                </a:lnTo>
                <a:cubicBezTo>
                  <a:pt x="26361" y="30528"/>
                  <a:pt x="29634" y="27987"/>
                  <a:pt x="30863" y="24369"/>
                </a:cubicBezTo>
                <a:lnTo>
                  <a:pt x="39936" y="29714"/>
                </a:lnTo>
                <a:cubicBezTo>
                  <a:pt x="39760" y="30735"/>
                  <a:pt x="40573" y="31420"/>
                  <a:pt x="41396" y="31420"/>
                </a:cubicBezTo>
                <a:cubicBezTo>
                  <a:pt x="41863" y="31420"/>
                  <a:pt x="42334" y="31199"/>
                  <a:pt x="42629" y="30694"/>
                </a:cubicBezTo>
                <a:cubicBezTo>
                  <a:pt x="43268" y="29619"/>
                  <a:pt x="42388" y="28486"/>
                  <a:pt x="41369" y="28486"/>
                </a:cubicBezTo>
                <a:cubicBezTo>
                  <a:pt x="41066" y="28486"/>
                  <a:pt x="40752" y="28585"/>
                  <a:pt x="40461" y="28816"/>
                </a:cubicBezTo>
                <a:lnTo>
                  <a:pt x="31139" y="23320"/>
                </a:lnTo>
                <a:cubicBezTo>
                  <a:pt x="31485" y="21745"/>
                  <a:pt x="31416" y="20102"/>
                  <a:pt x="30946" y="18569"/>
                </a:cubicBezTo>
                <a:lnTo>
                  <a:pt x="42132" y="16443"/>
                </a:lnTo>
                <a:cubicBezTo>
                  <a:pt x="42433" y="16924"/>
                  <a:pt x="42890" y="17133"/>
                  <a:pt x="43343" y="17133"/>
                </a:cubicBezTo>
                <a:cubicBezTo>
                  <a:pt x="44177" y="17133"/>
                  <a:pt x="44999" y="16422"/>
                  <a:pt x="44811" y="15393"/>
                </a:cubicBezTo>
                <a:cubicBezTo>
                  <a:pt x="44659" y="14601"/>
                  <a:pt x="44016" y="14204"/>
                  <a:pt x="43374" y="14204"/>
                </a:cubicBezTo>
                <a:cubicBezTo>
                  <a:pt x="42729" y="14204"/>
                  <a:pt x="42084" y="14604"/>
                  <a:pt x="41939" y="15407"/>
                </a:cubicBezTo>
                <a:lnTo>
                  <a:pt x="30573" y="17561"/>
                </a:lnTo>
                <a:cubicBezTo>
                  <a:pt x="30159" y="16594"/>
                  <a:pt x="29579" y="15711"/>
                  <a:pt x="28875" y="14937"/>
                </a:cubicBezTo>
                <a:lnTo>
                  <a:pt x="33749" y="9759"/>
                </a:lnTo>
                <a:cubicBezTo>
                  <a:pt x="33886" y="9813"/>
                  <a:pt x="34018" y="9838"/>
                  <a:pt x="34144" y="9838"/>
                </a:cubicBezTo>
                <a:cubicBezTo>
                  <a:pt x="34978" y="9838"/>
                  <a:pt x="35522" y="8761"/>
                  <a:pt x="34827" y="8102"/>
                </a:cubicBezTo>
                <a:cubicBezTo>
                  <a:pt x="34619" y="7905"/>
                  <a:pt x="34381" y="7820"/>
                  <a:pt x="34149" y="7820"/>
                </a:cubicBezTo>
                <a:cubicBezTo>
                  <a:pt x="33485" y="7820"/>
                  <a:pt x="32880" y="8514"/>
                  <a:pt x="33238" y="9262"/>
                </a:cubicBezTo>
                <a:lnTo>
                  <a:pt x="28377" y="14426"/>
                </a:lnTo>
                <a:cubicBezTo>
                  <a:pt x="26572" y="12703"/>
                  <a:pt x="24213" y="11795"/>
                  <a:pt x="21817" y="11795"/>
                </a:cubicBezTo>
                <a:cubicBezTo>
                  <a:pt x="20603" y="11795"/>
                  <a:pt x="19379" y="12028"/>
                  <a:pt x="18214" y="12507"/>
                </a:cubicBezTo>
                <a:lnTo>
                  <a:pt x="14361" y="2564"/>
                </a:lnTo>
                <a:cubicBezTo>
                  <a:pt x="15412" y="1610"/>
                  <a:pt x="14634" y="0"/>
                  <a:pt x="13407" y="0"/>
                </a:cubicBezTo>
                <a:close/>
              </a:path>
            </a:pathLst>
          </a:custGeom>
          <a:solidFill>
            <a:srgbClr val="72A9B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1" name="Google Shape;151;p14"/>
          <p:cNvSpPr/>
          <p:nvPr/>
        </p:nvSpPr>
        <p:spPr>
          <a:xfrm flipH="1">
            <a:off x="9777192" y="395000"/>
            <a:ext cx="127200" cy="1272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2" name="Google Shape;152;p14"/>
          <p:cNvSpPr/>
          <p:nvPr/>
        </p:nvSpPr>
        <p:spPr>
          <a:xfrm flipH="1">
            <a:off x="11402792" y="496600"/>
            <a:ext cx="127200" cy="1272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3" name="Google Shape;153;p14"/>
          <p:cNvSpPr/>
          <p:nvPr/>
        </p:nvSpPr>
        <p:spPr>
          <a:xfrm rot="-5216396" flipH="1">
            <a:off x="356983" y="1247859"/>
            <a:ext cx="127381" cy="127381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4" name="Google Shape;154;p14"/>
          <p:cNvSpPr/>
          <p:nvPr/>
        </p:nvSpPr>
        <p:spPr>
          <a:xfrm flipH="1">
            <a:off x="9810792" y="6397533"/>
            <a:ext cx="93600" cy="936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5" name="Google Shape;155;p14"/>
          <p:cNvSpPr/>
          <p:nvPr/>
        </p:nvSpPr>
        <p:spPr>
          <a:xfrm flipH="1">
            <a:off x="11097992" y="5983000"/>
            <a:ext cx="127200" cy="1272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6" name="Google Shape;156;p14"/>
          <p:cNvSpPr/>
          <p:nvPr/>
        </p:nvSpPr>
        <p:spPr>
          <a:xfrm flipH="1">
            <a:off x="1682792" y="504733"/>
            <a:ext cx="93600" cy="936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4144687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6"/>
          <p:cNvSpPr txBox="1">
            <a:spLocks noGrp="1"/>
          </p:cNvSpPr>
          <p:nvPr>
            <p:ph type="title"/>
          </p:nvPr>
        </p:nvSpPr>
        <p:spPr>
          <a:xfrm>
            <a:off x="950967" y="449071"/>
            <a:ext cx="10290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Alegreya Sans SC"/>
              <a:buNone/>
              <a:defRPr sz="4000">
                <a:latin typeface="Alegreya Sans SC"/>
                <a:ea typeface="Alegreya Sans SC"/>
                <a:cs typeface="Alegreya Sans SC"/>
                <a:sym typeface="Alegreya Sans SC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Alegreya Sans SC"/>
              <a:buNone/>
              <a:defRPr sz="4000">
                <a:latin typeface="Alegreya Sans SC"/>
                <a:ea typeface="Alegreya Sans SC"/>
                <a:cs typeface="Alegreya Sans SC"/>
                <a:sym typeface="Alegreya Sans SC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Alegreya Sans SC"/>
              <a:buNone/>
              <a:defRPr sz="4000">
                <a:latin typeface="Alegreya Sans SC"/>
                <a:ea typeface="Alegreya Sans SC"/>
                <a:cs typeface="Alegreya Sans SC"/>
                <a:sym typeface="Alegreya Sans SC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Alegreya Sans SC"/>
              <a:buNone/>
              <a:defRPr sz="4000">
                <a:latin typeface="Alegreya Sans SC"/>
                <a:ea typeface="Alegreya Sans SC"/>
                <a:cs typeface="Alegreya Sans SC"/>
                <a:sym typeface="Alegreya Sans SC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Alegreya Sans SC"/>
              <a:buNone/>
              <a:defRPr sz="4000">
                <a:latin typeface="Alegreya Sans SC"/>
                <a:ea typeface="Alegreya Sans SC"/>
                <a:cs typeface="Alegreya Sans SC"/>
                <a:sym typeface="Alegreya Sans SC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Alegreya Sans SC"/>
              <a:buNone/>
              <a:defRPr sz="4000">
                <a:latin typeface="Alegreya Sans SC"/>
                <a:ea typeface="Alegreya Sans SC"/>
                <a:cs typeface="Alegreya Sans SC"/>
                <a:sym typeface="Alegreya Sans SC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Alegreya Sans SC"/>
              <a:buNone/>
              <a:defRPr sz="4000">
                <a:latin typeface="Alegreya Sans SC"/>
                <a:ea typeface="Alegreya Sans SC"/>
                <a:cs typeface="Alegreya Sans SC"/>
                <a:sym typeface="Alegreya Sans SC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Alegreya Sans SC"/>
              <a:buNone/>
              <a:defRPr sz="4000">
                <a:latin typeface="Alegreya Sans SC"/>
                <a:ea typeface="Alegreya Sans SC"/>
                <a:cs typeface="Alegreya Sans SC"/>
                <a:sym typeface="Alegreya Sans SC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68" name="Google Shape;168;p16"/>
          <p:cNvSpPr/>
          <p:nvPr/>
        </p:nvSpPr>
        <p:spPr>
          <a:xfrm rot="5400000">
            <a:off x="255085" y="5645489"/>
            <a:ext cx="996971" cy="1428060"/>
          </a:xfrm>
          <a:custGeom>
            <a:avLst/>
            <a:gdLst/>
            <a:ahLst/>
            <a:cxnLst/>
            <a:rect l="l" t="t" r="r" b="b"/>
            <a:pathLst>
              <a:path w="24889" h="35651" extrusionOk="0">
                <a:moveTo>
                  <a:pt x="21186" y="1"/>
                </a:moveTo>
                <a:cubicBezTo>
                  <a:pt x="21111" y="1"/>
                  <a:pt x="21033" y="8"/>
                  <a:pt x="20953" y="24"/>
                </a:cubicBezTo>
                <a:cubicBezTo>
                  <a:pt x="19752" y="273"/>
                  <a:pt x="19766" y="1985"/>
                  <a:pt x="20967" y="2206"/>
                </a:cubicBezTo>
                <a:lnTo>
                  <a:pt x="22155" y="8213"/>
                </a:lnTo>
                <a:cubicBezTo>
                  <a:pt x="18081" y="9345"/>
                  <a:pt x="15084" y="12798"/>
                  <a:pt x="14532" y="16996"/>
                </a:cubicBezTo>
                <a:lnTo>
                  <a:pt x="3553" y="13143"/>
                </a:lnTo>
                <a:cubicBezTo>
                  <a:pt x="3530" y="12133"/>
                  <a:pt x="2728" y="11569"/>
                  <a:pt x="1925" y="11569"/>
                </a:cubicBezTo>
                <a:cubicBezTo>
                  <a:pt x="1302" y="11569"/>
                  <a:pt x="678" y="11909"/>
                  <a:pt x="418" y="12646"/>
                </a:cubicBezTo>
                <a:cubicBezTo>
                  <a:pt x="0" y="13832"/>
                  <a:pt x="958" y="14806"/>
                  <a:pt x="1972" y="14806"/>
                </a:cubicBezTo>
                <a:cubicBezTo>
                  <a:pt x="2397" y="14806"/>
                  <a:pt x="2833" y="14634"/>
                  <a:pt x="3180" y="14234"/>
                </a:cubicBezTo>
                <a:lnTo>
                  <a:pt x="14449" y="18197"/>
                </a:lnTo>
                <a:cubicBezTo>
                  <a:pt x="14421" y="19979"/>
                  <a:pt x="14849" y="21747"/>
                  <a:pt x="15678" y="23307"/>
                </a:cubicBezTo>
                <a:lnTo>
                  <a:pt x="4009" y="28002"/>
                </a:lnTo>
                <a:cubicBezTo>
                  <a:pt x="3663" y="27633"/>
                  <a:pt x="3248" y="27475"/>
                  <a:pt x="2844" y="27475"/>
                </a:cubicBezTo>
                <a:cubicBezTo>
                  <a:pt x="1811" y="27475"/>
                  <a:pt x="853" y="28510"/>
                  <a:pt x="1330" y="29701"/>
                </a:cubicBezTo>
                <a:cubicBezTo>
                  <a:pt x="1609" y="30404"/>
                  <a:pt x="2208" y="30723"/>
                  <a:pt x="2807" y="30723"/>
                </a:cubicBezTo>
                <a:cubicBezTo>
                  <a:pt x="3631" y="30723"/>
                  <a:pt x="4453" y="30119"/>
                  <a:pt x="4437" y="29079"/>
                </a:cubicBezTo>
                <a:lnTo>
                  <a:pt x="16286" y="24315"/>
                </a:lnTo>
                <a:cubicBezTo>
                  <a:pt x="16948" y="25268"/>
                  <a:pt x="17763" y="26097"/>
                  <a:pt x="18688" y="26787"/>
                </a:cubicBezTo>
                <a:lnTo>
                  <a:pt x="14518" y="33457"/>
                </a:lnTo>
                <a:cubicBezTo>
                  <a:pt x="14437" y="33441"/>
                  <a:pt x="14359" y="33434"/>
                  <a:pt x="14283" y="33434"/>
                </a:cubicBezTo>
                <a:cubicBezTo>
                  <a:pt x="13239" y="33434"/>
                  <a:pt x="12751" y="34868"/>
                  <a:pt x="13717" y="35473"/>
                </a:cubicBezTo>
                <a:cubicBezTo>
                  <a:pt x="13914" y="35596"/>
                  <a:pt x="14115" y="35651"/>
                  <a:pt x="14306" y="35651"/>
                </a:cubicBezTo>
                <a:cubicBezTo>
                  <a:pt x="15125" y="35651"/>
                  <a:pt x="15774" y="34666"/>
                  <a:pt x="15181" y="33871"/>
                </a:cubicBezTo>
                <a:lnTo>
                  <a:pt x="19338" y="27243"/>
                </a:lnTo>
                <a:cubicBezTo>
                  <a:pt x="20995" y="28292"/>
                  <a:pt x="22928" y="28858"/>
                  <a:pt x="24889" y="28872"/>
                </a:cubicBezTo>
                <a:lnTo>
                  <a:pt x="24889" y="7854"/>
                </a:lnTo>
                <a:cubicBezTo>
                  <a:pt x="24823" y="7853"/>
                  <a:pt x="24757" y="7852"/>
                  <a:pt x="24691" y="7852"/>
                </a:cubicBezTo>
                <a:cubicBezTo>
                  <a:pt x="24096" y="7852"/>
                  <a:pt x="23512" y="7908"/>
                  <a:pt x="22928" y="8020"/>
                </a:cubicBezTo>
                <a:lnTo>
                  <a:pt x="21754" y="2040"/>
                </a:lnTo>
                <a:cubicBezTo>
                  <a:pt x="22720" y="1435"/>
                  <a:pt x="22221" y="1"/>
                  <a:pt x="21186" y="1"/>
                </a:cubicBezTo>
                <a:close/>
              </a:path>
            </a:pathLst>
          </a:custGeom>
          <a:solidFill>
            <a:srgbClr val="72A9B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9" name="Google Shape;169;p16"/>
          <p:cNvSpPr/>
          <p:nvPr/>
        </p:nvSpPr>
        <p:spPr>
          <a:xfrm>
            <a:off x="10707337" y="891853"/>
            <a:ext cx="1423919" cy="1212067"/>
          </a:xfrm>
          <a:custGeom>
            <a:avLst/>
            <a:gdLst/>
            <a:ahLst/>
            <a:cxnLst/>
            <a:rect l="l" t="t" r="r" b="b"/>
            <a:pathLst>
              <a:path w="44999" h="38304" extrusionOk="0">
                <a:moveTo>
                  <a:pt x="13407" y="0"/>
                </a:moveTo>
                <a:cubicBezTo>
                  <a:pt x="13231" y="0"/>
                  <a:pt x="13046" y="33"/>
                  <a:pt x="12855" y="106"/>
                </a:cubicBezTo>
                <a:cubicBezTo>
                  <a:pt x="11350" y="700"/>
                  <a:pt x="11764" y="2937"/>
                  <a:pt x="13394" y="2937"/>
                </a:cubicBezTo>
                <a:lnTo>
                  <a:pt x="17261" y="12963"/>
                </a:lnTo>
                <a:cubicBezTo>
                  <a:pt x="16971" y="13128"/>
                  <a:pt x="16681" y="13308"/>
                  <a:pt x="16404" y="13501"/>
                </a:cubicBezTo>
                <a:lnTo>
                  <a:pt x="11143" y="7522"/>
                </a:lnTo>
                <a:cubicBezTo>
                  <a:pt x="11526" y="6776"/>
                  <a:pt x="10931" y="6053"/>
                  <a:pt x="10259" y="6053"/>
                </a:cubicBezTo>
                <a:cubicBezTo>
                  <a:pt x="10036" y="6053"/>
                  <a:pt x="9803" y="6134"/>
                  <a:pt x="9596" y="6320"/>
                </a:cubicBezTo>
                <a:cubicBezTo>
                  <a:pt x="8869" y="6963"/>
                  <a:pt x="9397" y="8074"/>
                  <a:pt x="10238" y="8074"/>
                </a:cubicBezTo>
                <a:cubicBezTo>
                  <a:pt x="10355" y="8074"/>
                  <a:pt x="10478" y="8052"/>
                  <a:pt x="10604" y="8005"/>
                </a:cubicBezTo>
                <a:lnTo>
                  <a:pt x="15824" y="13929"/>
                </a:lnTo>
                <a:cubicBezTo>
                  <a:pt x="13684" y="15655"/>
                  <a:pt x="12413" y="18224"/>
                  <a:pt x="12317" y="20972"/>
                </a:cubicBezTo>
                <a:lnTo>
                  <a:pt x="4680" y="20972"/>
                </a:lnTo>
                <a:cubicBezTo>
                  <a:pt x="4509" y="20529"/>
                  <a:pt x="4131" y="20326"/>
                  <a:pt x="3754" y="20326"/>
                </a:cubicBezTo>
                <a:cubicBezTo>
                  <a:pt x="3249" y="20326"/>
                  <a:pt x="2747" y="20691"/>
                  <a:pt x="2747" y="21331"/>
                </a:cubicBezTo>
                <a:cubicBezTo>
                  <a:pt x="2747" y="21966"/>
                  <a:pt x="3253" y="22332"/>
                  <a:pt x="3759" y="22332"/>
                </a:cubicBezTo>
                <a:cubicBezTo>
                  <a:pt x="4134" y="22332"/>
                  <a:pt x="4510" y="22131"/>
                  <a:pt x="4680" y="21690"/>
                </a:cubicBezTo>
                <a:lnTo>
                  <a:pt x="12317" y="21690"/>
                </a:lnTo>
                <a:cubicBezTo>
                  <a:pt x="12331" y="22408"/>
                  <a:pt x="12441" y="23126"/>
                  <a:pt x="12634" y="23817"/>
                </a:cubicBezTo>
                <a:lnTo>
                  <a:pt x="2816" y="28871"/>
                </a:lnTo>
                <a:cubicBezTo>
                  <a:pt x="2518" y="28604"/>
                  <a:pt x="2183" y="28489"/>
                  <a:pt x="1859" y="28489"/>
                </a:cubicBezTo>
                <a:cubicBezTo>
                  <a:pt x="879" y="28489"/>
                  <a:pt x="1" y="29545"/>
                  <a:pt x="551" y="30625"/>
                </a:cubicBezTo>
                <a:cubicBezTo>
                  <a:pt x="837" y="31176"/>
                  <a:pt x="1335" y="31420"/>
                  <a:pt x="1830" y="31420"/>
                </a:cubicBezTo>
                <a:cubicBezTo>
                  <a:pt x="2624" y="31420"/>
                  <a:pt x="3410" y="30792"/>
                  <a:pt x="3299" y="29796"/>
                </a:cubicBezTo>
                <a:lnTo>
                  <a:pt x="12966" y="24839"/>
                </a:lnTo>
                <a:cubicBezTo>
                  <a:pt x="14402" y="28471"/>
                  <a:pt x="17924" y="30860"/>
                  <a:pt x="21832" y="30860"/>
                </a:cubicBezTo>
                <a:lnTo>
                  <a:pt x="21832" y="36370"/>
                </a:lnTo>
                <a:cubicBezTo>
                  <a:pt x="20796" y="36770"/>
                  <a:pt x="21086" y="38303"/>
                  <a:pt x="22191" y="38303"/>
                </a:cubicBezTo>
                <a:cubicBezTo>
                  <a:pt x="23296" y="38303"/>
                  <a:pt x="23586" y="36770"/>
                  <a:pt x="22550" y="36370"/>
                </a:cubicBezTo>
                <a:lnTo>
                  <a:pt x="22550" y="30818"/>
                </a:lnTo>
                <a:cubicBezTo>
                  <a:pt x="26361" y="30528"/>
                  <a:pt x="29634" y="27987"/>
                  <a:pt x="30863" y="24369"/>
                </a:cubicBezTo>
                <a:lnTo>
                  <a:pt x="39936" y="29714"/>
                </a:lnTo>
                <a:cubicBezTo>
                  <a:pt x="39760" y="30735"/>
                  <a:pt x="40573" y="31420"/>
                  <a:pt x="41396" y="31420"/>
                </a:cubicBezTo>
                <a:cubicBezTo>
                  <a:pt x="41863" y="31420"/>
                  <a:pt x="42334" y="31199"/>
                  <a:pt x="42629" y="30694"/>
                </a:cubicBezTo>
                <a:cubicBezTo>
                  <a:pt x="43268" y="29619"/>
                  <a:pt x="42388" y="28486"/>
                  <a:pt x="41369" y="28486"/>
                </a:cubicBezTo>
                <a:cubicBezTo>
                  <a:pt x="41066" y="28486"/>
                  <a:pt x="40752" y="28585"/>
                  <a:pt x="40461" y="28816"/>
                </a:cubicBezTo>
                <a:lnTo>
                  <a:pt x="31139" y="23320"/>
                </a:lnTo>
                <a:cubicBezTo>
                  <a:pt x="31485" y="21745"/>
                  <a:pt x="31416" y="20102"/>
                  <a:pt x="30946" y="18569"/>
                </a:cubicBezTo>
                <a:lnTo>
                  <a:pt x="42132" y="16443"/>
                </a:lnTo>
                <a:cubicBezTo>
                  <a:pt x="42433" y="16924"/>
                  <a:pt x="42890" y="17133"/>
                  <a:pt x="43343" y="17133"/>
                </a:cubicBezTo>
                <a:cubicBezTo>
                  <a:pt x="44177" y="17133"/>
                  <a:pt x="44999" y="16422"/>
                  <a:pt x="44811" y="15393"/>
                </a:cubicBezTo>
                <a:cubicBezTo>
                  <a:pt x="44659" y="14601"/>
                  <a:pt x="44016" y="14204"/>
                  <a:pt x="43374" y="14204"/>
                </a:cubicBezTo>
                <a:cubicBezTo>
                  <a:pt x="42729" y="14204"/>
                  <a:pt x="42084" y="14604"/>
                  <a:pt x="41939" y="15407"/>
                </a:cubicBezTo>
                <a:lnTo>
                  <a:pt x="30573" y="17561"/>
                </a:lnTo>
                <a:cubicBezTo>
                  <a:pt x="30159" y="16594"/>
                  <a:pt x="29579" y="15711"/>
                  <a:pt x="28875" y="14937"/>
                </a:cubicBezTo>
                <a:lnTo>
                  <a:pt x="33749" y="9759"/>
                </a:lnTo>
                <a:cubicBezTo>
                  <a:pt x="33886" y="9813"/>
                  <a:pt x="34018" y="9838"/>
                  <a:pt x="34144" y="9838"/>
                </a:cubicBezTo>
                <a:cubicBezTo>
                  <a:pt x="34978" y="9838"/>
                  <a:pt x="35522" y="8761"/>
                  <a:pt x="34827" y="8102"/>
                </a:cubicBezTo>
                <a:cubicBezTo>
                  <a:pt x="34619" y="7905"/>
                  <a:pt x="34381" y="7820"/>
                  <a:pt x="34149" y="7820"/>
                </a:cubicBezTo>
                <a:cubicBezTo>
                  <a:pt x="33485" y="7820"/>
                  <a:pt x="32880" y="8514"/>
                  <a:pt x="33238" y="9262"/>
                </a:cubicBezTo>
                <a:lnTo>
                  <a:pt x="28377" y="14426"/>
                </a:lnTo>
                <a:cubicBezTo>
                  <a:pt x="26572" y="12703"/>
                  <a:pt x="24213" y="11795"/>
                  <a:pt x="21817" y="11795"/>
                </a:cubicBezTo>
                <a:cubicBezTo>
                  <a:pt x="20603" y="11795"/>
                  <a:pt x="19379" y="12028"/>
                  <a:pt x="18214" y="12507"/>
                </a:cubicBezTo>
                <a:lnTo>
                  <a:pt x="14361" y="2564"/>
                </a:lnTo>
                <a:cubicBezTo>
                  <a:pt x="15412" y="1610"/>
                  <a:pt x="14634" y="0"/>
                  <a:pt x="13407" y="0"/>
                </a:cubicBezTo>
                <a:close/>
              </a:path>
            </a:pathLst>
          </a:custGeom>
          <a:solidFill>
            <a:srgbClr val="72A9B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0" name="Google Shape;170;p16"/>
          <p:cNvSpPr/>
          <p:nvPr/>
        </p:nvSpPr>
        <p:spPr>
          <a:xfrm rot="10800000">
            <a:off x="256537" y="5475803"/>
            <a:ext cx="127200" cy="1272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1" name="Google Shape;171;p16"/>
          <p:cNvSpPr/>
          <p:nvPr/>
        </p:nvSpPr>
        <p:spPr>
          <a:xfrm rot="10800000">
            <a:off x="1247137" y="6234203"/>
            <a:ext cx="127200" cy="1272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2" name="Google Shape;172;p16"/>
          <p:cNvSpPr/>
          <p:nvPr/>
        </p:nvSpPr>
        <p:spPr>
          <a:xfrm>
            <a:off x="11042700" y="2020600"/>
            <a:ext cx="127200" cy="1272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3" name="Google Shape;173;p16"/>
          <p:cNvSpPr/>
          <p:nvPr/>
        </p:nvSpPr>
        <p:spPr>
          <a:xfrm>
            <a:off x="11550700" y="2266967"/>
            <a:ext cx="84000" cy="84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6319800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Title only 3"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7"/>
          <p:cNvSpPr txBox="1">
            <a:spLocks noGrp="1"/>
          </p:cNvSpPr>
          <p:nvPr>
            <p:ph type="title"/>
          </p:nvPr>
        </p:nvSpPr>
        <p:spPr>
          <a:xfrm>
            <a:off x="950967" y="449071"/>
            <a:ext cx="10290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Alegreya Sans SC"/>
              <a:buNone/>
              <a:defRPr sz="4000">
                <a:latin typeface="Alegreya Sans SC"/>
                <a:ea typeface="Alegreya Sans SC"/>
                <a:cs typeface="Alegreya Sans SC"/>
                <a:sym typeface="Alegreya Sans SC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Alegreya Sans SC"/>
              <a:buNone/>
              <a:defRPr sz="4000">
                <a:latin typeface="Alegreya Sans SC"/>
                <a:ea typeface="Alegreya Sans SC"/>
                <a:cs typeface="Alegreya Sans SC"/>
                <a:sym typeface="Alegreya Sans SC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Alegreya Sans SC"/>
              <a:buNone/>
              <a:defRPr sz="4000">
                <a:latin typeface="Alegreya Sans SC"/>
                <a:ea typeface="Alegreya Sans SC"/>
                <a:cs typeface="Alegreya Sans SC"/>
                <a:sym typeface="Alegreya Sans SC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Alegreya Sans SC"/>
              <a:buNone/>
              <a:defRPr sz="4000">
                <a:latin typeface="Alegreya Sans SC"/>
                <a:ea typeface="Alegreya Sans SC"/>
                <a:cs typeface="Alegreya Sans SC"/>
                <a:sym typeface="Alegreya Sans SC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Alegreya Sans SC"/>
              <a:buNone/>
              <a:defRPr sz="4000">
                <a:latin typeface="Alegreya Sans SC"/>
                <a:ea typeface="Alegreya Sans SC"/>
                <a:cs typeface="Alegreya Sans SC"/>
                <a:sym typeface="Alegreya Sans SC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Alegreya Sans SC"/>
              <a:buNone/>
              <a:defRPr sz="4000">
                <a:latin typeface="Alegreya Sans SC"/>
                <a:ea typeface="Alegreya Sans SC"/>
                <a:cs typeface="Alegreya Sans SC"/>
                <a:sym typeface="Alegreya Sans SC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Alegreya Sans SC"/>
              <a:buNone/>
              <a:defRPr sz="4000">
                <a:latin typeface="Alegreya Sans SC"/>
                <a:ea typeface="Alegreya Sans SC"/>
                <a:cs typeface="Alegreya Sans SC"/>
                <a:sym typeface="Alegreya Sans SC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Alegreya Sans SC"/>
              <a:buNone/>
              <a:defRPr sz="4000">
                <a:latin typeface="Alegreya Sans SC"/>
                <a:ea typeface="Alegreya Sans SC"/>
                <a:cs typeface="Alegreya Sans SC"/>
                <a:sym typeface="Alegreya Sans SC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76" name="Google Shape;176;p17"/>
          <p:cNvSpPr/>
          <p:nvPr/>
        </p:nvSpPr>
        <p:spPr>
          <a:xfrm flipH="1">
            <a:off x="2605611" y="249853"/>
            <a:ext cx="782160" cy="666504"/>
          </a:xfrm>
          <a:custGeom>
            <a:avLst/>
            <a:gdLst/>
            <a:ahLst/>
            <a:cxnLst/>
            <a:rect l="l" t="t" r="r" b="b"/>
            <a:pathLst>
              <a:path w="24718" h="21063" extrusionOk="0">
                <a:moveTo>
                  <a:pt x="7366" y="1"/>
                </a:moveTo>
                <a:cubicBezTo>
                  <a:pt x="7271" y="1"/>
                  <a:pt x="7171" y="19"/>
                  <a:pt x="7068" y="58"/>
                </a:cubicBezTo>
                <a:cubicBezTo>
                  <a:pt x="6239" y="390"/>
                  <a:pt x="6460" y="1619"/>
                  <a:pt x="7358" y="1619"/>
                </a:cubicBezTo>
                <a:lnTo>
                  <a:pt x="9484" y="7129"/>
                </a:lnTo>
                <a:cubicBezTo>
                  <a:pt x="9319" y="7212"/>
                  <a:pt x="9167" y="7308"/>
                  <a:pt x="9015" y="7419"/>
                </a:cubicBezTo>
                <a:lnTo>
                  <a:pt x="6129" y="4146"/>
                </a:lnTo>
                <a:cubicBezTo>
                  <a:pt x="6337" y="3729"/>
                  <a:pt x="6003" y="3328"/>
                  <a:pt x="5631" y="3328"/>
                </a:cubicBezTo>
                <a:cubicBezTo>
                  <a:pt x="5510" y="3328"/>
                  <a:pt x="5384" y="3371"/>
                  <a:pt x="5272" y="3469"/>
                </a:cubicBezTo>
                <a:cubicBezTo>
                  <a:pt x="4874" y="3820"/>
                  <a:pt x="5162" y="4435"/>
                  <a:pt x="5620" y="4435"/>
                </a:cubicBezTo>
                <a:cubicBezTo>
                  <a:pt x="5685" y="4435"/>
                  <a:pt x="5754" y="4422"/>
                  <a:pt x="5825" y="4394"/>
                </a:cubicBezTo>
                <a:lnTo>
                  <a:pt x="8697" y="7654"/>
                </a:lnTo>
                <a:cubicBezTo>
                  <a:pt x="7523" y="8606"/>
                  <a:pt x="6819" y="10015"/>
                  <a:pt x="6764" y="11534"/>
                </a:cubicBezTo>
                <a:lnTo>
                  <a:pt x="2566" y="11534"/>
                </a:lnTo>
                <a:cubicBezTo>
                  <a:pt x="2472" y="11287"/>
                  <a:pt x="2265" y="11175"/>
                  <a:pt x="2058" y="11175"/>
                </a:cubicBezTo>
                <a:cubicBezTo>
                  <a:pt x="1780" y="11175"/>
                  <a:pt x="1502" y="11378"/>
                  <a:pt x="1502" y="11727"/>
                </a:cubicBezTo>
                <a:cubicBezTo>
                  <a:pt x="1502" y="12075"/>
                  <a:pt x="1778" y="12274"/>
                  <a:pt x="2056" y="12274"/>
                </a:cubicBezTo>
                <a:cubicBezTo>
                  <a:pt x="2263" y="12274"/>
                  <a:pt x="2471" y="12163"/>
                  <a:pt x="2566" y="11921"/>
                </a:cubicBezTo>
                <a:lnTo>
                  <a:pt x="6764" y="11921"/>
                </a:lnTo>
                <a:cubicBezTo>
                  <a:pt x="6778" y="12321"/>
                  <a:pt x="6833" y="12708"/>
                  <a:pt x="6943" y="13095"/>
                </a:cubicBezTo>
                <a:lnTo>
                  <a:pt x="1544" y="15870"/>
                </a:lnTo>
                <a:cubicBezTo>
                  <a:pt x="1378" y="15722"/>
                  <a:pt x="1192" y="15658"/>
                  <a:pt x="1014" y="15658"/>
                </a:cubicBezTo>
                <a:cubicBezTo>
                  <a:pt x="477" y="15658"/>
                  <a:pt x="1" y="16233"/>
                  <a:pt x="301" y="16823"/>
                </a:cubicBezTo>
                <a:lnTo>
                  <a:pt x="301" y="16837"/>
                </a:lnTo>
                <a:cubicBezTo>
                  <a:pt x="455" y="17145"/>
                  <a:pt x="730" y="17282"/>
                  <a:pt x="1004" y="17282"/>
                </a:cubicBezTo>
                <a:cubicBezTo>
                  <a:pt x="1443" y="17282"/>
                  <a:pt x="1879" y="16933"/>
                  <a:pt x="1820" y="16381"/>
                </a:cubicBezTo>
                <a:lnTo>
                  <a:pt x="7123" y="13661"/>
                </a:lnTo>
                <a:cubicBezTo>
                  <a:pt x="7910" y="15663"/>
                  <a:pt x="9843" y="16975"/>
                  <a:pt x="11984" y="16975"/>
                </a:cubicBezTo>
                <a:lnTo>
                  <a:pt x="11984" y="19999"/>
                </a:lnTo>
                <a:cubicBezTo>
                  <a:pt x="11418" y="20220"/>
                  <a:pt x="11570" y="21063"/>
                  <a:pt x="12177" y="21063"/>
                </a:cubicBezTo>
                <a:cubicBezTo>
                  <a:pt x="12785" y="21063"/>
                  <a:pt x="12951" y="20220"/>
                  <a:pt x="12384" y="19999"/>
                </a:cubicBezTo>
                <a:lnTo>
                  <a:pt x="12384" y="16947"/>
                </a:lnTo>
                <a:cubicBezTo>
                  <a:pt x="14470" y="16782"/>
                  <a:pt x="16279" y="15387"/>
                  <a:pt x="16942" y="13398"/>
                </a:cubicBezTo>
                <a:lnTo>
                  <a:pt x="21927" y="16326"/>
                </a:lnTo>
                <a:cubicBezTo>
                  <a:pt x="21839" y="16889"/>
                  <a:pt x="22284" y="17267"/>
                  <a:pt x="22736" y="17267"/>
                </a:cubicBezTo>
                <a:cubicBezTo>
                  <a:pt x="22993" y="17267"/>
                  <a:pt x="23253" y="17145"/>
                  <a:pt x="23418" y="16865"/>
                </a:cubicBezTo>
                <a:cubicBezTo>
                  <a:pt x="23760" y="16277"/>
                  <a:pt x="23276" y="15649"/>
                  <a:pt x="22720" y="15649"/>
                </a:cubicBezTo>
                <a:cubicBezTo>
                  <a:pt x="22557" y="15649"/>
                  <a:pt x="22387" y="15703"/>
                  <a:pt x="22231" y="15829"/>
                </a:cubicBezTo>
                <a:lnTo>
                  <a:pt x="17107" y="12818"/>
                </a:lnTo>
                <a:cubicBezTo>
                  <a:pt x="17287" y="11948"/>
                  <a:pt x="17259" y="11051"/>
                  <a:pt x="16997" y="10208"/>
                </a:cubicBezTo>
                <a:lnTo>
                  <a:pt x="23142" y="9034"/>
                </a:lnTo>
                <a:cubicBezTo>
                  <a:pt x="23308" y="9303"/>
                  <a:pt x="23561" y="9420"/>
                  <a:pt x="23811" y="9420"/>
                </a:cubicBezTo>
                <a:cubicBezTo>
                  <a:pt x="24268" y="9420"/>
                  <a:pt x="24718" y="9031"/>
                  <a:pt x="24620" y="8468"/>
                </a:cubicBezTo>
                <a:cubicBezTo>
                  <a:pt x="24537" y="8026"/>
                  <a:pt x="24181" y="7805"/>
                  <a:pt x="23826" y="7805"/>
                </a:cubicBezTo>
                <a:cubicBezTo>
                  <a:pt x="23470" y="7805"/>
                  <a:pt x="23114" y="8026"/>
                  <a:pt x="23032" y="8468"/>
                </a:cubicBezTo>
                <a:lnTo>
                  <a:pt x="16790" y="9656"/>
                </a:lnTo>
                <a:cubicBezTo>
                  <a:pt x="16555" y="9131"/>
                  <a:pt x="16237" y="8648"/>
                  <a:pt x="15851" y="8220"/>
                </a:cubicBezTo>
                <a:lnTo>
                  <a:pt x="18543" y="5375"/>
                </a:lnTo>
                <a:cubicBezTo>
                  <a:pt x="18615" y="5403"/>
                  <a:pt x="18684" y="5416"/>
                  <a:pt x="18751" y="5416"/>
                </a:cubicBezTo>
                <a:cubicBezTo>
                  <a:pt x="19202" y="5416"/>
                  <a:pt x="19509" y="4825"/>
                  <a:pt x="19123" y="4464"/>
                </a:cubicBezTo>
                <a:cubicBezTo>
                  <a:pt x="19009" y="4356"/>
                  <a:pt x="18878" y="4310"/>
                  <a:pt x="18751" y="4310"/>
                </a:cubicBezTo>
                <a:cubicBezTo>
                  <a:pt x="18388" y="4310"/>
                  <a:pt x="18059" y="4689"/>
                  <a:pt x="18253" y="5099"/>
                </a:cubicBezTo>
                <a:lnTo>
                  <a:pt x="15574" y="7930"/>
                </a:lnTo>
                <a:cubicBezTo>
                  <a:pt x="14582" y="6993"/>
                  <a:pt x="13284" y="6496"/>
                  <a:pt x="11965" y="6496"/>
                </a:cubicBezTo>
                <a:cubicBezTo>
                  <a:pt x="11302" y="6496"/>
                  <a:pt x="10633" y="6621"/>
                  <a:pt x="9995" y="6880"/>
                </a:cubicBezTo>
                <a:lnTo>
                  <a:pt x="7896" y="1412"/>
                </a:lnTo>
                <a:cubicBezTo>
                  <a:pt x="8465" y="892"/>
                  <a:pt x="8037" y="1"/>
                  <a:pt x="7366" y="1"/>
                </a:cubicBezTo>
                <a:close/>
              </a:path>
            </a:pathLst>
          </a:custGeom>
          <a:solidFill>
            <a:srgbClr val="72A9B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7" name="Google Shape;177;p17"/>
          <p:cNvSpPr/>
          <p:nvPr/>
        </p:nvSpPr>
        <p:spPr>
          <a:xfrm rot="5400000" flipH="1">
            <a:off x="10715540" y="-215545"/>
            <a:ext cx="996971" cy="1428060"/>
          </a:xfrm>
          <a:custGeom>
            <a:avLst/>
            <a:gdLst/>
            <a:ahLst/>
            <a:cxnLst/>
            <a:rect l="l" t="t" r="r" b="b"/>
            <a:pathLst>
              <a:path w="24889" h="35651" extrusionOk="0">
                <a:moveTo>
                  <a:pt x="21186" y="1"/>
                </a:moveTo>
                <a:cubicBezTo>
                  <a:pt x="21111" y="1"/>
                  <a:pt x="21033" y="8"/>
                  <a:pt x="20953" y="24"/>
                </a:cubicBezTo>
                <a:cubicBezTo>
                  <a:pt x="19752" y="273"/>
                  <a:pt x="19766" y="1985"/>
                  <a:pt x="20967" y="2206"/>
                </a:cubicBezTo>
                <a:lnTo>
                  <a:pt x="22155" y="8213"/>
                </a:lnTo>
                <a:cubicBezTo>
                  <a:pt x="18081" y="9345"/>
                  <a:pt x="15084" y="12798"/>
                  <a:pt x="14532" y="16996"/>
                </a:cubicBezTo>
                <a:lnTo>
                  <a:pt x="3553" y="13143"/>
                </a:lnTo>
                <a:cubicBezTo>
                  <a:pt x="3530" y="12133"/>
                  <a:pt x="2728" y="11569"/>
                  <a:pt x="1925" y="11569"/>
                </a:cubicBezTo>
                <a:cubicBezTo>
                  <a:pt x="1302" y="11569"/>
                  <a:pt x="678" y="11909"/>
                  <a:pt x="418" y="12646"/>
                </a:cubicBezTo>
                <a:cubicBezTo>
                  <a:pt x="0" y="13832"/>
                  <a:pt x="958" y="14806"/>
                  <a:pt x="1972" y="14806"/>
                </a:cubicBezTo>
                <a:cubicBezTo>
                  <a:pt x="2397" y="14806"/>
                  <a:pt x="2833" y="14634"/>
                  <a:pt x="3180" y="14234"/>
                </a:cubicBezTo>
                <a:lnTo>
                  <a:pt x="14449" y="18197"/>
                </a:lnTo>
                <a:cubicBezTo>
                  <a:pt x="14421" y="19979"/>
                  <a:pt x="14849" y="21747"/>
                  <a:pt x="15678" y="23307"/>
                </a:cubicBezTo>
                <a:lnTo>
                  <a:pt x="4009" y="28002"/>
                </a:lnTo>
                <a:cubicBezTo>
                  <a:pt x="3663" y="27633"/>
                  <a:pt x="3248" y="27475"/>
                  <a:pt x="2844" y="27475"/>
                </a:cubicBezTo>
                <a:cubicBezTo>
                  <a:pt x="1811" y="27475"/>
                  <a:pt x="853" y="28510"/>
                  <a:pt x="1330" y="29701"/>
                </a:cubicBezTo>
                <a:cubicBezTo>
                  <a:pt x="1609" y="30404"/>
                  <a:pt x="2208" y="30723"/>
                  <a:pt x="2807" y="30723"/>
                </a:cubicBezTo>
                <a:cubicBezTo>
                  <a:pt x="3631" y="30723"/>
                  <a:pt x="4453" y="30119"/>
                  <a:pt x="4437" y="29079"/>
                </a:cubicBezTo>
                <a:lnTo>
                  <a:pt x="16286" y="24315"/>
                </a:lnTo>
                <a:cubicBezTo>
                  <a:pt x="16948" y="25268"/>
                  <a:pt x="17763" y="26097"/>
                  <a:pt x="18688" y="26787"/>
                </a:cubicBezTo>
                <a:lnTo>
                  <a:pt x="14518" y="33457"/>
                </a:lnTo>
                <a:cubicBezTo>
                  <a:pt x="14437" y="33441"/>
                  <a:pt x="14359" y="33434"/>
                  <a:pt x="14283" y="33434"/>
                </a:cubicBezTo>
                <a:cubicBezTo>
                  <a:pt x="13239" y="33434"/>
                  <a:pt x="12751" y="34868"/>
                  <a:pt x="13717" y="35473"/>
                </a:cubicBezTo>
                <a:cubicBezTo>
                  <a:pt x="13914" y="35596"/>
                  <a:pt x="14115" y="35651"/>
                  <a:pt x="14306" y="35651"/>
                </a:cubicBezTo>
                <a:cubicBezTo>
                  <a:pt x="15125" y="35651"/>
                  <a:pt x="15774" y="34666"/>
                  <a:pt x="15181" y="33871"/>
                </a:cubicBezTo>
                <a:lnTo>
                  <a:pt x="19338" y="27243"/>
                </a:lnTo>
                <a:cubicBezTo>
                  <a:pt x="20995" y="28292"/>
                  <a:pt x="22928" y="28858"/>
                  <a:pt x="24889" y="28872"/>
                </a:cubicBezTo>
                <a:lnTo>
                  <a:pt x="24889" y="7854"/>
                </a:lnTo>
                <a:cubicBezTo>
                  <a:pt x="24823" y="7853"/>
                  <a:pt x="24757" y="7852"/>
                  <a:pt x="24691" y="7852"/>
                </a:cubicBezTo>
                <a:cubicBezTo>
                  <a:pt x="24096" y="7852"/>
                  <a:pt x="23512" y="7908"/>
                  <a:pt x="22928" y="8020"/>
                </a:cubicBezTo>
                <a:lnTo>
                  <a:pt x="21754" y="2040"/>
                </a:lnTo>
                <a:cubicBezTo>
                  <a:pt x="22720" y="1435"/>
                  <a:pt x="22221" y="1"/>
                  <a:pt x="21186" y="1"/>
                </a:cubicBezTo>
                <a:close/>
              </a:path>
            </a:pathLst>
          </a:custGeom>
          <a:solidFill>
            <a:srgbClr val="72A9B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8" name="Google Shape;178;p17"/>
          <p:cNvSpPr/>
          <p:nvPr/>
        </p:nvSpPr>
        <p:spPr>
          <a:xfrm flipH="1">
            <a:off x="-372662" y="282253"/>
            <a:ext cx="1423919" cy="1212067"/>
          </a:xfrm>
          <a:custGeom>
            <a:avLst/>
            <a:gdLst/>
            <a:ahLst/>
            <a:cxnLst/>
            <a:rect l="l" t="t" r="r" b="b"/>
            <a:pathLst>
              <a:path w="44999" h="38304" extrusionOk="0">
                <a:moveTo>
                  <a:pt x="13407" y="0"/>
                </a:moveTo>
                <a:cubicBezTo>
                  <a:pt x="13231" y="0"/>
                  <a:pt x="13046" y="33"/>
                  <a:pt x="12855" y="106"/>
                </a:cubicBezTo>
                <a:cubicBezTo>
                  <a:pt x="11350" y="700"/>
                  <a:pt x="11764" y="2937"/>
                  <a:pt x="13394" y="2937"/>
                </a:cubicBezTo>
                <a:lnTo>
                  <a:pt x="17261" y="12963"/>
                </a:lnTo>
                <a:cubicBezTo>
                  <a:pt x="16971" y="13128"/>
                  <a:pt x="16681" y="13308"/>
                  <a:pt x="16404" y="13501"/>
                </a:cubicBezTo>
                <a:lnTo>
                  <a:pt x="11143" y="7522"/>
                </a:lnTo>
                <a:cubicBezTo>
                  <a:pt x="11526" y="6776"/>
                  <a:pt x="10931" y="6053"/>
                  <a:pt x="10259" y="6053"/>
                </a:cubicBezTo>
                <a:cubicBezTo>
                  <a:pt x="10036" y="6053"/>
                  <a:pt x="9803" y="6134"/>
                  <a:pt x="9596" y="6320"/>
                </a:cubicBezTo>
                <a:cubicBezTo>
                  <a:pt x="8869" y="6963"/>
                  <a:pt x="9397" y="8074"/>
                  <a:pt x="10238" y="8074"/>
                </a:cubicBezTo>
                <a:cubicBezTo>
                  <a:pt x="10355" y="8074"/>
                  <a:pt x="10478" y="8052"/>
                  <a:pt x="10604" y="8005"/>
                </a:cubicBezTo>
                <a:lnTo>
                  <a:pt x="15824" y="13929"/>
                </a:lnTo>
                <a:cubicBezTo>
                  <a:pt x="13684" y="15655"/>
                  <a:pt x="12413" y="18224"/>
                  <a:pt x="12317" y="20972"/>
                </a:cubicBezTo>
                <a:lnTo>
                  <a:pt x="4680" y="20972"/>
                </a:lnTo>
                <a:cubicBezTo>
                  <a:pt x="4509" y="20529"/>
                  <a:pt x="4131" y="20326"/>
                  <a:pt x="3754" y="20326"/>
                </a:cubicBezTo>
                <a:cubicBezTo>
                  <a:pt x="3249" y="20326"/>
                  <a:pt x="2747" y="20691"/>
                  <a:pt x="2747" y="21331"/>
                </a:cubicBezTo>
                <a:cubicBezTo>
                  <a:pt x="2747" y="21966"/>
                  <a:pt x="3253" y="22332"/>
                  <a:pt x="3759" y="22332"/>
                </a:cubicBezTo>
                <a:cubicBezTo>
                  <a:pt x="4134" y="22332"/>
                  <a:pt x="4510" y="22131"/>
                  <a:pt x="4680" y="21690"/>
                </a:cubicBezTo>
                <a:lnTo>
                  <a:pt x="12317" y="21690"/>
                </a:lnTo>
                <a:cubicBezTo>
                  <a:pt x="12331" y="22408"/>
                  <a:pt x="12441" y="23126"/>
                  <a:pt x="12634" y="23817"/>
                </a:cubicBezTo>
                <a:lnTo>
                  <a:pt x="2816" y="28871"/>
                </a:lnTo>
                <a:cubicBezTo>
                  <a:pt x="2518" y="28604"/>
                  <a:pt x="2183" y="28489"/>
                  <a:pt x="1859" y="28489"/>
                </a:cubicBezTo>
                <a:cubicBezTo>
                  <a:pt x="879" y="28489"/>
                  <a:pt x="1" y="29545"/>
                  <a:pt x="551" y="30625"/>
                </a:cubicBezTo>
                <a:cubicBezTo>
                  <a:pt x="837" y="31176"/>
                  <a:pt x="1335" y="31420"/>
                  <a:pt x="1830" y="31420"/>
                </a:cubicBezTo>
                <a:cubicBezTo>
                  <a:pt x="2624" y="31420"/>
                  <a:pt x="3410" y="30792"/>
                  <a:pt x="3299" y="29796"/>
                </a:cubicBezTo>
                <a:lnTo>
                  <a:pt x="12966" y="24839"/>
                </a:lnTo>
                <a:cubicBezTo>
                  <a:pt x="14402" y="28471"/>
                  <a:pt x="17924" y="30860"/>
                  <a:pt x="21832" y="30860"/>
                </a:cubicBezTo>
                <a:lnTo>
                  <a:pt x="21832" y="36370"/>
                </a:lnTo>
                <a:cubicBezTo>
                  <a:pt x="20796" y="36770"/>
                  <a:pt x="21086" y="38303"/>
                  <a:pt x="22191" y="38303"/>
                </a:cubicBezTo>
                <a:cubicBezTo>
                  <a:pt x="23296" y="38303"/>
                  <a:pt x="23586" y="36770"/>
                  <a:pt x="22550" y="36370"/>
                </a:cubicBezTo>
                <a:lnTo>
                  <a:pt x="22550" y="30818"/>
                </a:lnTo>
                <a:cubicBezTo>
                  <a:pt x="26361" y="30528"/>
                  <a:pt x="29634" y="27987"/>
                  <a:pt x="30863" y="24369"/>
                </a:cubicBezTo>
                <a:lnTo>
                  <a:pt x="39936" y="29714"/>
                </a:lnTo>
                <a:cubicBezTo>
                  <a:pt x="39760" y="30735"/>
                  <a:pt x="40573" y="31420"/>
                  <a:pt x="41396" y="31420"/>
                </a:cubicBezTo>
                <a:cubicBezTo>
                  <a:pt x="41863" y="31420"/>
                  <a:pt x="42334" y="31199"/>
                  <a:pt x="42629" y="30694"/>
                </a:cubicBezTo>
                <a:cubicBezTo>
                  <a:pt x="43268" y="29619"/>
                  <a:pt x="42388" y="28486"/>
                  <a:pt x="41369" y="28486"/>
                </a:cubicBezTo>
                <a:cubicBezTo>
                  <a:pt x="41066" y="28486"/>
                  <a:pt x="40752" y="28585"/>
                  <a:pt x="40461" y="28816"/>
                </a:cubicBezTo>
                <a:lnTo>
                  <a:pt x="31139" y="23320"/>
                </a:lnTo>
                <a:cubicBezTo>
                  <a:pt x="31485" y="21745"/>
                  <a:pt x="31416" y="20102"/>
                  <a:pt x="30946" y="18569"/>
                </a:cubicBezTo>
                <a:lnTo>
                  <a:pt x="42132" y="16443"/>
                </a:lnTo>
                <a:cubicBezTo>
                  <a:pt x="42433" y="16924"/>
                  <a:pt x="42890" y="17133"/>
                  <a:pt x="43343" y="17133"/>
                </a:cubicBezTo>
                <a:cubicBezTo>
                  <a:pt x="44177" y="17133"/>
                  <a:pt x="44999" y="16422"/>
                  <a:pt x="44811" y="15393"/>
                </a:cubicBezTo>
                <a:cubicBezTo>
                  <a:pt x="44659" y="14601"/>
                  <a:pt x="44016" y="14204"/>
                  <a:pt x="43374" y="14204"/>
                </a:cubicBezTo>
                <a:cubicBezTo>
                  <a:pt x="42729" y="14204"/>
                  <a:pt x="42084" y="14604"/>
                  <a:pt x="41939" y="15407"/>
                </a:cubicBezTo>
                <a:lnTo>
                  <a:pt x="30573" y="17561"/>
                </a:lnTo>
                <a:cubicBezTo>
                  <a:pt x="30159" y="16594"/>
                  <a:pt x="29579" y="15711"/>
                  <a:pt x="28875" y="14937"/>
                </a:cubicBezTo>
                <a:lnTo>
                  <a:pt x="33749" y="9759"/>
                </a:lnTo>
                <a:cubicBezTo>
                  <a:pt x="33886" y="9813"/>
                  <a:pt x="34018" y="9838"/>
                  <a:pt x="34144" y="9838"/>
                </a:cubicBezTo>
                <a:cubicBezTo>
                  <a:pt x="34978" y="9838"/>
                  <a:pt x="35522" y="8761"/>
                  <a:pt x="34827" y="8102"/>
                </a:cubicBezTo>
                <a:cubicBezTo>
                  <a:pt x="34619" y="7905"/>
                  <a:pt x="34381" y="7820"/>
                  <a:pt x="34149" y="7820"/>
                </a:cubicBezTo>
                <a:cubicBezTo>
                  <a:pt x="33485" y="7820"/>
                  <a:pt x="32880" y="8514"/>
                  <a:pt x="33238" y="9262"/>
                </a:cubicBezTo>
                <a:lnTo>
                  <a:pt x="28377" y="14426"/>
                </a:lnTo>
                <a:cubicBezTo>
                  <a:pt x="26572" y="12703"/>
                  <a:pt x="24213" y="11795"/>
                  <a:pt x="21817" y="11795"/>
                </a:cubicBezTo>
                <a:cubicBezTo>
                  <a:pt x="20603" y="11795"/>
                  <a:pt x="19379" y="12028"/>
                  <a:pt x="18214" y="12507"/>
                </a:cubicBezTo>
                <a:lnTo>
                  <a:pt x="14361" y="2564"/>
                </a:lnTo>
                <a:cubicBezTo>
                  <a:pt x="15412" y="1610"/>
                  <a:pt x="14634" y="0"/>
                  <a:pt x="13407" y="0"/>
                </a:cubicBezTo>
                <a:close/>
              </a:path>
            </a:pathLst>
          </a:custGeom>
          <a:solidFill>
            <a:srgbClr val="72A9B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9" name="Google Shape;179;p17"/>
          <p:cNvSpPr/>
          <p:nvPr/>
        </p:nvSpPr>
        <p:spPr>
          <a:xfrm flipH="1">
            <a:off x="10081992" y="395000"/>
            <a:ext cx="127200" cy="1272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0" name="Google Shape;180;p17"/>
          <p:cNvSpPr/>
          <p:nvPr/>
        </p:nvSpPr>
        <p:spPr>
          <a:xfrm flipH="1">
            <a:off x="11707592" y="496600"/>
            <a:ext cx="127200" cy="1272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1" name="Google Shape;181;p17"/>
          <p:cNvSpPr/>
          <p:nvPr/>
        </p:nvSpPr>
        <p:spPr>
          <a:xfrm flipH="1">
            <a:off x="182292" y="191800"/>
            <a:ext cx="127200" cy="1272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2" name="Google Shape;182;p17"/>
          <p:cNvSpPr/>
          <p:nvPr/>
        </p:nvSpPr>
        <p:spPr>
          <a:xfrm flipH="1">
            <a:off x="2901992" y="225333"/>
            <a:ext cx="93600" cy="936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2743354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Title only 4"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8"/>
          <p:cNvSpPr txBox="1">
            <a:spLocks noGrp="1"/>
          </p:cNvSpPr>
          <p:nvPr>
            <p:ph type="title"/>
          </p:nvPr>
        </p:nvSpPr>
        <p:spPr>
          <a:xfrm>
            <a:off x="950967" y="449071"/>
            <a:ext cx="10290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Alegreya Sans SC"/>
              <a:buNone/>
              <a:defRPr sz="4000">
                <a:latin typeface="Alegreya Sans SC"/>
                <a:ea typeface="Alegreya Sans SC"/>
                <a:cs typeface="Alegreya Sans SC"/>
                <a:sym typeface="Alegreya Sans SC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Alegreya Sans SC"/>
              <a:buNone/>
              <a:defRPr sz="4000">
                <a:latin typeface="Alegreya Sans SC"/>
                <a:ea typeface="Alegreya Sans SC"/>
                <a:cs typeface="Alegreya Sans SC"/>
                <a:sym typeface="Alegreya Sans SC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Alegreya Sans SC"/>
              <a:buNone/>
              <a:defRPr sz="4000">
                <a:latin typeface="Alegreya Sans SC"/>
                <a:ea typeface="Alegreya Sans SC"/>
                <a:cs typeface="Alegreya Sans SC"/>
                <a:sym typeface="Alegreya Sans SC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Alegreya Sans SC"/>
              <a:buNone/>
              <a:defRPr sz="4000">
                <a:latin typeface="Alegreya Sans SC"/>
                <a:ea typeface="Alegreya Sans SC"/>
                <a:cs typeface="Alegreya Sans SC"/>
                <a:sym typeface="Alegreya Sans SC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Alegreya Sans SC"/>
              <a:buNone/>
              <a:defRPr sz="4000">
                <a:latin typeface="Alegreya Sans SC"/>
                <a:ea typeface="Alegreya Sans SC"/>
                <a:cs typeface="Alegreya Sans SC"/>
                <a:sym typeface="Alegreya Sans SC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Alegreya Sans SC"/>
              <a:buNone/>
              <a:defRPr sz="4000">
                <a:latin typeface="Alegreya Sans SC"/>
                <a:ea typeface="Alegreya Sans SC"/>
                <a:cs typeface="Alegreya Sans SC"/>
                <a:sym typeface="Alegreya Sans SC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Alegreya Sans SC"/>
              <a:buNone/>
              <a:defRPr sz="4000">
                <a:latin typeface="Alegreya Sans SC"/>
                <a:ea typeface="Alegreya Sans SC"/>
                <a:cs typeface="Alegreya Sans SC"/>
                <a:sym typeface="Alegreya Sans SC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Alegreya Sans SC"/>
              <a:buNone/>
              <a:defRPr sz="4000">
                <a:latin typeface="Alegreya Sans SC"/>
                <a:ea typeface="Alegreya Sans SC"/>
                <a:cs typeface="Alegreya Sans SC"/>
                <a:sym typeface="Alegreya Sans SC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85" name="Google Shape;185;p18"/>
          <p:cNvSpPr/>
          <p:nvPr/>
        </p:nvSpPr>
        <p:spPr>
          <a:xfrm rot="5400000">
            <a:off x="10979473" y="5645489"/>
            <a:ext cx="996971" cy="1428060"/>
          </a:xfrm>
          <a:custGeom>
            <a:avLst/>
            <a:gdLst/>
            <a:ahLst/>
            <a:cxnLst/>
            <a:rect l="l" t="t" r="r" b="b"/>
            <a:pathLst>
              <a:path w="24889" h="35651" extrusionOk="0">
                <a:moveTo>
                  <a:pt x="21186" y="1"/>
                </a:moveTo>
                <a:cubicBezTo>
                  <a:pt x="21111" y="1"/>
                  <a:pt x="21033" y="8"/>
                  <a:pt x="20953" y="24"/>
                </a:cubicBezTo>
                <a:cubicBezTo>
                  <a:pt x="19752" y="273"/>
                  <a:pt x="19766" y="1985"/>
                  <a:pt x="20967" y="2206"/>
                </a:cubicBezTo>
                <a:lnTo>
                  <a:pt x="22155" y="8213"/>
                </a:lnTo>
                <a:cubicBezTo>
                  <a:pt x="18081" y="9345"/>
                  <a:pt x="15084" y="12798"/>
                  <a:pt x="14532" y="16996"/>
                </a:cubicBezTo>
                <a:lnTo>
                  <a:pt x="3553" y="13143"/>
                </a:lnTo>
                <a:cubicBezTo>
                  <a:pt x="3530" y="12133"/>
                  <a:pt x="2728" y="11569"/>
                  <a:pt x="1925" y="11569"/>
                </a:cubicBezTo>
                <a:cubicBezTo>
                  <a:pt x="1302" y="11569"/>
                  <a:pt x="678" y="11909"/>
                  <a:pt x="418" y="12646"/>
                </a:cubicBezTo>
                <a:cubicBezTo>
                  <a:pt x="0" y="13832"/>
                  <a:pt x="958" y="14806"/>
                  <a:pt x="1972" y="14806"/>
                </a:cubicBezTo>
                <a:cubicBezTo>
                  <a:pt x="2397" y="14806"/>
                  <a:pt x="2833" y="14634"/>
                  <a:pt x="3180" y="14234"/>
                </a:cubicBezTo>
                <a:lnTo>
                  <a:pt x="14449" y="18197"/>
                </a:lnTo>
                <a:cubicBezTo>
                  <a:pt x="14421" y="19979"/>
                  <a:pt x="14849" y="21747"/>
                  <a:pt x="15678" y="23307"/>
                </a:cubicBezTo>
                <a:lnTo>
                  <a:pt x="4009" y="28002"/>
                </a:lnTo>
                <a:cubicBezTo>
                  <a:pt x="3663" y="27633"/>
                  <a:pt x="3248" y="27475"/>
                  <a:pt x="2844" y="27475"/>
                </a:cubicBezTo>
                <a:cubicBezTo>
                  <a:pt x="1811" y="27475"/>
                  <a:pt x="853" y="28510"/>
                  <a:pt x="1330" y="29701"/>
                </a:cubicBezTo>
                <a:cubicBezTo>
                  <a:pt x="1609" y="30404"/>
                  <a:pt x="2208" y="30723"/>
                  <a:pt x="2807" y="30723"/>
                </a:cubicBezTo>
                <a:cubicBezTo>
                  <a:pt x="3631" y="30723"/>
                  <a:pt x="4453" y="30119"/>
                  <a:pt x="4437" y="29079"/>
                </a:cubicBezTo>
                <a:lnTo>
                  <a:pt x="16286" y="24315"/>
                </a:lnTo>
                <a:cubicBezTo>
                  <a:pt x="16948" y="25268"/>
                  <a:pt x="17763" y="26097"/>
                  <a:pt x="18688" y="26787"/>
                </a:cubicBezTo>
                <a:lnTo>
                  <a:pt x="14518" y="33457"/>
                </a:lnTo>
                <a:cubicBezTo>
                  <a:pt x="14437" y="33441"/>
                  <a:pt x="14359" y="33434"/>
                  <a:pt x="14283" y="33434"/>
                </a:cubicBezTo>
                <a:cubicBezTo>
                  <a:pt x="13239" y="33434"/>
                  <a:pt x="12751" y="34868"/>
                  <a:pt x="13717" y="35473"/>
                </a:cubicBezTo>
                <a:cubicBezTo>
                  <a:pt x="13914" y="35596"/>
                  <a:pt x="14115" y="35651"/>
                  <a:pt x="14306" y="35651"/>
                </a:cubicBezTo>
                <a:cubicBezTo>
                  <a:pt x="15125" y="35651"/>
                  <a:pt x="15774" y="34666"/>
                  <a:pt x="15181" y="33871"/>
                </a:cubicBezTo>
                <a:lnTo>
                  <a:pt x="19338" y="27243"/>
                </a:lnTo>
                <a:cubicBezTo>
                  <a:pt x="20995" y="28292"/>
                  <a:pt x="22928" y="28858"/>
                  <a:pt x="24889" y="28872"/>
                </a:cubicBezTo>
                <a:lnTo>
                  <a:pt x="24889" y="7854"/>
                </a:lnTo>
                <a:cubicBezTo>
                  <a:pt x="24823" y="7853"/>
                  <a:pt x="24757" y="7852"/>
                  <a:pt x="24691" y="7852"/>
                </a:cubicBezTo>
                <a:cubicBezTo>
                  <a:pt x="24096" y="7852"/>
                  <a:pt x="23512" y="7908"/>
                  <a:pt x="22928" y="8020"/>
                </a:cubicBezTo>
                <a:lnTo>
                  <a:pt x="21754" y="2040"/>
                </a:lnTo>
                <a:cubicBezTo>
                  <a:pt x="22720" y="1435"/>
                  <a:pt x="22221" y="1"/>
                  <a:pt x="21186" y="1"/>
                </a:cubicBezTo>
                <a:close/>
              </a:path>
            </a:pathLst>
          </a:custGeom>
          <a:solidFill>
            <a:srgbClr val="72A9B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6" name="Google Shape;186;p18"/>
          <p:cNvSpPr/>
          <p:nvPr/>
        </p:nvSpPr>
        <p:spPr>
          <a:xfrm flipH="1">
            <a:off x="-67862" y="282253"/>
            <a:ext cx="1423919" cy="1212067"/>
          </a:xfrm>
          <a:custGeom>
            <a:avLst/>
            <a:gdLst/>
            <a:ahLst/>
            <a:cxnLst/>
            <a:rect l="l" t="t" r="r" b="b"/>
            <a:pathLst>
              <a:path w="44999" h="38304" extrusionOk="0">
                <a:moveTo>
                  <a:pt x="13407" y="0"/>
                </a:moveTo>
                <a:cubicBezTo>
                  <a:pt x="13231" y="0"/>
                  <a:pt x="13046" y="33"/>
                  <a:pt x="12855" y="106"/>
                </a:cubicBezTo>
                <a:cubicBezTo>
                  <a:pt x="11350" y="700"/>
                  <a:pt x="11764" y="2937"/>
                  <a:pt x="13394" y="2937"/>
                </a:cubicBezTo>
                <a:lnTo>
                  <a:pt x="17261" y="12963"/>
                </a:lnTo>
                <a:cubicBezTo>
                  <a:pt x="16971" y="13128"/>
                  <a:pt x="16681" y="13308"/>
                  <a:pt x="16404" y="13501"/>
                </a:cubicBezTo>
                <a:lnTo>
                  <a:pt x="11143" y="7522"/>
                </a:lnTo>
                <a:cubicBezTo>
                  <a:pt x="11526" y="6776"/>
                  <a:pt x="10931" y="6053"/>
                  <a:pt x="10259" y="6053"/>
                </a:cubicBezTo>
                <a:cubicBezTo>
                  <a:pt x="10036" y="6053"/>
                  <a:pt x="9803" y="6134"/>
                  <a:pt x="9596" y="6320"/>
                </a:cubicBezTo>
                <a:cubicBezTo>
                  <a:pt x="8869" y="6963"/>
                  <a:pt x="9397" y="8074"/>
                  <a:pt x="10238" y="8074"/>
                </a:cubicBezTo>
                <a:cubicBezTo>
                  <a:pt x="10355" y="8074"/>
                  <a:pt x="10478" y="8052"/>
                  <a:pt x="10604" y="8005"/>
                </a:cubicBezTo>
                <a:lnTo>
                  <a:pt x="15824" y="13929"/>
                </a:lnTo>
                <a:cubicBezTo>
                  <a:pt x="13684" y="15655"/>
                  <a:pt x="12413" y="18224"/>
                  <a:pt x="12317" y="20972"/>
                </a:cubicBezTo>
                <a:lnTo>
                  <a:pt x="4680" y="20972"/>
                </a:lnTo>
                <a:cubicBezTo>
                  <a:pt x="4509" y="20529"/>
                  <a:pt x="4131" y="20326"/>
                  <a:pt x="3754" y="20326"/>
                </a:cubicBezTo>
                <a:cubicBezTo>
                  <a:pt x="3249" y="20326"/>
                  <a:pt x="2747" y="20691"/>
                  <a:pt x="2747" y="21331"/>
                </a:cubicBezTo>
                <a:cubicBezTo>
                  <a:pt x="2747" y="21966"/>
                  <a:pt x="3253" y="22332"/>
                  <a:pt x="3759" y="22332"/>
                </a:cubicBezTo>
                <a:cubicBezTo>
                  <a:pt x="4134" y="22332"/>
                  <a:pt x="4510" y="22131"/>
                  <a:pt x="4680" y="21690"/>
                </a:cubicBezTo>
                <a:lnTo>
                  <a:pt x="12317" y="21690"/>
                </a:lnTo>
                <a:cubicBezTo>
                  <a:pt x="12331" y="22408"/>
                  <a:pt x="12441" y="23126"/>
                  <a:pt x="12634" y="23817"/>
                </a:cubicBezTo>
                <a:lnTo>
                  <a:pt x="2816" y="28871"/>
                </a:lnTo>
                <a:cubicBezTo>
                  <a:pt x="2518" y="28604"/>
                  <a:pt x="2183" y="28489"/>
                  <a:pt x="1859" y="28489"/>
                </a:cubicBezTo>
                <a:cubicBezTo>
                  <a:pt x="879" y="28489"/>
                  <a:pt x="1" y="29545"/>
                  <a:pt x="551" y="30625"/>
                </a:cubicBezTo>
                <a:cubicBezTo>
                  <a:pt x="837" y="31176"/>
                  <a:pt x="1335" y="31420"/>
                  <a:pt x="1830" y="31420"/>
                </a:cubicBezTo>
                <a:cubicBezTo>
                  <a:pt x="2624" y="31420"/>
                  <a:pt x="3410" y="30792"/>
                  <a:pt x="3299" y="29796"/>
                </a:cubicBezTo>
                <a:lnTo>
                  <a:pt x="12966" y="24839"/>
                </a:lnTo>
                <a:cubicBezTo>
                  <a:pt x="14402" y="28471"/>
                  <a:pt x="17924" y="30860"/>
                  <a:pt x="21832" y="30860"/>
                </a:cubicBezTo>
                <a:lnTo>
                  <a:pt x="21832" y="36370"/>
                </a:lnTo>
                <a:cubicBezTo>
                  <a:pt x="20796" y="36770"/>
                  <a:pt x="21086" y="38303"/>
                  <a:pt x="22191" y="38303"/>
                </a:cubicBezTo>
                <a:cubicBezTo>
                  <a:pt x="23296" y="38303"/>
                  <a:pt x="23586" y="36770"/>
                  <a:pt x="22550" y="36370"/>
                </a:cubicBezTo>
                <a:lnTo>
                  <a:pt x="22550" y="30818"/>
                </a:lnTo>
                <a:cubicBezTo>
                  <a:pt x="26361" y="30528"/>
                  <a:pt x="29634" y="27987"/>
                  <a:pt x="30863" y="24369"/>
                </a:cubicBezTo>
                <a:lnTo>
                  <a:pt x="39936" y="29714"/>
                </a:lnTo>
                <a:cubicBezTo>
                  <a:pt x="39760" y="30735"/>
                  <a:pt x="40573" y="31420"/>
                  <a:pt x="41396" y="31420"/>
                </a:cubicBezTo>
                <a:cubicBezTo>
                  <a:pt x="41863" y="31420"/>
                  <a:pt x="42334" y="31199"/>
                  <a:pt x="42629" y="30694"/>
                </a:cubicBezTo>
                <a:cubicBezTo>
                  <a:pt x="43268" y="29619"/>
                  <a:pt x="42388" y="28486"/>
                  <a:pt x="41369" y="28486"/>
                </a:cubicBezTo>
                <a:cubicBezTo>
                  <a:pt x="41066" y="28486"/>
                  <a:pt x="40752" y="28585"/>
                  <a:pt x="40461" y="28816"/>
                </a:cubicBezTo>
                <a:lnTo>
                  <a:pt x="31139" y="23320"/>
                </a:lnTo>
                <a:cubicBezTo>
                  <a:pt x="31485" y="21745"/>
                  <a:pt x="31416" y="20102"/>
                  <a:pt x="30946" y="18569"/>
                </a:cubicBezTo>
                <a:lnTo>
                  <a:pt x="42132" y="16443"/>
                </a:lnTo>
                <a:cubicBezTo>
                  <a:pt x="42433" y="16924"/>
                  <a:pt x="42890" y="17133"/>
                  <a:pt x="43343" y="17133"/>
                </a:cubicBezTo>
                <a:cubicBezTo>
                  <a:pt x="44177" y="17133"/>
                  <a:pt x="44999" y="16422"/>
                  <a:pt x="44811" y="15393"/>
                </a:cubicBezTo>
                <a:cubicBezTo>
                  <a:pt x="44659" y="14601"/>
                  <a:pt x="44016" y="14204"/>
                  <a:pt x="43374" y="14204"/>
                </a:cubicBezTo>
                <a:cubicBezTo>
                  <a:pt x="42729" y="14204"/>
                  <a:pt x="42084" y="14604"/>
                  <a:pt x="41939" y="15407"/>
                </a:cubicBezTo>
                <a:lnTo>
                  <a:pt x="30573" y="17561"/>
                </a:lnTo>
                <a:cubicBezTo>
                  <a:pt x="30159" y="16594"/>
                  <a:pt x="29579" y="15711"/>
                  <a:pt x="28875" y="14937"/>
                </a:cubicBezTo>
                <a:lnTo>
                  <a:pt x="33749" y="9759"/>
                </a:lnTo>
                <a:cubicBezTo>
                  <a:pt x="33886" y="9813"/>
                  <a:pt x="34018" y="9838"/>
                  <a:pt x="34144" y="9838"/>
                </a:cubicBezTo>
                <a:cubicBezTo>
                  <a:pt x="34978" y="9838"/>
                  <a:pt x="35522" y="8761"/>
                  <a:pt x="34827" y="8102"/>
                </a:cubicBezTo>
                <a:cubicBezTo>
                  <a:pt x="34619" y="7905"/>
                  <a:pt x="34381" y="7820"/>
                  <a:pt x="34149" y="7820"/>
                </a:cubicBezTo>
                <a:cubicBezTo>
                  <a:pt x="33485" y="7820"/>
                  <a:pt x="32880" y="8514"/>
                  <a:pt x="33238" y="9262"/>
                </a:cubicBezTo>
                <a:lnTo>
                  <a:pt x="28377" y="14426"/>
                </a:lnTo>
                <a:cubicBezTo>
                  <a:pt x="26572" y="12703"/>
                  <a:pt x="24213" y="11795"/>
                  <a:pt x="21817" y="11795"/>
                </a:cubicBezTo>
                <a:cubicBezTo>
                  <a:pt x="20603" y="11795"/>
                  <a:pt x="19379" y="12028"/>
                  <a:pt x="18214" y="12507"/>
                </a:cubicBezTo>
                <a:lnTo>
                  <a:pt x="14361" y="2564"/>
                </a:lnTo>
                <a:cubicBezTo>
                  <a:pt x="15412" y="1610"/>
                  <a:pt x="14634" y="0"/>
                  <a:pt x="13407" y="0"/>
                </a:cubicBezTo>
                <a:close/>
              </a:path>
            </a:pathLst>
          </a:custGeom>
          <a:solidFill>
            <a:srgbClr val="72A9B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7" name="Google Shape;187;p18"/>
          <p:cNvSpPr/>
          <p:nvPr/>
        </p:nvSpPr>
        <p:spPr>
          <a:xfrm rot="10800000">
            <a:off x="10345925" y="6335803"/>
            <a:ext cx="127200" cy="1272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8" name="Google Shape;188;p18"/>
          <p:cNvSpPr/>
          <p:nvPr/>
        </p:nvSpPr>
        <p:spPr>
          <a:xfrm rot="10800000">
            <a:off x="11971525" y="6234203"/>
            <a:ext cx="127200" cy="1272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9" name="Google Shape;189;p18"/>
          <p:cNvSpPr/>
          <p:nvPr/>
        </p:nvSpPr>
        <p:spPr>
          <a:xfrm flipH="1">
            <a:off x="487092" y="191800"/>
            <a:ext cx="127200" cy="1272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0" name="Google Shape;190;p18"/>
          <p:cNvSpPr/>
          <p:nvPr/>
        </p:nvSpPr>
        <p:spPr>
          <a:xfrm>
            <a:off x="1276904" y="406886"/>
            <a:ext cx="169133" cy="169133"/>
          </a:xfrm>
          <a:custGeom>
            <a:avLst/>
            <a:gdLst/>
            <a:ahLst/>
            <a:cxnLst/>
            <a:rect l="l" t="t" r="r" b="b"/>
            <a:pathLst>
              <a:path w="5345" h="5345" extrusionOk="0">
                <a:moveTo>
                  <a:pt x="1920" y="0"/>
                </a:moveTo>
                <a:lnTo>
                  <a:pt x="1920" y="1906"/>
                </a:lnTo>
                <a:lnTo>
                  <a:pt x="0" y="1906"/>
                </a:lnTo>
                <a:lnTo>
                  <a:pt x="0" y="3425"/>
                </a:lnTo>
                <a:lnTo>
                  <a:pt x="1920" y="3425"/>
                </a:lnTo>
                <a:lnTo>
                  <a:pt x="1920" y="5345"/>
                </a:lnTo>
                <a:lnTo>
                  <a:pt x="3439" y="5345"/>
                </a:lnTo>
                <a:lnTo>
                  <a:pt x="3439" y="3425"/>
                </a:lnTo>
                <a:lnTo>
                  <a:pt x="5344" y="3425"/>
                </a:lnTo>
                <a:lnTo>
                  <a:pt x="5344" y="1906"/>
                </a:lnTo>
                <a:lnTo>
                  <a:pt x="3439" y="1906"/>
                </a:lnTo>
                <a:lnTo>
                  <a:pt x="343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1" name="Google Shape;191;p18"/>
          <p:cNvSpPr/>
          <p:nvPr/>
        </p:nvSpPr>
        <p:spPr>
          <a:xfrm>
            <a:off x="11436904" y="5283686"/>
            <a:ext cx="169133" cy="169133"/>
          </a:xfrm>
          <a:custGeom>
            <a:avLst/>
            <a:gdLst/>
            <a:ahLst/>
            <a:cxnLst/>
            <a:rect l="l" t="t" r="r" b="b"/>
            <a:pathLst>
              <a:path w="5345" h="5345" extrusionOk="0">
                <a:moveTo>
                  <a:pt x="1920" y="0"/>
                </a:moveTo>
                <a:lnTo>
                  <a:pt x="1920" y="1906"/>
                </a:lnTo>
                <a:lnTo>
                  <a:pt x="0" y="1906"/>
                </a:lnTo>
                <a:lnTo>
                  <a:pt x="0" y="3425"/>
                </a:lnTo>
                <a:lnTo>
                  <a:pt x="1920" y="3425"/>
                </a:lnTo>
                <a:lnTo>
                  <a:pt x="1920" y="5345"/>
                </a:lnTo>
                <a:lnTo>
                  <a:pt x="3439" y="5345"/>
                </a:lnTo>
                <a:lnTo>
                  <a:pt x="3439" y="3425"/>
                </a:lnTo>
                <a:lnTo>
                  <a:pt x="5344" y="3425"/>
                </a:lnTo>
                <a:lnTo>
                  <a:pt x="5344" y="1906"/>
                </a:lnTo>
                <a:lnTo>
                  <a:pt x="3439" y="1906"/>
                </a:lnTo>
                <a:lnTo>
                  <a:pt x="343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9030052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9"/>
          <p:cNvSpPr txBox="1">
            <a:spLocks noGrp="1"/>
          </p:cNvSpPr>
          <p:nvPr>
            <p:ph type="subTitle" idx="1"/>
          </p:nvPr>
        </p:nvSpPr>
        <p:spPr>
          <a:xfrm>
            <a:off x="6646800" y="2291084"/>
            <a:ext cx="4542000" cy="332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94" name="Google Shape;194;p19"/>
          <p:cNvSpPr txBox="1">
            <a:spLocks noGrp="1"/>
          </p:cNvSpPr>
          <p:nvPr>
            <p:ph type="title"/>
          </p:nvPr>
        </p:nvSpPr>
        <p:spPr>
          <a:xfrm>
            <a:off x="6646800" y="1237317"/>
            <a:ext cx="4065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8015696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20"/>
          <p:cNvSpPr txBox="1">
            <a:spLocks noGrp="1"/>
          </p:cNvSpPr>
          <p:nvPr>
            <p:ph type="subTitle" idx="1"/>
          </p:nvPr>
        </p:nvSpPr>
        <p:spPr>
          <a:xfrm>
            <a:off x="3825000" y="5339099"/>
            <a:ext cx="4542000" cy="90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97" name="Google Shape;197;p20"/>
          <p:cNvSpPr txBox="1">
            <a:spLocks noGrp="1"/>
          </p:cNvSpPr>
          <p:nvPr>
            <p:ph type="title"/>
          </p:nvPr>
        </p:nvSpPr>
        <p:spPr>
          <a:xfrm>
            <a:off x="4063200" y="4679017"/>
            <a:ext cx="4065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98" name="Google Shape;198;p20"/>
          <p:cNvSpPr/>
          <p:nvPr/>
        </p:nvSpPr>
        <p:spPr>
          <a:xfrm rot="5400000">
            <a:off x="2214169" y="5591443"/>
            <a:ext cx="1041439" cy="1491757"/>
          </a:xfrm>
          <a:custGeom>
            <a:avLst/>
            <a:gdLst/>
            <a:ahLst/>
            <a:cxnLst/>
            <a:rect l="l" t="t" r="r" b="b"/>
            <a:pathLst>
              <a:path w="24889" h="35651" extrusionOk="0">
                <a:moveTo>
                  <a:pt x="21186" y="1"/>
                </a:moveTo>
                <a:cubicBezTo>
                  <a:pt x="21111" y="1"/>
                  <a:pt x="21033" y="8"/>
                  <a:pt x="20953" y="24"/>
                </a:cubicBezTo>
                <a:cubicBezTo>
                  <a:pt x="19752" y="273"/>
                  <a:pt x="19766" y="1985"/>
                  <a:pt x="20967" y="2206"/>
                </a:cubicBezTo>
                <a:lnTo>
                  <a:pt x="22155" y="8213"/>
                </a:lnTo>
                <a:cubicBezTo>
                  <a:pt x="18081" y="9345"/>
                  <a:pt x="15084" y="12798"/>
                  <a:pt x="14532" y="16996"/>
                </a:cubicBezTo>
                <a:lnTo>
                  <a:pt x="3553" y="13143"/>
                </a:lnTo>
                <a:cubicBezTo>
                  <a:pt x="3530" y="12133"/>
                  <a:pt x="2728" y="11569"/>
                  <a:pt x="1925" y="11569"/>
                </a:cubicBezTo>
                <a:cubicBezTo>
                  <a:pt x="1302" y="11569"/>
                  <a:pt x="678" y="11909"/>
                  <a:pt x="418" y="12646"/>
                </a:cubicBezTo>
                <a:cubicBezTo>
                  <a:pt x="0" y="13832"/>
                  <a:pt x="958" y="14806"/>
                  <a:pt x="1972" y="14806"/>
                </a:cubicBezTo>
                <a:cubicBezTo>
                  <a:pt x="2397" y="14806"/>
                  <a:pt x="2833" y="14634"/>
                  <a:pt x="3180" y="14234"/>
                </a:cubicBezTo>
                <a:lnTo>
                  <a:pt x="14449" y="18197"/>
                </a:lnTo>
                <a:cubicBezTo>
                  <a:pt x="14421" y="19979"/>
                  <a:pt x="14849" y="21747"/>
                  <a:pt x="15678" y="23307"/>
                </a:cubicBezTo>
                <a:lnTo>
                  <a:pt x="4009" y="28002"/>
                </a:lnTo>
                <a:cubicBezTo>
                  <a:pt x="3663" y="27633"/>
                  <a:pt x="3248" y="27475"/>
                  <a:pt x="2844" y="27475"/>
                </a:cubicBezTo>
                <a:cubicBezTo>
                  <a:pt x="1811" y="27475"/>
                  <a:pt x="853" y="28510"/>
                  <a:pt x="1330" y="29701"/>
                </a:cubicBezTo>
                <a:cubicBezTo>
                  <a:pt x="1609" y="30404"/>
                  <a:pt x="2208" y="30723"/>
                  <a:pt x="2807" y="30723"/>
                </a:cubicBezTo>
                <a:cubicBezTo>
                  <a:pt x="3631" y="30723"/>
                  <a:pt x="4453" y="30119"/>
                  <a:pt x="4437" y="29079"/>
                </a:cubicBezTo>
                <a:lnTo>
                  <a:pt x="16286" y="24315"/>
                </a:lnTo>
                <a:cubicBezTo>
                  <a:pt x="16948" y="25268"/>
                  <a:pt x="17763" y="26097"/>
                  <a:pt x="18688" y="26787"/>
                </a:cubicBezTo>
                <a:lnTo>
                  <a:pt x="14518" y="33457"/>
                </a:lnTo>
                <a:cubicBezTo>
                  <a:pt x="14437" y="33441"/>
                  <a:pt x="14359" y="33434"/>
                  <a:pt x="14283" y="33434"/>
                </a:cubicBezTo>
                <a:cubicBezTo>
                  <a:pt x="13239" y="33434"/>
                  <a:pt x="12751" y="34868"/>
                  <a:pt x="13717" y="35473"/>
                </a:cubicBezTo>
                <a:cubicBezTo>
                  <a:pt x="13914" y="35596"/>
                  <a:pt x="14115" y="35651"/>
                  <a:pt x="14306" y="35651"/>
                </a:cubicBezTo>
                <a:cubicBezTo>
                  <a:pt x="15125" y="35651"/>
                  <a:pt x="15774" y="34666"/>
                  <a:pt x="15181" y="33871"/>
                </a:cubicBezTo>
                <a:lnTo>
                  <a:pt x="19338" y="27243"/>
                </a:lnTo>
                <a:cubicBezTo>
                  <a:pt x="20995" y="28292"/>
                  <a:pt x="22928" y="28858"/>
                  <a:pt x="24889" y="28872"/>
                </a:cubicBezTo>
                <a:lnTo>
                  <a:pt x="24889" y="7854"/>
                </a:lnTo>
                <a:cubicBezTo>
                  <a:pt x="24823" y="7853"/>
                  <a:pt x="24757" y="7852"/>
                  <a:pt x="24691" y="7852"/>
                </a:cubicBezTo>
                <a:cubicBezTo>
                  <a:pt x="24096" y="7852"/>
                  <a:pt x="23512" y="7908"/>
                  <a:pt x="22928" y="8020"/>
                </a:cubicBezTo>
                <a:lnTo>
                  <a:pt x="21754" y="2040"/>
                </a:lnTo>
                <a:cubicBezTo>
                  <a:pt x="22720" y="1435"/>
                  <a:pt x="22221" y="1"/>
                  <a:pt x="21186" y="1"/>
                </a:cubicBezTo>
                <a:close/>
              </a:path>
            </a:pathLst>
          </a:custGeom>
          <a:solidFill>
            <a:srgbClr val="72A9B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9" name="Google Shape;199;p20"/>
          <p:cNvSpPr/>
          <p:nvPr/>
        </p:nvSpPr>
        <p:spPr>
          <a:xfrm rot="-5400000">
            <a:off x="452482" y="-215545"/>
            <a:ext cx="996971" cy="1428060"/>
          </a:xfrm>
          <a:custGeom>
            <a:avLst/>
            <a:gdLst/>
            <a:ahLst/>
            <a:cxnLst/>
            <a:rect l="l" t="t" r="r" b="b"/>
            <a:pathLst>
              <a:path w="24889" h="35651" extrusionOk="0">
                <a:moveTo>
                  <a:pt x="21186" y="1"/>
                </a:moveTo>
                <a:cubicBezTo>
                  <a:pt x="21111" y="1"/>
                  <a:pt x="21033" y="8"/>
                  <a:pt x="20953" y="24"/>
                </a:cubicBezTo>
                <a:cubicBezTo>
                  <a:pt x="19752" y="273"/>
                  <a:pt x="19766" y="1985"/>
                  <a:pt x="20967" y="2206"/>
                </a:cubicBezTo>
                <a:lnTo>
                  <a:pt x="22155" y="8213"/>
                </a:lnTo>
                <a:cubicBezTo>
                  <a:pt x="18081" y="9345"/>
                  <a:pt x="15084" y="12798"/>
                  <a:pt x="14532" y="16996"/>
                </a:cubicBezTo>
                <a:lnTo>
                  <a:pt x="3553" y="13143"/>
                </a:lnTo>
                <a:cubicBezTo>
                  <a:pt x="3530" y="12133"/>
                  <a:pt x="2728" y="11569"/>
                  <a:pt x="1925" y="11569"/>
                </a:cubicBezTo>
                <a:cubicBezTo>
                  <a:pt x="1302" y="11569"/>
                  <a:pt x="678" y="11909"/>
                  <a:pt x="418" y="12646"/>
                </a:cubicBezTo>
                <a:cubicBezTo>
                  <a:pt x="0" y="13832"/>
                  <a:pt x="958" y="14806"/>
                  <a:pt x="1972" y="14806"/>
                </a:cubicBezTo>
                <a:cubicBezTo>
                  <a:pt x="2397" y="14806"/>
                  <a:pt x="2833" y="14634"/>
                  <a:pt x="3180" y="14234"/>
                </a:cubicBezTo>
                <a:lnTo>
                  <a:pt x="14449" y="18197"/>
                </a:lnTo>
                <a:cubicBezTo>
                  <a:pt x="14421" y="19979"/>
                  <a:pt x="14849" y="21747"/>
                  <a:pt x="15678" y="23307"/>
                </a:cubicBezTo>
                <a:lnTo>
                  <a:pt x="4009" y="28002"/>
                </a:lnTo>
                <a:cubicBezTo>
                  <a:pt x="3663" y="27633"/>
                  <a:pt x="3248" y="27475"/>
                  <a:pt x="2844" y="27475"/>
                </a:cubicBezTo>
                <a:cubicBezTo>
                  <a:pt x="1811" y="27475"/>
                  <a:pt x="853" y="28510"/>
                  <a:pt x="1330" y="29701"/>
                </a:cubicBezTo>
                <a:cubicBezTo>
                  <a:pt x="1609" y="30404"/>
                  <a:pt x="2208" y="30723"/>
                  <a:pt x="2807" y="30723"/>
                </a:cubicBezTo>
                <a:cubicBezTo>
                  <a:pt x="3631" y="30723"/>
                  <a:pt x="4453" y="30119"/>
                  <a:pt x="4437" y="29079"/>
                </a:cubicBezTo>
                <a:lnTo>
                  <a:pt x="16286" y="24315"/>
                </a:lnTo>
                <a:cubicBezTo>
                  <a:pt x="16948" y="25268"/>
                  <a:pt x="17763" y="26097"/>
                  <a:pt x="18688" y="26787"/>
                </a:cubicBezTo>
                <a:lnTo>
                  <a:pt x="14518" y="33457"/>
                </a:lnTo>
                <a:cubicBezTo>
                  <a:pt x="14437" y="33441"/>
                  <a:pt x="14359" y="33434"/>
                  <a:pt x="14283" y="33434"/>
                </a:cubicBezTo>
                <a:cubicBezTo>
                  <a:pt x="13239" y="33434"/>
                  <a:pt x="12751" y="34868"/>
                  <a:pt x="13717" y="35473"/>
                </a:cubicBezTo>
                <a:cubicBezTo>
                  <a:pt x="13914" y="35596"/>
                  <a:pt x="14115" y="35651"/>
                  <a:pt x="14306" y="35651"/>
                </a:cubicBezTo>
                <a:cubicBezTo>
                  <a:pt x="15125" y="35651"/>
                  <a:pt x="15774" y="34666"/>
                  <a:pt x="15181" y="33871"/>
                </a:cubicBezTo>
                <a:lnTo>
                  <a:pt x="19338" y="27243"/>
                </a:lnTo>
                <a:cubicBezTo>
                  <a:pt x="20995" y="28292"/>
                  <a:pt x="22928" y="28858"/>
                  <a:pt x="24889" y="28872"/>
                </a:cubicBezTo>
                <a:lnTo>
                  <a:pt x="24889" y="7854"/>
                </a:lnTo>
                <a:cubicBezTo>
                  <a:pt x="24823" y="7853"/>
                  <a:pt x="24757" y="7852"/>
                  <a:pt x="24691" y="7852"/>
                </a:cubicBezTo>
                <a:cubicBezTo>
                  <a:pt x="24096" y="7852"/>
                  <a:pt x="23512" y="7908"/>
                  <a:pt x="22928" y="8020"/>
                </a:cubicBezTo>
                <a:lnTo>
                  <a:pt x="21754" y="2040"/>
                </a:lnTo>
                <a:cubicBezTo>
                  <a:pt x="22720" y="1435"/>
                  <a:pt x="22221" y="1"/>
                  <a:pt x="21186" y="1"/>
                </a:cubicBezTo>
                <a:close/>
              </a:path>
            </a:pathLst>
          </a:custGeom>
          <a:solidFill>
            <a:srgbClr val="72A9B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0" name="Google Shape;200;p20"/>
          <p:cNvSpPr/>
          <p:nvPr/>
        </p:nvSpPr>
        <p:spPr>
          <a:xfrm>
            <a:off x="10097737" y="2111053"/>
            <a:ext cx="1423919" cy="1212067"/>
          </a:xfrm>
          <a:custGeom>
            <a:avLst/>
            <a:gdLst/>
            <a:ahLst/>
            <a:cxnLst/>
            <a:rect l="l" t="t" r="r" b="b"/>
            <a:pathLst>
              <a:path w="44999" h="38304" extrusionOk="0">
                <a:moveTo>
                  <a:pt x="13407" y="0"/>
                </a:moveTo>
                <a:cubicBezTo>
                  <a:pt x="13231" y="0"/>
                  <a:pt x="13046" y="33"/>
                  <a:pt x="12855" y="106"/>
                </a:cubicBezTo>
                <a:cubicBezTo>
                  <a:pt x="11350" y="700"/>
                  <a:pt x="11764" y="2937"/>
                  <a:pt x="13394" y="2937"/>
                </a:cubicBezTo>
                <a:lnTo>
                  <a:pt x="17261" y="12963"/>
                </a:lnTo>
                <a:cubicBezTo>
                  <a:pt x="16971" y="13128"/>
                  <a:pt x="16681" y="13308"/>
                  <a:pt x="16404" y="13501"/>
                </a:cubicBezTo>
                <a:lnTo>
                  <a:pt x="11143" y="7522"/>
                </a:lnTo>
                <a:cubicBezTo>
                  <a:pt x="11526" y="6776"/>
                  <a:pt x="10931" y="6053"/>
                  <a:pt x="10259" y="6053"/>
                </a:cubicBezTo>
                <a:cubicBezTo>
                  <a:pt x="10036" y="6053"/>
                  <a:pt x="9803" y="6134"/>
                  <a:pt x="9596" y="6320"/>
                </a:cubicBezTo>
                <a:cubicBezTo>
                  <a:pt x="8869" y="6963"/>
                  <a:pt x="9397" y="8074"/>
                  <a:pt x="10238" y="8074"/>
                </a:cubicBezTo>
                <a:cubicBezTo>
                  <a:pt x="10355" y="8074"/>
                  <a:pt x="10478" y="8052"/>
                  <a:pt x="10604" y="8005"/>
                </a:cubicBezTo>
                <a:lnTo>
                  <a:pt x="15824" y="13929"/>
                </a:lnTo>
                <a:cubicBezTo>
                  <a:pt x="13684" y="15655"/>
                  <a:pt x="12413" y="18224"/>
                  <a:pt x="12317" y="20972"/>
                </a:cubicBezTo>
                <a:lnTo>
                  <a:pt x="4680" y="20972"/>
                </a:lnTo>
                <a:cubicBezTo>
                  <a:pt x="4509" y="20529"/>
                  <a:pt x="4131" y="20326"/>
                  <a:pt x="3754" y="20326"/>
                </a:cubicBezTo>
                <a:cubicBezTo>
                  <a:pt x="3249" y="20326"/>
                  <a:pt x="2747" y="20691"/>
                  <a:pt x="2747" y="21331"/>
                </a:cubicBezTo>
                <a:cubicBezTo>
                  <a:pt x="2747" y="21966"/>
                  <a:pt x="3253" y="22332"/>
                  <a:pt x="3759" y="22332"/>
                </a:cubicBezTo>
                <a:cubicBezTo>
                  <a:pt x="4134" y="22332"/>
                  <a:pt x="4510" y="22131"/>
                  <a:pt x="4680" y="21690"/>
                </a:cubicBezTo>
                <a:lnTo>
                  <a:pt x="12317" y="21690"/>
                </a:lnTo>
                <a:cubicBezTo>
                  <a:pt x="12331" y="22408"/>
                  <a:pt x="12441" y="23126"/>
                  <a:pt x="12634" y="23817"/>
                </a:cubicBezTo>
                <a:lnTo>
                  <a:pt x="2816" y="28871"/>
                </a:lnTo>
                <a:cubicBezTo>
                  <a:pt x="2518" y="28604"/>
                  <a:pt x="2183" y="28489"/>
                  <a:pt x="1859" y="28489"/>
                </a:cubicBezTo>
                <a:cubicBezTo>
                  <a:pt x="879" y="28489"/>
                  <a:pt x="1" y="29545"/>
                  <a:pt x="551" y="30625"/>
                </a:cubicBezTo>
                <a:cubicBezTo>
                  <a:pt x="837" y="31176"/>
                  <a:pt x="1335" y="31420"/>
                  <a:pt x="1830" y="31420"/>
                </a:cubicBezTo>
                <a:cubicBezTo>
                  <a:pt x="2624" y="31420"/>
                  <a:pt x="3410" y="30792"/>
                  <a:pt x="3299" y="29796"/>
                </a:cubicBezTo>
                <a:lnTo>
                  <a:pt x="12966" y="24839"/>
                </a:lnTo>
                <a:cubicBezTo>
                  <a:pt x="14402" y="28471"/>
                  <a:pt x="17924" y="30860"/>
                  <a:pt x="21832" y="30860"/>
                </a:cubicBezTo>
                <a:lnTo>
                  <a:pt x="21832" y="36370"/>
                </a:lnTo>
                <a:cubicBezTo>
                  <a:pt x="20796" y="36770"/>
                  <a:pt x="21086" y="38303"/>
                  <a:pt x="22191" y="38303"/>
                </a:cubicBezTo>
                <a:cubicBezTo>
                  <a:pt x="23296" y="38303"/>
                  <a:pt x="23586" y="36770"/>
                  <a:pt x="22550" y="36370"/>
                </a:cubicBezTo>
                <a:lnTo>
                  <a:pt x="22550" y="30818"/>
                </a:lnTo>
                <a:cubicBezTo>
                  <a:pt x="26361" y="30528"/>
                  <a:pt x="29634" y="27987"/>
                  <a:pt x="30863" y="24369"/>
                </a:cubicBezTo>
                <a:lnTo>
                  <a:pt x="39936" y="29714"/>
                </a:lnTo>
                <a:cubicBezTo>
                  <a:pt x="39760" y="30735"/>
                  <a:pt x="40573" y="31420"/>
                  <a:pt x="41396" y="31420"/>
                </a:cubicBezTo>
                <a:cubicBezTo>
                  <a:pt x="41863" y="31420"/>
                  <a:pt x="42334" y="31199"/>
                  <a:pt x="42629" y="30694"/>
                </a:cubicBezTo>
                <a:cubicBezTo>
                  <a:pt x="43268" y="29619"/>
                  <a:pt x="42388" y="28486"/>
                  <a:pt x="41369" y="28486"/>
                </a:cubicBezTo>
                <a:cubicBezTo>
                  <a:pt x="41066" y="28486"/>
                  <a:pt x="40752" y="28585"/>
                  <a:pt x="40461" y="28816"/>
                </a:cubicBezTo>
                <a:lnTo>
                  <a:pt x="31139" y="23320"/>
                </a:lnTo>
                <a:cubicBezTo>
                  <a:pt x="31485" y="21745"/>
                  <a:pt x="31416" y="20102"/>
                  <a:pt x="30946" y="18569"/>
                </a:cubicBezTo>
                <a:lnTo>
                  <a:pt x="42132" y="16443"/>
                </a:lnTo>
                <a:cubicBezTo>
                  <a:pt x="42433" y="16924"/>
                  <a:pt x="42890" y="17133"/>
                  <a:pt x="43343" y="17133"/>
                </a:cubicBezTo>
                <a:cubicBezTo>
                  <a:pt x="44177" y="17133"/>
                  <a:pt x="44999" y="16422"/>
                  <a:pt x="44811" y="15393"/>
                </a:cubicBezTo>
                <a:cubicBezTo>
                  <a:pt x="44659" y="14601"/>
                  <a:pt x="44016" y="14204"/>
                  <a:pt x="43374" y="14204"/>
                </a:cubicBezTo>
                <a:cubicBezTo>
                  <a:pt x="42729" y="14204"/>
                  <a:pt x="42084" y="14604"/>
                  <a:pt x="41939" y="15407"/>
                </a:cubicBezTo>
                <a:lnTo>
                  <a:pt x="30573" y="17561"/>
                </a:lnTo>
                <a:cubicBezTo>
                  <a:pt x="30159" y="16594"/>
                  <a:pt x="29579" y="15711"/>
                  <a:pt x="28875" y="14937"/>
                </a:cubicBezTo>
                <a:lnTo>
                  <a:pt x="33749" y="9759"/>
                </a:lnTo>
                <a:cubicBezTo>
                  <a:pt x="33886" y="9813"/>
                  <a:pt x="34018" y="9838"/>
                  <a:pt x="34144" y="9838"/>
                </a:cubicBezTo>
                <a:cubicBezTo>
                  <a:pt x="34978" y="9838"/>
                  <a:pt x="35522" y="8761"/>
                  <a:pt x="34827" y="8102"/>
                </a:cubicBezTo>
                <a:cubicBezTo>
                  <a:pt x="34619" y="7905"/>
                  <a:pt x="34381" y="7820"/>
                  <a:pt x="34149" y="7820"/>
                </a:cubicBezTo>
                <a:cubicBezTo>
                  <a:pt x="33485" y="7820"/>
                  <a:pt x="32880" y="8514"/>
                  <a:pt x="33238" y="9262"/>
                </a:cubicBezTo>
                <a:lnTo>
                  <a:pt x="28377" y="14426"/>
                </a:lnTo>
                <a:cubicBezTo>
                  <a:pt x="26572" y="12703"/>
                  <a:pt x="24213" y="11795"/>
                  <a:pt x="21817" y="11795"/>
                </a:cubicBezTo>
                <a:cubicBezTo>
                  <a:pt x="20603" y="11795"/>
                  <a:pt x="19379" y="12028"/>
                  <a:pt x="18214" y="12507"/>
                </a:cubicBezTo>
                <a:lnTo>
                  <a:pt x="14361" y="2564"/>
                </a:lnTo>
                <a:cubicBezTo>
                  <a:pt x="15412" y="1610"/>
                  <a:pt x="14634" y="0"/>
                  <a:pt x="13407" y="0"/>
                </a:cubicBezTo>
                <a:close/>
              </a:path>
            </a:pathLst>
          </a:custGeom>
          <a:solidFill>
            <a:srgbClr val="72A9B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1" name="Google Shape;201;p20"/>
          <p:cNvSpPr/>
          <p:nvPr/>
        </p:nvSpPr>
        <p:spPr>
          <a:xfrm>
            <a:off x="1955800" y="395000"/>
            <a:ext cx="127200" cy="1272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2" name="Google Shape;202;p20"/>
          <p:cNvSpPr/>
          <p:nvPr/>
        </p:nvSpPr>
        <p:spPr>
          <a:xfrm>
            <a:off x="330200" y="496600"/>
            <a:ext cx="127200" cy="1272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3" name="Google Shape;203;p20"/>
          <p:cNvSpPr/>
          <p:nvPr/>
        </p:nvSpPr>
        <p:spPr>
          <a:xfrm>
            <a:off x="10839500" y="2020600"/>
            <a:ext cx="127200" cy="1272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4" name="Google Shape;204;p20"/>
          <p:cNvSpPr/>
          <p:nvPr/>
        </p:nvSpPr>
        <p:spPr>
          <a:xfrm>
            <a:off x="1835200" y="5973600"/>
            <a:ext cx="127200" cy="1272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5" name="Google Shape;205;p20"/>
          <p:cNvSpPr/>
          <p:nvPr/>
        </p:nvSpPr>
        <p:spPr>
          <a:xfrm>
            <a:off x="3175000" y="6397533"/>
            <a:ext cx="93600" cy="936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6" name="Google Shape;206;p20"/>
          <p:cNvSpPr/>
          <p:nvPr/>
        </p:nvSpPr>
        <p:spPr>
          <a:xfrm>
            <a:off x="10229900" y="3341400"/>
            <a:ext cx="127200" cy="1272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6001488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 and two columns 1"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21"/>
          <p:cNvSpPr txBox="1">
            <a:spLocks noGrp="1"/>
          </p:cNvSpPr>
          <p:nvPr>
            <p:ph type="body" idx="1"/>
          </p:nvPr>
        </p:nvSpPr>
        <p:spPr>
          <a:xfrm>
            <a:off x="943000" y="1539833"/>
            <a:ext cx="5204000" cy="445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31789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500"/>
              <a:buChar char="●"/>
              <a:defRPr sz="1867">
                <a:solidFill>
                  <a:schemeClr val="accent4"/>
                </a:solidFill>
              </a:defRPr>
            </a:lvl1pPr>
            <a:lvl2pPr marL="1219170" lvl="1" indent="-40639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"/>
              <a:buChar char="○"/>
              <a:defRPr sz="1600">
                <a:solidFill>
                  <a:schemeClr val="accent4"/>
                </a:solidFill>
              </a:defRPr>
            </a:lvl2pPr>
            <a:lvl3pPr marL="1828754" lvl="2" indent="-40639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"/>
              <a:buChar char="■"/>
              <a:defRPr sz="1600">
                <a:solidFill>
                  <a:schemeClr val="accent4"/>
                </a:solidFill>
              </a:defRPr>
            </a:lvl3pPr>
            <a:lvl4pPr marL="2438339" lvl="3" indent="-40639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"/>
              <a:buChar char="●"/>
              <a:defRPr sz="1600">
                <a:solidFill>
                  <a:schemeClr val="accent4"/>
                </a:solidFill>
              </a:defRPr>
            </a:lvl4pPr>
            <a:lvl5pPr marL="3047924" lvl="4" indent="-40639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"/>
              <a:buChar char="○"/>
              <a:defRPr sz="1600">
                <a:solidFill>
                  <a:schemeClr val="accent4"/>
                </a:solidFill>
              </a:defRPr>
            </a:lvl5pPr>
            <a:lvl6pPr marL="3657509" lvl="5" indent="-40639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"/>
              <a:buChar char="■"/>
              <a:defRPr sz="1600">
                <a:solidFill>
                  <a:schemeClr val="accent4"/>
                </a:solidFill>
              </a:defRPr>
            </a:lvl6pPr>
            <a:lvl7pPr marL="4267093" lvl="6" indent="-40639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"/>
              <a:buChar char="●"/>
              <a:defRPr sz="1600">
                <a:solidFill>
                  <a:schemeClr val="accent4"/>
                </a:solidFill>
              </a:defRPr>
            </a:lvl7pPr>
            <a:lvl8pPr marL="4876678" lvl="7" indent="-40639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"/>
              <a:buChar char="○"/>
              <a:defRPr sz="1600">
                <a:solidFill>
                  <a:schemeClr val="accent4"/>
                </a:solidFill>
              </a:defRPr>
            </a:lvl8pPr>
            <a:lvl9pPr marL="5486263" lvl="8" indent="-40639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"/>
              <a:buFont typeface="Lato"/>
              <a:buChar char="■"/>
              <a:defRPr sz="1600">
                <a:solidFill>
                  <a:schemeClr val="accent4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9" name="Google Shape;209;p21"/>
          <p:cNvSpPr txBox="1">
            <a:spLocks noGrp="1"/>
          </p:cNvSpPr>
          <p:nvPr>
            <p:ph type="body" idx="2"/>
          </p:nvPr>
        </p:nvSpPr>
        <p:spPr>
          <a:xfrm>
            <a:off x="6640867" y="2390733"/>
            <a:ext cx="4637200" cy="389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31789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500"/>
              <a:buChar char="●"/>
              <a:defRPr sz="1867">
                <a:solidFill>
                  <a:schemeClr val="accent4"/>
                </a:solidFill>
              </a:defRPr>
            </a:lvl1pPr>
            <a:lvl2pPr marL="1219170" lvl="1" indent="-40639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"/>
              <a:buChar char="○"/>
              <a:defRPr sz="1600">
                <a:solidFill>
                  <a:schemeClr val="accent4"/>
                </a:solidFill>
              </a:defRPr>
            </a:lvl2pPr>
            <a:lvl3pPr marL="1828754" lvl="2" indent="-40639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"/>
              <a:buChar char="■"/>
              <a:defRPr sz="1600">
                <a:solidFill>
                  <a:schemeClr val="accent4"/>
                </a:solidFill>
              </a:defRPr>
            </a:lvl3pPr>
            <a:lvl4pPr marL="2438339" lvl="3" indent="-40639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"/>
              <a:buChar char="●"/>
              <a:defRPr sz="1600">
                <a:solidFill>
                  <a:schemeClr val="accent4"/>
                </a:solidFill>
              </a:defRPr>
            </a:lvl4pPr>
            <a:lvl5pPr marL="3047924" lvl="4" indent="-40639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"/>
              <a:buChar char="○"/>
              <a:defRPr sz="1600">
                <a:solidFill>
                  <a:schemeClr val="accent4"/>
                </a:solidFill>
              </a:defRPr>
            </a:lvl5pPr>
            <a:lvl6pPr marL="3657509" lvl="5" indent="-40639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"/>
              <a:buChar char="■"/>
              <a:defRPr sz="1600">
                <a:solidFill>
                  <a:schemeClr val="accent4"/>
                </a:solidFill>
              </a:defRPr>
            </a:lvl6pPr>
            <a:lvl7pPr marL="4267093" lvl="6" indent="-40639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"/>
              <a:buChar char="●"/>
              <a:defRPr sz="1600">
                <a:solidFill>
                  <a:schemeClr val="accent4"/>
                </a:solidFill>
              </a:defRPr>
            </a:lvl7pPr>
            <a:lvl8pPr marL="4876678" lvl="7" indent="-40639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"/>
              <a:buChar char="○"/>
              <a:defRPr sz="1600">
                <a:solidFill>
                  <a:schemeClr val="accent4"/>
                </a:solidFill>
              </a:defRPr>
            </a:lvl8pPr>
            <a:lvl9pPr marL="5486263" lvl="8" indent="-40639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"/>
              <a:buFont typeface="Lato"/>
              <a:buChar char="■"/>
              <a:defRPr sz="1600">
                <a:solidFill>
                  <a:schemeClr val="accent4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0" name="Google Shape;210;p21"/>
          <p:cNvSpPr txBox="1">
            <a:spLocks noGrp="1"/>
          </p:cNvSpPr>
          <p:nvPr>
            <p:ph type="title"/>
          </p:nvPr>
        </p:nvSpPr>
        <p:spPr>
          <a:xfrm>
            <a:off x="950967" y="449071"/>
            <a:ext cx="10290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Alegreya Sans SC"/>
              <a:buNone/>
              <a:defRPr sz="4000">
                <a:latin typeface="Alegreya Sans SC"/>
                <a:ea typeface="Alegreya Sans SC"/>
                <a:cs typeface="Alegreya Sans SC"/>
                <a:sym typeface="Alegreya Sans SC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Alegreya Sans SC"/>
              <a:buNone/>
              <a:defRPr sz="4000">
                <a:latin typeface="Alegreya Sans SC"/>
                <a:ea typeface="Alegreya Sans SC"/>
                <a:cs typeface="Alegreya Sans SC"/>
                <a:sym typeface="Alegreya Sans SC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Alegreya Sans SC"/>
              <a:buNone/>
              <a:defRPr sz="4000">
                <a:latin typeface="Alegreya Sans SC"/>
                <a:ea typeface="Alegreya Sans SC"/>
                <a:cs typeface="Alegreya Sans SC"/>
                <a:sym typeface="Alegreya Sans SC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Alegreya Sans SC"/>
              <a:buNone/>
              <a:defRPr sz="4000">
                <a:latin typeface="Alegreya Sans SC"/>
                <a:ea typeface="Alegreya Sans SC"/>
                <a:cs typeface="Alegreya Sans SC"/>
                <a:sym typeface="Alegreya Sans SC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Alegreya Sans SC"/>
              <a:buNone/>
              <a:defRPr sz="4000">
                <a:latin typeface="Alegreya Sans SC"/>
                <a:ea typeface="Alegreya Sans SC"/>
                <a:cs typeface="Alegreya Sans SC"/>
                <a:sym typeface="Alegreya Sans SC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Alegreya Sans SC"/>
              <a:buNone/>
              <a:defRPr sz="4000">
                <a:latin typeface="Alegreya Sans SC"/>
                <a:ea typeface="Alegreya Sans SC"/>
                <a:cs typeface="Alegreya Sans SC"/>
                <a:sym typeface="Alegreya Sans SC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Alegreya Sans SC"/>
              <a:buNone/>
              <a:defRPr sz="4000">
                <a:latin typeface="Alegreya Sans SC"/>
                <a:ea typeface="Alegreya Sans SC"/>
                <a:cs typeface="Alegreya Sans SC"/>
                <a:sym typeface="Alegreya Sans SC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Alegreya Sans SC"/>
              <a:buNone/>
              <a:defRPr sz="4000">
                <a:latin typeface="Alegreya Sans SC"/>
                <a:ea typeface="Alegreya Sans SC"/>
                <a:cs typeface="Alegreya Sans SC"/>
                <a:sym typeface="Alegreya Sans SC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11" name="Google Shape;211;p21"/>
          <p:cNvSpPr/>
          <p:nvPr/>
        </p:nvSpPr>
        <p:spPr>
          <a:xfrm rot="-9677871">
            <a:off x="9085926" y="1445166"/>
            <a:ext cx="782181" cy="666521"/>
          </a:xfrm>
          <a:custGeom>
            <a:avLst/>
            <a:gdLst/>
            <a:ahLst/>
            <a:cxnLst/>
            <a:rect l="l" t="t" r="r" b="b"/>
            <a:pathLst>
              <a:path w="24718" h="21063" extrusionOk="0">
                <a:moveTo>
                  <a:pt x="7366" y="1"/>
                </a:moveTo>
                <a:cubicBezTo>
                  <a:pt x="7271" y="1"/>
                  <a:pt x="7171" y="19"/>
                  <a:pt x="7068" y="58"/>
                </a:cubicBezTo>
                <a:cubicBezTo>
                  <a:pt x="6239" y="390"/>
                  <a:pt x="6460" y="1619"/>
                  <a:pt x="7358" y="1619"/>
                </a:cubicBezTo>
                <a:lnTo>
                  <a:pt x="9484" y="7129"/>
                </a:lnTo>
                <a:cubicBezTo>
                  <a:pt x="9319" y="7212"/>
                  <a:pt x="9167" y="7308"/>
                  <a:pt x="9015" y="7419"/>
                </a:cubicBezTo>
                <a:lnTo>
                  <a:pt x="6129" y="4146"/>
                </a:lnTo>
                <a:cubicBezTo>
                  <a:pt x="6337" y="3729"/>
                  <a:pt x="6003" y="3328"/>
                  <a:pt x="5631" y="3328"/>
                </a:cubicBezTo>
                <a:cubicBezTo>
                  <a:pt x="5510" y="3328"/>
                  <a:pt x="5384" y="3371"/>
                  <a:pt x="5272" y="3469"/>
                </a:cubicBezTo>
                <a:cubicBezTo>
                  <a:pt x="4874" y="3820"/>
                  <a:pt x="5162" y="4435"/>
                  <a:pt x="5620" y="4435"/>
                </a:cubicBezTo>
                <a:cubicBezTo>
                  <a:pt x="5685" y="4435"/>
                  <a:pt x="5754" y="4422"/>
                  <a:pt x="5825" y="4394"/>
                </a:cubicBezTo>
                <a:lnTo>
                  <a:pt x="8697" y="7654"/>
                </a:lnTo>
                <a:cubicBezTo>
                  <a:pt x="7523" y="8606"/>
                  <a:pt x="6819" y="10015"/>
                  <a:pt x="6764" y="11534"/>
                </a:cubicBezTo>
                <a:lnTo>
                  <a:pt x="2566" y="11534"/>
                </a:lnTo>
                <a:cubicBezTo>
                  <a:pt x="2472" y="11287"/>
                  <a:pt x="2265" y="11175"/>
                  <a:pt x="2058" y="11175"/>
                </a:cubicBezTo>
                <a:cubicBezTo>
                  <a:pt x="1780" y="11175"/>
                  <a:pt x="1502" y="11378"/>
                  <a:pt x="1502" y="11727"/>
                </a:cubicBezTo>
                <a:cubicBezTo>
                  <a:pt x="1502" y="12075"/>
                  <a:pt x="1778" y="12274"/>
                  <a:pt x="2056" y="12274"/>
                </a:cubicBezTo>
                <a:cubicBezTo>
                  <a:pt x="2263" y="12274"/>
                  <a:pt x="2471" y="12163"/>
                  <a:pt x="2566" y="11921"/>
                </a:cubicBezTo>
                <a:lnTo>
                  <a:pt x="6764" y="11921"/>
                </a:lnTo>
                <a:cubicBezTo>
                  <a:pt x="6778" y="12321"/>
                  <a:pt x="6833" y="12708"/>
                  <a:pt x="6943" y="13095"/>
                </a:cubicBezTo>
                <a:lnTo>
                  <a:pt x="1544" y="15870"/>
                </a:lnTo>
                <a:cubicBezTo>
                  <a:pt x="1378" y="15722"/>
                  <a:pt x="1192" y="15658"/>
                  <a:pt x="1014" y="15658"/>
                </a:cubicBezTo>
                <a:cubicBezTo>
                  <a:pt x="477" y="15658"/>
                  <a:pt x="1" y="16233"/>
                  <a:pt x="301" y="16823"/>
                </a:cubicBezTo>
                <a:lnTo>
                  <a:pt x="301" y="16837"/>
                </a:lnTo>
                <a:cubicBezTo>
                  <a:pt x="455" y="17145"/>
                  <a:pt x="730" y="17282"/>
                  <a:pt x="1004" y="17282"/>
                </a:cubicBezTo>
                <a:cubicBezTo>
                  <a:pt x="1443" y="17282"/>
                  <a:pt x="1879" y="16933"/>
                  <a:pt x="1820" y="16381"/>
                </a:cubicBezTo>
                <a:lnTo>
                  <a:pt x="7123" y="13661"/>
                </a:lnTo>
                <a:cubicBezTo>
                  <a:pt x="7910" y="15663"/>
                  <a:pt x="9843" y="16975"/>
                  <a:pt x="11984" y="16975"/>
                </a:cubicBezTo>
                <a:lnTo>
                  <a:pt x="11984" y="19999"/>
                </a:lnTo>
                <a:cubicBezTo>
                  <a:pt x="11418" y="20220"/>
                  <a:pt x="11570" y="21063"/>
                  <a:pt x="12177" y="21063"/>
                </a:cubicBezTo>
                <a:cubicBezTo>
                  <a:pt x="12785" y="21063"/>
                  <a:pt x="12951" y="20220"/>
                  <a:pt x="12384" y="19999"/>
                </a:cubicBezTo>
                <a:lnTo>
                  <a:pt x="12384" y="16947"/>
                </a:lnTo>
                <a:cubicBezTo>
                  <a:pt x="14470" y="16782"/>
                  <a:pt x="16279" y="15387"/>
                  <a:pt x="16942" y="13398"/>
                </a:cubicBezTo>
                <a:lnTo>
                  <a:pt x="21927" y="16326"/>
                </a:lnTo>
                <a:cubicBezTo>
                  <a:pt x="21839" y="16889"/>
                  <a:pt x="22284" y="17267"/>
                  <a:pt x="22736" y="17267"/>
                </a:cubicBezTo>
                <a:cubicBezTo>
                  <a:pt x="22993" y="17267"/>
                  <a:pt x="23253" y="17145"/>
                  <a:pt x="23418" y="16865"/>
                </a:cubicBezTo>
                <a:cubicBezTo>
                  <a:pt x="23760" y="16277"/>
                  <a:pt x="23276" y="15649"/>
                  <a:pt x="22720" y="15649"/>
                </a:cubicBezTo>
                <a:cubicBezTo>
                  <a:pt x="22557" y="15649"/>
                  <a:pt x="22387" y="15703"/>
                  <a:pt x="22231" y="15829"/>
                </a:cubicBezTo>
                <a:lnTo>
                  <a:pt x="17107" y="12818"/>
                </a:lnTo>
                <a:cubicBezTo>
                  <a:pt x="17287" y="11948"/>
                  <a:pt x="17259" y="11051"/>
                  <a:pt x="16997" y="10208"/>
                </a:cubicBezTo>
                <a:lnTo>
                  <a:pt x="23142" y="9034"/>
                </a:lnTo>
                <a:cubicBezTo>
                  <a:pt x="23308" y="9303"/>
                  <a:pt x="23561" y="9420"/>
                  <a:pt x="23811" y="9420"/>
                </a:cubicBezTo>
                <a:cubicBezTo>
                  <a:pt x="24268" y="9420"/>
                  <a:pt x="24718" y="9031"/>
                  <a:pt x="24620" y="8468"/>
                </a:cubicBezTo>
                <a:cubicBezTo>
                  <a:pt x="24537" y="8026"/>
                  <a:pt x="24181" y="7805"/>
                  <a:pt x="23826" y="7805"/>
                </a:cubicBezTo>
                <a:cubicBezTo>
                  <a:pt x="23470" y="7805"/>
                  <a:pt x="23114" y="8026"/>
                  <a:pt x="23032" y="8468"/>
                </a:cubicBezTo>
                <a:lnTo>
                  <a:pt x="16790" y="9656"/>
                </a:lnTo>
                <a:cubicBezTo>
                  <a:pt x="16555" y="9131"/>
                  <a:pt x="16237" y="8648"/>
                  <a:pt x="15851" y="8220"/>
                </a:cubicBezTo>
                <a:lnTo>
                  <a:pt x="18543" y="5375"/>
                </a:lnTo>
                <a:cubicBezTo>
                  <a:pt x="18615" y="5403"/>
                  <a:pt x="18684" y="5416"/>
                  <a:pt x="18751" y="5416"/>
                </a:cubicBezTo>
                <a:cubicBezTo>
                  <a:pt x="19202" y="5416"/>
                  <a:pt x="19509" y="4825"/>
                  <a:pt x="19123" y="4464"/>
                </a:cubicBezTo>
                <a:cubicBezTo>
                  <a:pt x="19009" y="4356"/>
                  <a:pt x="18878" y="4310"/>
                  <a:pt x="18751" y="4310"/>
                </a:cubicBezTo>
                <a:cubicBezTo>
                  <a:pt x="18388" y="4310"/>
                  <a:pt x="18059" y="4689"/>
                  <a:pt x="18253" y="5099"/>
                </a:cubicBezTo>
                <a:lnTo>
                  <a:pt x="15574" y="7930"/>
                </a:lnTo>
                <a:cubicBezTo>
                  <a:pt x="14582" y="6993"/>
                  <a:pt x="13284" y="6496"/>
                  <a:pt x="11965" y="6496"/>
                </a:cubicBezTo>
                <a:cubicBezTo>
                  <a:pt x="11302" y="6496"/>
                  <a:pt x="10633" y="6621"/>
                  <a:pt x="9995" y="6880"/>
                </a:cubicBezTo>
                <a:lnTo>
                  <a:pt x="7896" y="1412"/>
                </a:lnTo>
                <a:cubicBezTo>
                  <a:pt x="8465" y="892"/>
                  <a:pt x="8037" y="1"/>
                  <a:pt x="7366" y="1"/>
                </a:cubicBezTo>
                <a:close/>
              </a:path>
            </a:pathLst>
          </a:custGeom>
          <a:solidFill>
            <a:srgbClr val="72A9B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2" name="Google Shape;212;p21"/>
          <p:cNvSpPr/>
          <p:nvPr/>
        </p:nvSpPr>
        <p:spPr>
          <a:xfrm rot="5400000">
            <a:off x="2214169" y="5591443"/>
            <a:ext cx="1041439" cy="1491757"/>
          </a:xfrm>
          <a:custGeom>
            <a:avLst/>
            <a:gdLst/>
            <a:ahLst/>
            <a:cxnLst/>
            <a:rect l="l" t="t" r="r" b="b"/>
            <a:pathLst>
              <a:path w="24889" h="35651" extrusionOk="0">
                <a:moveTo>
                  <a:pt x="21186" y="1"/>
                </a:moveTo>
                <a:cubicBezTo>
                  <a:pt x="21111" y="1"/>
                  <a:pt x="21033" y="8"/>
                  <a:pt x="20953" y="24"/>
                </a:cubicBezTo>
                <a:cubicBezTo>
                  <a:pt x="19752" y="273"/>
                  <a:pt x="19766" y="1985"/>
                  <a:pt x="20967" y="2206"/>
                </a:cubicBezTo>
                <a:lnTo>
                  <a:pt x="22155" y="8213"/>
                </a:lnTo>
                <a:cubicBezTo>
                  <a:pt x="18081" y="9345"/>
                  <a:pt x="15084" y="12798"/>
                  <a:pt x="14532" y="16996"/>
                </a:cubicBezTo>
                <a:lnTo>
                  <a:pt x="3553" y="13143"/>
                </a:lnTo>
                <a:cubicBezTo>
                  <a:pt x="3530" y="12133"/>
                  <a:pt x="2728" y="11569"/>
                  <a:pt x="1925" y="11569"/>
                </a:cubicBezTo>
                <a:cubicBezTo>
                  <a:pt x="1302" y="11569"/>
                  <a:pt x="678" y="11909"/>
                  <a:pt x="418" y="12646"/>
                </a:cubicBezTo>
                <a:cubicBezTo>
                  <a:pt x="0" y="13832"/>
                  <a:pt x="958" y="14806"/>
                  <a:pt x="1972" y="14806"/>
                </a:cubicBezTo>
                <a:cubicBezTo>
                  <a:pt x="2397" y="14806"/>
                  <a:pt x="2833" y="14634"/>
                  <a:pt x="3180" y="14234"/>
                </a:cubicBezTo>
                <a:lnTo>
                  <a:pt x="14449" y="18197"/>
                </a:lnTo>
                <a:cubicBezTo>
                  <a:pt x="14421" y="19979"/>
                  <a:pt x="14849" y="21747"/>
                  <a:pt x="15678" y="23307"/>
                </a:cubicBezTo>
                <a:lnTo>
                  <a:pt x="4009" y="28002"/>
                </a:lnTo>
                <a:cubicBezTo>
                  <a:pt x="3663" y="27633"/>
                  <a:pt x="3248" y="27475"/>
                  <a:pt x="2844" y="27475"/>
                </a:cubicBezTo>
                <a:cubicBezTo>
                  <a:pt x="1811" y="27475"/>
                  <a:pt x="853" y="28510"/>
                  <a:pt x="1330" y="29701"/>
                </a:cubicBezTo>
                <a:cubicBezTo>
                  <a:pt x="1609" y="30404"/>
                  <a:pt x="2208" y="30723"/>
                  <a:pt x="2807" y="30723"/>
                </a:cubicBezTo>
                <a:cubicBezTo>
                  <a:pt x="3631" y="30723"/>
                  <a:pt x="4453" y="30119"/>
                  <a:pt x="4437" y="29079"/>
                </a:cubicBezTo>
                <a:lnTo>
                  <a:pt x="16286" y="24315"/>
                </a:lnTo>
                <a:cubicBezTo>
                  <a:pt x="16948" y="25268"/>
                  <a:pt x="17763" y="26097"/>
                  <a:pt x="18688" y="26787"/>
                </a:cubicBezTo>
                <a:lnTo>
                  <a:pt x="14518" y="33457"/>
                </a:lnTo>
                <a:cubicBezTo>
                  <a:pt x="14437" y="33441"/>
                  <a:pt x="14359" y="33434"/>
                  <a:pt x="14283" y="33434"/>
                </a:cubicBezTo>
                <a:cubicBezTo>
                  <a:pt x="13239" y="33434"/>
                  <a:pt x="12751" y="34868"/>
                  <a:pt x="13717" y="35473"/>
                </a:cubicBezTo>
                <a:cubicBezTo>
                  <a:pt x="13914" y="35596"/>
                  <a:pt x="14115" y="35651"/>
                  <a:pt x="14306" y="35651"/>
                </a:cubicBezTo>
                <a:cubicBezTo>
                  <a:pt x="15125" y="35651"/>
                  <a:pt x="15774" y="34666"/>
                  <a:pt x="15181" y="33871"/>
                </a:cubicBezTo>
                <a:lnTo>
                  <a:pt x="19338" y="27243"/>
                </a:lnTo>
                <a:cubicBezTo>
                  <a:pt x="20995" y="28292"/>
                  <a:pt x="22928" y="28858"/>
                  <a:pt x="24889" y="28872"/>
                </a:cubicBezTo>
                <a:lnTo>
                  <a:pt x="24889" y="7854"/>
                </a:lnTo>
                <a:cubicBezTo>
                  <a:pt x="24823" y="7853"/>
                  <a:pt x="24757" y="7852"/>
                  <a:pt x="24691" y="7852"/>
                </a:cubicBezTo>
                <a:cubicBezTo>
                  <a:pt x="24096" y="7852"/>
                  <a:pt x="23512" y="7908"/>
                  <a:pt x="22928" y="8020"/>
                </a:cubicBezTo>
                <a:lnTo>
                  <a:pt x="21754" y="2040"/>
                </a:lnTo>
                <a:cubicBezTo>
                  <a:pt x="22720" y="1435"/>
                  <a:pt x="22221" y="1"/>
                  <a:pt x="21186" y="1"/>
                </a:cubicBezTo>
                <a:close/>
              </a:path>
            </a:pathLst>
          </a:custGeom>
          <a:solidFill>
            <a:srgbClr val="72A9B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3" name="Google Shape;213;p21"/>
          <p:cNvSpPr/>
          <p:nvPr/>
        </p:nvSpPr>
        <p:spPr>
          <a:xfrm rot="-5400000">
            <a:off x="452482" y="-215545"/>
            <a:ext cx="996971" cy="1428060"/>
          </a:xfrm>
          <a:custGeom>
            <a:avLst/>
            <a:gdLst/>
            <a:ahLst/>
            <a:cxnLst/>
            <a:rect l="l" t="t" r="r" b="b"/>
            <a:pathLst>
              <a:path w="24889" h="35651" extrusionOk="0">
                <a:moveTo>
                  <a:pt x="21186" y="1"/>
                </a:moveTo>
                <a:cubicBezTo>
                  <a:pt x="21111" y="1"/>
                  <a:pt x="21033" y="8"/>
                  <a:pt x="20953" y="24"/>
                </a:cubicBezTo>
                <a:cubicBezTo>
                  <a:pt x="19752" y="273"/>
                  <a:pt x="19766" y="1985"/>
                  <a:pt x="20967" y="2206"/>
                </a:cubicBezTo>
                <a:lnTo>
                  <a:pt x="22155" y="8213"/>
                </a:lnTo>
                <a:cubicBezTo>
                  <a:pt x="18081" y="9345"/>
                  <a:pt x="15084" y="12798"/>
                  <a:pt x="14532" y="16996"/>
                </a:cubicBezTo>
                <a:lnTo>
                  <a:pt x="3553" y="13143"/>
                </a:lnTo>
                <a:cubicBezTo>
                  <a:pt x="3530" y="12133"/>
                  <a:pt x="2728" y="11569"/>
                  <a:pt x="1925" y="11569"/>
                </a:cubicBezTo>
                <a:cubicBezTo>
                  <a:pt x="1302" y="11569"/>
                  <a:pt x="678" y="11909"/>
                  <a:pt x="418" y="12646"/>
                </a:cubicBezTo>
                <a:cubicBezTo>
                  <a:pt x="0" y="13832"/>
                  <a:pt x="958" y="14806"/>
                  <a:pt x="1972" y="14806"/>
                </a:cubicBezTo>
                <a:cubicBezTo>
                  <a:pt x="2397" y="14806"/>
                  <a:pt x="2833" y="14634"/>
                  <a:pt x="3180" y="14234"/>
                </a:cubicBezTo>
                <a:lnTo>
                  <a:pt x="14449" y="18197"/>
                </a:lnTo>
                <a:cubicBezTo>
                  <a:pt x="14421" y="19979"/>
                  <a:pt x="14849" y="21747"/>
                  <a:pt x="15678" y="23307"/>
                </a:cubicBezTo>
                <a:lnTo>
                  <a:pt x="4009" y="28002"/>
                </a:lnTo>
                <a:cubicBezTo>
                  <a:pt x="3663" y="27633"/>
                  <a:pt x="3248" y="27475"/>
                  <a:pt x="2844" y="27475"/>
                </a:cubicBezTo>
                <a:cubicBezTo>
                  <a:pt x="1811" y="27475"/>
                  <a:pt x="853" y="28510"/>
                  <a:pt x="1330" y="29701"/>
                </a:cubicBezTo>
                <a:cubicBezTo>
                  <a:pt x="1609" y="30404"/>
                  <a:pt x="2208" y="30723"/>
                  <a:pt x="2807" y="30723"/>
                </a:cubicBezTo>
                <a:cubicBezTo>
                  <a:pt x="3631" y="30723"/>
                  <a:pt x="4453" y="30119"/>
                  <a:pt x="4437" y="29079"/>
                </a:cubicBezTo>
                <a:lnTo>
                  <a:pt x="16286" y="24315"/>
                </a:lnTo>
                <a:cubicBezTo>
                  <a:pt x="16948" y="25268"/>
                  <a:pt x="17763" y="26097"/>
                  <a:pt x="18688" y="26787"/>
                </a:cubicBezTo>
                <a:lnTo>
                  <a:pt x="14518" y="33457"/>
                </a:lnTo>
                <a:cubicBezTo>
                  <a:pt x="14437" y="33441"/>
                  <a:pt x="14359" y="33434"/>
                  <a:pt x="14283" y="33434"/>
                </a:cubicBezTo>
                <a:cubicBezTo>
                  <a:pt x="13239" y="33434"/>
                  <a:pt x="12751" y="34868"/>
                  <a:pt x="13717" y="35473"/>
                </a:cubicBezTo>
                <a:cubicBezTo>
                  <a:pt x="13914" y="35596"/>
                  <a:pt x="14115" y="35651"/>
                  <a:pt x="14306" y="35651"/>
                </a:cubicBezTo>
                <a:cubicBezTo>
                  <a:pt x="15125" y="35651"/>
                  <a:pt x="15774" y="34666"/>
                  <a:pt x="15181" y="33871"/>
                </a:cubicBezTo>
                <a:lnTo>
                  <a:pt x="19338" y="27243"/>
                </a:lnTo>
                <a:cubicBezTo>
                  <a:pt x="20995" y="28292"/>
                  <a:pt x="22928" y="28858"/>
                  <a:pt x="24889" y="28872"/>
                </a:cubicBezTo>
                <a:lnTo>
                  <a:pt x="24889" y="7854"/>
                </a:lnTo>
                <a:cubicBezTo>
                  <a:pt x="24823" y="7853"/>
                  <a:pt x="24757" y="7852"/>
                  <a:pt x="24691" y="7852"/>
                </a:cubicBezTo>
                <a:cubicBezTo>
                  <a:pt x="24096" y="7852"/>
                  <a:pt x="23512" y="7908"/>
                  <a:pt x="22928" y="8020"/>
                </a:cubicBezTo>
                <a:lnTo>
                  <a:pt x="21754" y="2040"/>
                </a:lnTo>
                <a:cubicBezTo>
                  <a:pt x="22720" y="1435"/>
                  <a:pt x="22221" y="1"/>
                  <a:pt x="21186" y="1"/>
                </a:cubicBezTo>
                <a:close/>
              </a:path>
            </a:pathLst>
          </a:custGeom>
          <a:solidFill>
            <a:srgbClr val="72A9B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4" name="Google Shape;214;p21"/>
          <p:cNvSpPr/>
          <p:nvPr/>
        </p:nvSpPr>
        <p:spPr>
          <a:xfrm>
            <a:off x="10402537" y="383853"/>
            <a:ext cx="1423919" cy="1212067"/>
          </a:xfrm>
          <a:custGeom>
            <a:avLst/>
            <a:gdLst/>
            <a:ahLst/>
            <a:cxnLst/>
            <a:rect l="l" t="t" r="r" b="b"/>
            <a:pathLst>
              <a:path w="44999" h="38304" extrusionOk="0">
                <a:moveTo>
                  <a:pt x="13407" y="0"/>
                </a:moveTo>
                <a:cubicBezTo>
                  <a:pt x="13231" y="0"/>
                  <a:pt x="13046" y="33"/>
                  <a:pt x="12855" y="106"/>
                </a:cubicBezTo>
                <a:cubicBezTo>
                  <a:pt x="11350" y="700"/>
                  <a:pt x="11764" y="2937"/>
                  <a:pt x="13394" y="2937"/>
                </a:cubicBezTo>
                <a:lnTo>
                  <a:pt x="17261" y="12963"/>
                </a:lnTo>
                <a:cubicBezTo>
                  <a:pt x="16971" y="13128"/>
                  <a:pt x="16681" y="13308"/>
                  <a:pt x="16404" y="13501"/>
                </a:cubicBezTo>
                <a:lnTo>
                  <a:pt x="11143" y="7522"/>
                </a:lnTo>
                <a:cubicBezTo>
                  <a:pt x="11526" y="6776"/>
                  <a:pt x="10931" y="6053"/>
                  <a:pt x="10259" y="6053"/>
                </a:cubicBezTo>
                <a:cubicBezTo>
                  <a:pt x="10036" y="6053"/>
                  <a:pt x="9803" y="6134"/>
                  <a:pt x="9596" y="6320"/>
                </a:cubicBezTo>
                <a:cubicBezTo>
                  <a:pt x="8869" y="6963"/>
                  <a:pt x="9397" y="8074"/>
                  <a:pt x="10238" y="8074"/>
                </a:cubicBezTo>
                <a:cubicBezTo>
                  <a:pt x="10355" y="8074"/>
                  <a:pt x="10478" y="8052"/>
                  <a:pt x="10604" y="8005"/>
                </a:cubicBezTo>
                <a:lnTo>
                  <a:pt x="15824" y="13929"/>
                </a:lnTo>
                <a:cubicBezTo>
                  <a:pt x="13684" y="15655"/>
                  <a:pt x="12413" y="18224"/>
                  <a:pt x="12317" y="20972"/>
                </a:cubicBezTo>
                <a:lnTo>
                  <a:pt x="4680" y="20972"/>
                </a:lnTo>
                <a:cubicBezTo>
                  <a:pt x="4509" y="20529"/>
                  <a:pt x="4131" y="20326"/>
                  <a:pt x="3754" y="20326"/>
                </a:cubicBezTo>
                <a:cubicBezTo>
                  <a:pt x="3249" y="20326"/>
                  <a:pt x="2747" y="20691"/>
                  <a:pt x="2747" y="21331"/>
                </a:cubicBezTo>
                <a:cubicBezTo>
                  <a:pt x="2747" y="21966"/>
                  <a:pt x="3253" y="22332"/>
                  <a:pt x="3759" y="22332"/>
                </a:cubicBezTo>
                <a:cubicBezTo>
                  <a:pt x="4134" y="22332"/>
                  <a:pt x="4510" y="22131"/>
                  <a:pt x="4680" y="21690"/>
                </a:cubicBezTo>
                <a:lnTo>
                  <a:pt x="12317" y="21690"/>
                </a:lnTo>
                <a:cubicBezTo>
                  <a:pt x="12331" y="22408"/>
                  <a:pt x="12441" y="23126"/>
                  <a:pt x="12634" y="23817"/>
                </a:cubicBezTo>
                <a:lnTo>
                  <a:pt x="2816" y="28871"/>
                </a:lnTo>
                <a:cubicBezTo>
                  <a:pt x="2518" y="28604"/>
                  <a:pt x="2183" y="28489"/>
                  <a:pt x="1859" y="28489"/>
                </a:cubicBezTo>
                <a:cubicBezTo>
                  <a:pt x="879" y="28489"/>
                  <a:pt x="1" y="29545"/>
                  <a:pt x="551" y="30625"/>
                </a:cubicBezTo>
                <a:cubicBezTo>
                  <a:pt x="837" y="31176"/>
                  <a:pt x="1335" y="31420"/>
                  <a:pt x="1830" y="31420"/>
                </a:cubicBezTo>
                <a:cubicBezTo>
                  <a:pt x="2624" y="31420"/>
                  <a:pt x="3410" y="30792"/>
                  <a:pt x="3299" y="29796"/>
                </a:cubicBezTo>
                <a:lnTo>
                  <a:pt x="12966" y="24839"/>
                </a:lnTo>
                <a:cubicBezTo>
                  <a:pt x="14402" y="28471"/>
                  <a:pt x="17924" y="30860"/>
                  <a:pt x="21832" y="30860"/>
                </a:cubicBezTo>
                <a:lnTo>
                  <a:pt x="21832" y="36370"/>
                </a:lnTo>
                <a:cubicBezTo>
                  <a:pt x="20796" y="36770"/>
                  <a:pt x="21086" y="38303"/>
                  <a:pt x="22191" y="38303"/>
                </a:cubicBezTo>
                <a:cubicBezTo>
                  <a:pt x="23296" y="38303"/>
                  <a:pt x="23586" y="36770"/>
                  <a:pt x="22550" y="36370"/>
                </a:cubicBezTo>
                <a:lnTo>
                  <a:pt x="22550" y="30818"/>
                </a:lnTo>
                <a:cubicBezTo>
                  <a:pt x="26361" y="30528"/>
                  <a:pt x="29634" y="27987"/>
                  <a:pt x="30863" y="24369"/>
                </a:cubicBezTo>
                <a:lnTo>
                  <a:pt x="39936" y="29714"/>
                </a:lnTo>
                <a:cubicBezTo>
                  <a:pt x="39760" y="30735"/>
                  <a:pt x="40573" y="31420"/>
                  <a:pt x="41396" y="31420"/>
                </a:cubicBezTo>
                <a:cubicBezTo>
                  <a:pt x="41863" y="31420"/>
                  <a:pt x="42334" y="31199"/>
                  <a:pt x="42629" y="30694"/>
                </a:cubicBezTo>
                <a:cubicBezTo>
                  <a:pt x="43268" y="29619"/>
                  <a:pt x="42388" y="28486"/>
                  <a:pt x="41369" y="28486"/>
                </a:cubicBezTo>
                <a:cubicBezTo>
                  <a:pt x="41066" y="28486"/>
                  <a:pt x="40752" y="28585"/>
                  <a:pt x="40461" y="28816"/>
                </a:cubicBezTo>
                <a:lnTo>
                  <a:pt x="31139" y="23320"/>
                </a:lnTo>
                <a:cubicBezTo>
                  <a:pt x="31485" y="21745"/>
                  <a:pt x="31416" y="20102"/>
                  <a:pt x="30946" y="18569"/>
                </a:cubicBezTo>
                <a:lnTo>
                  <a:pt x="42132" y="16443"/>
                </a:lnTo>
                <a:cubicBezTo>
                  <a:pt x="42433" y="16924"/>
                  <a:pt x="42890" y="17133"/>
                  <a:pt x="43343" y="17133"/>
                </a:cubicBezTo>
                <a:cubicBezTo>
                  <a:pt x="44177" y="17133"/>
                  <a:pt x="44999" y="16422"/>
                  <a:pt x="44811" y="15393"/>
                </a:cubicBezTo>
                <a:cubicBezTo>
                  <a:pt x="44659" y="14601"/>
                  <a:pt x="44016" y="14204"/>
                  <a:pt x="43374" y="14204"/>
                </a:cubicBezTo>
                <a:cubicBezTo>
                  <a:pt x="42729" y="14204"/>
                  <a:pt x="42084" y="14604"/>
                  <a:pt x="41939" y="15407"/>
                </a:cubicBezTo>
                <a:lnTo>
                  <a:pt x="30573" y="17561"/>
                </a:lnTo>
                <a:cubicBezTo>
                  <a:pt x="30159" y="16594"/>
                  <a:pt x="29579" y="15711"/>
                  <a:pt x="28875" y="14937"/>
                </a:cubicBezTo>
                <a:lnTo>
                  <a:pt x="33749" y="9759"/>
                </a:lnTo>
                <a:cubicBezTo>
                  <a:pt x="33886" y="9813"/>
                  <a:pt x="34018" y="9838"/>
                  <a:pt x="34144" y="9838"/>
                </a:cubicBezTo>
                <a:cubicBezTo>
                  <a:pt x="34978" y="9838"/>
                  <a:pt x="35522" y="8761"/>
                  <a:pt x="34827" y="8102"/>
                </a:cubicBezTo>
                <a:cubicBezTo>
                  <a:pt x="34619" y="7905"/>
                  <a:pt x="34381" y="7820"/>
                  <a:pt x="34149" y="7820"/>
                </a:cubicBezTo>
                <a:cubicBezTo>
                  <a:pt x="33485" y="7820"/>
                  <a:pt x="32880" y="8514"/>
                  <a:pt x="33238" y="9262"/>
                </a:cubicBezTo>
                <a:lnTo>
                  <a:pt x="28377" y="14426"/>
                </a:lnTo>
                <a:cubicBezTo>
                  <a:pt x="26572" y="12703"/>
                  <a:pt x="24213" y="11795"/>
                  <a:pt x="21817" y="11795"/>
                </a:cubicBezTo>
                <a:cubicBezTo>
                  <a:pt x="20603" y="11795"/>
                  <a:pt x="19379" y="12028"/>
                  <a:pt x="18214" y="12507"/>
                </a:cubicBezTo>
                <a:lnTo>
                  <a:pt x="14361" y="2564"/>
                </a:lnTo>
                <a:cubicBezTo>
                  <a:pt x="15412" y="1610"/>
                  <a:pt x="14634" y="0"/>
                  <a:pt x="13407" y="0"/>
                </a:cubicBezTo>
                <a:close/>
              </a:path>
            </a:pathLst>
          </a:custGeom>
          <a:solidFill>
            <a:srgbClr val="72A9B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5" name="Google Shape;215;p21"/>
          <p:cNvSpPr/>
          <p:nvPr/>
        </p:nvSpPr>
        <p:spPr>
          <a:xfrm>
            <a:off x="1955800" y="395000"/>
            <a:ext cx="127200" cy="1272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6" name="Google Shape;216;p21"/>
          <p:cNvSpPr/>
          <p:nvPr/>
        </p:nvSpPr>
        <p:spPr>
          <a:xfrm>
            <a:off x="330200" y="496600"/>
            <a:ext cx="127200" cy="1272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7" name="Google Shape;217;p21"/>
          <p:cNvSpPr/>
          <p:nvPr/>
        </p:nvSpPr>
        <p:spPr>
          <a:xfrm>
            <a:off x="11144300" y="293400"/>
            <a:ext cx="127200" cy="1272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8" name="Google Shape;218;p21"/>
          <p:cNvSpPr/>
          <p:nvPr/>
        </p:nvSpPr>
        <p:spPr>
          <a:xfrm rot="-9679985">
            <a:off x="8912600" y="1420860"/>
            <a:ext cx="93731" cy="93731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9" name="Google Shape;219;p21"/>
          <p:cNvSpPr/>
          <p:nvPr/>
        </p:nvSpPr>
        <p:spPr>
          <a:xfrm>
            <a:off x="3175000" y="6397533"/>
            <a:ext cx="93600" cy="936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7054058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3"/>
          <p:cNvSpPr txBox="1">
            <a:spLocks noGrp="1"/>
          </p:cNvSpPr>
          <p:nvPr>
            <p:ph type="title"/>
          </p:nvPr>
        </p:nvSpPr>
        <p:spPr>
          <a:xfrm>
            <a:off x="2869167" y="3350215"/>
            <a:ext cx="64536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6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subTitle" idx="1"/>
          </p:nvPr>
        </p:nvSpPr>
        <p:spPr>
          <a:xfrm>
            <a:off x="4032167" y="4472600"/>
            <a:ext cx="4127600" cy="81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title" idx="2" hasCustomPrompt="1"/>
          </p:nvPr>
        </p:nvSpPr>
        <p:spPr>
          <a:xfrm>
            <a:off x="3964967" y="1259815"/>
            <a:ext cx="4262000" cy="178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0666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rPr dirty="0"/>
              <a:t>xx%</a:t>
            </a:r>
          </a:p>
        </p:txBody>
      </p:sp>
      <p:sp>
        <p:nvSpPr>
          <p:cNvPr id="26" name="Google Shape;26;p3"/>
          <p:cNvSpPr/>
          <p:nvPr/>
        </p:nvSpPr>
        <p:spPr>
          <a:xfrm>
            <a:off x="658878" y="4078316"/>
            <a:ext cx="1423919" cy="1212067"/>
          </a:xfrm>
          <a:custGeom>
            <a:avLst/>
            <a:gdLst/>
            <a:ahLst/>
            <a:cxnLst/>
            <a:rect l="l" t="t" r="r" b="b"/>
            <a:pathLst>
              <a:path w="44999" h="38304" extrusionOk="0">
                <a:moveTo>
                  <a:pt x="13407" y="0"/>
                </a:moveTo>
                <a:cubicBezTo>
                  <a:pt x="13231" y="0"/>
                  <a:pt x="13046" y="33"/>
                  <a:pt x="12855" y="106"/>
                </a:cubicBezTo>
                <a:cubicBezTo>
                  <a:pt x="11350" y="700"/>
                  <a:pt x="11764" y="2937"/>
                  <a:pt x="13394" y="2937"/>
                </a:cubicBezTo>
                <a:lnTo>
                  <a:pt x="17261" y="12963"/>
                </a:lnTo>
                <a:cubicBezTo>
                  <a:pt x="16971" y="13128"/>
                  <a:pt x="16681" y="13308"/>
                  <a:pt x="16404" y="13501"/>
                </a:cubicBezTo>
                <a:lnTo>
                  <a:pt x="11143" y="7522"/>
                </a:lnTo>
                <a:cubicBezTo>
                  <a:pt x="11526" y="6776"/>
                  <a:pt x="10931" y="6053"/>
                  <a:pt x="10259" y="6053"/>
                </a:cubicBezTo>
                <a:cubicBezTo>
                  <a:pt x="10036" y="6053"/>
                  <a:pt x="9803" y="6134"/>
                  <a:pt x="9596" y="6320"/>
                </a:cubicBezTo>
                <a:cubicBezTo>
                  <a:pt x="8869" y="6963"/>
                  <a:pt x="9397" y="8074"/>
                  <a:pt x="10238" y="8074"/>
                </a:cubicBezTo>
                <a:cubicBezTo>
                  <a:pt x="10355" y="8074"/>
                  <a:pt x="10478" y="8052"/>
                  <a:pt x="10604" y="8005"/>
                </a:cubicBezTo>
                <a:lnTo>
                  <a:pt x="15824" y="13929"/>
                </a:lnTo>
                <a:cubicBezTo>
                  <a:pt x="13684" y="15655"/>
                  <a:pt x="12413" y="18224"/>
                  <a:pt x="12317" y="20972"/>
                </a:cubicBezTo>
                <a:lnTo>
                  <a:pt x="4680" y="20972"/>
                </a:lnTo>
                <a:cubicBezTo>
                  <a:pt x="4509" y="20529"/>
                  <a:pt x="4131" y="20326"/>
                  <a:pt x="3754" y="20326"/>
                </a:cubicBezTo>
                <a:cubicBezTo>
                  <a:pt x="3249" y="20326"/>
                  <a:pt x="2747" y="20691"/>
                  <a:pt x="2747" y="21331"/>
                </a:cubicBezTo>
                <a:cubicBezTo>
                  <a:pt x="2747" y="21966"/>
                  <a:pt x="3253" y="22332"/>
                  <a:pt x="3759" y="22332"/>
                </a:cubicBezTo>
                <a:cubicBezTo>
                  <a:pt x="4134" y="22332"/>
                  <a:pt x="4510" y="22131"/>
                  <a:pt x="4680" y="21690"/>
                </a:cubicBezTo>
                <a:lnTo>
                  <a:pt x="12317" y="21690"/>
                </a:lnTo>
                <a:cubicBezTo>
                  <a:pt x="12331" y="22408"/>
                  <a:pt x="12441" y="23126"/>
                  <a:pt x="12634" y="23817"/>
                </a:cubicBezTo>
                <a:lnTo>
                  <a:pt x="2816" y="28871"/>
                </a:lnTo>
                <a:cubicBezTo>
                  <a:pt x="2518" y="28604"/>
                  <a:pt x="2183" y="28489"/>
                  <a:pt x="1859" y="28489"/>
                </a:cubicBezTo>
                <a:cubicBezTo>
                  <a:pt x="879" y="28489"/>
                  <a:pt x="1" y="29545"/>
                  <a:pt x="551" y="30625"/>
                </a:cubicBezTo>
                <a:cubicBezTo>
                  <a:pt x="837" y="31176"/>
                  <a:pt x="1335" y="31420"/>
                  <a:pt x="1830" y="31420"/>
                </a:cubicBezTo>
                <a:cubicBezTo>
                  <a:pt x="2624" y="31420"/>
                  <a:pt x="3410" y="30792"/>
                  <a:pt x="3299" y="29796"/>
                </a:cubicBezTo>
                <a:lnTo>
                  <a:pt x="12966" y="24839"/>
                </a:lnTo>
                <a:cubicBezTo>
                  <a:pt x="14402" y="28471"/>
                  <a:pt x="17924" y="30860"/>
                  <a:pt x="21832" y="30860"/>
                </a:cubicBezTo>
                <a:lnTo>
                  <a:pt x="21832" y="36370"/>
                </a:lnTo>
                <a:cubicBezTo>
                  <a:pt x="20796" y="36770"/>
                  <a:pt x="21086" y="38303"/>
                  <a:pt x="22191" y="38303"/>
                </a:cubicBezTo>
                <a:cubicBezTo>
                  <a:pt x="23296" y="38303"/>
                  <a:pt x="23586" y="36770"/>
                  <a:pt x="22550" y="36370"/>
                </a:cubicBezTo>
                <a:lnTo>
                  <a:pt x="22550" y="30818"/>
                </a:lnTo>
                <a:cubicBezTo>
                  <a:pt x="26361" y="30528"/>
                  <a:pt x="29634" y="27987"/>
                  <a:pt x="30863" y="24369"/>
                </a:cubicBezTo>
                <a:lnTo>
                  <a:pt x="39936" y="29714"/>
                </a:lnTo>
                <a:cubicBezTo>
                  <a:pt x="39760" y="30735"/>
                  <a:pt x="40573" y="31420"/>
                  <a:pt x="41396" y="31420"/>
                </a:cubicBezTo>
                <a:cubicBezTo>
                  <a:pt x="41863" y="31420"/>
                  <a:pt x="42334" y="31199"/>
                  <a:pt x="42629" y="30694"/>
                </a:cubicBezTo>
                <a:cubicBezTo>
                  <a:pt x="43268" y="29619"/>
                  <a:pt x="42388" y="28486"/>
                  <a:pt x="41369" y="28486"/>
                </a:cubicBezTo>
                <a:cubicBezTo>
                  <a:pt x="41066" y="28486"/>
                  <a:pt x="40752" y="28585"/>
                  <a:pt x="40461" y="28816"/>
                </a:cubicBezTo>
                <a:lnTo>
                  <a:pt x="31139" y="23320"/>
                </a:lnTo>
                <a:cubicBezTo>
                  <a:pt x="31485" y="21745"/>
                  <a:pt x="31416" y="20102"/>
                  <a:pt x="30946" y="18569"/>
                </a:cubicBezTo>
                <a:lnTo>
                  <a:pt x="42132" y="16443"/>
                </a:lnTo>
                <a:cubicBezTo>
                  <a:pt x="42433" y="16924"/>
                  <a:pt x="42890" y="17133"/>
                  <a:pt x="43343" y="17133"/>
                </a:cubicBezTo>
                <a:cubicBezTo>
                  <a:pt x="44177" y="17133"/>
                  <a:pt x="44999" y="16422"/>
                  <a:pt x="44811" y="15393"/>
                </a:cubicBezTo>
                <a:cubicBezTo>
                  <a:pt x="44659" y="14601"/>
                  <a:pt x="44016" y="14204"/>
                  <a:pt x="43374" y="14204"/>
                </a:cubicBezTo>
                <a:cubicBezTo>
                  <a:pt x="42729" y="14204"/>
                  <a:pt x="42084" y="14604"/>
                  <a:pt x="41939" y="15407"/>
                </a:cubicBezTo>
                <a:lnTo>
                  <a:pt x="30573" y="17561"/>
                </a:lnTo>
                <a:cubicBezTo>
                  <a:pt x="30159" y="16594"/>
                  <a:pt x="29579" y="15711"/>
                  <a:pt x="28875" y="14937"/>
                </a:cubicBezTo>
                <a:lnTo>
                  <a:pt x="33749" y="9759"/>
                </a:lnTo>
                <a:cubicBezTo>
                  <a:pt x="33886" y="9813"/>
                  <a:pt x="34018" y="9838"/>
                  <a:pt x="34144" y="9838"/>
                </a:cubicBezTo>
                <a:cubicBezTo>
                  <a:pt x="34978" y="9838"/>
                  <a:pt x="35522" y="8761"/>
                  <a:pt x="34827" y="8102"/>
                </a:cubicBezTo>
                <a:cubicBezTo>
                  <a:pt x="34619" y="7905"/>
                  <a:pt x="34381" y="7820"/>
                  <a:pt x="34149" y="7820"/>
                </a:cubicBezTo>
                <a:cubicBezTo>
                  <a:pt x="33485" y="7820"/>
                  <a:pt x="32880" y="8514"/>
                  <a:pt x="33238" y="9262"/>
                </a:cubicBezTo>
                <a:lnTo>
                  <a:pt x="28377" y="14426"/>
                </a:lnTo>
                <a:cubicBezTo>
                  <a:pt x="26572" y="12703"/>
                  <a:pt x="24213" y="11795"/>
                  <a:pt x="21817" y="11795"/>
                </a:cubicBezTo>
                <a:cubicBezTo>
                  <a:pt x="20603" y="11795"/>
                  <a:pt x="19379" y="12028"/>
                  <a:pt x="18214" y="12507"/>
                </a:cubicBezTo>
                <a:lnTo>
                  <a:pt x="14361" y="2564"/>
                </a:lnTo>
                <a:cubicBezTo>
                  <a:pt x="15412" y="1610"/>
                  <a:pt x="14634" y="0"/>
                  <a:pt x="13407" y="0"/>
                </a:cubicBezTo>
                <a:close/>
              </a:path>
            </a:pathLst>
          </a:custGeom>
          <a:solidFill>
            <a:srgbClr val="72A9B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" name="Google Shape;27;p3"/>
          <p:cNvSpPr/>
          <p:nvPr/>
        </p:nvSpPr>
        <p:spPr>
          <a:xfrm rot="5400000">
            <a:off x="9853302" y="5591410"/>
            <a:ext cx="1041439" cy="1491757"/>
          </a:xfrm>
          <a:custGeom>
            <a:avLst/>
            <a:gdLst/>
            <a:ahLst/>
            <a:cxnLst/>
            <a:rect l="l" t="t" r="r" b="b"/>
            <a:pathLst>
              <a:path w="24889" h="35651" extrusionOk="0">
                <a:moveTo>
                  <a:pt x="21186" y="1"/>
                </a:moveTo>
                <a:cubicBezTo>
                  <a:pt x="21111" y="1"/>
                  <a:pt x="21033" y="8"/>
                  <a:pt x="20953" y="24"/>
                </a:cubicBezTo>
                <a:cubicBezTo>
                  <a:pt x="19752" y="273"/>
                  <a:pt x="19766" y="1985"/>
                  <a:pt x="20967" y="2206"/>
                </a:cubicBezTo>
                <a:lnTo>
                  <a:pt x="22155" y="8213"/>
                </a:lnTo>
                <a:cubicBezTo>
                  <a:pt x="18081" y="9345"/>
                  <a:pt x="15084" y="12798"/>
                  <a:pt x="14532" y="16996"/>
                </a:cubicBezTo>
                <a:lnTo>
                  <a:pt x="3553" y="13143"/>
                </a:lnTo>
                <a:cubicBezTo>
                  <a:pt x="3530" y="12133"/>
                  <a:pt x="2728" y="11569"/>
                  <a:pt x="1925" y="11569"/>
                </a:cubicBezTo>
                <a:cubicBezTo>
                  <a:pt x="1302" y="11569"/>
                  <a:pt x="678" y="11909"/>
                  <a:pt x="418" y="12646"/>
                </a:cubicBezTo>
                <a:cubicBezTo>
                  <a:pt x="0" y="13832"/>
                  <a:pt x="958" y="14806"/>
                  <a:pt x="1972" y="14806"/>
                </a:cubicBezTo>
                <a:cubicBezTo>
                  <a:pt x="2397" y="14806"/>
                  <a:pt x="2833" y="14634"/>
                  <a:pt x="3180" y="14234"/>
                </a:cubicBezTo>
                <a:lnTo>
                  <a:pt x="14449" y="18197"/>
                </a:lnTo>
                <a:cubicBezTo>
                  <a:pt x="14421" y="19979"/>
                  <a:pt x="14849" y="21747"/>
                  <a:pt x="15678" y="23307"/>
                </a:cubicBezTo>
                <a:lnTo>
                  <a:pt x="4009" y="28002"/>
                </a:lnTo>
                <a:cubicBezTo>
                  <a:pt x="3663" y="27633"/>
                  <a:pt x="3248" y="27475"/>
                  <a:pt x="2844" y="27475"/>
                </a:cubicBezTo>
                <a:cubicBezTo>
                  <a:pt x="1811" y="27475"/>
                  <a:pt x="853" y="28510"/>
                  <a:pt x="1330" y="29701"/>
                </a:cubicBezTo>
                <a:cubicBezTo>
                  <a:pt x="1609" y="30404"/>
                  <a:pt x="2208" y="30723"/>
                  <a:pt x="2807" y="30723"/>
                </a:cubicBezTo>
                <a:cubicBezTo>
                  <a:pt x="3631" y="30723"/>
                  <a:pt x="4453" y="30119"/>
                  <a:pt x="4437" y="29079"/>
                </a:cubicBezTo>
                <a:lnTo>
                  <a:pt x="16286" y="24315"/>
                </a:lnTo>
                <a:cubicBezTo>
                  <a:pt x="16948" y="25268"/>
                  <a:pt x="17763" y="26097"/>
                  <a:pt x="18688" y="26787"/>
                </a:cubicBezTo>
                <a:lnTo>
                  <a:pt x="14518" y="33457"/>
                </a:lnTo>
                <a:cubicBezTo>
                  <a:pt x="14437" y="33441"/>
                  <a:pt x="14359" y="33434"/>
                  <a:pt x="14283" y="33434"/>
                </a:cubicBezTo>
                <a:cubicBezTo>
                  <a:pt x="13239" y="33434"/>
                  <a:pt x="12751" y="34868"/>
                  <a:pt x="13717" y="35473"/>
                </a:cubicBezTo>
                <a:cubicBezTo>
                  <a:pt x="13914" y="35596"/>
                  <a:pt x="14115" y="35651"/>
                  <a:pt x="14306" y="35651"/>
                </a:cubicBezTo>
                <a:cubicBezTo>
                  <a:pt x="15125" y="35651"/>
                  <a:pt x="15774" y="34666"/>
                  <a:pt x="15181" y="33871"/>
                </a:cubicBezTo>
                <a:lnTo>
                  <a:pt x="19338" y="27243"/>
                </a:lnTo>
                <a:cubicBezTo>
                  <a:pt x="20995" y="28292"/>
                  <a:pt x="22928" y="28858"/>
                  <a:pt x="24889" y="28872"/>
                </a:cubicBezTo>
                <a:lnTo>
                  <a:pt x="24889" y="7854"/>
                </a:lnTo>
                <a:cubicBezTo>
                  <a:pt x="24823" y="7853"/>
                  <a:pt x="24757" y="7852"/>
                  <a:pt x="24691" y="7852"/>
                </a:cubicBezTo>
                <a:cubicBezTo>
                  <a:pt x="24096" y="7852"/>
                  <a:pt x="23512" y="7908"/>
                  <a:pt x="22928" y="8020"/>
                </a:cubicBezTo>
                <a:lnTo>
                  <a:pt x="21754" y="2040"/>
                </a:lnTo>
                <a:cubicBezTo>
                  <a:pt x="22720" y="1435"/>
                  <a:pt x="22221" y="1"/>
                  <a:pt x="21186" y="1"/>
                </a:cubicBezTo>
                <a:close/>
              </a:path>
            </a:pathLst>
          </a:custGeom>
          <a:solidFill>
            <a:srgbClr val="72A9B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" name="Google Shape;28;p3"/>
          <p:cNvSpPr/>
          <p:nvPr/>
        </p:nvSpPr>
        <p:spPr>
          <a:xfrm rot="-5400000">
            <a:off x="872349" y="-215545"/>
            <a:ext cx="996971" cy="1428060"/>
          </a:xfrm>
          <a:custGeom>
            <a:avLst/>
            <a:gdLst/>
            <a:ahLst/>
            <a:cxnLst/>
            <a:rect l="l" t="t" r="r" b="b"/>
            <a:pathLst>
              <a:path w="24889" h="35651" extrusionOk="0">
                <a:moveTo>
                  <a:pt x="21186" y="1"/>
                </a:moveTo>
                <a:cubicBezTo>
                  <a:pt x="21111" y="1"/>
                  <a:pt x="21033" y="8"/>
                  <a:pt x="20953" y="24"/>
                </a:cubicBezTo>
                <a:cubicBezTo>
                  <a:pt x="19752" y="273"/>
                  <a:pt x="19766" y="1985"/>
                  <a:pt x="20967" y="2206"/>
                </a:cubicBezTo>
                <a:lnTo>
                  <a:pt x="22155" y="8213"/>
                </a:lnTo>
                <a:cubicBezTo>
                  <a:pt x="18081" y="9345"/>
                  <a:pt x="15084" y="12798"/>
                  <a:pt x="14532" y="16996"/>
                </a:cubicBezTo>
                <a:lnTo>
                  <a:pt x="3553" y="13143"/>
                </a:lnTo>
                <a:cubicBezTo>
                  <a:pt x="3530" y="12133"/>
                  <a:pt x="2728" y="11569"/>
                  <a:pt x="1925" y="11569"/>
                </a:cubicBezTo>
                <a:cubicBezTo>
                  <a:pt x="1302" y="11569"/>
                  <a:pt x="678" y="11909"/>
                  <a:pt x="418" y="12646"/>
                </a:cubicBezTo>
                <a:cubicBezTo>
                  <a:pt x="0" y="13832"/>
                  <a:pt x="958" y="14806"/>
                  <a:pt x="1972" y="14806"/>
                </a:cubicBezTo>
                <a:cubicBezTo>
                  <a:pt x="2397" y="14806"/>
                  <a:pt x="2833" y="14634"/>
                  <a:pt x="3180" y="14234"/>
                </a:cubicBezTo>
                <a:lnTo>
                  <a:pt x="14449" y="18197"/>
                </a:lnTo>
                <a:cubicBezTo>
                  <a:pt x="14421" y="19979"/>
                  <a:pt x="14849" y="21747"/>
                  <a:pt x="15678" y="23307"/>
                </a:cubicBezTo>
                <a:lnTo>
                  <a:pt x="4009" y="28002"/>
                </a:lnTo>
                <a:cubicBezTo>
                  <a:pt x="3663" y="27633"/>
                  <a:pt x="3248" y="27475"/>
                  <a:pt x="2844" y="27475"/>
                </a:cubicBezTo>
                <a:cubicBezTo>
                  <a:pt x="1811" y="27475"/>
                  <a:pt x="853" y="28510"/>
                  <a:pt x="1330" y="29701"/>
                </a:cubicBezTo>
                <a:cubicBezTo>
                  <a:pt x="1609" y="30404"/>
                  <a:pt x="2208" y="30723"/>
                  <a:pt x="2807" y="30723"/>
                </a:cubicBezTo>
                <a:cubicBezTo>
                  <a:pt x="3631" y="30723"/>
                  <a:pt x="4453" y="30119"/>
                  <a:pt x="4437" y="29079"/>
                </a:cubicBezTo>
                <a:lnTo>
                  <a:pt x="16286" y="24315"/>
                </a:lnTo>
                <a:cubicBezTo>
                  <a:pt x="16948" y="25268"/>
                  <a:pt x="17763" y="26097"/>
                  <a:pt x="18688" y="26787"/>
                </a:cubicBezTo>
                <a:lnTo>
                  <a:pt x="14518" y="33457"/>
                </a:lnTo>
                <a:cubicBezTo>
                  <a:pt x="14437" y="33441"/>
                  <a:pt x="14359" y="33434"/>
                  <a:pt x="14283" y="33434"/>
                </a:cubicBezTo>
                <a:cubicBezTo>
                  <a:pt x="13239" y="33434"/>
                  <a:pt x="12751" y="34868"/>
                  <a:pt x="13717" y="35473"/>
                </a:cubicBezTo>
                <a:cubicBezTo>
                  <a:pt x="13914" y="35596"/>
                  <a:pt x="14115" y="35651"/>
                  <a:pt x="14306" y="35651"/>
                </a:cubicBezTo>
                <a:cubicBezTo>
                  <a:pt x="15125" y="35651"/>
                  <a:pt x="15774" y="34666"/>
                  <a:pt x="15181" y="33871"/>
                </a:cubicBezTo>
                <a:lnTo>
                  <a:pt x="19338" y="27243"/>
                </a:lnTo>
                <a:cubicBezTo>
                  <a:pt x="20995" y="28292"/>
                  <a:pt x="22928" y="28858"/>
                  <a:pt x="24889" y="28872"/>
                </a:cubicBezTo>
                <a:lnTo>
                  <a:pt x="24889" y="7854"/>
                </a:lnTo>
                <a:cubicBezTo>
                  <a:pt x="24823" y="7853"/>
                  <a:pt x="24757" y="7852"/>
                  <a:pt x="24691" y="7852"/>
                </a:cubicBezTo>
                <a:cubicBezTo>
                  <a:pt x="24096" y="7852"/>
                  <a:pt x="23512" y="7908"/>
                  <a:pt x="22928" y="8020"/>
                </a:cubicBezTo>
                <a:lnTo>
                  <a:pt x="21754" y="2040"/>
                </a:lnTo>
                <a:cubicBezTo>
                  <a:pt x="22720" y="1435"/>
                  <a:pt x="22221" y="1"/>
                  <a:pt x="21186" y="1"/>
                </a:cubicBezTo>
                <a:close/>
              </a:path>
            </a:pathLst>
          </a:custGeom>
          <a:solidFill>
            <a:srgbClr val="72A9B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" name="Google Shape;29;p3"/>
          <p:cNvSpPr/>
          <p:nvPr/>
        </p:nvSpPr>
        <p:spPr>
          <a:xfrm>
            <a:off x="10592637" y="1666553"/>
            <a:ext cx="1423919" cy="1212067"/>
          </a:xfrm>
          <a:custGeom>
            <a:avLst/>
            <a:gdLst/>
            <a:ahLst/>
            <a:cxnLst/>
            <a:rect l="l" t="t" r="r" b="b"/>
            <a:pathLst>
              <a:path w="44999" h="38304" extrusionOk="0">
                <a:moveTo>
                  <a:pt x="13407" y="0"/>
                </a:moveTo>
                <a:cubicBezTo>
                  <a:pt x="13231" y="0"/>
                  <a:pt x="13046" y="33"/>
                  <a:pt x="12855" y="106"/>
                </a:cubicBezTo>
                <a:cubicBezTo>
                  <a:pt x="11350" y="700"/>
                  <a:pt x="11764" y="2937"/>
                  <a:pt x="13394" y="2937"/>
                </a:cubicBezTo>
                <a:lnTo>
                  <a:pt x="17261" y="12963"/>
                </a:lnTo>
                <a:cubicBezTo>
                  <a:pt x="16971" y="13128"/>
                  <a:pt x="16681" y="13308"/>
                  <a:pt x="16404" y="13501"/>
                </a:cubicBezTo>
                <a:lnTo>
                  <a:pt x="11143" y="7522"/>
                </a:lnTo>
                <a:cubicBezTo>
                  <a:pt x="11526" y="6776"/>
                  <a:pt x="10931" y="6053"/>
                  <a:pt x="10259" y="6053"/>
                </a:cubicBezTo>
                <a:cubicBezTo>
                  <a:pt x="10036" y="6053"/>
                  <a:pt x="9803" y="6134"/>
                  <a:pt x="9596" y="6320"/>
                </a:cubicBezTo>
                <a:cubicBezTo>
                  <a:pt x="8869" y="6963"/>
                  <a:pt x="9397" y="8074"/>
                  <a:pt x="10238" y="8074"/>
                </a:cubicBezTo>
                <a:cubicBezTo>
                  <a:pt x="10355" y="8074"/>
                  <a:pt x="10478" y="8052"/>
                  <a:pt x="10604" y="8005"/>
                </a:cubicBezTo>
                <a:lnTo>
                  <a:pt x="15824" y="13929"/>
                </a:lnTo>
                <a:cubicBezTo>
                  <a:pt x="13684" y="15655"/>
                  <a:pt x="12413" y="18224"/>
                  <a:pt x="12317" y="20972"/>
                </a:cubicBezTo>
                <a:lnTo>
                  <a:pt x="4680" y="20972"/>
                </a:lnTo>
                <a:cubicBezTo>
                  <a:pt x="4509" y="20529"/>
                  <a:pt x="4131" y="20326"/>
                  <a:pt x="3754" y="20326"/>
                </a:cubicBezTo>
                <a:cubicBezTo>
                  <a:pt x="3249" y="20326"/>
                  <a:pt x="2747" y="20691"/>
                  <a:pt x="2747" y="21331"/>
                </a:cubicBezTo>
                <a:cubicBezTo>
                  <a:pt x="2747" y="21966"/>
                  <a:pt x="3253" y="22332"/>
                  <a:pt x="3759" y="22332"/>
                </a:cubicBezTo>
                <a:cubicBezTo>
                  <a:pt x="4134" y="22332"/>
                  <a:pt x="4510" y="22131"/>
                  <a:pt x="4680" y="21690"/>
                </a:cubicBezTo>
                <a:lnTo>
                  <a:pt x="12317" y="21690"/>
                </a:lnTo>
                <a:cubicBezTo>
                  <a:pt x="12331" y="22408"/>
                  <a:pt x="12441" y="23126"/>
                  <a:pt x="12634" y="23817"/>
                </a:cubicBezTo>
                <a:lnTo>
                  <a:pt x="2816" y="28871"/>
                </a:lnTo>
                <a:cubicBezTo>
                  <a:pt x="2518" y="28604"/>
                  <a:pt x="2183" y="28489"/>
                  <a:pt x="1859" y="28489"/>
                </a:cubicBezTo>
                <a:cubicBezTo>
                  <a:pt x="879" y="28489"/>
                  <a:pt x="1" y="29545"/>
                  <a:pt x="551" y="30625"/>
                </a:cubicBezTo>
                <a:cubicBezTo>
                  <a:pt x="837" y="31176"/>
                  <a:pt x="1335" y="31420"/>
                  <a:pt x="1830" y="31420"/>
                </a:cubicBezTo>
                <a:cubicBezTo>
                  <a:pt x="2624" y="31420"/>
                  <a:pt x="3410" y="30792"/>
                  <a:pt x="3299" y="29796"/>
                </a:cubicBezTo>
                <a:lnTo>
                  <a:pt x="12966" y="24839"/>
                </a:lnTo>
                <a:cubicBezTo>
                  <a:pt x="14402" y="28471"/>
                  <a:pt x="17924" y="30860"/>
                  <a:pt x="21832" y="30860"/>
                </a:cubicBezTo>
                <a:lnTo>
                  <a:pt x="21832" y="36370"/>
                </a:lnTo>
                <a:cubicBezTo>
                  <a:pt x="20796" y="36770"/>
                  <a:pt x="21086" y="38303"/>
                  <a:pt x="22191" y="38303"/>
                </a:cubicBezTo>
                <a:cubicBezTo>
                  <a:pt x="23296" y="38303"/>
                  <a:pt x="23586" y="36770"/>
                  <a:pt x="22550" y="36370"/>
                </a:cubicBezTo>
                <a:lnTo>
                  <a:pt x="22550" y="30818"/>
                </a:lnTo>
                <a:cubicBezTo>
                  <a:pt x="26361" y="30528"/>
                  <a:pt x="29634" y="27987"/>
                  <a:pt x="30863" y="24369"/>
                </a:cubicBezTo>
                <a:lnTo>
                  <a:pt x="39936" y="29714"/>
                </a:lnTo>
                <a:cubicBezTo>
                  <a:pt x="39760" y="30735"/>
                  <a:pt x="40573" y="31420"/>
                  <a:pt x="41396" y="31420"/>
                </a:cubicBezTo>
                <a:cubicBezTo>
                  <a:pt x="41863" y="31420"/>
                  <a:pt x="42334" y="31199"/>
                  <a:pt x="42629" y="30694"/>
                </a:cubicBezTo>
                <a:cubicBezTo>
                  <a:pt x="43268" y="29619"/>
                  <a:pt x="42388" y="28486"/>
                  <a:pt x="41369" y="28486"/>
                </a:cubicBezTo>
                <a:cubicBezTo>
                  <a:pt x="41066" y="28486"/>
                  <a:pt x="40752" y="28585"/>
                  <a:pt x="40461" y="28816"/>
                </a:cubicBezTo>
                <a:lnTo>
                  <a:pt x="31139" y="23320"/>
                </a:lnTo>
                <a:cubicBezTo>
                  <a:pt x="31485" y="21745"/>
                  <a:pt x="31416" y="20102"/>
                  <a:pt x="30946" y="18569"/>
                </a:cubicBezTo>
                <a:lnTo>
                  <a:pt x="42132" y="16443"/>
                </a:lnTo>
                <a:cubicBezTo>
                  <a:pt x="42433" y="16924"/>
                  <a:pt x="42890" y="17133"/>
                  <a:pt x="43343" y="17133"/>
                </a:cubicBezTo>
                <a:cubicBezTo>
                  <a:pt x="44177" y="17133"/>
                  <a:pt x="44999" y="16422"/>
                  <a:pt x="44811" y="15393"/>
                </a:cubicBezTo>
                <a:cubicBezTo>
                  <a:pt x="44659" y="14601"/>
                  <a:pt x="44016" y="14204"/>
                  <a:pt x="43374" y="14204"/>
                </a:cubicBezTo>
                <a:cubicBezTo>
                  <a:pt x="42729" y="14204"/>
                  <a:pt x="42084" y="14604"/>
                  <a:pt x="41939" y="15407"/>
                </a:cubicBezTo>
                <a:lnTo>
                  <a:pt x="30573" y="17561"/>
                </a:lnTo>
                <a:cubicBezTo>
                  <a:pt x="30159" y="16594"/>
                  <a:pt x="29579" y="15711"/>
                  <a:pt x="28875" y="14937"/>
                </a:cubicBezTo>
                <a:lnTo>
                  <a:pt x="33749" y="9759"/>
                </a:lnTo>
                <a:cubicBezTo>
                  <a:pt x="33886" y="9813"/>
                  <a:pt x="34018" y="9838"/>
                  <a:pt x="34144" y="9838"/>
                </a:cubicBezTo>
                <a:cubicBezTo>
                  <a:pt x="34978" y="9838"/>
                  <a:pt x="35522" y="8761"/>
                  <a:pt x="34827" y="8102"/>
                </a:cubicBezTo>
                <a:cubicBezTo>
                  <a:pt x="34619" y="7905"/>
                  <a:pt x="34381" y="7820"/>
                  <a:pt x="34149" y="7820"/>
                </a:cubicBezTo>
                <a:cubicBezTo>
                  <a:pt x="33485" y="7820"/>
                  <a:pt x="32880" y="8514"/>
                  <a:pt x="33238" y="9262"/>
                </a:cubicBezTo>
                <a:lnTo>
                  <a:pt x="28377" y="14426"/>
                </a:lnTo>
                <a:cubicBezTo>
                  <a:pt x="26572" y="12703"/>
                  <a:pt x="24213" y="11795"/>
                  <a:pt x="21817" y="11795"/>
                </a:cubicBezTo>
                <a:cubicBezTo>
                  <a:pt x="20603" y="11795"/>
                  <a:pt x="19379" y="12028"/>
                  <a:pt x="18214" y="12507"/>
                </a:cubicBezTo>
                <a:lnTo>
                  <a:pt x="14361" y="2564"/>
                </a:lnTo>
                <a:cubicBezTo>
                  <a:pt x="15412" y="1610"/>
                  <a:pt x="14634" y="0"/>
                  <a:pt x="13407" y="0"/>
                </a:cubicBezTo>
                <a:close/>
              </a:path>
            </a:pathLst>
          </a:custGeom>
          <a:solidFill>
            <a:srgbClr val="72A9B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" name="Google Shape;30;p3"/>
          <p:cNvSpPr/>
          <p:nvPr/>
        </p:nvSpPr>
        <p:spPr>
          <a:xfrm>
            <a:off x="330200" y="496600"/>
            <a:ext cx="127200" cy="1272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" name="Google Shape;31;p3"/>
          <p:cNvSpPr/>
          <p:nvPr/>
        </p:nvSpPr>
        <p:spPr>
          <a:xfrm>
            <a:off x="11322100" y="1614200"/>
            <a:ext cx="127200" cy="1272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" name="Google Shape;32;p3"/>
          <p:cNvSpPr/>
          <p:nvPr/>
        </p:nvSpPr>
        <p:spPr>
          <a:xfrm>
            <a:off x="1307233" y="3951100"/>
            <a:ext cx="127200" cy="1272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" name="Google Shape;33;p3"/>
          <p:cNvSpPr/>
          <p:nvPr/>
        </p:nvSpPr>
        <p:spPr>
          <a:xfrm>
            <a:off x="10795000" y="6186200"/>
            <a:ext cx="127200" cy="1272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05226207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22"/>
          <p:cNvSpPr txBox="1">
            <a:spLocks noGrp="1"/>
          </p:cNvSpPr>
          <p:nvPr>
            <p:ph type="title"/>
          </p:nvPr>
        </p:nvSpPr>
        <p:spPr>
          <a:xfrm>
            <a:off x="950967" y="449071"/>
            <a:ext cx="10290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Alegreya Sans SC"/>
              <a:buNone/>
              <a:defRPr sz="4000">
                <a:latin typeface="Alegreya Sans SC"/>
                <a:ea typeface="Alegreya Sans SC"/>
                <a:cs typeface="Alegreya Sans SC"/>
                <a:sym typeface="Alegreya Sans SC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Alegreya Sans SC"/>
              <a:buNone/>
              <a:defRPr sz="4000">
                <a:latin typeface="Alegreya Sans SC"/>
                <a:ea typeface="Alegreya Sans SC"/>
                <a:cs typeface="Alegreya Sans SC"/>
                <a:sym typeface="Alegreya Sans SC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Alegreya Sans SC"/>
              <a:buNone/>
              <a:defRPr sz="4000">
                <a:latin typeface="Alegreya Sans SC"/>
                <a:ea typeface="Alegreya Sans SC"/>
                <a:cs typeface="Alegreya Sans SC"/>
                <a:sym typeface="Alegreya Sans SC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Alegreya Sans SC"/>
              <a:buNone/>
              <a:defRPr sz="4000">
                <a:latin typeface="Alegreya Sans SC"/>
                <a:ea typeface="Alegreya Sans SC"/>
                <a:cs typeface="Alegreya Sans SC"/>
                <a:sym typeface="Alegreya Sans SC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Alegreya Sans SC"/>
              <a:buNone/>
              <a:defRPr sz="4000">
                <a:latin typeface="Alegreya Sans SC"/>
                <a:ea typeface="Alegreya Sans SC"/>
                <a:cs typeface="Alegreya Sans SC"/>
                <a:sym typeface="Alegreya Sans SC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Alegreya Sans SC"/>
              <a:buNone/>
              <a:defRPr sz="4000">
                <a:latin typeface="Alegreya Sans SC"/>
                <a:ea typeface="Alegreya Sans SC"/>
                <a:cs typeface="Alegreya Sans SC"/>
                <a:sym typeface="Alegreya Sans SC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Alegreya Sans SC"/>
              <a:buNone/>
              <a:defRPr sz="4000">
                <a:latin typeface="Alegreya Sans SC"/>
                <a:ea typeface="Alegreya Sans SC"/>
                <a:cs typeface="Alegreya Sans SC"/>
                <a:sym typeface="Alegreya Sans SC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Alegreya Sans SC"/>
              <a:buNone/>
              <a:defRPr sz="4000">
                <a:latin typeface="Alegreya Sans SC"/>
                <a:ea typeface="Alegreya Sans SC"/>
                <a:cs typeface="Alegreya Sans SC"/>
                <a:sym typeface="Alegreya Sans SC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22" name="Google Shape;222;p22"/>
          <p:cNvSpPr txBox="1">
            <a:spLocks noGrp="1"/>
          </p:cNvSpPr>
          <p:nvPr>
            <p:ph type="title" idx="2"/>
          </p:nvPr>
        </p:nvSpPr>
        <p:spPr>
          <a:xfrm>
            <a:off x="1262751" y="3430917"/>
            <a:ext cx="2689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 b="1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23" name="Google Shape;223;p22"/>
          <p:cNvSpPr txBox="1">
            <a:spLocks noGrp="1"/>
          </p:cNvSpPr>
          <p:nvPr>
            <p:ph type="subTitle" idx="1"/>
          </p:nvPr>
        </p:nvSpPr>
        <p:spPr>
          <a:xfrm>
            <a:off x="1192951" y="4080100"/>
            <a:ext cx="2829200" cy="13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24" name="Google Shape;224;p22"/>
          <p:cNvSpPr txBox="1">
            <a:spLocks noGrp="1"/>
          </p:cNvSpPr>
          <p:nvPr>
            <p:ph type="title" idx="3"/>
          </p:nvPr>
        </p:nvSpPr>
        <p:spPr>
          <a:xfrm>
            <a:off x="4751184" y="3430917"/>
            <a:ext cx="2689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 b="1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25" name="Google Shape;225;p22"/>
          <p:cNvSpPr txBox="1">
            <a:spLocks noGrp="1"/>
          </p:cNvSpPr>
          <p:nvPr>
            <p:ph type="subTitle" idx="4"/>
          </p:nvPr>
        </p:nvSpPr>
        <p:spPr>
          <a:xfrm>
            <a:off x="4681384" y="4080100"/>
            <a:ext cx="2829200" cy="13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26" name="Google Shape;226;p22"/>
          <p:cNvSpPr txBox="1">
            <a:spLocks noGrp="1"/>
          </p:cNvSpPr>
          <p:nvPr>
            <p:ph type="title" idx="5"/>
          </p:nvPr>
        </p:nvSpPr>
        <p:spPr>
          <a:xfrm>
            <a:off x="8239651" y="3430917"/>
            <a:ext cx="2689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 b="1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27" name="Google Shape;227;p22"/>
          <p:cNvSpPr txBox="1">
            <a:spLocks noGrp="1"/>
          </p:cNvSpPr>
          <p:nvPr>
            <p:ph type="subTitle" idx="6"/>
          </p:nvPr>
        </p:nvSpPr>
        <p:spPr>
          <a:xfrm>
            <a:off x="8169851" y="4080100"/>
            <a:ext cx="2829200" cy="13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28" name="Google Shape;228;p22"/>
          <p:cNvSpPr/>
          <p:nvPr/>
        </p:nvSpPr>
        <p:spPr>
          <a:xfrm flipH="1">
            <a:off x="3378096" y="5532783"/>
            <a:ext cx="1423919" cy="1212067"/>
          </a:xfrm>
          <a:custGeom>
            <a:avLst/>
            <a:gdLst/>
            <a:ahLst/>
            <a:cxnLst/>
            <a:rect l="l" t="t" r="r" b="b"/>
            <a:pathLst>
              <a:path w="44999" h="38304" extrusionOk="0">
                <a:moveTo>
                  <a:pt x="13407" y="0"/>
                </a:moveTo>
                <a:cubicBezTo>
                  <a:pt x="13231" y="0"/>
                  <a:pt x="13046" y="33"/>
                  <a:pt x="12855" y="106"/>
                </a:cubicBezTo>
                <a:cubicBezTo>
                  <a:pt x="11350" y="700"/>
                  <a:pt x="11764" y="2937"/>
                  <a:pt x="13394" y="2937"/>
                </a:cubicBezTo>
                <a:lnTo>
                  <a:pt x="17261" y="12963"/>
                </a:lnTo>
                <a:cubicBezTo>
                  <a:pt x="16971" y="13128"/>
                  <a:pt x="16681" y="13308"/>
                  <a:pt x="16404" y="13501"/>
                </a:cubicBezTo>
                <a:lnTo>
                  <a:pt x="11143" y="7522"/>
                </a:lnTo>
                <a:cubicBezTo>
                  <a:pt x="11526" y="6776"/>
                  <a:pt x="10931" y="6053"/>
                  <a:pt x="10259" y="6053"/>
                </a:cubicBezTo>
                <a:cubicBezTo>
                  <a:pt x="10036" y="6053"/>
                  <a:pt x="9803" y="6134"/>
                  <a:pt x="9596" y="6320"/>
                </a:cubicBezTo>
                <a:cubicBezTo>
                  <a:pt x="8869" y="6963"/>
                  <a:pt x="9397" y="8074"/>
                  <a:pt x="10238" y="8074"/>
                </a:cubicBezTo>
                <a:cubicBezTo>
                  <a:pt x="10355" y="8074"/>
                  <a:pt x="10478" y="8052"/>
                  <a:pt x="10604" y="8005"/>
                </a:cubicBezTo>
                <a:lnTo>
                  <a:pt x="15824" y="13929"/>
                </a:lnTo>
                <a:cubicBezTo>
                  <a:pt x="13684" y="15655"/>
                  <a:pt x="12413" y="18224"/>
                  <a:pt x="12317" y="20972"/>
                </a:cubicBezTo>
                <a:lnTo>
                  <a:pt x="4680" y="20972"/>
                </a:lnTo>
                <a:cubicBezTo>
                  <a:pt x="4509" y="20529"/>
                  <a:pt x="4131" y="20326"/>
                  <a:pt x="3754" y="20326"/>
                </a:cubicBezTo>
                <a:cubicBezTo>
                  <a:pt x="3249" y="20326"/>
                  <a:pt x="2747" y="20691"/>
                  <a:pt x="2747" y="21331"/>
                </a:cubicBezTo>
                <a:cubicBezTo>
                  <a:pt x="2747" y="21966"/>
                  <a:pt x="3253" y="22332"/>
                  <a:pt x="3759" y="22332"/>
                </a:cubicBezTo>
                <a:cubicBezTo>
                  <a:pt x="4134" y="22332"/>
                  <a:pt x="4510" y="22131"/>
                  <a:pt x="4680" y="21690"/>
                </a:cubicBezTo>
                <a:lnTo>
                  <a:pt x="12317" y="21690"/>
                </a:lnTo>
                <a:cubicBezTo>
                  <a:pt x="12331" y="22408"/>
                  <a:pt x="12441" y="23126"/>
                  <a:pt x="12634" y="23817"/>
                </a:cubicBezTo>
                <a:lnTo>
                  <a:pt x="2816" y="28871"/>
                </a:lnTo>
                <a:cubicBezTo>
                  <a:pt x="2518" y="28604"/>
                  <a:pt x="2183" y="28489"/>
                  <a:pt x="1859" y="28489"/>
                </a:cubicBezTo>
                <a:cubicBezTo>
                  <a:pt x="879" y="28489"/>
                  <a:pt x="1" y="29545"/>
                  <a:pt x="551" y="30625"/>
                </a:cubicBezTo>
                <a:cubicBezTo>
                  <a:pt x="837" y="31176"/>
                  <a:pt x="1335" y="31420"/>
                  <a:pt x="1830" y="31420"/>
                </a:cubicBezTo>
                <a:cubicBezTo>
                  <a:pt x="2624" y="31420"/>
                  <a:pt x="3410" y="30792"/>
                  <a:pt x="3299" y="29796"/>
                </a:cubicBezTo>
                <a:lnTo>
                  <a:pt x="12966" y="24839"/>
                </a:lnTo>
                <a:cubicBezTo>
                  <a:pt x="14402" y="28471"/>
                  <a:pt x="17924" y="30860"/>
                  <a:pt x="21832" y="30860"/>
                </a:cubicBezTo>
                <a:lnTo>
                  <a:pt x="21832" y="36370"/>
                </a:lnTo>
                <a:cubicBezTo>
                  <a:pt x="20796" y="36770"/>
                  <a:pt x="21086" y="38303"/>
                  <a:pt x="22191" y="38303"/>
                </a:cubicBezTo>
                <a:cubicBezTo>
                  <a:pt x="23296" y="38303"/>
                  <a:pt x="23586" y="36770"/>
                  <a:pt x="22550" y="36370"/>
                </a:cubicBezTo>
                <a:lnTo>
                  <a:pt x="22550" y="30818"/>
                </a:lnTo>
                <a:cubicBezTo>
                  <a:pt x="26361" y="30528"/>
                  <a:pt x="29634" y="27987"/>
                  <a:pt x="30863" y="24369"/>
                </a:cubicBezTo>
                <a:lnTo>
                  <a:pt x="39936" y="29714"/>
                </a:lnTo>
                <a:cubicBezTo>
                  <a:pt x="39760" y="30735"/>
                  <a:pt x="40573" y="31420"/>
                  <a:pt x="41396" y="31420"/>
                </a:cubicBezTo>
                <a:cubicBezTo>
                  <a:pt x="41863" y="31420"/>
                  <a:pt x="42334" y="31199"/>
                  <a:pt x="42629" y="30694"/>
                </a:cubicBezTo>
                <a:cubicBezTo>
                  <a:pt x="43268" y="29619"/>
                  <a:pt x="42388" y="28486"/>
                  <a:pt x="41369" y="28486"/>
                </a:cubicBezTo>
                <a:cubicBezTo>
                  <a:pt x="41066" y="28486"/>
                  <a:pt x="40752" y="28585"/>
                  <a:pt x="40461" y="28816"/>
                </a:cubicBezTo>
                <a:lnTo>
                  <a:pt x="31139" y="23320"/>
                </a:lnTo>
                <a:cubicBezTo>
                  <a:pt x="31485" y="21745"/>
                  <a:pt x="31416" y="20102"/>
                  <a:pt x="30946" y="18569"/>
                </a:cubicBezTo>
                <a:lnTo>
                  <a:pt x="42132" y="16443"/>
                </a:lnTo>
                <a:cubicBezTo>
                  <a:pt x="42433" y="16924"/>
                  <a:pt x="42890" y="17133"/>
                  <a:pt x="43343" y="17133"/>
                </a:cubicBezTo>
                <a:cubicBezTo>
                  <a:pt x="44177" y="17133"/>
                  <a:pt x="44999" y="16422"/>
                  <a:pt x="44811" y="15393"/>
                </a:cubicBezTo>
                <a:cubicBezTo>
                  <a:pt x="44659" y="14601"/>
                  <a:pt x="44016" y="14204"/>
                  <a:pt x="43374" y="14204"/>
                </a:cubicBezTo>
                <a:cubicBezTo>
                  <a:pt x="42729" y="14204"/>
                  <a:pt x="42084" y="14604"/>
                  <a:pt x="41939" y="15407"/>
                </a:cubicBezTo>
                <a:lnTo>
                  <a:pt x="30573" y="17561"/>
                </a:lnTo>
                <a:cubicBezTo>
                  <a:pt x="30159" y="16594"/>
                  <a:pt x="29579" y="15711"/>
                  <a:pt x="28875" y="14937"/>
                </a:cubicBezTo>
                <a:lnTo>
                  <a:pt x="33749" y="9759"/>
                </a:lnTo>
                <a:cubicBezTo>
                  <a:pt x="33886" y="9813"/>
                  <a:pt x="34018" y="9838"/>
                  <a:pt x="34144" y="9838"/>
                </a:cubicBezTo>
                <a:cubicBezTo>
                  <a:pt x="34978" y="9838"/>
                  <a:pt x="35522" y="8761"/>
                  <a:pt x="34827" y="8102"/>
                </a:cubicBezTo>
                <a:cubicBezTo>
                  <a:pt x="34619" y="7905"/>
                  <a:pt x="34381" y="7820"/>
                  <a:pt x="34149" y="7820"/>
                </a:cubicBezTo>
                <a:cubicBezTo>
                  <a:pt x="33485" y="7820"/>
                  <a:pt x="32880" y="8514"/>
                  <a:pt x="33238" y="9262"/>
                </a:cubicBezTo>
                <a:lnTo>
                  <a:pt x="28377" y="14426"/>
                </a:lnTo>
                <a:cubicBezTo>
                  <a:pt x="26572" y="12703"/>
                  <a:pt x="24213" y="11795"/>
                  <a:pt x="21817" y="11795"/>
                </a:cubicBezTo>
                <a:cubicBezTo>
                  <a:pt x="20603" y="11795"/>
                  <a:pt x="19379" y="12028"/>
                  <a:pt x="18214" y="12507"/>
                </a:cubicBezTo>
                <a:lnTo>
                  <a:pt x="14361" y="2564"/>
                </a:lnTo>
                <a:cubicBezTo>
                  <a:pt x="15412" y="1610"/>
                  <a:pt x="14634" y="0"/>
                  <a:pt x="13407" y="0"/>
                </a:cubicBezTo>
                <a:close/>
              </a:path>
            </a:pathLst>
          </a:custGeom>
          <a:solidFill>
            <a:srgbClr val="72A9B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9" name="Google Shape;229;p22"/>
          <p:cNvSpPr/>
          <p:nvPr/>
        </p:nvSpPr>
        <p:spPr>
          <a:xfrm rot="-5400000" flipH="1">
            <a:off x="9163386" y="5591443"/>
            <a:ext cx="1041439" cy="1491757"/>
          </a:xfrm>
          <a:custGeom>
            <a:avLst/>
            <a:gdLst/>
            <a:ahLst/>
            <a:cxnLst/>
            <a:rect l="l" t="t" r="r" b="b"/>
            <a:pathLst>
              <a:path w="24889" h="35651" extrusionOk="0">
                <a:moveTo>
                  <a:pt x="21186" y="1"/>
                </a:moveTo>
                <a:cubicBezTo>
                  <a:pt x="21111" y="1"/>
                  <a:pt x="21033" y="8"/>
                  <a:pt x="20953" y="24"/>
                </a:cubicBezTo>
                <a:cubicBezTo>
                  <a:pt x="19752" y="273"/>
                  <a:pt x="19766" y="1985"/>
                  <a:pt x="20967" y="2206"/>
                </a:cubicBezTo>
                <a:lnTo>
                  <a:pt x="22155" y="8213"/>
                </a:lnTo>
                <a:cubicBezTo>
                  <a:pt x="18081" y="9345"/>
                  <a:pt x="15084" y="12798"/>
                  <a:pt x="14532" y="16996"/>
                </a:cubicBezTo>
                <a:lnTo>
                  <a:pt x="3553" y="13143"/>
                </a:lnTo>
                <a:cubicBezTo>
                  <a:pt x="3530" y="12133"/>
                  <a:pt x="2728" y="11569"/>
                  <a:pt x="1925" y="11569"/>
                </a:cubicBezTo>
                <a:cubicBezTo>
                  <a:pt x="1302" y="11569"/>
                  <a:pt x="678" y="11909"/>
                  <a:pt x="418" y="12646"/>
                </a:cubicBezTo>
                <a:cubicBezTo>
                  <a:pt x="0" y="13832"/>
                  <a:pt x="958" y="14806"/>
                  <a:pt x="1972" y="14806"/>
                </a:cubicBezTo>
                <a:cubicBezTo>
                  <a:pt x="2397" y="14806"/>
                  <a:pt x="2833" y="14634"/>
                  <a:pt x="3180" y="14234"/>
                </a:cubicBezTo>
                <a:lnTo>
                  <a:pt x="14449" y="18197"/>
                </a:lnTo>
                <a:cubicBezTo>
                  <a:pt x="14421" y="19979"/>
                  <a:pt x="14849" y="21747"/>
                  <a:pt x="15678" y="23307"/>
                </a:cubicBezTo>
                <a:lnTo>
                  <a:pt x="4009" y="28002"/>
                </a:lnTo>
                <a:cubicBezTo>
                  <a:pt x="3663" y="27633"/>
                  <a:pt x="3248" y="27475"/>
                  <a:pt x="2844" y="27475"/>
                </a:cubicBezTo>
                <a:cubicBezTo>
                  <a:pt x="1811" y="27475"/>
                  <a:pt x="853" y="28510"/>
                  <a:pt x="1330" y="29701"/>
                </a:cubicBezTo>
                <a:cubicBezTo>
                  <a:pt x="1609" y="30404"/>
                  <a:pt x="2208" y="30723"/>
                  <a:pt x="2807" y="30723"/>
                </a:cubicBezTo>
                <a:cubicBezTo>
                  <a:pt x="3631" y="30723"/>
                  <a:pt x="4453" y="30119"/>
                  <a:pt x="4437" y="29079"/>
                </a:cubicBezTo>
                <a:lnTo>
                  <a:pt x="16286" y="24315"/>
                </a:lnTo>
                <a:cubicBezTo>
                  <a:pt x="16948" y="25268"/>
                  <a:pt x="17763" y="26097"/>
                  <a:pt x="18688" y="26787"/>
                </a:cubicBezTo>
                <a:lnTo>
                  <a:pt x="14518" y="33457"/>
                </a:lnTo>
                <a:cubicBezTo>
                  <a:pt x="14437" y="33441"/>
                  <a:pt x="14359" y="33434"/>
                  <a:pt x="14283" y="33434"/>
                </a:cubicBezTo>
                <a:cubicBezTo>
                  <a:pt x="13239" y="33434"/>
                  <a:pt x="12751" y="34868"/>
                  <a:pt x="13717" y="35473"/>
                </a:cubicBezTo>
                <a:cubicBezTo>
                  <a:pt x="13914" y="35596"/>
                  <a:pt x="14115" y="35651"/>
                  <a:pt x="14306" y="35651"/>
                </a:cubicBezTo>
                <a:cubicBezTo>
                  <a:pt x="15125" y="35651"/>
                  <a:pt x="15774" y="34666"/>
                  <a:pt x="15181" y="33871"/>
                </a:cubicBezTo>
                <a:lnTo>
                  <a:pt x="19338" y="27243"/>
                </a:lnTo>
                <a:cubicBezTo>
                  <a:pt x="20995" y="28292"/>
                  <a:pt x="22928" y="28858"/>
                  <a:pt x="24889" y="28872"/>
                </a:cubicBezTo>
                <a:lnTo>
                  <a:pt x="24889" y="7854"/>
                </a:lnTo>
                <a:cubicBezTo>
                  <a:pt x="24823" y="7853"/>
                  <a:pt x="24757" y="7852"/>
                  <a:pt x="24691" y="7852"/>
                </a:cubicBezTo>
                <a:cubicBezTo>
                  <a:pt x="24096" y="7852"/>
                  <a:pt x="23512" y="7908"/>
                  <a:pt x="22928" y="8020"/>
                </a:cubicBezTo>
                <a:lnTo>
                  <a:pt x="21754" y="2040"/>
                </a:lnTo>
                <a:cubicBezTo>
                  <a:pt x="22720" y="1435"/>
                  <a:pt x="22221" y="1"/>
                  <a:pt x="21186" y="1"/>
                </a:cubicBezTo>
                <a:close/>
              </a:path>
            </a:pathLst>
          </a:custGeom>
          <a:solidFill>
            <a:srgbClr val="72A9B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0" name="Google Shape;230;p22"/>
          <p:cNvSpPr/>
          <p:nvPr/>
        </p:nvSpPr>
        <p:spPr>
          <a:xfrm rot="5400000" flipH="1">
            <a:off x="10969540" y="-215545"/>
            <a:ext cx="996971" cy="1428060"/>
          </a:xfrm>
          <a:custGeom>
            <a:avLst/>
            <a:gdLst/>
            <a:ahLst/>
            <a:cxnLst/>
            <a:rect l="l" t="t" r="r" b="b"/>
            <a:pathLst>
              <a:path w="24889" h="35651" extrusionOk="0">
                <a:moveTo>
                  <a:pt x="21186" y="1"/>
                </a:moveTo>
                <a:cubicBezTo>
                  <a:pt x="21111" y="1"/>
                  <a:pt x="21033" y="8"/>
                  <a:pt x="20953" y="24"/>
                </a:cubicBezTo>
                <a:cubicBezTo>
                  <a:pt x="19752" y="273"/>
                  <a:pt x="19766" y="1985"/>
                  <a:pt x="20967" y="2206"/>
                </a:cubicBezTo>
                <a:lnTo>
                  <a:pt x="22155" y="8213"/>
                </a:lnTo>
                <a:cubicBezTo>
                  <a:pt x="18081" y="9345"/>
                  <a:pt x="15084" y="12798"/>
                  <a:pt x="14532" y="16996"/>
                </a:cubicBezTo>
                <a:lnTo>
                  <a:pt x="3553" y="13143"/>
                </a:lnTo>
                <a:cubicBezTo>
                  <a:pt x="3530" y="12133"/>
                  <a:pt x="2728" y="11569"/>
                  <a:pt x="1925" y="11569"/>
                </a:cubicBezTo>
                <a:cubicBezTo>
                  <a:pt x="1302" y="11569"/>
                  <a:pt x="678" y="11909"/>
                  <a:pt x="418" y="12646"/>
                </a:cubicBezTo>
                <a:cubicBezTo>
                  <a:pt x="0" y="13832"/>
                  <a:pt x="958" y="14806"/>
                  <a:pt x="1972" y="14806"/>
                </a:cubicBezTo>
                <a:cubicBezTo>
                  <a:pt x="2397" y="14806"/>
                  <a:pt x="2833" y="14634"/>
                  <a:pt x="3180" y="14234"/>
                </a:cubicBezTo>
                <a:lnTo>
                  <a:pt x="14449" y="18197"/>
                </a:lnTo>
                <a:cubicBezTo>
                  <a:pt x="14421" y="19979"/>
                  <a:pt x="14849" y="21747"/>
                  <a:pt x="15678" y="23307"/>
                </a:cubicBezTo>
                <a:lnTo>
                  <a:pt x="4009" y="28002"/>
                </a:lnTo>
                <a:cubicBezTo>
                  <a:pt x="3663" y="27633"/>
                  <a:pt x="3248" y="27475"/>
                  <a:pt x="2844" y="27475"/>
                </a:cubicBezTo>
                <a:cubicBezTo>
                  <a:pt x="1811" y="27475"/>
                  <a:pt x="853" y="28510"/>
                  <a:pt x="1330" y="29701"/>
                </a:cubicBezTo>
                <a:cubicBezTo>
                  <a:pt x="1609" y="30404"/>
                  <a:pt x="2208" y="30723"/>
                  <a:pt x="2807" y="30723"/>
                </a:cubicBezTo>
                <a:cubicBezTo>
                  <a:pt x="3631" y="30723"/>
                  <a:pt x="4453" y="30119"/>
                  <a:pt x="4437" y="29079"/>
                </a:cubicBezTo>
                <a:lnTo>
                  <a:pt x="16286" y="24315"/>
                </a:lnTo>
                <a:cubicBezTo>
                  <a:pt x="16948" y="25268"/>
                  <a:pt x="17763" y="26097"/>
                  <a:pt x="18688" y="26787"/>
                </a:cubicBezTo>
                <a:lnTo>
                  <a:pt x="14518" y="33457"/>
                </a:lnTo>
                <a:cubicBezTo>
                  <a:pt x="14437" y="33441"/>
                  <a:pt x="14359" y="33434"/>
                  <a:pt x="14283" y="33434"/>
                </a:cubicBezTo>
                <a:cubicBezTo>
                  <a:pt x="13239" y="33434"/>
                  <a:pt x="12751" y="34868"/>
                  <a:pt x="13717" y="35473"/>
                </a:cubicBezTo>
                <a:cubicBezTo>
                  <a:pt x="13914" y="35596"/>
                  <a:pt x="14115" y="35651"/>
                  <a:pt x="14306" y="35651"/>
                </a:cubicBezTo>
                <a:cubicBezTo>
                  <a:pt x="15125" y="35651"/>
                  <a:pt x="15774" y="34666"/>
                  <a:pt x="15181" y="33871"/>
                </a:cubicBezTo>
                <a:lnTo>
                  <a:pt x="19338" y="27243"/>
                </a:lnTo>
                <a:cubicBezTo>
                  <a:pt x="20995" y="28292"/>
                  <a:pt x="22928" y="28858"/>
                  <a:pt x="24889" y="28872"/>
                </a:cubicBezTo>
                <a:lnTo>
                  <a:pt x="24889" y="7854"/>
                </a:lnTo>
                <a:cubicBezTo>
                  <a:pt x="24823" y="7853"/>
                  <a:pt x="24757" y="7852"/>
                  <a:pt x="24691" y="7852"/>
                </a:cubicBezTo>
                <a:cubicBezTo>
                  <a:pt x="24096" y="7852"/>
                  <a:pt x="23512" y="7908"/>
                  <a:pt x="22928" y="8020"/>
                </a:cubicBezTo>
                <a:lnTo>
                  <a:pt x="21754" y="2040"/>
                </a:lnTo>
                <a:cubicBezTo>
                  <a:pt x="22720" y="1435"/>
                  <a:pt x="22221" y="1"/>
                  <a:pt x="21186" y="1"/>
                </a:cubicBezTo>
                <a:close/>
              </a:path>
            </a:pathLst>
          </a:custGeom>
          <a:solidFill>
            <a:srgbClr val="72A9B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1" name="Google Shape;231;p22"/>
          <p:cNvSpPr/>
          <p:nvPr/>
        </p:nvSpPr>
        <p:spPr>
          <a:xfrm flipH="1">
            <a:off x="-118662" y="587053"/>
            <a:ext cx="1423919" cy="1212067"/>
          </a:xfrm>
          <a:custGeom>
            <a:avLst/>
            <a:gdLst/>
            <a:ahLst/>
            <a:cxnLst/>
            <a:rect l="l" t="t" r="r" b="b"/>
            <a:pathLst>
              <a:path w="44999" h="38304" extrusionOk="0">
                <a:moveTo>
                  <a:pt x="13407" y="0"/>
                </a:moveTo>
                <a:cubicBezTo>
                  <a:pt x="13231" y="0"/>
                  <a:pt x="13046" y="33"/>
                  <a:pt x="12855" y="106"/>
                </a:cubicBezTo>
                <a:cubicBezTo>
                  <a:pt x="11350" y="700"/>
                  <a:pt x="11764" y="2937"/>
                  <a:pt x="13394" y="2937"/>
                </a:cubicBezTo>
                <a:lnTo>
                  <a:pt x="17261" y="12963"/>
                </a:lnTo>
                <a:cubicBezTo>
                  <a:pt x="16971" y="13128"/>
                  <a:pt x="16681" y="13308"/>
                  <a:pt x="16404" y="13501"/>
                </a:cubicBezTo>
                <a:lnTo>
                  <a:pt x="11143" y="7522"/>
                </a:lnTo>
                <a:cubicBezTo>
                  <a:pt x="11526" y="6776"/>
                  <a:pt x="10931" y="6053"/>
                  <a:pt x="10259" y="6053"/>
                </a:cubicBezTo>
                <a:cubicBezTo>
                  <a:pt x="10036" y="6053"/>
                  <a:pt x="9803" y="6134"/>
                  <a:pt x="9596" y="6320"/>
                </a:cubicBezTo>
                <a:cubicBezTo>
                  <a:pt x="8869" y="6963"/>
                  <a:pt x="9397" y="8074"/>
                  <a:pt x="10238" y="8074"/>
                </a:cubicBezTo>
                <a:cubicBezTo>
                  <a:pt x="10355" y="8074"/>
                  <a:pt x="10478" y="8052"/>
                  <a:pt x="10604" y="8005"/>
                </a:cubicBezTo>
                <a:lnTo>
                  <a:pt x="15824" y="13929"/>
                </a:lnTo>
                <a:cubicBezTo>
                  <a:pt x="13684" y="15655"/>
                  <a:pt x="12413" y="18224"/>
                  <a:pt x="12317" y="20972"/>
                </a:cubicBezTo>
                <a:lnTo>
                  <a:pt x="4680" y="20972"/>
                </a:lnTo>
                <a:cubicBezTo>
                  <a:pt x="4509" y="20529"/>
                  <a:pt x="4131" y="20326"/>
                  <a:pt x="3754" y="20326"/>
                </a:cubicBezTo>
                <a:cubicBezTo>
                  <a:pt x="3249" y="20326"/>
                  <a:pt x="2747" y="20691"/>
                  <a:pt x="2747" y="21331"/>
                </a:cubicBezTo>
                <a:cubicBezTo>
                  <a:pt x="2747" y="21966"/>
                  <a:pt x="3253" y="22332"/>
                  <a:pt x="3759" y="22332"/>
                </a:cubicBezTo>
                <a:cubicBezTo>
                  <a:pt x="4134" y="22332"/>
                  <a:pt x="4510" y="22131"/>
                  <a:pt x="4680" y="21690"/>
                </a:cubicBezTo>
                <a:lnTo>
                  <a:pt x="12317" y="21690"/>
                </a:lnTo>
                <a:cubicBezTo>
                  <a:pt x="12331" y="22408"/>
                  <a:pt x="12441" y="23126"/>
                  <a:pt x="12634" y="23817"/>
                </a:cubicBezTo>
                <a:lnTo>
                  <a:pt x="2816" y="28871"/>
                </a:lnTo>
                <a:cubicBezTo>
                  <a:pt x="2518" y="28604"/>
                  <a:pt x="2183" y="28489"/>
                  <a:pt x="1859" y="28489"/>
                </a:cubicBezTo>
                <a:cubicBezTo>
                  <a:pt x="879" y="28489"/>
                  <a:pt x="1" y="29545"/>
                  <a:pt x="551" y="30625"/>
                </a:cubicBezTo>
                <a:cubicBezTo>
                  <a:pt x="837" y="31176"/>
                  <a:pt x="1335" y="31420"/>
                  <a:pt x="1830" y="31420"/>
                </a:cubicBezTo>
                <a:cubicBezTo>
                  <a:pt x="2624" y="31420"/>
                  <a:pt x="3410" y="30792"/>
                  <a:pt x="3299" y="29796"/>
                </a:cubicBezTo>
                <a:lnTo>
                  <a:pt x="12966" y="24839"/>
                </a:lnTo>
                <a:cubicBezTo>
                  <a:pt x="14402" y="28471"/>
                  <a:pt x="17924" y="30860"/>
                  <a:pt x="21832" y="30860"/>
                </a:cubicBezTo>
                <a:lnTo>
                  <a:pt x="21832" y="36370"/>
                </a:lnTo>
                <a:cubicBezTo>
                  <a:pt x="20796" y="36770"/>
                  <a:pt x="21086" y="38303"/>
                  <a:pt x="22191" y="38303"/>
                </a:cubicBezTo>
                <a:cubicBezTo>
                  <a:pt x="23296" y="38303"/>
                  <a:pt x="23586" y="36770"/>
                  <a:pt x="22550" y="36370"/>
                </a:cubicBezTo>
                <a:lnTo>
                  <a:pt x="22550" y="30818"/>
                </a:lnTo>
                <a:cubicBezTo>
                  <a:pt x="26361" y="30528"/>
                  <a:pt x="29634" y="27987"/>
                  <a:pt x="30863" y="24369"/>
                </a:cubicBezTo>
                <a:lnTo>
                  <a:pt x="39936" y="29714"/>
                </a:lnTo>
                <a:cubicBezTo>
                  <a:pt x="39760" y="30735"/>
                  <a:pt x="40573" y="31420"/>
                  <a:pt x="41396" y="31420"/>
                </a:cubicBezTo>
                <a:cubicBezTo>
                  <a:pt x="41863" y="31420"/>
                  <a:pt x="42334" y="31199"/>
                  <a:pt x="42629" y="30694"/>
                </a:cubicBezTo>
                <a:cubicBezTo>
                  <a:pt x="43268" y="29619"/>
                  <a:pt x="42388" y="28486"/>
                  <a:pt x="41369" y="28486"/>
                </a:cubicBezTo>
                <a:cubicBezTo>
                  <a:pt x="41066" y="28486"/>
                  <a:pt x="40752" y="28585"/>
                  <a:pt x="40461" y="28816"/>
                </a:cubicBezTo>
                <a:lnTo>
                  <a:pt x="31139" y="23320"/>
                </a:lnTo>
                <a:cubicBezTo>
                  <a:pt x="31485" y="21745"/>
                  <a:pt x="31416" y="20102"/>
                  <a:pt x="30946" y="18569"/>
                </a:cubicBezTo>
                <a:lnTo>
                  <a:pt x="42132" y="16443"/>
                </a:lnTo>
                <a:cubicBezTo>
                  <a:pt x="42433" y="16924"/>
                  <a:pt x="42890" y="17133"/>
                  <a:pt x="43343" y="17133"/>
                </a:cubicBezTo>
                <a:cubicBezTo>
                  <a:pt x="44177" y="17133"/>
                  <a:pt x="44999" y="16422"/>
                  <a:pt x="44811" y="15393"/>
                </a:cubicBezTo>
                <a:cubicBezTo>
                  <a:pt x="44659" y="14601"/>
                  <a:pt x="44016" y="14204"/>
                  <a:pt x="43374" y="14204"/>
                </a:cubicBezTo>
                <a:cubicBezTo>
                  <a:pt x="42729" y="14204"/>
                  <a:pt x="42084" y="14604"/>
                  <a:pt x="41939" y="15407"/>
                </a:cubicBezTo>
                <a:lnTo>
                  <a:pt x="30573" y="17561"/>
                </a:lnTo>
                <a:cubicBezTo>
                  <a:pt x="30159" y="16594"/>
                  <a:pt x="29579" y="15711"/>
                  <a:pt x="28875" y="14937"/>
                </a:cubicBezTo>
                <a:lnTo>
                  <a:pt x="33749" y="9759"/>
                </a:lnTo>
                <a:cubicBezTo>
                  <a:pt x="33886" y="9813"/>
                  <a:pt x="34018" y="9838"/>
                  <a:pt x="34144" y="9838"/>
                </a:cubicBezTo>
                <a:cubicBezTo>
                  <a:pt x="34978" y="9838"/>
                  <a:pt x="35522" y="8761"/>
                  <a:pt x="34827" y="8102"/>
                </a:cubicBezTo>
                <a:cubicBezTo>
                  <a:pt x="34619" y="7905"/>
                  <a:pt x="34381" y="7820"/>
                  <a:pt x="34149" y="7820"/>
                </a:cubicBezTo>
                <a:cubicBezTo>
                  <a:pt x="33485" y="7820"/>
                  <a:pt x="32880" y="8514"/>
                  <a:pt x="33238" y="9262"/>
                </a:cubicBezTo>
                <a:lnTo>
                  <a:pt x="28377" y="14426"/>
                </a:lnTo>
                <a:cubicBezTo>
                  <a:pt x="26572" y="12703"/>
                  <a:pt x="24213" y="11795"/>
                  <a:pt x="21817" y="11795"/>
                </a:cubicBezTo>
                <a:cubicBezTo>
                  <a:pt x="20603" y="11795"/>
                  <a:pt x="19379" y="12028"/>
                  <a:pt x="18214" y="12507"/>
                </a:cubicBezTo>
                <a:lnTo>
                  <a:pt x="14361" y="2564"/>
                </a:lnTo>
                <a:cubicBezTo>
                  <a:pt x="15412" y="1610"/>
                  <a:pt x="14634" y="0"/>
                  <a:pt x="13407" y="0"/>
                </a:cubicBezTo>
                <a:close/>
              </a:path>
            </a:pathLst>
          </a:custGeom>
          <a:solidFill>
            <a:srgbClr val="72A9B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2" name="Google Shape;232;p22"/>
          <p:cNvSpPr/>
          <p:nvPr/>
        </p:nvSpPr>
        <p:spPr>
          <a:xfrm flipH="1">
            <a:off x="10335992" y="395000"/>
            <a:ext cx="127200" cy="1272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3" name="Google Shape;233;p22"/>
          <p:cNvSpPr/>
          <p:nvPr/>
        </p:nvSpPr>
        <p:spPr>
          <a:xfrm flipH="1">
            <a:off x="11961592" y="496600"/>
            <a:ext cx="127200" cy="1272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4" name="Google Shape;234;p22"/>
          <p:cNvSpPr/>
          <p:nvPr/>
        </p:nvSpPr>
        <p:spPr>
          <a:xfrm flipH="1">
            <a:off x="436292" y="496600"/>
            <a:ext cx="127200" cy="1272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5" name="Google Shape;235;p22"/>
          <p:cNvSpPr/>
          <p:nvPr/>
        </p:nvSpPr>
        <p:spPr>
          <a:xfrm flipH="1">
            <a:off x="3726925" y="6589867"/>
            <a:ext cx="127200" cy="1272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6" name="Google Shape;236;p22"/>
          <p:cNvSpPr/>
          <p:nvPr/>
        </p:nvSpPr>
        <p:spPr>
          <a:xfrm flipH="1">
            <a:off x="9150392" y="6397533"/>
            <a:ext cx="93600" cy="936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3140765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23"/>
          <p:cNvSpPr txBox="1">
            <a:spLocks noGrp="1"/>
          </p:cNvSpPr>
          <p:nvPr>
            <p:ph type="title"/>
          </p:nvPr>
        </p:nvSpPr>
        <p:spPr>
          <a:xfrm>
            <a:off x="1691801" y="4712469"/>
            <a:ext cx="3972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39" name="Google Shape;239;p23"/>
          <p:cNvSpPr txBox="1">
            <a:spLocks noGrp="1"/>
          </p:cNvSpPr>
          <p:nvPr>
            <p:ph type="subTitle" idx="1"/>
          </p:nvPr>
        </p:nvSpPr>
        <p:spPr>
          <a:xfrm>
            <a:off x="1691799" y="5221000"/>
            <a:ext cx="3972800" cy="91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40" name="Google Shape;240;p23"/>
          <p:cNvSpPr txBox="1">
            <a:spLocks noGrp="1"/>
          </p:cNvSpPr>
          <p:nvPr>
            <p:ph type="title" idx="2"/>
          </p:nvPr>
        </p:nvSpPr>
        <p:spPr>
          <a:xfrm>
            <a:off x="6527176" y="4712469"/>
            <a:ext cx="3972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41" name="Google Shape;241;p23"/>
          <p:cNvSpPr txBox="1">
            <a:spLocks noGrp="1"/>
          </p:cNvSpPr>
          <p:nvPr>
            <p:ph type="subTitle" idx="3"/>
          </p:nvPr>
        </p:nvSpPr>
        <p:spPr>
          <a:xfrm>
            <a:off x="6527171" y="5221000"/>
            <a:ext cx="3972800" cy="91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42" name="Google Shape;242;p23"/>
          <p:cNvSpPr txBox="1">
            <a:spLocks noGrp="1"/>
          </p:cNvSpPr>
          <p:nvPr>
            <p:ph type="title" idx="4"/>
          </p:nvPr>
        </p:nvSpPr>
        <p:spPr>
          <a:xfrm>
            <a:off x="1691801" y="2383100"/>
            <a:ext cx="3972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43" name="Google Shape;243;p23"/>
          <p:cNvSpPr txBox="1">
            <a:spLocks noGrp="1"/>
          </p:cNvSpPr>
          <p:nvPr>
            <p:ph type="subTitle" idx="5"/>
          </p:nvPr>
        </p:nvSpPr>
        <p:spPr>
          <a:xfrm>
            <a:off x="1691799" y="2891633"/>
            <a:ext cx="3972800" cy="91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44" name="Google Shape;244;p23"/>
          <p:cNvSpPr txBox="1">
            <a:spLocks noGrp="1"/>
          </p:cNvSpPr>
          <p:nvPr>
            <p:ph type="title" idx="6"/>
          </p:nvPr>
        </p:nvSpPr>
        <p:spPr>
          <a:xfrm>
            <a:off x="6527176" y="2383100"/>
            <a:ext cx="3972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45" name="Google Shape;245;p23"/>
          <p:cNvSpPr txBox="1">
            <a:spLocks noGrp="1"/>
          </p:cNvSpPr>
          <p:nvPr>
            <p:ph type="subTitle" idx="7"/>
          </p:nvPr>
        </p:nvSpPr>
        <p:spPr>
          <a:xfrm>
            <a:off x="6527171" y="2891633"/>
            <a:ext cx="3972800" cy="91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46" name="Google Shape;246;p23"/>
          <p:cNvSpPr txBox="1">
            <a:spLocks noGrp="1"/>
          </p:cNvSpPr>
          <p:nvPr>
            <p:ph type="title" idx="8"/>
          </p:nvPr>
        </p:nvSpPr>
        <p:spPr>
          <a:xfrm>
            <a:off x="950967" y="449071"/>
            <a:ext cx="10290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Alegreya Sans SC"/>
              <a:buNone/>
              <a:defRPr sz="4000">
                <a:latin typeface="Alegreya Sans SC"/>
                <a:ea typeface="Alegreya Sans SC"/>
                <a:cs typeface="Alegreya Sans SC"/>
                <a:sym typeface="Alegreya Sans SC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Alegreya Sans SC"/>
              <a:buNone/>
              <a:defRPr sz="4000">
                <a:latin typeface="Alegreya Sans SC"/>
                <a:ea typeface="Alegreya Sans SC"/>
                <a:cs typeface="Alegreya Sans SC"/>
                <a:sym typeface="Alegreya Sans SC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Alegreya Sans SC"/>
              <a:buNone/>
              <a:defRPr sz="4000">
                <a:latin typeface="Alegreya Sans SC"/>
                <a:ea typeface="Alegreya Sans SC"/>
                <a:cs typeface="Alegreya Sans SC"/>
                <a:sym typeface="Alegreya Sans SC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Alegreya Sans SC"/>
              <a:buNone/>
              <a:defRPr sz="4000">
                <a:latin typeface="Alegreya Sans SC"/>
                <a:ea typeface="Alegreya Sans SC"/>
                <a:cs typeface="Alegreya Sans SC"/>
                <a:sym typeface="Alegreya Sans SC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Alegreya Sans SC"/>
              <a:buNone/>
              <a:defRPr sz="4000">
                <a:latin typeface="Alegreya Sans SC"/>
                <a:ea typeface="Alegreya Sans SC"/>
                <a:cs typeface="Alegreya Sans SC"/>
                <a:sym typeface="Alegreya Sans SC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Alegreya Sans SC"/>
              <a:buNone/>
              <a:defRPr sz="4000">
                <a:latin typeface="Alegreya Sans SC"/>
                <a:ea typeface="Alegreya Sans SC"/>
                <a:cs typeface="Alegreya Sans SC"/>
                <a:sym typeface="Alegreya Sans SC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Alegreya Sans SC"/>
              <a:buNone/>
              <a:defRPr sz="4000">
                <a:latin typeface="Alegreya Sans SC"/>
                <a:ea typeface="Alegreya Sans SC"/>
                <a:cs typeface="Alegreya Sans SC"/>
                <a:sym typeface="Alegreya Sans SC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Alegreya Sans SC"/>
              <a:buNone/>
              <a:defRPr sz="4000">
                <a:latin typeface="Alegreya Sans SC"/>
                <a:ea typeface="Alegreya Sans SC"/>
                <a:cs typeface="Alegreya Sans SC"/>
                <a:sym typeface="Alegreya Sans SC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47" name="Google Shape;247;p23"/>
          <p:cNvSpPr/>
          <p:nvPr/>
        </p:nvSpPr>
        <p:spPr>
          <a:xfrm>
            <a:off x="10234511" y="242916"/>
            <a:ext cx="1423919" cy="1212067"/>
          </a:xfrm>
          <a:custGeom>
            <a:avLst/>
            <a:gdLst/>
            <a:ahLst/>
            <a:cxnLst/>
            <a:rect l="l" t="t" r="r" b="b"/>
            <a:pathLst>
              <a:path w="44999" h="38304" extrusionOk="0">
                <a:moveTo>
                  <a:pt x="13407" y="0"/>
                </a:moveTo>
                <a:cubicBezTo>
                  <a:pt x="13231" y="0"/>
                  <a:pt x="13046" y="33"/>
                  <a:pt x="12855" y="106"/>
                </a:cubicBezTo>
                <a:cubicBezTo>
                  <a:pt x="11350" y="700"/>
                  <a:pt x="11764" y="2937"/>
                  <a:pt x="13394" y="2937"/>
                </a:cubicBezTo>
                <a:lnTo>
                  <a:pt x="17261" y="12963"/>
                </a:lnTo>
                <a:cubicBezTo>
                  <a:pt x="16971" y="13128"/>
                  <a:pt x="16681" y="13308"/>
                  <a:pt x="16404" y="13501"/>
                </a:cubicBezTo>
                <a:lnTo>
                  <a:pt x="11143" y="7522"/>
                </a:lnTo>
                <a:cubicBezTo>
                  <a:pt x="11526" y="6776"/>
                  <a:pt x="10931" y="6053"/>
                  <a:pt x="10259" y="6053"/>
                </a:cubicBezTo>
                <a:cubicBezTo>
                  <a:pt x="10036" y="6053"/>
                  <a:pt x="9803" y="6134"/>
                  <a:pt x="9596" y="6320"/>
                </a:cubicBezTo>
                <a:cubicBezTo>
                  <a:pt x="8869" y="6963"/>
                  <a:pt x="9397" y="8074"/>
                  <a:pt x="10238" y="8074"/>
                </a:cubicBezTo>
                <a:cubicBezTo>
                  <a:pt x="10355" y="8074"/>
                  <a:pt x="10478" y="8052"/>
                  <a:pt x="10604" y="8005"/>
                </a:cubicBezTo>
                <a:lnTo>
                  <a:pt x="15824" y="13929"/>
                </a:lnTo>
                <a:cubicBezTo>
                  <a:pt x="13684" y="15655"/>
                  <a:pt x="12413" y="18224"/>
                  <a:pt x="12317" y="20972"/>
                </a:cubicBezTo>
                <a:lnTo>
                  <a:pt x="4680" y="20972"/>
                </a:lnTo>
                <a:cubicBezTo>
                  <a:pt x="4509" y="20529"/>
                  <a:pt x="4131" y="20326"/>
                  <a:pt x="3754" y="20326"/>
                </a:cubicBezTo>
                <a:cubicBezTo>
                  <a:pt x="3249" y="20326"/>
                  <a:pt x="2747" y="20691"/>
                  <a:pt x="2747" y="21331"/>
                </a:cubicBezTo>
                <a:cubicBezTo>
                  <a:pt x="2747" y="21966"/>
                  <a:pt x="3253" y="22332"/>
                  <a:pt x="3759" y="22332"/>
                </a:cubicBezTo>
                <a:cubicBezTo>
                  <a:pt x="4134" y="22332"/>
                  <a:pt x="4510" y="22131"/>
                  <a:pt x="4680" y="21690"/>
                </a:cubicBezTo>
                <a:lnTo>
                  <a:pt x="12317" y="21690"/>
                </a:lnTo>
                <a:cubicBezTo>
                  <a:pt x="12331" y="22408"/>
                  <a:pt x="12441" y="23126"/>
                  <a:pt x="12634" y="23817"/>
                </a:cubicBezTo>
                <a:lnTo>
                  <a:pt x="2816" y="28871"/>
                </a:lnTo>
                <a:cubicBezTo>
                  <a:pt x="2518" y="28604"/>
                  <a:pt x="2183" y="28489"/>
                  <a:pt x="1859" y="28489"/>
                </a:cubicBezTo>
                <a:cubicBezTo>
                  <a:pt x="879" y="28489"/>
                  <a:pt x="1" y="29545"/>
                  <a:pt x="551" y="30625"/>
                </a:cubicBezTo>
                <a:cubicBezTo>
                  <a:pt x="837" y="31176"/>
                  <a:pt x="1335" y="31420"/>
                  <a:pt x="1830" y="31420"/>
                </a:cubicBezTo>
                <a:cubicBezTo>
                  <a:pt x="2624" y="31420"/>
                  <a:pt x="3410" y="30792"/>
                  <a:pt x="3299" y="29796"/>
                </a:cubicBezTo>
                <a:lnTo>
                  <a:pt x="12966" y="24839"/>
                </a:lnTo>
                <a:cubicBezTo>
                  <a:pt x="14402" y="28471"/>
                  <a:pt x="17924" y="30860"/>
                  <a:pt x="21832" y="30860"/>
                </a:cubicBezTo>
                <a:lnTo>
                  <a:pt x="21832" y="36370"/>
                </a:lnTo>
                <a:cubicBezTo>
                  <a:pt x="20796" y="36770"/>
                  <a:pt x="21086" y="38303"/>
                  <a:pt x="22191" y="38303"/>
                </a:cubicBezTo>
                <a:cubicBezTo>
                  <a:pt x="23296" y="38303"/>
                  <a:pt x="23586" y="36770"/>
                  <a:pt x="22550" y="36370"/>
                </a:cubicBezTo>
                <a:lnTo>
                  <a:pt x="22550" y="30818"/>
                </a:lnTo>
                <a:cubicBezTo>
                  <a:pt x="26361" y="30528"/>
                  <a:pt x="29634" y="27987"/>
                  <a:pt x="30863" y="24369"/>
                </a:cubicBezTo>
                <a:lnTo>
                  <a:pt x="39936" y="29714"/>
                </a:lnTo>
                <a:cubicBezTo>
                  <a:pt x="39760" y="30735"/>
                  <a:pt x="40573" y="31420"/>
                  <a:pt x="41396" y="31420"/>
                </a:cubicBezTo>
                <a:cubicBezTo>
                  <a:pt x="41863" y="31420"/>
                  <a:pt x="42334" y="31199"/>
                  <a:pt x="42629" y="30694"/>
                </a:cubicBezTo>
                <a:cubicBezTo>
                  <a:pt x="43268" y="29619"/>
                  <a:pt x="42388" y="28486"/>
                  <a:pt x="41369" y="28486"/>
                </a:cubicBezTo>
                <a:cubicBezTo>
                  <a:pt x="41066" y="28486"/>
                  <a:pt x="40752" y="28585"/>
                  <a:pt x="40461" y="28816"/>
                </a:cubicBezTo>
                <a:lnTo>
                  <a:pt x="31139" y="23320"/>
                </a:lnTo>
                <a:cubicBezTo>
                  <a:pt x="31485" y="21745"/>
                  <a:pt x="31416" y="20102"/>
                  <a:pt x="30946" y="18569"/>
                </a:cubicBezTo>
                <a:lnTo>
                  <a:pt x="42132" y="16443"/>
                </a:lnTo>
                <a:cubicBezTo>
                  <a:pt x="42433" y="16924"/>
                  <a:pt x="42890" y="17133"/>
                  <a:pt x="43343" y="17133"/>
                </a:cubicBezTo>
                <a:cubicBezTo>
                  <a:pt x="44177" y="17133"/>
                  <a:pt x="44999" y="16422"/>
                  <a:pt x="44811" y="15393"/>
                </a:cubicBezTo>
                <a:cubicBezTo>
                  <a:pt x="44659" y="14601"/>
                  <a:pt x="44016" y="14204"/>
                  <a:pt x="43374" y="14204"/>
                </a:cubicBezTo>
                <a:cubicBezTo>
                  <a:pt x="42729" y="14204"/>
                  <a:pt x="42084" y="14604"/>
                  <a:pt x="41939" y="15407"/>
                </a:cubicBezTo>
                <a:lnTo>
                  <a:pt x="30573" y="17561"/>
                </a:lnTo>
                <a:cubicBezTo>
                  <a:pt x="30159" y="16594"/>
                  <a:pt x="29579" y="15711"/>
                  <a:pt x="28875" y="14937"/>
                </a:cubicBezTo>
                <a:lnTo>
                  <a:pt x="33749" y="9759"/>
                </a:lnTo>
                <a:cubicBezTo>
                  <a:pt x="33886" y="9813"/>
                  <a:pt x="34018" y="9838"/>
                  <a:pt x="34144" y="9838"/>
                </a:cubicBezTo>
                <a:cubicBezTo>
                  <a:pt x="34978" y="9838"/>
                  <a:pt x="35522" y="8761"/>
                  <a:pt x="34827" y="8102"/>
                </a:cubicBezTo>
                <a:cubicBezTo>
                  <a:pt x="34619" y="7905"/>
                  <a:pt x="34381" y="7820"/>
                  <a:pt x="34149" y="7820"/>
                </a:cubicBezTo>
                <a:cubicBezTo>
                  <a:pt x="33485" y="7820"/>
                  <a:pt x="32880" y="8514"/>
                  <a:pt x="33238" y="9262"/>
                </a:cubicBezTo>
                <a:lnTo>
                  <a:pt x="28377" y="14426"/>
                </a:lnTo>
                <a:cubicBezTo>
                  <a:pt x="26572" y="12703"/>
                  <a:pt x="24213" y="11795"/>
                  <a:pt x="21817" y="11795"/>
                </a:cubicBezTo>
                <a:cubicBezTo>
                  <a:pt x="20603" y="11795"/>
                  <a:pt x="19379" y="12028"/>
                  <a:pt x="18214" y="12507"/>
                </a:cubicBezTo>
                <a:lnTo>
                  <a:pt x="14361" y="2564"/>
                </a:lnTo>
                <a:cubicBezTo>
                  <a:pt x="15412" y="1610"/>
                  <a:pt x="14634" y="0"/>
                  <a:pt x="13407" y="0"/>
                </a:cubicBezTo>
                <a:close/>
              </a:path>
            </a:pathLst>
          </a:custGeom>
          <a:solidFill>
            <a:srgbClr val="72A9B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8" name="Google Shape;248;p23"/>
          <p:cNvSpPr/>
          <p:nvPr/>
        </p:nvSpPr>
        <p:spPr>
          <a:xfrm>
            <a:off x="11139135" y="5073476"/>
            <a:ext cx="1041439" cy="1491757"/>
          </a:xfrm>
          <a:custGeom>
            <a:avLst/>
            <a:gdLst/>
            <a:ahLst/>
            <a:cxnLst/>
            <a:rect l="l" t="t" r="r" b="b"/>
            <a:pathLst>
              <a:path w="24889" h="35651" extrusionOk="0">
                <a:moveTo>
                  <a:pt x="21186" y="1"/>
                </a:moveTo>
                <a:cubicBezTo>
                  <a:pt x="21111" y="1"/>
                  <a:pt x="21033" y="8"/>
                  <a:pt x="20953" y="24"/>
                </a:cubicBezTo>
                <a:cubicBezTo>
                  <a:pt x="19752" y="273"/>
                  <a:pt x="19766" y="1985"/>
                  <a:pt x="20967" y="2206"/>
                </a:cubicBezTo>
                <a:lnTo>
                  <a:pt x="22155" y="8213"/>
                </a:lnTo>
                <a:cubicBezTo>
                  <a:pt x="18081" y="9345"/>
                  <a:pt x="15084" y="12798"/>
                  <a:pt x="14532" y="16996"/>
                </a:cubicBezTo>
                <a:lnTo>
                  <a:pt x="3553" y="13143"/>
                </a:lnTo>
                <a:cubicBezTo>
                  <a:pt x="3530" y="12133"/>
                  <a:pt x="2728" y="11569"/>
                  <a:pt x="1925" y="11569"/>
                </a:cubicBezTo>
                <a:cubicBezTo>
                  <a:pt x="1302" y="11569"/>
                  <a:pt x="678" y="11909"/>
                  <a:pt x="418" y="12646"/>
                </a:cubicBezTo>
                <a:cubicBezTo>
                  <a:pt x="0" y="13832"/>
                  <a:pt x="958" y="14806"/>
                  <a:pt x="1972" y="14806"/>
                </a:cubicBezTo>
                <a:cubicBezTo>
                  <a:pt x="2397" y="14806"/>
                  <a:pt x="2833" y="14634"/>
                  <a:pt x="3180" y="14234"/>
                </a:cubicBezTo>
                <a:lnTo>
                  <a:pt x="14449" y="18197"/>
                </a:lnTo>
                <a:cubicBezTo>
                  <a:pt x="14421" y="19979"/>
                  <a:pt x="14849" y="21747"/>
                  <a:pt x="15678" y="23307"/>
                </a:cubicBezTo>
                <a:lnTo>
                  <a:pt x="4009" y="28002"/>
                </a:lnTo>
                <a:cubicBezTo>
                  <a:pt x="3663" y="27633"/>
                  <a:pt x="3248" y="27475"/>
                  <a:pt x="2844" y="27475"/>
                </a:cubicBezTo>
                <a:cubicBezTo>
                  <a:pt x="1811" y="27475"/>
                  <a:pt x="853" y="28510"/>
                  <a:pt x="1330" y="29701"/>
                </a:cubicBezTo>
                <a:cubicBezTo>
                  <a:pt x="1609" y="30404"/>
                  <a:pt x="2208" y="30723"/>
                  <a:pt x="2807" y="30723"/>
                </a:cubicBezTo>
                <a:cubicBezTo>
                  <a:pt x="3631" y="30723"/>
                  <a:pt x="4453" y="30119"/>
                  <a:pt x="4437" y="29079"/>
                </a:cubicBezTo>
                <a:lnTo>
                  <a:pt x="16286" y="24315"/>
                </a:lnTo>
                <a:cubicBezTo>
                  <a:pt x="16948" y="25268"/>
                  <a:pt x="17763" y="26097"/>
                  <a:pt x="18688" y="26787"/>
                </a:cubicBezTo>
                <a:lnTo>
                  <a:pt x="14518" y="33457"/>
                </a:lnTo>
                <a:cubicBezTo>
                  <a:pt x="14437" y="33441"/>
                  <a:pt x="14359" y="33434"/>
                  <a:pt x="14283" y="33434"/>
                </a:cubicBezTo>
                <a:cubicBezTo>
                  <a:pt x="13239" y="33434"/>
                  <a:pt x="12751" y="34868"/>
                  <a:pt x="13717" y="35473"/>
                </a:cubicBezTo>
                <a:cubicBezTo>
                  <a:pt x="13914" y="35596"/>
                  <a:pt x="14115" y="35651"/>
                  <a:pt x="14306" y="35651"/>
                </a:cubicBezTo>
                <a:cubicBezTo>
                  <a:pt x="15125" y="35651"/>
                  <a:pt x="15774" y="34666"/>
                  <a:pt x="15181" y="33871"/>
                </a:cubicBezTo>
                <a:lnTo>
                  <a:pt x="19338" y="27243"/>
                </a:lnTo>
                <a:cubicBezTo>
                  <a:pt x="20995" y="28292"/>
                  <a:pt x="22928" y="28858"/>
                  <a:pt x="24889" y="28872"/>
                </a:cubicBezTo>
                <a:lnTo>
                  <a:pt x="24889" y="7854"/>
                </a:lnTo>
                <a:cubicBezTo>
                  <a:pt x="24823" y="7853"/>
                  <a:pt x="24757" y="7852"/>
                  <a:pt x="24691" y="7852"/>
                </a:cubicBezTo>
                <a:cubicBezTo>
                  <a:pt x="24096" y="7852"/>
                  <a:pt x="23512" y="7908"/>
                  <a:pt x="22928" y="8020"/>
                </a:cubicBezTo>
                <a:lnTo>
                  <a:pt x="21754" y="2040"/>
                </a:lnTo>
                <a:cubicBezTo>
                  <a:pt x="22720" y="1435"/>
                  <a:pt x="22221" y="1"/>
                  <a:pt x="21186" y="1"/>
                </a:cubicBezTo>
                <a:close/>
              </a:path>
            </a:pathLst>
          </a:custGeom>
          <a:solidFill>
            <a:srgbClr val="72A9B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9" name="Google Shape;249;p23"/>
          <p:cNvSpPr/>
          <p:nvPr/>
        </p:nvSpPr>
        <p:spPr>
          <a:xfrm rot="10800000">
            <a:off x="-16" y="867057"/>
            <a:ext cx="996971" cy="1428060"/>
          </a:xfrm>
          <a:custGeom>
            <a:avLst/>
            <a:gdLst/>
            <a:ahLst/>
            <a:cxnLst/>
            <a:rect l="l" t="t" r="r" b="b"/>
            <a:pathLst>
              <a:path w="24889" h="35651" extrusionOk="0">
                <a:moveTo>
                  <a:pt x="21186" y="1"/>
                </a:moveTo>
                <a:cubicBezTo>
                  <a:pt x="21111" y="1"/>
                  <a:pt x="21033" y="8"/>
                  <a:pt x="20953" y="24"/>
                </a:cubicBezTo>
                <a:cubicBezTo>
                  <a:pt x="19752" y="273"/>
                  <a:pt x="19766" y="1985"/>
                  <a:pt x="20967" y="2206"/>
                </a:cubicBezTo>
                <a:lnTo>
                  <a:pt x="22155" y="8213"/>
                </a:lnTo>
                <a:cubicBezTo>
                  <a:pt x="18081" y="9345"/>
                  <a:pt x="15084" y="12798"/>
                  <a:pt x="14532" y="16996"/>
                </a:cubicBezTo>
                <a:lnTo>
                  <a:pt x="3553" y="13143"/>
                </a:lnTo>
                <a:cubicBezTo>
                  <a:pt x="3530" y="12133"/>
                  <a:pt x="2728" y="11569"/>
                  <a:pt x="1925" y="11569"/>
                </a:cubicBezTo>
                <a:cubicBezTo>
                  <a:pt x="1302" y="11569"/>
                  <a:pt x="678" y="11909"/>
                  <a:pt x="418" y="12646"/>
                </a:cubicBezTo>
                <a:cubicBezTo>
                  <a:pt x="0" y="13832"/>
                  <a:pt x="958" y="14806"/>
                  <a:pt x="1972" y="14806"/>
                </a:cubicBezTo>
                <a:cubicBezTo>
                  <a:pt x="2397" y="14806"/>
                  <a:pt x="2833" y="14634"/>
                  <a:pt x="3180" y="14234"/>
                </a:cubicBezTo>
                <a:lnTo>
                  <a:pt x="14449" y="18197"/>
                </a:lnTo>
                <a:cubicBezTo>
                  <a:pt x="14421" y="19979"/>
                  <a:pt x="14849" y="21747"/>
                  <a:pt x="15678" y="23307"/>
                </a:cubicBezTo>
                <a:lnTo>
                  <a:pt x="4009" y="28002"/>
                </a:lnTo>
                <a:cubicBezTo>
                  <a:pt x="3663" y="27633"/>
                  <a:pt x="3248" y="27475"/>
                  <a:pt x="2844" y="27475"/>
                </a:cubicBezTo>
                <a:cubicBezTo>
                  <a:pt x="1811" y="27475"/>
                  <a:pt x="853" y="28510"/>
                  <a:pt x="1330" y="29701"/>
                </a:cubicBezTo>
                <a:cubicBezTo>
                  <a:pt x="1609" y="30404"/>
                  <a:pt x="2208" y="30723"/>
                  <a:pt x="2807" y="30723"/>
                </a:cubicBezTo>
                <a:cubicBezTo>
                  <a:pt x="3631" y="30723"/>
                  <a:pt x="4453" y="30119"/>
                  <a:pt x="4437" y="29079"/>
                </a:cubicBezTo>
                <a:lnTo>
                  <a:pt x="16286" y="24315"/>
                </a:lnTo>
                <a:cubicBezTo>
                  <a:pt x="16948" y="25268"/>
                  <a:pt x="17763" y="26097"/>
                  <a:pt x="18688" y="26787"/>
                </a:cubicBezTo>
                <a:lnTo>
                  <a:pt x="14518" y="33457"/>
                </a:lnTo>
                <a:cubicBezTo>
                  <a:pt x="14437" y="33441"/>
                  <a:pt x="14359" y="33434"/>
                  <a:pt x="14283" y="33434"/>
                </a:cubicBezTo>
                <a:cubicBezTo>
                  <a:pt x="13239" y="33434"/>
                  <a:pt x="12751" y="34868"/>
                  <a:pt x="13717" y="35473"/>
                </a:cubicBezTo>
                <a:cubicBezTo>
                  <a:pt x="13914" y="35596"/>
                  <a:pt x="14115" y="35651"/>
                  <a:pt x="14306" y="35651"/>
                </a:cubicBezTo>
                <a:cubicBezTo>
                  <a:pt x="15125" y="35651"/>
                  <a:pt x="15774" y="34666"/>
                  <a:pt x="15181" y="33871"/>
                </a:cubicBezTo>
                <a:lnTo>
                  <a:pt x="19338" y="27243"/>
                </a:lnTo>
                <a:cubicBezTo>
                  <a:pt x="20995" y="28292"/>
                  <a:pt x="22928" y="28858"/>
                  <a:pt x="24889" y="28872"/>
                </a:cubicBezTo>
                <a:lnTo>
                  <a:pt x="24889" y="7854"/>
                </a:lnTo>
                <a:cubicBezTo>
                  <a:pt x="24823" y="7853"/>
                  <a:pt x="24757" y="7852"/>
                  <a:pt x="24691" y="7852"/>
                </a:cubicBezTo>
                <a:cubicBezTo>
                  <a:pt x="24096" y="7852"/>
                  <a:pt x="23512" y="7908"/>
                  <a:pt x="22928" y="8020"/>
                </a:cubicBezTo>
                <a:lnTo>
                  <a:pt x="21754" y="2040"/>
                </a:lnTo>
                <a:cubicBezTo>
                  <a:pt x="22720" y="1435"/>
                  <a:pt x="22221" y="1"/>
                  <a:pt x="21186" y="1"/>
                </a:cubicBezTo>
                <a:close/>
              </a:path>
            </a:pathLst>
          </a:custGeom>
          <a:solidFill>
            <a:srgbClr val="72A9B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0" name="Google Shape;250;p23"/>
          <p:cNvSpPr/>
          <p:nvPr/>
        </p:nvSpPr>
        <p:spPr>
          <a:xfrm rot="-5400000">
            <a:off x="280684" y="449053"/>
            <a:ext cx="127200" cy="1272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1" name="Google Shape;251;p23"/>
          <p:cNvSpPr/>
          <p:nvPr/>
        </p:nvSpPr>
        <p:spPr>
          <a:xfrm rot="-5400000">
            <a:off x="496584" y="2074653"/>
            <a:ext cx="127200" cy="1272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2" name="Google Shape;252;p23"/>
          <p:cNvSpPr/>
          <p:nvPr/>
        </p:nvSpPr>
        <p:spPr>
          <a:xfrm>
            <a:off x="11347500" y="6503700"/>
            <a:ext cx="127200" cy="1272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3" name="Google Shape;253;p23"/>
          <p:cNvSpPr/>
          <p:nvPr/>
        </p:nvSpPr>
        <p:spPr>
          <a:xfrm>
            <a:off x="11182400" y="1300000"/>
            <a:ext cx="127200" cy="1272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4" name="Google Shape;254;p23"/>
          <p:cNvSpPr/>
          <p:nvPr/>
        </p:nvSpPr>
        <p:spPr>
          <a:xfrm rot="-5400000">
            <a:off x="11720067" y="5285643"/>
            <a:ext cx="93600" cy="936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5" name="Google Shape;255;p23"/>
          <p:cNvSpPr/>
          <p:nvPr/>
        </p:nvSpPr>
        <p:spPr>
          <a:xfrm>
            <a:off x="950963" y="539684"/>
            <a:ext cx="179672" cy="179637"/>
          </a:xfrm>
          <a:custGeom>
            <a:avLst/>
            <a:gdLst/>
            <a:ahLst/>
            <a:cxnLst/>
            <a:rect l="l" t="t" r="r" b="b"/>
            <a:pathLst>
              <a:path w="5331" h="5331" extrusionOk="0">
                <a:moveTo>
                  <a:pt x="1906" y="0"/>
                </a:moveTo>
                <a:lnTo>
                  <a:pt x="1906" y="1906"/>
                </a:lnTo>
                <a:lnTo>
                  <a:pt x="0" y="1906"/>
                </a:lnTo>
                <a:lnTo>
                  <a:pt x="0" y="3425"/>
                </a:lnTo>
                <a:lnTo>
                  <a:pt x="1906" y="3425"/>
                </a:lnTo>
                <a:lnTo>
                  <a:pt x="1906" y="5331"/>
                </a:lnTo>
                <a:lnTo>
                  <a:pt x="3425" y="5331"/>
                </a:lnTo>
                <a:lnTo>
                  <a:pt x="3425" y="3425"/>
                </a:lnTo>
                <a:lnTo>
                  <a:pt x="5331" y="3425"/>
                </a:lnTo>
                <a:lnTo>
                  <a:pt x="5331" y="1906"/>
                </a:lnTo>
                <a:lnTo>
                  <a:pt x="3425" y="1906"/>
                </a:lnTo>
                <a:lnTo>
                  <a:pt x="342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6" name="Google Shape;256;p23"/>
          <p:cNvSpPr/>
          <p:nvPr/>
        </p:nvSpPr>
        <p:spPr>
          <a:xfrm>
            <a:off x="11240963" y="4930218"/>
            <a:ext cx="179672" cy="179637"/>
          </a:xfrm>
          <a:custGeom>
            <a:avLst/>
            <a:gdLst/>
            <a:ahLst/>
            <a:cxnLst/>
            <a:rect l="l" t="t" r="r" b="b"/>
            <a:pathLst>
              <a:path w="5331" h="5331" extrusionOk="0">
                <a:moveTo>
                  <a:pt x="1906" y="0"/>
                </a:moveTo>
                <a:lnTo>
                  <a:pt x="1906" y="1906"/>
                </a:lnTo>
                <a:lnTo>
                  <a:pt x="0" y="1906"/>
                </a:lnTo>
                <a:lnTo>
                  <a:pt x="0" y="3425"/>
                </a:lnTo>
                <a:lnTo>
                  <a:pt x="1906" y="3425"/>
                </a:lnTo>
                <a:lnTo>
                  <a:pt x="1906" y="5331"/>
                </a:lnTo>
                <a:lnTo>
                  <a:pt x="3425" y="5331"/>
                </a:lnTo>
                <a:lnTo>
                  <a:pt x="3425" y="3425"/>
                </a:lnTo>
                <a:lnTo>
                  <a:pt x="5331" y="3425"/>
                </a:lnTo>
                <a:lnTo>
                  <a:pt x="5331" y="1906"/>
                </a:lnTo>
                <a:lnTo>
                  <a:pt x="3425" y="1906"/>
                </a:lnTo>
                <a:lnTo>
                  <a:pt x="342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7" name="Google Shape;257;p23"/>
          <p:cNvSpPr/>
          <p:nvPr/>
        </p:nvSpPr>
        <p:spPr>
          <a:xfrm>
            <a:off x="9983363" y="539684"/>
            <a:ext cx="179672" cy="179637"/>
          </a:xfrm>
          <a:custGeom>
            <a:avLst/>
            <a:gdLst/>
            <a:ahLst/>
            <a:cxnLst/>
            <a:rect l="l" t="t" r="r" b="b"/>
            <a:pathLst>
              <a:path w="5331" h="5331" extrusionOk="0">
                <a:moveTo>
                  <a:pt x="1906" y="0"/>
                </a:moveTo>
                <a:lnTo>
                  <a:pt x="1906" y="1906"/>
                </a:lnTo>
                <a:lnTo>
                  <a:pt x="0" y="1906"/>
                </a:lnTo>
                <a:lnTo>
                  <a:pt x="0" y="3425"/>
                </a:lnTo>
                <a:lnTo>
                  <a:pt x="1906" y="3425"/>
                </a:lnTo>
                <a:lnTo>
                  <a:pt x="1906" y="5331"/>
                </a:lnTo>
                <a:lnTo>
                  <a:pt x="3425" y="5331"/>
                </a:lnTo>
                <a:lnTo>
                  <a:pt x="3425" y="3425"/>
                </a:lnTo>
                <a:lnTo>
                  <a:pt x="5331" y="3425"/>
                </a:lnTo>
                <a:lnTo>
                  <a:pt x="5331" y="1906"/>
                </a:lnTo>
                <a:lnTo>
                  <a:pt x="3425" y="1906"/>
                </a:lnTo>
                <a:lnTo>
                  <a:pt x="342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40430303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24"/>
          <p:cNvSpPr txBox="1">
            <a:spLocks noGrp="1"/>
          </p:cNvSpPr>
          <p:nvPr>
            <p:ph type="title"/>
          </p:nvPr>
        </p:nvSpPr>
        <p:spPr>
          <a:xfrm>
            <a:off x="1059551" y="2516517"/>
            <a:ext cx="2689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 b="1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60" name="Google Shape;260;p24"/>
          <p:cNvSpPr txBox="1">
            <a:spLocks noGrp="1"/>
          </p:cNvSpPr>
          <p:nvPr>
            <p:ph type="subTitle" idx="1"/>
          </p:nvPr>
        </p:nvSpPr>
        <p:spPr>
          <a:xfrm>
            <a:off x="989751" y="2962500"/>
            <a:ext cx="2829200" cy="84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61" name="Google Shape;261;p24"/>
          <p:cNvSpPr txBox="1">
            <a:spLocks noGrp="1"/>
          </p:cNvSpPr>
          <p:nvPr>
            <p:ph type="title" idx="2"/>
          </p:nvPr>
        </p:nvSpPr>
        <p:spPr>
          <a:xfrm>
            <a:off x="4751200" y="2516517"/>
            <a:ext cx="2689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 b="1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62" name="Google Shape;262;p24"/>
          <p:cNvSpPr txBox="1">
            <a:spLocks noGrp="1"/>
          </p:cNvSpPr>
          <p:nvPr>
            <p:ph type="subTitle" idx="3"/>
          </p:nvPr>
        </p:nvSpPr>
        <p:spPr>
          <a:xfrm>
            <a:off x="4681400" y="2962500"/>
            <a:ext cx="2829200" cy="84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63" name="Google Shape;263;p24"/>
          <p:cNvSpPr txBox="1">
            <a:spLocks noGrp="1"/>
          </p:cNvSpPr>
          <p:nvPr>
            <p:ph type="title" idx="4"/>
          </p:nvPr>
        </p:nvSpPr>
        <p:spPr>
          <a:xfrm>
            <a:off x="8442851" y="2516517"/>
            <a:ext cx="2689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 b="1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64" name="Google Shape;264;p24"/>
          <p:cNvSpPr txBox="1">
            <a:spLocks noGrp="1"/>
          </p:cNvSpPr>
          <p:nvPr>
            <p:ph type="subTitle" idx="5"/>
          </p:nvPr>
        </p:nvSpPr>
        <p:spPr>
          <a:xfrm>
            <a:off x="8373051" y="2962500"/>
            <a:ext cx="2829200" cy="84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65" name="Google Shape;265;p24"/>
          <p:cNvSpPr txBox="1">
            <a:spLocks noGrp="1"/>
          </p:cNvSpPr>
          <p:nvPr>
            <p:ph type="title" idx="6"/>
          </p:nvPr>
        </p:nvSpPr>
        <p:spPr>
          <a:xfrm>
            <a:off x="1059551" y="4839951"/>
            <a:ext cx="2689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 b="1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66" name="Google Shape;266;p24"/>
          <p:cNvSpPr txBox="1">
            <a:spLocks noGrp="1"/>
          </p:cNvSpPr>
          <p:nvPr>
            <p:ph type="subTitle" idx="7"/>
          </p:nvPr>
        </p:nvSpPr>
        <p:spPr>
          <a:xfrm>
            <a:off x="989751" y="5285933"/>
            <a:ext cx="2829200" cy="84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67" name="Google Shape;267;p24"/>
          <p:cNvSpPr txBox="1">
            <a:spLocks noGrp="1"/>
          </p:cNvSpPr>
          <p:nvPr>
            <p:ph type="title" idx="8"/>
          </p:nvPr>
        </p:nvSpPr>
        <p:spPr>
          <a:xfrm>
            <a:off x="4751200" y="4839951"/>
            <a:ext cx="2689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 b="1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68" name="Google Shape;268;p24"/>
          <p:cNvSpPr txBox="1">
            <a:spLocks noGrp="1"/>
          </p:cNvSpPr>
          <p:nvPr>
            <p:ph type="subTitle" idx="9"/>
          </p:nvPr>
        </p:nvSpPr>
        <p:spPr>
          <a:xfrm>
            <a:off x="4681400" y="5285933"/>
            <a:ext cx="2829200" cy="84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69" name="Google Shape;269;p24"/>
          <p:cNvSpPr txBox="1">
            <a:spLocks noGrp="1"/>
          </p:cNvSpPr>
          <p:nvPr>
            <p:ph type="title" idx="13"/>
          </p:nvPr>
        </p:nvSpPr>
        <p:spPr>
          <a:xfrm>
            <a:off x="8442851" y="4839951"/>
            <a:ext cx="2689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 b="1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70" name="Google Shape;270;p24"/>
          <p:cNvSpPr txBox="1">
            <a:spLocks noGrp="1"/>
          </p:cNvSpPr>
          <p:nvPr>
            <p:ph type="subTitle" idx="14"/>
          </p:nvPr>
        </p:nvSpPr>
        <p:spPr>
          <a:xfrm>
            <a:off x="8373051" y="5285933"/>
            <a:ext cx="2829200" cy="84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71" name="Google Shape;271;p24"/>
          <p:cNvSpPr txBox="1">
            <a:spLocks noGrp="1"/>
          </p:cNvSpPr>
          <p:nvPr>
            <p:ph type="title" idx="15"/>
          </p:nvPr>
        </p:nvSpPr>
        <p:spPr>
          <a:xfrm>
            <a:off x="950967" y="449071"/>
            <a:ext cx="10290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Alegreya Sans SC"/>
              <a:buNone/>
              <a:defRPr sz="4000">
                <a:latin typeface="Alegreya Sans SC"/>
                <a:ea typeface="Alegreya Sans SC"/>
                <a:cs typeface="Alegreya Sans SC"/>
                <a:sym typeface="Alegreya Sans SC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Alegreya Sans SC"/>
              <a:buNone/>
              <a:defRPr sz="4000">
                <a:latin typeface="Alegreya Sans SC"/>
                <a:ea typeface="Alegreya Sans SC"/>
                <a:cs typeface="Alegreya Sans SC"/>
                <a:sym typeface="Alegreya Sans SC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Alegreya Sans SC"/>
              <a:buNone/>
              <a:defRPr sz="4000">
                <a:latin typeface="Alegreya Sans SC"/>
                <a:ea typeface="Alegreya Sans SC"/>
                <a:cs typeface="Alegreya Sans SC"/>
                <a:sym typeface="Alegreya Sans SC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Alegreya Sans SC"/>
              <a:buNone/>
              <a:defRPr sz="4000">
                <a:latin typeface="Alegreya Sans SC"/>
                <a:ea typeface="Alegreya Sans SC"/>
                <a:cs typeface="Alegreya Sans SC"/>
                <a:sym typeface="Alegreya Sans SC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Alegreya Sans SC"/>
              <a:buNone/>
              <a:defRPr sz="4000">
                <a:latin typeface="Alegreya Sans SC"/>
                <a:ea typeface="Alegreya Sans SC"/>
                <a:cs typeface="Alegreya Sans SC"/>
                <a:sym typeface="Alegreya Sans SC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Alegreya Sans SC"/>
              <a:buNone/>
              <a:defRPr sz="4000">
                <a:latin typeface="Alegreya Sans SC"/>
                <a:ea typeface="Alegreya Sans SC"/>
                <a:cs typeface="Alegreya Sans SC"/>
                <a:sym typeface="Alegreya Sans SC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Alegreya Sans SC"/>
              <a:buNone/>
              <a:defRPr sz="4000">
                <a:latin typeface="Alegreya Sans SC"/>
                <a:ea typeface="Alegreya Sans SC"/>
                <a:cs typeface="Alegreya Sans SC"/>
                <a:sym typeface="Alegreya Sans SC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Alegreya Sans SC"/>
              <a:buNone/>
              <a:defRPr sz="4000">
                <a:latin typeface="Alegreya Sans SC"/>
                <a:ea typeface="Alegreya Sans SC"/>
                <a:cs typeface="Alegreya Sans SC"/>
                <a:sym typeface="Alegreya Sans SC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72" name="Google Shape;272;p24"/>
          <p:cNvSpPr/>
          <p:nvPr/>
        </p:nvSpPr>
        <p:spPr>
          <a:xfrm rot="5400000" flipH="1">
            <a:off x="10845729" y="-215545"/>
            <a:ext cx="996971" cy="1428060"/>
          </a:xfrm>
          <a:custGeom>
            <a:avLst/>
            <a:gdLst/>
            <a:ahLst/>
            <a:cxnLst/>
            <a:rect l="l" t="t" r="r" b="b"/>
            <a:pathLst>
              <a:path w="24889" h="35651" extrusionOk="0">
                <a:moveTo>
                  <a:pt x="21186" y="1"/>
                </a:moveTo>
                <a:cubicBezTo>
                  <a:pt x="21111" y="1"/>
                  <a:pt x="21033" y="8"/>
                  <a:pt x="20953" y="24"/>
                </a:cubicBezTo>
                <a:cubicBezTo>
                  <a:pt x="19752" y="273"/>
                  <a:pt x="19766" y="1985"/>
                  <a:pt x="20967" y="2206"/>
                </a:cubicBezTo>
                <a:lnTo>
                  <a:pt x="22155" y="8213"/>
                </a:lnTo>
                <a:cubicBezTo>
                  <a:pt x="18081" y="9345"/>
                  <a:pt x="15084" y="12798"/>
                  <a:pt x="14532" y="16996"/>
                </a:cubicBezTo>
                <a:lnTo>
                  <a:pt x="3553" y="13143"/>
                </a:lnTo>
                <a:cubicBezTo>
                  <a:pt x="3530" y="12133"/>
                  <a:pt x="2728" y="11569"/>
                  <a:pt x="1925" y="11569"/>
                </a:cubicBezTo>
                <a:cubicBezTo>
                  <a:pt x="1302" y="11569"/>
                  <a:pt x="678" y="11909"/>
                  <a:pt x="418" y="12646"/>
                </a:cubicBezTo>
                <a:cubicBezTo>
                  <a:pt x="0" y="13832"/>
                  <a:pt x="958" y="14806"/>
                  <a:pt x="1972" y="14806"/>
                </a:cubicBezTo>
                <a:cubicBezTo>
                  <a:pt x="2397" y="14806"/>
                  <a:pt x="2833" y="14634"/>
                  <a:pt x="3180" y="14234"/>
                </a:cubicBezTo>
                <a:lnTo>
                  <a:pt x="14449" y="18197"/>
                </a:lnTo>
                <a:cubicBezTo>
                  <a:pt x="14421" y="19979"/>
                  <a:pt x="14849" y="21747"/>
                  <a:pt x="15678" y="23307"/>
                </a:cubicBezTo>
                <a:lnTo>
                  <a:pt x="4009" y="28002"/>
                </a:lnTo>
                <a:cubicBezTo>
                  <a:pt x="3663" y="27633"/>
                  <a:pt x="3248" y="27475"/>
                  <a:pt x="2844" y="27475"/>
                </a:cubicBezTo>
                <a:cubicBezTo>
                  <a:pt x="1811" y="27475"/>
                  <a:pt x="853" y="28510"/>
                  <a:pt x="1330" y="29701"/>
                </a:cubicBezTo>
                <a:cubicBezTo>
                  <a:pt x="1609" y="30404"/>
                  <a:pt x="2208" y="30723"/>
                  <a:pt x="2807" y="30723"/>
                </a:cubicBezTo>
                <a:cubicBezTo>
                  <a:pt x="3631" y="30723"/>
                  <a:pt x="4453" y="30119"/>
                  <a:pt x="4437" y="29079"/>
                </a:cubicBezTo>
                <a:lnTo>
                  <a:pt x="16286" y="24315"/>
                </a:lnTo>
                <a:cubicBezTo>
                  <a:pt x="16948" y="25268"/>
                  <a:pt x="17763" y="26097"/>
                  <a:pt x="18688" y="26787"/>
                </a:cubicBezTo>
                <a:lnTo>
                  <a:pt x="14518" y="33457"/>
                </a:lnTo>
                <a:cubicBezTo>
                  <a:pt x="14437" y="33441"/>
                  <a:pt x="14359" y="33434"/>
                  <a:pt x="14283" y="33434"/>
                </a:cubicBezTo>
                <a:cubicBezTo>
                  <a:pt x="13239" y="33434"/>
                  <a:pt x="12751" y="34868"/>
                  <a:pt x="13717" y="35473"/>
                </a:cubicBezTo>
                <a:cubicBezTo>
                  <a:pt x="13914" y="35596"/>
                  <a:pt x="14115" y="35651"/>
                  <a:pt x="14306" y="35651"/>
                </a:cubicBezTo>
                <a:cubicBezTo>
                  <a:pt x="15125" y="35651"/>
                  <a:pt x="15774" y="34666"/>
                  <a:pt x="15181" y="33871"/>
                </a:cubicBezTo>
                <a:lnTo>
                  <a:pt x="19338" y="27243"/>
                </a:lnTo>
                <a:cubicBezTo>
                  <a:pt x="20995" y="28292"/>
                  <a:pt x="22928" y="28858"/>
                  <a:pt x="24889" y="28872"/>
                </a:cubicBezTo>
                <a:lnTo>
                  <a:pt x="24889" y="7854"/>
                </a:lnTo>
                <a:cubicBezTo>
                  <a:pt x="24823" y="7853"/>
                  <a:pt x="24757" y="7852"/>
                  <a:pt x="24691" y="7852"/>
                </a:cubicBezTo>
                <a:cubicBezTo>
                  <a:pt x="24096" y="7852"/>
                  <a:pt x="23512" y="7908"/>
                  <a:pt x="22928" y="8020"/>
                </a:cubicBezTo>
                <a:lnTo>
                  <a:pt x="21754" y="2040"/>
                </a:lnTo>
                <a:cubicBezTo>
                  <a:pt x="22720" y="1435"/>
                  <a:pt x="22221" y="1"/>
                  <a:pt x="21186" y="1"/>
                </a:cubicBezTo>
                <a:close/>
              </a:path>
            </a:pathLst>
          </a:custGeom>
          <a:solidFill>
            <a:srgbClr val="72A9B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3" name="Google Shape;273;p24"/>
          <p:cNvSpPr/>
          <p:nvPr/>
        </p:nvSpPr>
        <p:spPr>
          <a:xfrm>
            <a:off x="9209021" y="386071"/>
            <a:ext cx="782160" cy="666504"/>
          </a:xfrm>
          <a:custGeom>
            <a:avLst/>
            <a:gdLst/>
            <a:ahLst/>
            <a:cxnLst/>
            <a:rect l="l" t="t" r="r" b="b"/>
            <a:pathLst>
              <a:path w="24718" h="21063" extrusionOk="0">
                <a:moveTo>
                  <a:pt x="7366" y="1"/>
                </a:moveTo>
                <a:cubicBezTo>
                  <a:pt x="7271" y="1"/>
                  <a:pt x="7171" y="19"/>
                  <a:pt x="7068" y="58"/>
                </a:cubicBezTo>
                <a:cubicBezTo>
                  <a:pt x="6239" y="390"/>
                  <a:pt x="6460" y="1619"/>
                  <a:pt x="7358" y="1619"/>
                </a:cubicBezTo>
                <a:lnTo>
                  <a:pt x="9484" y="7129"/>
                </a:lnTo>
                <a:cubicBezTo>
                  <a:pt x="9319" y="7212"/>
                  <a:pt x="9167" y="7308"/>
                  <a:pt x="9015" y="7419"/>
                </a:cubicBezTo>
                <a:lnTo>
                  <a:pt x="6129" y="4146"/>
                </a:lnTo>
                <a:cubicBezTo>
                  <a:pt x="6337" y="3729"/>
                  <a:pt x="6003" y="3328"/>
                  <a:pt x="5631" y="3328"/>
                </a:cubicBezTo>
                <a:cubicBezTo>
                  <a:pt x="5510" y="3328"/>
                  <a:pt x="5384" y="3371"/>
                  <a:pt x="5272" y="3469"/>
                </a:cubicBezTo>
                <a:cubicBezTo>
                  <a:pt x="4874" y="3820"/>
                  <a:pt x="5162" y="4435"/>
                  <a:pt x="5620" y="4435"/>
                </a:cubicBezTo>
                <a:cubicBezTo>
                  <a:pt x="5685" y="4435"/>
                  <a:pt x="5754" y="4422"/>
                  <a:pt x="5825" y="4394"/>
                </a:cubicBezTo>
                <a:lnTo>
                  <a:pt x="8697" y="7654"/>
                </a:lnTo>
                <a:cubicBezTo>
                  <a:pt x="7523" y="8606"/>
                  <a:pt x="6819" y="10015"/>
                  <a:pt x="6764" y="11534"/>
                </a:cubicBezTo>
                <a:lnTo>
                  <a:pt x="2566" y="11534"/>
                </a:lnTo>
                <a:cubicBezTo>
                  <a:pt x="2472" y="11287"/>
                  <a:pt x="2265" y="11175"/>
                  <a:pt x="2058" y="11175"/>
                </a:cubicBezTo>
                <a:cubicBezTo>
                  <a:pt x="1780" y="11175"/>
                  <a:pt x="1502" y="11378"/>
                  <a:pt x="1502" y="11727"/>
                </a:cubicBezTo>
                <a:cubicBezTo>
                  <a:pt x="1502" y="12075"/>
                  <a:pt x="1778" y="12274"/>
                  <a:pt x="2056" y="12274"/>
                </a:cubicBezTo>
                <a:cubicBezTo>
                  <a:pt x="2263" y="12274"/>
                  <a:pt x="2471" y="12163"/>
                  <a:pt x="2566" y="11921"/>
                </a:cubicBezTo>
                <a:lnTo>
                  <a:pt x="6764" y="11921"/>
                </a:lnTo>
                <a:cubicBezTo>
                  <a:pt x="6778" y="12321"/>
                  <a:pt x="6833" y="12708"/>
                  <a:pt x="6943" y="13095"/>
                </a:cubicBezTo>
                <a:lnTo>
                  <a:pt x="1544" y="15870"/>
                </a:lnTo>
                <a:cubicBezTo>
                  <a:pt x="1378" y="15722"/>
                  <a:pt x="1192" y="15658"/>
                  <a:pt x="1014" y="15658"/>
                </a:cubicBezTo>
                <a:cubicBezTo>
                  <a:pt x="477" y="15658"/>
                  <a:pt x="1" y="16233"/>
                  <a:pt x="301" y="16823"/>
                </a:cubicBezTo>
                <a:lnTo>
                  <a:pt x="301" y="16837"/>
                </a:lnTo>
                <a:cubicBezTo>
                  <a:pt x="455" y="17145"/>
                  <a:pt x="730" y="17282"/>
                  <a:pt x="1004" y="17282"/>
                </a:cubicBezTo>
                <a:cubicBezTo>
                  <a:pt x="1443" y="17282"/>
                  <a:pt x="1879" y="16933"/>
                  <a:pt x="1820" y="16381"/>
                </a:cubicBezTo>
                <a:lnTo>
                  <a:pt x="7123" y="13661"/>
                </a:lnTo>
                <a:cubicBezTo>
                  <a:pt x="7910" y="15663"/>
                  <a:pt x="9843" y="16975"/>
                  <a:pt x="11984" y="16975"/>
                </a:cubicBezTo>
                <a:lnTo>
                  <a:pt x="11984" y="19999"/>
                </a:lnTo>
                <a:cubicBezTo>
                  <a:pt x="11418" y="20220"/>
                  <a:pt x="11570" y="21063"/>
                  <a:pt x="12177" y="21063"/>
                </a:cubicBezTo>
                <a:cubicBezTo>
                  <a:pt x="12785" y="21063"/>
                  <a:pt x="12951" y="20220"/>
                  <a:pt x="12384" y="19999"/>
                </a:cubicBezTo>
                <a:lnTo>
                  <a:pt x="12384" y="16947"/>
                </a:lnTo>
                <a:cubicBezTo>
                  <a:pt x="14470" y="16782"/>
                  <a:pt x="16279" y="15387"/>
                  <a:pt x="16942" y="13398"/>
                </a:cubicBezTo>
                <a:lnTo>
                  <a:pt x="21927" y="16326"/>
                </a:lnTo>
                <a:cubicBezTo>
                  <a:pt x="21839" y="16889"/>
                  <a:pt x="22284" y="17267"/>
                  <a:pt x="22736" y="17267"/>
                </a:cubicBezTo>
                <a:cubicBezTo>
                  <a:pt x="22993" y="17267"/>
                  <a:pt x="23253" y="17145"/>
                  <a:pt x="23418" y="16865"/>
                </a:cubicBezTo>
                <a:cubicBezTo>
                  <a:pt x="23760" y="16277"/>
                  <a:pt x="23276" y="15649"/>
                  <a:pt x="22720" y="15649"/>
                </a:cubicBezTo>
                <a:cubicBezTo>
                  <a:pt x="22557" y="15649"/>
                  <a:pt x="22387" y="15703"/>
                  <a:pt x="22231" y="15829"/>
                </a:cubicBezTo>
                <a:lnTo>
                  <a:pt x="17107" y="12818"/>
                </a:lnTo>
                <a:cubicBezTo>
                  <a:pt x="17287" y="11948"/>
                  <a:pt x="17259" y="11051"/>
                  <a:pt x="16997" y="10208"/>
                </a:cubicBezTo>
                <a:lnTo>
                  <a:pt x="23142" y="9034"/>
                </a:lnTo>
                <a:cubicBezTo>
                  <a:pt x="23308" y="9303"/>
                  <a:pt x="23561" y="9420"/>
                  <a:pt x="23811" y="9420"/>
                </a:cubicBezTo>
                <a:cubicBezTo>
                  <a:pt x="24268" y="9420"/>
                  <a:pt x="24718" y="9031"/>
                  <a:pt x="24620" y="8468"/>
                </a:cubicBezTo>
                <a:cubicBezTo>
                  <a:pt x="24537" y="8026"/>
                  <a:pt x="24181" y="7805"/>
                  <a:pt x="23826" y="7805"/>
                </a:cubicBezTo>
                <a:cubicBezTo>
                  <a:pt x="23470" y="7805"/>
                  <a:pt x="23114" y="8026"/>
                  <a:pt x="23032" y="8468"/>
                </a:cubicBezTo>
                <a:lnTo>
                  <a:pt x="16790" y="9656"/>
                </a:lnTo>
                <a:cubicBezTo>
                  <a:pt x="16555" y="9131"/>
                  <a:pt x="16237" y="8648"/>
                  <a:pt x="15851" y="8220"/>
                </a:cubicBezTo>
                <a:lnTo>
                  <a:pt x="18543" y="5375"/>
                </a:lnTo>
                <a:cubicBezTo>
                  <a:pt x="18615" y="5403"/>
                  <a:pt x="18684" y="5416"/>
                  <a:pt x="18751" y="5416"/>
                </a:cubicBezTo>
                <a:cubicBezTo>
                  <a:pt x="19202" y="5416"/>
                  <a:pt x="19509" y="4825"/>
                  <a:pt x="19123" y="4464"/>
                </a:cubicBezTo>
                <a:cubicBezTo>
                  <a:pt x="19009" y="4356"/>
                  <a:pt x="18878" y="4310"/>
                  <a:pt x="18751" y="4310"/>
                </a:cubicBezTo>
                <a:cubicBezTo>
                  <a:pt x="18388" y="4310"/>
                  <a:pt x="18059" y="4689"/>
                  <a:pt x="18253" y="5099"/>
                </a:cubicBezTo>
                <a:lnTo>
                  <a:pt x="15574" y="7930"/>
                </a:lnTo>
                <a:cubicBezTo>
                  <a:pt x="14582" y="6993"/>
                  <a:pt x="13284" y="6496"/>
                  <a:pt x="11965" y="6496"/>
                </a:cubicBezTo>
                <a:cubicBezTo>
                  <a:pt x="11302" y="6496"/>
                  <a:pt x="10633" y="6621"/>
                  <a:pt x="9995" y="6880"/>
                </a:cubicBezTo>
                <a:lnTo>
                  <a:pt x="7896" y="1412"/>
                </a:lnTo>
                <a:cubicBezTo>
                  <a:pt x="8465" y="892"/>
                  <a:pt x="8037" y="1"/>
                  <a:pt x="7366" y="1"/>
                </a:cubicBezTo>
                <a:close/>
              </a:path>
            </a:pathLst>
          </a:custGeom>
          <a:solidFill>
            <a:srgbClr val="72A9B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4" name="Google Shape;274;p24"/>
          <p:cNvSpPr/>
          <p:nvPr/>
        </p:nvSpPr>
        <p:spPr>
          <a:xfrm>
            <a:off x="73970" y="564520"/>
            <a:ext cx="1423919" cy="1212067"/>
          </a:xfrm>
          <a:custGeom>
            <a:avLst/>
            <a:gdLst/>
            <a:ahLst/>
            <a:cxnLst/>
            <a:rect l="l" t="t" r="r" b="b"/>
            <a:pathLst>
              <a:path w="44999" h="38304" extrusionOk="0">
                <a:moveTo>
                  <a:pt x="13407" y="0"/>
                </a:moveTo>
                <a:cubicBezTo>
                  <a:pt x="13231" y="0"/>
                  <a:pt x="13046" y="33"/>
                  <a:pt x="12855" y="106"/>
                </a:cubicBezTo>
                <a:cubicBezTo>
                  <a:pt x="11350" y="700"/>
                  <a:pt x="11764" y="2937"/>
                  <a:pt x="13394" y="2937"/>
                </a:cubicBezTo>
                <a:lnTo>
                  <a:pt x="17261" y="12963"/>
                </a:lnTo>
                <a:cubicBezTo>
                  <a:pt x="16971" y="13128"/>
                  <a:pt x="16681" y="13308"/>
                  <a:pt x="16404" y="13501"/>
                </a:cubicBezTo>
                <a:lnTo>
                  <a:pt x="11143" y="7522"/>
                </a:lnTo>
                <a:cubicBezTo>
                  <a:pt x="11526" y="6776"/>
                  <a:pt x="10931" y="6053"/>
                  <a:pt x="10259" y="6053"/>
                </a:cubicBezTo>
                <a:cubicBezTo>
                  <a:pt x="10036" y="6053"/>
                  <a:pt x="9803" y="6134"/>
                  <a:pt x="9596" y="6320"/>
                </a:cubicBezTo>
                <a:cubicBezTo>
                  <a:pt x="8869" y="6963"/>
                  <a:pt x="9397" y="8074"/>
                  <a:pt x="10238" y="8074"/>
                </a:cubicBezTo>
                <a:cubicBezTo>
                  <a:pt x="10355" y="8074"/>
                  <a:pt x="10478" y="8052"/>
                  <a:pt x="10604" y="8005"/>
                </a:cubicBezTo>
                <a:lnTo>
                  <a:pt x="15824" y="13929"/>
                </a:lnTo>
                <a:cubicBezTo>
                  <a:pt x="13684" y="15655"/>
                  <a:pt x="12413" y="18224"/>
                  <a:pt x="12317" y="20972"/>
                </a:cubicBezTo>
                <a:lnTo>
                  <a:pt x="4680" y="20972"/>
                </a:lnTo>
                <a:cubicBezTo>
                  <a:pt x="4509" y="20529"/>
                  <a:pt x="4131" y="20326"/>
                  <a:pt x="3754" y="20326"/>
                </a:cubicBezTo>
                <a:cubicBezTo>
                  <a:pt x="3249" y="20326"/>
                  <a:pt x="2747" y="20691"/>
                  <a:pt x="2747" y="21331"/>
                </a:cubicBezTo>
                <a:cubicBezTo>
                  <a:pt x="2747" y="21966"/>
                  <a:pt x="3253" y="22332"/>
                  <a:pt x="3759" y="22332"/>
                </a:cubicBezTo>
                <a:cubicBezTo>
                  <a:pt x="4134" y="22332"/>
                  <a:pt x="4510" y="22131"/>
                  <a:pt x="4680" y="21690"/>
                </a:cubicBezTo>
                <a:lnTo>
                  <a:pt x="12317" y="21690"/>
                </a:lnTo>
                <a:cubicBezTo>
                  <a:pt x="12331" y="22408"/>
                  <a:pt x="12441" y="23126"/>
                  <a:pt x="12634" y="23817"/>
                </a:cubicBezTo>
                <a:lnTo>
                  <a:pt x="2816" y="28871"/>
                </a:lnTo>
                <a:cubicBezTo>
                  <a:pt x="2518" y="28604"/>
                  <a:pt x="2183" y="28489"/>
                  <a:pt x="1859" y="28489"/>
                </a:cubicBezTo>
                <a:cubicBezTo>
                  <a:pt x="879" y="28489"/>
                  <a:pt x="1" y="29545"/>
                  <a:pt x="551" y="30625"/>
                </a:cubicBezTo>
                <a:cubicBezTo>
                  <a:pt x="837" y="31176"/>
                  <a:pt x="1335" y="31420"/>
                  <a:pt x="1830" y="31420"/>
                </a:cubicBezTo>
                <a:cubicBezTo>
                  <a:pt x="2624" y="31420"/>
                  <a:pt x="3410" y="30792"/>
                  <a:pt x="3299" y="29796"/>
                </a:cubicBezTo>
                <a:lnTo>
                  <a:pt x="12966" y="24839"/>
                </a:lnTo>
                <a:cubicBezTo>
                  <a:pt x="14402" y="28471"/>
                  <a:pt x="17924" y="30860"/>
                  <a:pt x="21832" y="30860"/>
                </a:cubicBezTo>
                <a:lnTo>
                  <a:pt x="21832" y="36370"/>
                </a:lnTo>
                <a:cubicBezTo>
                  <a:pt x="20796" y="36770"/>
                  <a:pt x="21086" y="38303"/>
                  <a:pt x="22191" y="38303"/>
                </a:cubicBezTo>
                <a:cubicBezTo>
                  <a:pt x="23296" y="38303"/>
                  <a:pt x="23586" y="36770"/>
                  <a:pt x="22550" y="36370"/>
                </a:cubicBezTo>
                <a:lnTo>
                  <a:pt x="22550" y="30818"/>
                </a:lnTo>
                <a:cubicBezTo>
                  <a:pt x="26361" y="30528"/>
                  <a:pt x="29634" y="27987"/>
                  <a:pt x="30863" y="24369"/>
                </a:cubicBezTo>
                <a:lnTo>
                  <a:pt x="39936" y="29714"/>
                </a:lnTo>
                <a:cubicBezTo>
                  <a:pt x="39760" y="30735"/>
                  <a:pt x="40573" y="31420"/>
                  <a:pt x="41396" y="31420"/>
                </a:cubicBezTo>
                <a:cubicBezTo>
                  <a:pt x="41863" y="31420"/>
                  <a:pt x="42334" y="31199"/>
                  <a:pt x="42629" y="30694"/>
                </a:cubicBezTo>
                <a:cubicBezTo>
                  <a:pt x="43268" y="29619"/>
                  <a:pt x="42388" y="28486"/>
                  <a:pt x="41369" y="28486"/>
                </a:cubicBezTo>
                <a:cubicBezTo>
                  <a:pt x="41066" y="28486"/>
                  <a:pt x="40752" y="28585"/>
                  <a:pt x="40461" y="28816"/>
                </a:cubicBezTo>
                <a:lnTo>
                  <a:pt x="31139" y="23320"/>
                </a:lnTo>
                <a:cubicBezTo>
                  <a:pt x="31485" y="21745"/>
                  <a:pt x="31416" y="20102"/>
                  <a:pt x="30946" y="18569"/>
                </a:cubicBezTo>
                <a:lnTo>
                  <a:pt x="42132" y="16443"/>
                </a:lnTo>
                <a:cubicBezTo>
                  <a:pt x="42433" y="16924"/>
                  <a:pt x="42890" y="17133"/>
                  <a:pt x="43343" y="17133"/>
                </a:cubicBezTo>
                <a:cubicBezTo>
                  <a:pt x="44177" y="17133"/>
                  <a:pt x="44999" y="16422"/>
                  <a:pt x="44811" y="15393"/>
                </a:cubicBezTo>
                <a:cubicBezTo>
                  <a:pt x="44659" y="14601"/>
                  <a:pt x="44016" y="14204"/>
                  <a:pt x="43374" y="14204"/>
                </a:cubicBezTo>
                <a:cubicBezTo>
                  <a:pt x="42729" y="14204"/>
                  <a:pt x="42084" y="14604"/>
                  <a:pt x="41939" y="15407"/>
                </a:cubicBezTo>
                <a:lnTo>
                  <a:pt x="30573" y="17561"/>
                </a:lnTo>
                <a:cubicBezTo>
                  <a:pt x="30159" y="16594"/>
                  <a:pt x="29579" y="15711"/>
                  <a:pt x="28875" y="14937"/>
                </a:cubicBezTo>
                <a:lnTo>
                  <a:pt x="33749" y="9759"/>
                </a:lnTo>
                <a:cubicBezTo>
                  <a:pt x="33886" y="9813"/>
                  <a:pt x="34018" y="9838"/>
                  <a:pt x="34144" y="9838"/>
                </a:cubicBezTo>
                <a:cubicBezTo>
                  <a:pt x="34978" y="9838"/>
                  <a:pt x="35522" y="8761"/>
                  <a:pt x="34827" y="8102"/>
                </a:cubicBezTo>
                <a:cubicBezTo>
                  <a:pt x="34619" y="7905"/>
                  <a:pt x="34381" y="7820"/>
                  <a:pt x="34149" y="7820"/>
                </a:cubicBezTo>
                <a:cubicBezTo>
                  <a:pt x="33485" y="7820"/>
                  <a:pt x="32880" y="8514"/>
                  <a:pt x="33238" y="9262"/>
                </a:cubicBezTo>
                <a:lnTo>
                  <a:pt x="28377" y="14426"/>
                </a:lnTo>
                <a:cubicBezTo>
                  <a:pt x="26572" y="12703"/>
                  <a:pt x="24213" y="11795"/>
                  <a:pt x="21817" y="11795"/>
                </a:cubicBezTo>
                <a:cubicBezTo>
                  <a:pt x="20603" y="11795"/>
                  <a:pt x="19379" y="12028"/>
                  <a:pt x="18214" y="12507"/>
                </a:cubicBezTo>
                <a:lnTo>
                  <a:pt x="14361" y="2564"/>
                </a:lnTo>
                <a:cubicBezTo>
                  <a:pt x="15412" y="1610"/>
                  <a:pt x="14634" y="0"/>
                  <a:pt x="13407" y="0"/>
                </a:cubicBezTo>
                <a:close/>
              </a:path>
            </a:pathLst>
          </a:custGeom>
          <a:solidFill>
            <a:srgbClr val="72A9B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5" name="Google Shape;275;p24"/>
          <p:cNvSpPr/>
          <p:nvPr/>
        </p:nvSpPr>
        <p:spPr>
          <a:xfrm>
            <a:off x="330200" y="1817400"/>
            <a:ext cx="127200" cy="1272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6" name="Google Shape;276;p24"/>
          <p:cNvSpPr/>
          <p:nvPr/>
        </p:nvSpPr>
        <p:spPr>
          <a:xfrm>
            <a:off x="887367" y="395000"/>
            <a:ext cx="127200" cy="1272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7" name="Google Shape;277;p24"/>
          <p:cNvSpPr/>
          <p:nvPr/>
        </p:nvSpPr>
        <p:spPr>
          <a:xfrm>
            <a:off x="11855500" y="496600"/>
            <a:ext cx="127200" cy="1272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8" name="Google Shape;278;p24"/>
          <p:cNvSpPr/>
          <p:nvPr/>
        </p:nvSpPr>
        <p:spPr>
          <a:xfrm>
            <a:off x="9665333" y="225333"/>
            <a:ext cx="93600" cy="936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9" name="Google Shape;279;p24"/>
          <p:cNvSpPr/>
          <p:nvPr/>
        </p:nvSpPr>
        <p:spPr>
          <a:xfrm>
            <a:off x="1537229" y="429234"/>
            <a:ext cx="179672" cy="179637"/>
          </a:xfrm>
          <a:custGeom>
            <a:avLst/>
            <a:gdLst/>
            <a:ahLst/>
            <a:cxnLst/>
            <a:rect l="l" t="t" r="r" b="b"/>
            <a:pathLst>
              <a:path w="5331" h="5331" extrusionOk="0">
                <a:moveTo>
                  <a:pt x="1906" y="0"/>
                </a:moveTo>
                <a:lnTo>
                  <a:pt x="1906" y="1906"/>
                </a:lnTo>
                <a:lnTo>
                  <a:pt x="0" y="1906"/>
                </a:lnTo>
                <a:lnTo>
                  <a:pt x="0" y="3425"/>
                </a:lnTo>
                <a:lnTo>
                  <a:pt x="1906" y="3425"/>
                </a:lnTo>
                <a:lnTo>
                  <a:pt x="1906" y="5331"/>
                </a:lnTo>
                <a:lnTo>
                  <a:pt x="3425" y="5331"/>
                </a:lnTo>
                <a:lnTo>
                  <a:pt x="3425" y="3425"/>
                </a:lnTo>
                <a:lnTo>
                  <a:pt x="5331" y="3425"/>
                </a:lnTo>
                <a:lnTo>
                  <a:pt x="5331" y="1906"/>
                </a:lnTo>
                <a:lnTo>
                  <a:pt x="3425" y="1906"/>
                </a:lnTo>
                <a:lnTo>
                  <a:pt x="342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0" name="Google Shape;280;p24"/>
          <p:cNvSpPr/>
          <p:nvPr/>
        </p:nvSpPr>
        <p:spPr>
          <a:xfrm>
            <a:off x="11570229" y="1551034"/>
            <a:ext cx="179672" cy="179637"/>
          </a:xfrm>
          <a:custGeom>
            <a:avLst/>
            <a:gdLst/>
            <a:ahLst/>
            <a:cxnLst/>
            <a:rect l="l" t="t" r="r" b="b"/>
            <a:pathLst>
              <a:path w="5331" h="5331" extrusionOk="0">
                <a:moveTo>
                  <a:pt x="1906" y="0"/>
                </a:moveTo>
                <a:lnTo>
                  <a:pt x="1906" y="1906"/>
                </a:lnTo>
                <a:lnTo>
                  <a:pt x="0" y="1906"/>
                </a:lnTo>
                <a:lnTo>
                  <a:pt x="0" y="3425"/>
                </a:lnTo>
                <a:lnTo>
                  <a:pt x="1906" y="3425"/>
                </a:lnTo>
                <a:lnTo>
                  <a:pt x="1906" y="5331"/>
                </a:lnTo>
                <a:lnTo>
                  <a:pt x="3425" y="5331"/>
                </a:lnTo>
                <a:lnTo>
                  <a:pt x="3425" y="3425"/>
                </a:lnTo>
                <a:lnTo>
                  <a:pt x="5331" y="3425"/>
                </a:lnTo>
                <a:lnTo>
                  <a:pt x="5331" y="1906"/>
                </a:lnTo>
                <a:lnTo>
                  <a:pt x="3425" y="1906"/>
                </a:lnTo>
                <a:lnTo>
                  <a:pt x="342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94895141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25"/>
          <p:cNvSpPr txBox="1">
            <a:spLocks noGrp="1"/>
          </p:cNvSpPr>
          <p:nvPr>
            <p:ph type="ctrTitle"/>
          </p:nvPr>
        </p:nvSpPr>
        <p:spPr>
          <a:xfrm>
            <a:off x="2774600" y="138133"/>
            <a:ext cx="6642800" cy="2142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342524"/>
              </a:buClr>
              <a:buSzPts val="5200"/>
              <a:buNone/>
              <a:defRPr sz="6933" b="1">
                <a:solidFill>
                  <a:srgbClr val="342524"/>
                </a:solidFill>
                <a:latin typeface="Alegreya Sans SC"/>
                <a:ea typeface="Alegreya Sans SC"/>
                <a:cs typeface="Alegreya Sans SC"/>
                <a:sym typeface="Alegreya Sans SC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83" name="Google Shape;283;p25"/>
          <p:cNvSpPr txBox="1">
            <a:spLocks noGrp="1"/>
          </p:cNvSpPr>
          <p:nvPr>
            <p:ph type="subTitle" idx="1"/>
          </p:nvPr>
        </p:nvSpPr>
        <p:spPr>
          <a:xfrm>
            <a:off x="3523800" y="2227867"/>
            <a:ext cx="5144400" cy="200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E44"/>
              </a:buClr>
              <a:buSzPts val="2800"/>
              <a:buNone/>
              <a:defRPr>
                <a:solidFill>
                  <a:srgbClr val="232E44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84" name="Google Shape;284;p25"/>
          <p:cNvSpPr/>
          <p:nvPr/>
        </p:nvSpPr>
        <p:spPr>
          <a:xfrm>
            <a:off x="1600200" y="434884"/>
            <a:ext cx="127200" cy="1272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5" name="Google Shape;285;p25"/>
          <p:cNvSpPr/>
          <p:nvPr/>
        </p:nvSpPr>
        <p:spPr>
          <a:xfrm>
            <a:off x="11855500" y="496600"/>
            <a:ext cx="127200" cy="1272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6" name="Google Shape;286;p25"/>
          <p:cNvSpPr/>
          <p:nvPr/>
        </p:nvSpPr>
        <p:spPr>
          <a:xfrm>
            <a:off x="513600" y="3217233"/>
            <a:ext cx="127200" cy="1272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7" name="Google Shape;287;p25"/>
          <p:cNvSpPr/>
          <p:nvPr/>
        </p:nvSpPr>
        <p:spPr>
          <a:xfrm>
            <a:off x="838970" y="283520"/>
            <a:ext cx="1423919" cy="1212067"/>
          </a:xfrm>
          <a:custGeom>
            <a:avLst/>
            <a:gdLst/>
            <a:ahLst/>
            <a:cxnLst/>
            <a:rect l="l" t="t" r="r" b="b"/>
            <a:pathLst>
              <a:path w="44999" h="38304" extrusionOk="0">
                <a:moveTo>
                  <a:pt x="13407" y="0"/>
                </a:moveTo>
                <a:cubicBezTo>
                  <a:pt x="13231" y="0"/>
                  <a:pt x="13046" y="33"/>
                  <a:pt x="12855" y="106"/>
                </a:cubicBezTo>
                <a:cubicBezTo>
                  <a:pt x="11350" y="700"/>
                  <a:pt x="11764" y="2937"/>
                  <a:pt x="13394" y="2937"/>
                </a:cubicBezTo>
                <a:lnTo>
                  <a:pt x="17261" y="12963"/>
                </a:lnTo>
                <a:cubicBezTo>
                  <a:pt x="16971" y="13128"/>
                  <a:pt x="16681" y="13308"/>
                  <a:pt x="16404" y="13501"/>
                </a:cubicBezTo>
                <a:lnTo>
                  <a:pt x="11143" y="7522"/>
                </a:lnTo>
                <a:cubicBezTo>
                  <a:pt x="11526" y="6776"/>
                  <a:pt x="10931" y="6053"/>
                  <a:pt x="10259" y="6053"/>
                </a:cubicBezTo>
                <a:cubicBezTo>
                  <a:pt x="10036" y="6053"/>
                  <a:pt x="9803" y="6134"/>
                  <a:pt x="9596" y="6320"/>
                </a:cubicBezTo>
                <a:cubicBezTo>
                  <a:pt x="8869" y="6963"/>
                  <a:pt x="9397" y="8074"/>
                  <a:pt x="10238" y="8074"/>
                </a:cubicBezTo>
                <a:cubicBezTo>
                  <a:pt x="10355" y="8074"/>
                  <a:pt x="10478" y="8052"/>
                  <a:pt x="10604" y="8005"/>
                </a:cubicBezTo>
                <a:lnTo>
                  <a:pt x="15824" y="13929"/>
                </a:lnTo>
                <a:cubicBezTo>
                  <a:pt x="13684" y="15655"/>
                  <a:pt x="12413" y="18224"/>
                  <a:pt x="12317" y="20972"/>
                </a:cubicBezTo>
                <a:lnTo>
                  <a:pt x="4680" y="20972"/>
                </a:lnTo>
                <a:cubicBezTo>
                  <a:pt x="4509" y="20529"/>
                  <a:pt x="4131" y="20326"/>
                  <a:pt x="3754" y="20326"/>
                </a:cubicBezTo>
                <a:cubicBezTo>
                  <a:pt x="3249" y="20326"/>
                  <a:pt x="2747" y="20691"/>
                  <a:pt x="2747" y="21331"/>
                </a:cubicBezTo>
                <a:cubicBezTo>
                  <a:pt x="2747" y="21966"/>
                  <a:pt x="3253" y="22332"/>
                  <a:pt x="3759" y="22332"/>
                </a:cubicBezTo>
                <a:cubicBezTo>
                  <a:pt x="4134" y="22332"/>
                  <a:pt x="4510" y="22131"/>
                  <a:pt x="4680" y="21690"/>
                </a:cubicBezTo>
                <a:lnTo>
                  <a:pt x="12317" y="21690"/>
                </a:lnTo>
                <a:cubicBezTo>
                  <a:pt x="12331" y="22408"/>
                  <a:pt x="12441" y="23126"/>
                  <a:pt x="12634" y="23817"/>
                </a:cubicBezTo>
                <a:lnTo>
                  <a:pt x="2816" y="28871"/>
                </a:lnTo>
                <a:cubicBezTo>
                  <a:pt x="2518" y="28604"/>
                  <a:pt x="2183" y="28489"/>
                  <a:pt x="1859" y="28489"/>
                </a:cubicBezTo>
                <a:cubicBezTo>
                  <a:pt x="879" y="28489"/>
                  <a:pt x="1" y="29545"/>
                  <a:pt x="551" y="30625"/>
                </a:cubicBezTo>
                <a:cubicBezTo>
                  <a:pt x="837" y="31176"/>
                  <a:pt x="1335" y="31420"/>
                  <a:pt x="1830" y="31420"/>
                </a:cubicBezTo>
                <a:cubicBezTo>
                  <a:pt x="2624" y="31420"/>
                  <a:pt x="3410" y="30792"/>
                  <a:pt x="3299" y="29796"/>
                </a:cubicBezTo>
                <a:lnTo>
                  <a:pt x="12966" y="24839"/>
                </a:lnTo>
                <a:cubicBezTo>
                  <a:pt x="14402" y="28471"/>
                  <a:pt x="17924" y="30860"/>
                  <a:pt x="21832" y="30860"/>
                </a:cubicBezTo>
                <a:lnTo>
                  <a:pt x="21832" y="36370"/>
                </a:lnTo>
                <a:cubicBezTo>
                  <a:pt x="20796" y="36770"/>
                  <a:pt x="21086" y="38303"/>
                  <a:pt x="22191" y="38303"/>
                </a:cubicBezTo>
                <a:cubicBezTo>
                  <a:pt x="23296" y="38303"/>
                  <a:pt x="23586" y="36770"/>
                  <a:pt x="22550" y="36370"/>
                </a:cubicBezTo>
                <a:lnTo>
                  <a:pt x="22550" y="30818"/>
                </a:lnTo>
                <a:cubicBezTo>
                  <a:pt x="26361" y="30528"/>
                  <a:pt x="29634" y="27987"/>
                  <a:pt x="30863" y="24369"/>
                </a:cubicBezTo>
                <a:lnTo>
                  <a:pt x="39936" y="29714"/>
                </a:lnTo>
                <a:cubicBezTo>
                  <a:pt x="39760" y="30735"/>
                  <a:pt x="40573" y="31420"/>
                  <a:pt x="41396" y="31420"/>
                </a:cubicBezTo>
                <a:cubicBezTo>
                  <a:pt x="41863" y="31420"/>
                  <a:pt x="42334" y="31199"/>
                  <a:pt x="42629" y="30694"/>
                </a:cubicBezTo>
                <a:cubicBezTo>
                  <a:pt x="43268" y="29619"/>
                  <a:pt x="42388" y="28486"/>
                  <a:pt x="41369" y="28486"/>
                </a:cubicBezTo>
                <a:cubicBezTo>
                  <a:pt x="41066" y="28486"/>
                  <a:pt x="40752" y="28585"/>
                  <a:pt x="40461" y="28816"/>
                </a:cubicBezTo>
                <a:lnTo>
                  <a:pt x="31139" y="23320"/>
                </a:lnTo>
                <a:cubicBezTo>
                  <a:pt x="31485" y="21745"/>
                  <a:pt x="31416" y="20102"/>
                  <a:pt x="30946" y="18569"/>
                </a:cubicBezTo>
                <a:lnTo>
                  <a:pt x="42132" y="16443"/>
                </a:lnTo>
                <a:cubicBezTo>
                  <a:pt x="42433" y="16924"/>
                  <a:pt x="42890" y="17133"/>
                  <a:pt x="43343" y="17133"/>
                </a:cubicBezTo>
                <a:cubicBezTo>
                  <a:pt x="44177" y="17133"/>
                  <a:pt x="44999" y="16422"/>
                  <a:pt x="44811" y="15393"/>
                </a:cubicBezTo>
                <a:cubicBezTo>
                  <a:pt x="44659" y="14601"/>
                  <a:pt x="44016" y="14204"/>
                  <a:pt x="43374" y="14204"/>
                </a:cubicBezTo>
                <a:cubicBezTo>
                  <a:pt x="42729" y="14204"/>
                  <a:pt x="42084" y="14604"/>
                  <a:pt x="41939" y="15407"/>
                </a:cubicBezTo>
                <a:lnTo>
                  <a:pt x="30573" y="17561"/>
                </a:lnTo>
                <a:cubicBezTo>
                  <a:pt x="30159" y="16594"/>
                  <a:pt x="29579" y="15711"/>
                  <a:pt x="28875" y="14937"/>
                </a:cubicBezTo>
                <a:lnTo>
                  <a:pt x="33749" y="9759"/>
                </a:lnTo>
                <a:cubicBezTo>
                  <a:pt x="33886" y="9813"/>
                  <a:pt x="34018" y="9838"/>
                  <a:pt x="34144" y="9838"/>
                </a:cubicBezTo>
                <a:cubicBezTo>
                  <a:pt x="34978" y="9838"/>
                  <a:pt x="35522" y="8761"/>
                  <a:pt x="34827" y="8102"/>
                </a:cubicBezTo>
                <a:cubicBezTo>
                  <a:pt x="34619" y="7905"/>
                  <a:pt x="34381" y="7820"/>
                  <a:pt x="34149" y="7820"/>
                </a:cubicBezTo>
                <a:cubicBezTo>
                  <a:pt x="33485" y="7820"/>
                  <a:pt x="32880" y="8514"/>
                  <a:pt x="33238" y="9262"/>
                </a:cubicBezTo>
                <a:lnTo>
                  <a:pt x="28377" y="14426"/>
                </a:lnTo>
                <a:cubicBezTo>
                  <a:pt x="26572" y="12703"/>
                  <a:pt x="24213" y="11795"/>
                  <a:pt x="21817" y="11795"/>
                </a:cubicBezTo>
                <a:cubicBezTo>
                  <a:pt x="20603" y="11795"/>
                  <a:pt x="19379" y="12028"/>
                  <a:pt x="18214" y="12507"/>
                </a:cubicBezTo>
                <a:lnTo>
                  <a:pt x="14361" y="2564"/>
                </a:lnTo>
                <a:cubicBezTo>
                  <a:pt x="15412" y="1610"/>
                  <a:pt x="14634" y="0"/>
                  <a:pt x="13407" y="0"/>
                </a:cubicBezTo>
                <a:close/>
              </a:path>
            </a:pathLst>
          </a:custGeom>
          <a:solidFill>
            <a:srgbClr val="72A9B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8" name="Google Shape;288;p25"/>
          <p:cNvSpPr/>
          <p:nvPr/>
        </p:nvSpPr>
        <p:spPr>
          <a:xfrm rot="5400000" flipH="1">
            <a:off x="11150529" y="-215545"/>
            <a:ext cx="996971" cy="1428060"/>
          </a:xfrm>
          <a:custGeom>
            <a:avLst/>
            <a:gdLst/>
            <a:ahLst/>
            <a:cxnLst/>
            <a:rect l="l" t="t" r="r" b="b"/>
            <a:pathLst>
              <a:path w="24889" h="35651" extrusionOk="0">
                <a:moveTo>
                  <a:pt x="21186" y="1"/>
                </a:moveTo>
                <a:cubicBezTo>
                  <a:pt x="21111" y="1"/>
                  <a:pt x="21033" y="8"/>
                  <a:pt x="20953" y="24"/>
                </a:cubicBezTo>
                <a:cubicBezTo>
                  <a:pt x="19752" y="273"/>
                  <a:pt x="19766" y="1985"/>
                  <a:pt x="20967" y="2206"/>
                </a:cubicBezTo>
                <a:lnTo>
                  <a:pt x="22155" y="8213"/>
                </a:lnTo>
                <a:cubicBezTo>
                  <a:pt x="18081" y="9345"/>
                  <a:pt x="15084" y="12798"/>
                  <a:pt x="14532" y="16996"/>
                </a:cubicBezTo>
                <a:lnTo>
                  <a:pt x="3553" y="13143"/>
                </a:lnTo>
                <a:cubicBezTo>
                  <a:pt x="3530" y="12133"/>
                  <a:pt x="2728" y="11569"/>
                  <a:pt x="1925" y="11569"/>
                </a:cubicBezTo>
                <a:cubicBezTo>
                  <a:pt x="1302" y="11569"/>
                  <a:pt x="678" y="11909"/>
                  <a:pt x="418" y="12646"/>
                </a:cubicBezTo>
                <a:cubicBezTo>
                  <a:pt x="0" y="13832"/>
                  <a:pt x="958" y="14806"/>
                  <a:pt x="1972" y="14806"/>
                </a:cubicBezTo>
                <a:cubicBezTo>
                  <a:pt x="2397" y="14806"/>
                  <a:pt x="2833" y="14634"/>
                  <a:pt x="3180" y="14234"/>
                </a:cubicBezTo>
                <a:lnTo>
                  <a:pt x="14449" y="18197"/>
                </a:lnTo>
                <a:cubicBezTo>
                  <a:pt x="14421" y="19979"/>
                  <a:pt x="14849" y="21747"/>
                  <a:pt x="15678" y="23307"/>
                </a:cubicBezTo>
                <a:lnTo>
                  <a:pt x="4009" y="28002"/>
                </a:lnTo>
                <a:cubicBezTo>
                  <a:pt x="3663" y="27633"/>
                  <a:pt x="3248" y="27475"/>
                  <a:pt x="2844" y="27475"/>
                </a:cubicBezTo>
                <a:cubicBezTo>
                  <a:pt x="1811" y="27475"/>
                  <a:pt x="853" y="28510"/>
                  <a:pt x="1330" y="29701"/>
                </a:cubicBezTo>
                <a:cubicBezTo>
                  <a:pt x="1609" y="30404"/>
                  <a:pt x="2208" y="30723"/>
                  <a:pt x="2807" y="30723"/>
                </a:cubicBezTo>
                <a:cubicBezTo>
                  <a:pt x="3631" y="30723"/>
                  <a:pt x="4453" y="30119"/>
                  <a:pt x="4437" y="29079"/>
                </a:cubicBezTo>
                <a:lnTo>
                  <a:pt x="16286" y="24315"/>
                </a:lnTo>
                <a:cubicBezTo>
                  <a:pt x="16948" y="25268"/>
                  <a:pt x="17763" y="26097"/>
                  <a:pt x="18688" y="26787"/>
                </a:cubicBezTo>
                <a:lnTo>
                  <a:pt x="14518" y="33457"/>
                </a:lnTo>
                <a:cubicBezTo>
                  <a:pt x="14437" y="33441"/>
                  <a:pt x="14359" y="33434"/>
                  <a:pt x="14283" y="33434"/>
                </a:cubicBezTo>
                <a:cubicBezTo>
                  <a:pt x="13239" y="33434"/>
                  <a:pt x="12751" y="34868"/>
                  <a:pt x="13717" y="35473"/>
                </a:cubicBezTo>
                <a:cubicBezTo>
                  <a:pt x="13914" y="35596"/>
                  <a:pt x="14115" y="35651"/>
                  <a:pt x="14306" y="35651"/>
                </a:cubicBezTo>
                <a:cubicBezTo>
                  <a:pt x="15125" y="35651"/>
                  <a:pt x="15774" y="34666"/>
                  <a:pt x="15181" y="33871"/>
                </a:cubicBezTo>
                <a:lnTo>
                  <a:pt x="19338" y="27243"/>
                </a:lnTo>
                <a:cubicBezTo>
                  <a:pt x="20995" y="28292"/>
                  <a:pt x="22928" y="28858"/>
                  <a:pt x="24889" y="28872"/>
                </a:cubicBezTo>
                <a:lnTo>
                  <a:pt x="24889" y="7854"/>
                </a:lnTo>
                <a:cubicBezTo>
                  <a:pt x="24823" y="7853"/>
                  <a:pt x="24757" y="7852"/>
                  <a:pt x="24691" y="7852"/>
                </a:cubicBezTo>
                <a:cubicBezTo>
                  <a:pt x="24096" y="7852"/>
                  <a:pt x="23512" y="7908"/>
                  <a:pt x="22928" y="8020"/>
                </a:cubicBezTo>
                <a:lnTo>
                  <a:pt x="21754" y="2040"/>
                </a:lnTo>
                <a:cubicBezTo>
                  <a:pt x="22720" y="1435"/>
                  <a:pt x="22221" y="1"/>
                  <a:pt x="21186" y="1"/>
                </a:cubicBezTo>
                <a:close/>
              </a:path>
            </a:pathLst>
          </a:custGeom>
          <a:solidFill>
            <a:srgbClr val="72A9B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9" name="Google Shape;289;p25"/>
          <p:cNvSpPr/>
          <p:nvPr/>
        </p:nvSpPr>
        <p:spPr>
          <a:xfrm flipH="1">
            <a:off x="0" y="2544234"/>
            <a:ext cx="640800" cy="1048900"/>
          </a:xfrm>
          <a:custGeom>
            <a:avLst/>
            <a:gdLst/>
            <a:ahLst/>
            <a:cxnLst/>
            <a:rect l="l" t="t" r="r" b="b"/>
            <a:pathLst>
              <a:path w="19224" h="31467" extrusionOk="0">
                <a:moveTo>
                  <a:pt x="10727" y="0"/>
                </a:moveTo>
                <a:cubicBezTo>
                  <a:pt x="10681" y="0"/>
                  <a:pt x="10634" y="3"/>
                  <a:pt x="10587" y="9"/>
                </a:cubicBezTo>
                <a:cubicBezTo>
                  <a:pt x="10072" y="76"/>
                  <a:pt x="9677" y="509"/>
                  <a:pt x="9647" y="1024"/>
                </a:cubicBezTo>
                <a:cubicBezTo>
                  <a:pt x="9617" y="1546"/>
                  <a:pt x="9968" y="2015"/>
                  <a:pt x="10475" y="2135"/>
                </a:cubicBezTo>
                <a:lnTo>
                  <a:pt x="11504" y="10077"/>
                </a:lnTo>
                <a:cubicBezTo>
                  <a:pt x="11057" y="10294"/>
                  <a:pt x="10639" y="10555"/>
                  <a:pt x="10244" y="10861"/>
                </a:cubicBezTo>
                <a:cubicBezTo>
                  <a:pt x="9707" y="11293"/>
                  <a:pt x="9230" y="11808"/>
                  <a:pt x="8842" y="12382"/>
                </a:cubicBezTo>
                <a:lnTo>
                  <a:pt x="2488" y="6796"/>
                </a:lnTo>
                <a:cubicBezTo>
                  <a:pt x="2778" y="5998"/>
                  <a:pt x="2137" y="5331"/>
                  <a:pt x="1457" y="5331"/>
                </a:cubicBezTo>
                <a:cubicBezTo>
                  <a:pt x="1177" y="5331"/>
                  <a:pt x="891" y="5444"/>
                  <a:pt x="660" y="5707"/>
                </a:cubicBezTo>
                <a:cubicBezTo>
                  <a:pt x="0" y="6461"/>
                  <a:pt x="614" y="7511"/>
                  <a:pt x="1456" y="7511"/>
                </a:cubicBezTo>
                <a:cubicBezTo>
                  <a:pt x="1622" y="7511"/>
                  <a:pt x="1797" y="7470"/>
                  <a:pt x="1973" y="7378"/>
                </a:cubicBezTo>
                <a:lnTo>
                  <a:pt x="8402" y="13031"/>
                </a:lnTo>
                <a:cubicBezTo>
                  <a:pt x="8036" y="13709"/>
                  <a:pt x="7783" y="14448"/>
                  <a:pt x="7656" y="15208"/>
                </a:cubicBezTo>
                <a:lnTo>
                  <a:pt x="2391" y="14724"/>
                </a:lnTo>
                <a:cubicBezTo>
                  <a:pt x="2287" y="14357"/>
                  <a:pt x="1984" y="14183"/>
                  <a:pt x="1681" y="14183"/>
                </a:cubicBezTo>
                <a:cubicBezTo>
                  <a:pt x="1332" y="14183"/>
                  <a:pt x="984" y="14415"/>
                  <a:pt x="944" y="14851"/>
                </a:cubicBezTo>
                <a:cubicBezTo>
                  <a:pt x="898" y="15352"/>
                  <a:pt x="1295" y="15664"/>
                  <a:pt x="1695" y="15664"/>
                </a:cubicBezTo>
                <a:cubicBezTo>
                  <a:pt x="1949" y="15664"/>
                  <a:pt x="2204" y="15537"/>
                  <a:pt x="2346" y="15253"/>
                </a:cubicBezTo>
                <a:lnTo>
                  <a:pt x="7574" y="15738"/>
                </a:lnTo>
                <a:cubicBezTo>
                  <a:pt x="7290" y="18497"/>
                  <a:pt x="8663" y="21160"/>
                  <a:pt x="11072" y="22532"/>
                </a:cubicBezTo>
                <a:lnTo>
                  <a:pt x="7015" y="29311"/>
                </a:lnTo>
                <a:cubicBezTo>
                  <a:pt x="6952" y="29301"/>
                  <a:pt x="6890" y="29295"/>
                  <a:pt x="6828" y="29295"/>
                </a:cubicBezTo>
                <a:cubicBezTo>
                  <a:pt x="6382" y="29295"/>
                  <a:pt x="5971" y="29572"/>
                  <a:pt x="5814" y="30005"/>
                </a:cubicBezTo>
                <a:cubicBezTo>
                  <a:pt x="5635" y="30490"/>
                  <a:pt x="5821" y="31042"/>
                  <a:pt x="6269" y="31303"/>
                </a:cubicBezTo>
                <a:cubicBezTo>
                  <a:pt x="6458" y="31416"/>
                  <a:pt x="6650" y="31467"/>
                  <a:pt x="6833" y="31467"/>
                </a:cubicBezTo>
                <a:cubicBezTo>
                  <a:pt x="7647" y="31467"/>
                  <a:pt x="8281" y="30481"/>
                  <a:pt x="7678" y="29714"/>
                </a:cubicBezTo>
                <a:lnTo>
                  <a:pt x="11780" y="22860"/>
                </a:lnTo>
                <a:cubicBezTo>
                  <a:pt x="12004" y="22965"/>
                  <a:pt x="12243" y="23062"/>
                  <a:pt x="12474" y="23144"/>
                </a:cubicBezTo>
                <a:lnTo>
                  <a:pt x="11377" y="28931"/>
                </a:lnTo>
                <a:cubicBezTo>
                  <a:pt x="10572" y="29080"/>
                  <a:pt x="10572" y="30229"/>
                  <a:pt x="11370" y="30385"/>
                </a:cubicBezTo>
                <a:cubicBezTo>
                  <a:pt x="11422" y="30395"/>
                  <a:pt x="11472" y="30399"/>
                  <a:pt x="11520" y="30399"/>
                </a:cubicBezTo>
                <a:cubicBezTo>
                  <a:pt x="12225" y="30399"/>
                  <a:pt x="12556" y="29433"/>
                  <a:pt x="11899" y="29028"/>
                </a:cubicBezTo>
                <a:lnTo>
                  <a:pt x="12996" y="23263"/>
                </a:lnTo>
                <a:cubicBezTo>
                  <a:pt x="13525" y="23387"/>
                  <a:pt x="14060" y="23447"/>
                  <a:pt x="14593" y="23447"/>
                </a:cubicBezTo>
                <a:cubicBezTo>
                  <a:pt x="16051" y="23447"/>
                  <a:pt x="17486" y="22992"/>
                  <a:pt x="18694" y="22129"/>
                </a:cubicBezTo>
                <a:lnTo>
                  <a:pt x="19223" y="22808"/>
                </a:lnTo>
                <a:lnTo>
                  <a:pt x="19223" y="21943"/>
                </a:lnTo>
                <a:lnTo>
                  <a:pt x="19111" y="21801"/>
                </a:lnTo>
                <a:cubicBezTo>
                  <a:pt x="19149" y="21764"/>
                  <a:pt x="19186" y="21727"/>
                  <a:pt x="19223" y="21689"/>
                </a:cubicBezTo>
                <a:lnTo>
                  <a:pt x="19223" y="11174"/>
                </a:lnTo>
                <a:cubicBezTo>
                  <a:pt x="17922" y="10016"/>
                  <a:pt x="16262" y="9402"/>
                  <a:pt x="14574" y="9402"/>
                </a:cubicBezTo>
                <a:cubicBezTo>
                  <a:pt x="13794" y="9402"/>
                  <a:pt x="13009" y="9533"/>
                  <a:pt x="12250" y="9802"/>
                </a:cubicBezTo>
                <a:lnTo>
                  <a:pt x="11243" y="2038"/>
                </a:lnTo>
                <a:cubicBezTo>
                  <a:pt x="11698" y="1784"/>
                  <a:pt x="11914" y="1247"/>
                  <a:pt x="11758" y="755"/>
                </a:cubicBezTo>
                <a:cubicBezTo>
                  <a:pt x="11608" y="301"/>
                  <a:pt x="11194" y="0"/>
                  <a:pt x="10727" y="0"/>
                </a:cubicBezTo>
                <a:close/>
              </a:path>
            </a:pathLst>
          </a:custGeom>
          <a:solidFill>
            <a:srgbClr val="72A9B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0" name="Google Shape;290;p25"/>
          <p:cNvSpPr txBox="1"/>
          <p:nvPr/>
        </p:nvSpPr>
        <p:spPr>
          <a:xfrm>
            <a:off x="3857200" y="4183067"/>
            <a:ext cx="4477600" cy="92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accent4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CREDITS: This presentation template was created by </a:t>
            </a:r>
            <a:r>
              <a:rPr lang="en" sz="1600" b="1">
                <a:solidFill>
                  <a:schemeClr val="accent4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Slidesgo</a:t>
            </a:r>
            <a:r>
              <a:rPr lang="en" sz="1600">
                <a:solidFill>
                  <a:schemeClr val="accent4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, including icons by </a:t>
            </a:r>
            <a:r>
              <a:rPr lang="en" sz="1600" b="1">
                <a:solidFill>
                  <a:schemeClr val="accent4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Flaticon</a:t>
            </a:r>
            <a:r>
              <a:rPr lang="en" sz="1600">
                <a:solidFill>
                  <a:schemeClr val="accent4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, and infographics &amp; images by </a:t>
            </a:r>
            <a:r>
              <a:rPr lang="en" sz="1600" b="1">
                <a:solidFill>
                  <a:schemeClr val="accent4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Freepik</a:t>
            </a:r>
            <a:r>
              <a:rPr lang="en" sz="1600">
                <a:solidFill>
                  <a:schemeClr val="accent4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. </a:t>
            </a:r>
            <a:endParaRPr sz="1600">
              <a:solidFill>
                <a:schemeClr val="accent4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411307012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26"/>
          <p:cNvSpPr/>
          <p:nvPr/>
        </p:nvSpPr>
        <p:spPr>
          <a:xfrm rot="5400000">
            <a:off x="10771763" y="5645471"/>
            <a:ext cx="996971" cy="1428060"/>
          </a:xfrm>
          <a:custGeom>
            <a:avLst/>
            <a:gdLst/>
            <a:ahLst/>
            <a:cxnLst/>
            <a:rect l="l" t="t" r="r" b="b"/>
            <a:pathLst>
              <a:path w="24889" h="35651" extrusionOk="0">
                <a:moveTo>
                  <a:pt x="21186" y="1"/>
                </a:moveTo>
                <a:cubicBezTo>
                  <a:pt x="21111" y="1"/>
                  <a:pt x="21033" y="8"/>
                  <a:pt x="20953" y="24"/>
                </a:cubicBezTo>
                <a:cubicBezTo>
                  <a:pt x="19752" y="273"/>
                  <a:pt x="19766" y="1985"/>
                  <a:pt x="20967" y="2206"/>
                </a:cubicBezTo>
                <a:lnTo>
                  <a:pt x="22155" y="8213"/>
                </a:lnTo>
                <a:cubicBezTo>
                  <a:pt x="18081" y="9345"/>
                  <a:pt x="15084" y="12798"/>
                  <a:pt x="14532" y="16996"/>
                </a:cubicBezTo>
                <a:lnTo>
                  <a:pt x="3553" y="13143"/>
                </a:lnTo>
                <a:cubicBezTo>
                  <a:pt x="3530" y="12133"/>
                  <a:pt x="2728" y="11569"/>
                  <a:pt x="1925" y="11569"/>
                </a:cubicBezTo>
                <a:cubicBezTo>
                  <a:pt x="1302" y="11569"/>
                  <a:pt x="678" y="11909"/>
                  <a:pt x="418" y="12646"/>
                </a:cubicBezTo>
                <a:cubicBezTo>
                  <a:pt x="0" y="13832"/>
                  <a:pt x="958" y="14806"/>
                  <a:pt x="1972" y="14806"/>
                </a:cubicBezTo>
                <a:cubicBezTo>
                  <a:pt x="2397" y="14806"/>
                  <a:pt x="2833" y="14634"/>
                  <a:pt x="3180" y="14234"/>
                </a:cubicBezTo>
                <a:lnTo>
                  <a:pt x="14449" y="18197"/>
                </a:lnTo>
                <a:cubicBezTo>
                  <a:pt x="14421" y="19979"/>
                  <a:pt x="14849" y="21747"/>
                  <a:pt x="15678" y="23307"/>
                </a:cubicBezTo>
                <a:lnTo>
                  <a:pt x="4009" y="28002"/>
                </a:lnTo>
                <a:cubicBezTo>
                  <a:pt x="3663" y="27633"/>
                  <a:pt x="3248" y="27475"/>
                  <a:pt x="2844" y="27475"/>
                </a:cubicBezTo>
                <a:cubicBezTo>
                  <a:pt x="1811" y="27475"/>
                  <a:pt x="853" y="28510"/>
                  <a:pt x="1330" y="29701"/>
                </a:cubicBezTo>
                <a:cubicBezTo>
                  <a:pt x="1609" y="30404"/>
                  <a:pt x="2208" y="30723"/>
                  <a:pt x="2807" y="30723"/>
                </a:cubicBezTo>
                <a:cubicBezTo>
                  <a:pt x="3631" y="30723"/>
                  <a:pt x="4453" y="30119"/>
                  <a:pt x="4437" y="29079"/>
                </a:cubicBezTo>
                <a:lnTo>
                  <a:pt x="16286" y="24315"/>
                </a:lnTo>
                <a:cubicBezTo>
                  <a:pt x="16948" y="25268"/>
                  <a:pt x="17763" y="26097"/>
                  <a:pt x="18688" y="26787"/>
                </a:cubicBezTo>
                <a:lnTo>
                  <a:pt x="14518" y="33457"/>
                </a:lnTo>
                <a:cubicBezTo>
                  <a:pt x="14437" y="33441"/>
                  <a:pt x="14359" y="33434"/>
                  <a:pt x="14283" y="33434"/>
                </a:cubicBezTo>
                <a:cubicBezTo>
                  <a:pt x="13239" y="33434"/>
                  <a:pt x="12751" y="34868"/>
                  <a:pt x="13717" y="35473"/>
                </a:cubicBezTo>
                <a:cubicBezTo>
                  <a:pt x="13914" y="35596"/>
                  <a:pt x="14115" y="35651"/>
                  <a:pt x="14306" y="35651"/>
                </a:cubicBezTo>
                <a:cubicBezTo>
                  <a:pt x="15125" y="35651"/>
                  <a:pt x="15774" y="34666"/>
                  <a:pt x="15181" y="33871"/>
                </a:cubicBezTo>
                <a:lnTo>
                  <a:pt x="19338" y="27243"/>
                </a:lnTo>
                <a:cubicBezTo>
                  <a:pt x="20995" y="28292"/>
                  <a:pt x="22928" y="28858"/>
                  <a:pt x="24889" y="28872"/>
                </a:cubicBezTo>
                <a:lnTo>
                  <a:pt x="24889" y="7854"/>
                </a:lnTo>
                <a:cubicBezTo>
                  <a:pt x="24823" y="7853"/>
                  <a:pt x="24757" y="7852"/>
                  <a:pt x="24691" y="7852"/>
                </a:cubicBezTo>
                <a:cubicBezTo>
                  <a:pt x="24096" y="7852"/>
                  <a:pt x="23512" y="7908"/>
                  <a:pt x="22928" y="8020"/>
                </a:cubicBezTo>
                <a:lnTo>
                  <a:pt x="21754" y="2040"/>
                </a:lnTo>
                <a:cubicBezTo>
                  <a:pt x="22720" y="1435"/>
                  <a:pt x="22221" y="1"/>
                  <a:pt x="21186" y="1"/>
                </a:cubicBezTo>
                <a:close/>
              </a:path>
            </a:pathLst>
          </a:custGeom>
          <a:solidFill>
            <a:srgbClr val="72A9B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3" name="Google Shape;293;p26"/>
          <p:cNvSpPr/>
          <p:nvPr/>
        </p:nvSpPr>
        <p:spPr>
          <a:xfrm rot="10800000" flipH="1">
            <a:off x="9135055" y="5805412"/>
            <a:ext cx="782160" cy="666504"/>
          </a:xfrm>
          <a:custGeom>
            <a:avLst/>
            <a:gdLst/>
            <a:ahLst/>
            <a:cxnLst/>
            <a:rect l="l" t="t" r="r" b="b"/>
            <a:pathLst>
              <a:path w="24718" h="21063" extrusionOk="0">
                <a:moveTo>
                  <a:pt x="7366" y="1"/>
                </a:moveTo>
                <a:cubicBezTo>
                  <a:pt x="7271" y="1"/>
                  <a:pt x="7171" y="19"/>
                  <a:pt x="7068" y="58"/>
                </a:cubicBezTo>
                <a:cubicBezTo>
                  <a:pt x="6239" y="390"/>
                  <a:pt x="6460" y="1619"/>
                  <a:pt x="7358" y="1619"/>
                </a:cubicBezTo>
                <a:lnTo>
                  <a:pt x="9484" y="7129"/>
                </a:lnTo>
                <a:cubicBezTo>
                  <a:pt x="9319" y="7212"/>
                  <a:pt x="9167" y="7308"/>
                  <a:pt x="9015" y="7419"/>
                </a:cubicBezTo>
                <a:lnTo>
                  <a:pt x="6129" y="4146"/>
                </a:lnTo>
                <a:cubicBezTo>
                  <a:pt x="6337" y="3729"/>
                  <a:pt x="6003" y="3328"/>
                  <a:pt x="5631" y="3328"/>
                </a:cubicBezTo>
                <a:cubicBezTo>
                  <a:pt x="5510" y="3328"/>
                  <a:pt x="5384" y="3371"/>
                  <a:pt x="5272" y="3469"/>
                </a:cubicBezTo>
                <a:cubicBezTo>
                  <a:pt x="4874" y="3820"/>
                  <a:pt x="5162" y="4435"/>
                  <a:pt x="5620" y="4435"/>
                </a:cubicBezTo>
                <a:cubicBezTo>
                  <a:pt x="5685" y="4435"/>
                  <a:pt x="5754" y="4422"/>
                  <a:pt x="5825" y="4394"/>
                </a:cubicBezTo>
                <a:lnTo>
                  <a:pt x="8697" y="7654"/>
                </a:lnTo>
                <a:cubicBezTo>
                  <a:pt x="7523" y="8606"/>
                  <a:pt x="6819" y="10015"/>
                  <a:pt x="6764" y="11534"/>
                </a:cubicBezTo>
                <a:lnTo>
                  <a:pt x="2566" y="11534"/>
                </a:lnTo>
                <a:cubicBezTo>
                  <a:pt x="2472" y="11287"/>
                  <a:pt x="2265" y="11175"/>
                  <a:pt x="2058" y="11175"/>
                </a:cubicBezTo>
                <a:cubicBezTo>
                  <a:pt x="1780" y="11175"/>
                  <a:pt x="1502" y="11378"/>
                  <a:pt x="1502" y="11727"/>
                </a:cubicBezTo>
                <a:cubicBezTo>
                  <a:pt x="1502" y="12075"/>
                  <a:pt x="1778" y="12274"/>
                  <a:pt x="2056" y="12274"/>
                </a:cubicBezTo>
                <a:cubicBezTo>
                  <a:pt x="2263" y="12274"/>
                  <a:pt x="2471" y="12163"/>
                  <a:pt x="2566" y="11921"/>
                </a:cubicBezTo>
                <a:lnTo>
                  <a:pt x="6764" y="11921"/>
                </a:lnTo>
                <a:cubicBezTo>
                  <a:pt x="6778" y="12321"/>
                  <a:pt x="6833" y="12708"/>
                  <a:pt x="6943" y="13095"/>
                </a:cubicBezTo>
                <a:lnTo>
                  <a:pt x="1544" y="15870"/>
                </a:lnTo>
                <a:cubicBezTo>
                  <a:pt x="1378" y="15722"/>
                  <a:pt x="1192" y="15658"/>
                  <a:pt x="1014" y="15658"/>
                </a:cubicBezTo>
                <a:cubicBezTo>
                  <a:pt x="477" y="15658"/>
                  <a:pt x="1" y="16233"/>
                  <a:pt x="301" y="16823"/>
                </a:cubicBezTo>
                <a:lnTo>
                  <a:pt x="301" y="16837"/>
                </a:lnTo>
                <a:cubicBezTo>
                  <a:pt x="455" y="17145"/>
                  <a:pt x="730" y="17282"/>
                  <a:pt x="1004" y="17282"/>
                </a:cubicBezTo>
                <a:cubicBezTo>
                  <a:pt x="1443" y="17282"/>
                  <a:pt x="1879" y="16933"/>
                  <a:pt x="1820" y="16381"/>
                </a:cubicBezTo>
                <a:lnTo>
                  <a:pt x="7123" y="13661"/>
                </a:lnTo>
                <a:cubicBezTo>
                  <a:pt x="7910" y="15663"/>
                  <a:pt x="9843" y="16975"/>
                  <a:pt x="11984" y="16975"/>
                </a:cubicBezTo>
                <a:lnTo>
                  <a:pt x="11984" y="19999"/>
                </a:lnTo>
                <a:cubicBezTo>
                  <a:pt x="11418" y="20220"/>
                  <a:pt x="11570" y="21063"/>
                  <a:pt x="12177" y="21063"/>
                </a:cubicBezTo>
                <a:cubicBezTo>
                  <a:pt x="12785" y="21063"/>
                  <a:pt x="12951" y="20220"/>
                  <a:pt x="12384" y="19999"/>
                </a:cubicBezTo>
                <a:lnTo>
                  <a:pt x="12384" y="16947"/>
                </a:lnTo>
                <a:cubicBezTo>
                  <a:pt x="14470" y="16782"/>
                  <a:pt x="16279" y="15387"/>
                  <a:pt x="16942" y="13398"/>
                </a:cubicBezTo>
                <a:lnTo>
                  <a:pt x="21927" y="16326"/>
                </a:lnTo>
                <a:cubicBezTo>
                  <a:pt x="21839" y="16889"/>
                  <a:pt x="22284" y="17267"/>
                  <a:pt x="22736" y="17267"/>
                </a:cubicBezTo>
                <a:cubicBezTo>
                  <a:pt x="22993" y="17267"/>
                  <a:pt x="23253" y="17145"/>
                  <a:pt x="23418" y="16865"/>
                </a:cubicBezTo>
                <a:cubicBezTo>
                  <a:pt x="23760" y="16277"/>
                  <a:pt x="23276" y="15649"/>
                  <a:pt x="22720" y="15649"/>
                </a:cubicBezTo>
                <a:cubicBezTo>
                  <a:pt x="22557" y="15649"/>
                  <a:pt x="22387" y="15703"/>
                  <a:pt x="22231" y="15829"/>
                </a:cubicBezTo>
                <a:lnTo>
                  <a:pt x="17107" y="12818"/>
                </a:lnTo>
                <a:cubicBezTo>
                  <a:pt x="17287" y="11948"/>
                  <a:pt x="17259" y="11051"/>
                  <a:pt x="16997" y="10208"/>
                </a:cubicBezTo>
                <a:lnTo>
                  <a:pt x="23142" y="9034"/>
                </a:lnTo>
                <a:cubicBezTo>
                  <a:pt x="23308" y="9303"/>
                  <a:pt x="23561" y="9420"/>
                  <a:pt x="23811" y="9420"/>
                </a:cubicBezTo>
                <a:cubicBezTo>
                  <a:pt x="24268" y="9420"/>
                  <a:pt x="24718" y="9031"/>
                  <a:pt x="24620" y="8468"/>
                </a:cubicBezTo>
                <a:cubicBezTo>
                  <a:pt x="24537" y="8026"/>
                  <a:pt x="24181" y="7805"/>
                  <a:pt x="23826" y="7805"/>
                </a:cubicBezTo>
                <a:cubicBezTo>
                  <a:pt x="23470" y="7805"/>
                  <a:pt x="23114" y="8026"/>
                  <a:pt x="23032" y="8468"/>
                </a:cubicBezTo>
                <a:lnTo>
                  <a:pt x="16790" y="9656"/>
                </a:lnTo>
                <a:cubicBezTo>
                  <a:pt x="16555" y="9131"/>
                  <a:pt x="16237" y="8648"/>
                  <a:pt x="15851" y="8220"/>
                </a:cubicBezTo>
                <a:lnTo>
                  <a:pt x="18543" y="5375"/>
                </a:lnTo>
                <a:cubicBezTo>
                  <a:pt x="18615" y="5403"/>
                  <a:pt x="18684" y="5416"/>
                  <a:pt x="18751" y="5416"/>
                </a:cubicBezTo>
                <a:cubicBezTo>
                  <a:pt x="19202" y="5416"/>
                  <a:pt x="19509" y="4825"/>
                  <a:pt x="19123" y="4464"/>
                </a:cubicBezTo>
                <a:cubicBezTo>
                  <a:pt x="19009" y="4356"/>
                  <a:pt x="18878" y="4310"/>
                  <a:pt x="18751" y="4310"/>
                </a:cubicBezTo>
                <a:cubicBezTo>
                  <a:pt x="18388" y="4310"/>
                  <a:pt x="18059" y="4689"/>
                  <a:pt x="18253" y="5099"/>
                </a:cubicBezTo>
                <a:lnTo>
                  <a:pt x="15574" y="7930"/>
                </a:lnTo>
                <a:cubicBezTo>
                  <a:pt x="14582" y="6993"/>
                  <a:pt x="13284" y="6496"/>
                  <a:pt x="11965" y="6496"/>
                </a:cubicBezTo>
                <a:cubicBezTo>
                  <a:pt x="11302" y="6496"/>
                  <a:pt x="10633" y="6621"/>
                  <a:pt x="9995" y="6880"/>
                </a:cubicBezTo>
                <a:lnTo>
                  <a:pt x="7896" y="1412"/>
                </a:lnTo>
                <a:cubicBezTo>
                  <a:pt x="8465" y="892"/>
                  <a:pt x="8037" y="1"/>
                  <a:pt x="7366" y="1"/>
                </a:cubicBezTo>
                <a:close/>
              </a:path>
            </a:pathLst>
          </a:custGeom>
          <a:solidFill>
            <a:srgbClr val="72A9B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4" name="Google Shape;294;p26"/>
          <p:cNvSpPr/>
          <p:nvPr/>
        </p:nvSpPr>
        <p:spPr>
          <a:xfrm rot="10800000" flipH="1">
            <a:off x="3" y="5081399"/>
            <a:ext cx="1423919" cy="1212067"/>
          </a:xfrm>
          <a:custGeom>
            <a:avLst/>
            <a:gdLst/>
            <a:ahLst/>
            <a:cxnLst/>
            <a:rect l="l" t="t" r="r" b="b"/>
            <a:pathLst>
              <a:path w="44999" h="38304" extrusionOk="0">
                <a:moveTo>
                  <a:pt x="13407" y="0"/>
                </a:moveTo>
                <a:cubicBezTo>
                  <a:pt x="13231" y="0"/>
                  <a:pt x="13046" y="33"/>
                  <a:pt x="12855" y="106"/>
                </a:cubicBezTo>
                <a:cubicBezTo>
                  <a:pt x="11350" y="700"/>
                  <a:pt x="11764" y="2937"/>
                  <a:pt x="13394" y="2937"/>
                </a:cubicBezTo>
                <a:lnTo>
                  <a:pt x="17261" y="12963"/>
                </a:lnTo>
                <a:cubicBezTo>
                  <a:pt x="16971" y="13128"/>
                  <a:pt x="16681" y="13308"/>
                  <a:pt x="16404" y="13501"/>
                </a:cubicBezTo>
                <a:lnTo>
                  <a:pt x="11143" y="7522"/>
                </a:lnTo>
                <a:cubicBezTo>
                  <a:pt x="11526" y="6776"/>
                  <a:pt x="10931" y="6053"/>
                  <a:pt x="10259" y="6053"/>
                </a:cubicBezTo>
                <a:cubicBezTo>
                  <a:pt x="10036" y="6053"/>
                  <a:pt x="9803" y="6134"/>
                  <a:pt x="9596" y="6320"/>
                </a:cubicBezTo>
                <a:cubicBezTo>
                  <a:pt x="8869" y="6963"/>
                  <a:pt x="9397" y="8074"/>
                  <a:pt x="10238" y="8074"/>
                </a:cubicBezTo>
                <a:cubicBezTo>
                  <a:pt x="10355" y="8074"/>
                  <a:pt x="10478" y="8052"/>
                  <a:pt x="10604" y="8005"/>
                </a:cubicBezTo>
                <a:lnTo>
                  <a:pt x="15824" y="13929"/>
                </a:lnTo>
                <a:cubicBezTo>
                  <a:pt x="13684" y="15655"/>
                  <a:pt x="12413" y="18224"/>
                  <a:pt x="12317" y="20972"/>
                </a:cubicBezTo>
                <a:lnTo>
                  <a:pt x="4680" y="20972"/>
                </a:lnTo>
                <a:cubicBezTo>
                  <a:pt x="4509" y="20529"/>
                  <a:pt x="4131" y="20326"/>
                  <a:pt x="3754" y="20326"/>
                </a:cubicBezTo>
                <a:cubicBezTo>
                  <a:pt x="3249" y="20326"/>
                  <a:pt x="2747" y="20691"/>
                  <a:pt x="2747" y="21331"/>
                </a:cubicBezTo>
                <a:cubicBezTo>
                  <a:pt x="2747" y="21966"/>
                  <a:pt x="3253" y="22332"/>
                  <a:pt x="3759" y="22332"/>
                </a:cubicBezTo>
                <a:cubicBezTo>
                  <a:pt x="4134" y="22332"/>
                  <a:pt x="4510" y="22131"/>
                  <a:pt x="4680" y="21690"/>
                </a:cubicBezTo>
                <a:lnTo>
                  <a:pt x="12317" y="21690"/>
                </a:lnTo>
                <a:cubicBezTo>
                  <a:pt x="12331" y="22408"/>
                  <a:pt x="12441" y="23126"/>
                  <a:pt x="12634" y="23817"/>
                </a:cubicBezTo>
                <a:lnTo>
                  <a:pt x="2816" y="28871"/>
                </a:lnTo>
                <a:cubicBezTo>
                  <a:pt x="2518" y="28604"/>
                  <a:pt x="2183" y="28489"/>
                  <a:pt x="1859" y="28489"/>
                </a:cubicBezTo>
                <a:cubicBezTo>
                  <a:pt x="879" y="28489"/>
                  <a:pt x="1" y="29545"/>
                  <a:pt x="551" y="30625"/>
                </a:cubicBezTo>
                <a:cubicBezTo>
                  <a:pt x="837" y="31176"/>
                  <a:pt x="1335" y="31420"/>
                  <a:pt x="1830" y="31420"/>
                </a:cubicBezTo>
                <a:cubicBezTo>
                  <a:pt x="2624" y="31420"/>
                  <a:pt x="3410" y="30792"/>
                  <a:pt x="3299" y="29796"/>
                </a:cubicBezTo>
                <a:lnTo>
                  <a:pt x="12966" y="24839"/>
                </a:lnTo>
                <a:cubicBezTo>
                  <a:pt x="14402" y="28471"/>
                  <a:pt x="17924" y="30860"/>
                  <a:pt x="21832" y="30860"/>
                </a:cubicBezTo>
                <a:lnTo>
                  <a:pt x="21832" y="36370"/>
                </a:lnTo>
                <a:cubicBezTo>
                  <a:pt x="20796" y="36770"/>
                  <a:pt x="21086" y="38303"/>
                  <a:pt x="22191" y="38303"/>
                </a:cubicBezTo>
                <a:cubicBezTo>
                  <a:pt x="23296" y="38303"/>
                  <a:pt x="23586" y="36770"/>
                  <a:pt x="22550" y="36370"/>
                </a:cubicBezTo>
                <a:lnTo>
                  <a:pt x="22550" y="30818"/>
                </a:lnTo>
                <a:cubicBezTo>
                  <a:pt x="26361" y="30528"/>
                  <a:pt x="29634" y="27987"/>
                  <a:pt x="30863" y="24369"/>
                </a:cubicBezTo>
                <a:lnTo>
                  <a:pt x="39936" y="29714"/>
                </a:lnTo>
                <a:cubicBezTo>
                  <a:pt x="39760" y="30735"/>
                  <a:pt x="40573" y="31420"/>
                  <a:pt x="41396" y="31420"/>
                </a:cubicBezTo>
                <a:cubicBezTo>
                  <a:pt x="41863" y="31420"/>
                  <a:pt x="42334" y="31199"/>
                  <a:pt x="42629" y="30694"/>
                </a:cubicBezTo>
                <a:cubicBezTo>
                  <a:pt x="43268" y="29619"/>
                  <a:pt x="42388" y="28486"/>
                  <a:pt x="41369" y="28486"/>
                </a:cubicBezTo>
                <a:cubicBezTo>
                  <a:pt x="41066" y="28486"/>
                  <a:pt x="40752" y="28585"/>
                  <a:pt x="40461" y="28816"/>
                </a:cubicBezTo>
                <a:lnTo>
                  <a:pt x="31139" y="23320"/>
                </a:lnTo>
                <a:cubicBezTo>
                  <a:pt x="31485" y="21745"/>
                  <a:pt x="31416" y="20102"/>
                  <a:pt x="30946" y="18569"/>
                </a:cubicBezTo>
                <a:lnTo>
                  <a:pt x="42132" y="16443"/>
                </a:lnTo>
                <a:cubicBezTo>
                  <a:pt x="42433" y="16924"/>
                  <a:pt x="42890" y="17133"/>
                  <a:pt x="43343" y="17133"/>
                </a:cubicBezTo>
                <a:cubicBezTo>
                  <a:pt x="44177" y="17133"/>
                  <a:pt x="44999" y="16422"/>
                  <a:pt x="44811" y="15393"/>
                </a:cubicBezTo>
                <a:cubicBezTo>
                  <a:pt x="44659" y="14601"/>
                  <a:pt x="44016" y="14204"/>
                  <a:pt x="43374" y="14204"/>
                </a:cubicBezTo>
                <a:cubicBezTo>
                  <a:pt x="42729" y="14204"/>
                  <a:pt x="42084" y="14604"/>
                  <a:pt x="41939" y="15407"/>
                </a:cubicBezTo>
                <a:lnTo>
                  <a:pt x="30573" y="17561"/>
                </a:lnTo>
                <a:cubicBezTo>
                  <a:pt x="30159" y="16594"/>
                  <a:pt x="29579" y="15711"/>
                  <a:pt x="28875" y="14937"/>
                </a:cubicBezTo>
                <a:lnTo>
                  <a:pt x="33749" y="9759"/>
                </a:lnTo>
                <a:cubicBezTo>
                  <a:pt x="33886" y="9813"/>
                  <a:pt x="34018" y="9838"/>
                  <a:pt x="34144" y="9838"/>
                </a:cubicBezTo>
                <a:cubicBezTo>
                  <a:pt x="34978" y="9838"/>
                  <a:pt x="35522" y="8761"/>
                  <a:pt x="34827" y="8102"/>
                </a:cubicBezTo>
                <a:cubicBezTo>
                  <a:pt x="34619" y="7905"/>
                  <a:pt x="34381" y="7820"/>
                  <a:pt x="34149" y="7820"/>
                </a:cubicBezTo>
                <a:cubicBezTo>
                  <a:pt x="33485" y="7820"/>
                  <a:pt x="32880" y="8514"/>
                  <a:pt x="33238" y="9262"/>
                </a:cubicBezTo>
                <a:lnTo>
                  <a:pt x="28377" y="14426"/>
                </a:lnTo>
                <a:cubicBezTo>
                  <a:pt x="26572" y="12703"/>
                  <a:pt x="24213" y="11795"/>
                  <a:pt x="21817" y="11795"/>
                </a:cubicBezTo>
                <a:cubicBezTo>
                  <a:pt x="20603" y="11795"/>
                  <a:pt x="19379" y="12028"/>
                  <a:pt x="18214" y="12507"/>
                </a:cubicBezTo>
                <a:lnTo>
                  <a:pt x="14361" y="2564"/>
                </a:lnTo>
                <a:cubicBezTo>
                  <a:pt x="15412" y="1610"/>
                  <a:pt x="14634" y="0"/>
                  <a:pt x="13407" y="0"/>
                </a:cubicBezTo>
                <a:close/>
              </a:path>
            </a:pathLst>
          </a:custGeom>
          <a:solidFill>
            <a:srgbClr val="72A9B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5" name="Google Shape;295;p26"/>
          <p:cNvSpPr/>
          <p:nvPr/>
        </p:nvSpPr>
        <p:spPr>
          <a:xfrm rot="10800000" flipH="1">
            <a:off x="813400" y="6335785"/>
            <a:ext cx="127200" cy="1272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6" name="Google Shape;296;p26"/>
          <p:cNvSpPr/>
          <p:nvPr/>
        </p:nvSpPr>
        <p:spPr>
          <a:xfrm rot="10800000" flipH="1">
            <a:off x="11781533" y="6234185"/>
            <a:ext cx="127200" cy="1272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7" name="Google Shape;297;p26"/>
          <p:cNvSpPr/>
          <p:nvPr/>
        </p:nvSpPr>
        <p:spPr>
          <a:xfrm rot="10800000" flipH="1">
            <a:off x="9591367" y="6539052"/>
            <a:ext cx="93600" cy="936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8" name="Google Shape;298;p26"/>
          <p:cNvSpPr/>
          <p:nvPr/>
        </p:nvSpPr>
        <p:spPr>
          <a:xfrm rot="10800000" flipH="1">
            <a:off x="1463263" y="6249115"/>
            <a:ext cx="179672" cy="179637"/>
          </a:xfrm>
          <a:custGeom>
            <a:avLst/>
            <a:gdLst/>
            <a:ahLst/>
            <a:cxnLst/>
            <a:rect l="l" t="t" r="r" b="b"/>
            <a:pathLst>
              <a:path w="5331" h="5331" extrusionOk="0">
                <a:moveTo>
                  <a:pt x="1906" y="0"/>
                </a:moveTo>
                <a:lnTo>
                  <a:pt x="1906" y="1906"/>
                </a:lnTo>
                <a:lnTo>
                  <a:pt x="0" y="1906"/>
                </a:lnTo>
                <a:lnTo>
                  <a:pt x="0" y="3425"/>
                </a:lnTo>
                <a:lnTo>
                  <a:pt x="1906" y="3425"/>
                </a:lnTo>
                <a:lnTo>
                  <a:pt x="1906" y="5331"/>
                </a:lnTo>
                <a:lnTo>
                  <a:pt x="3425" y="5331"/>
                </a:lnTo>
                <a:lnTo>
                  <a:pt x="3425" y="3425"/>
                </a:lnTo>
                <a:lnTo>
                  <a:pt x="5331" y="3425"/>
                </a:lnTo>
                <a:lnTo>
                  <a:pt x="5331" y="1906"/>
                </a:lnTo>
                <a:lnTo>
                  <a:pt x="3425" y="1906"/>
                </a:lnTo>
                <a:lnTo>
                  <a:pt x="342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9" name="Google Shape;299;p26"/>
          <p:cNvSpPr/>
          <p:nvPr/>
        </p:nvSpPr>
        <p:spPr>
          <a:xfrm rot="10800000" flipH="1">
            <a:off x="11496263" y="5127315"/>
            <a:ext cx="179672" cy="179637"/>
          </a:xfrm>
          <a:custGeom>
            <a:avLst/>
            <a:gdLst/>
            <a:ahLst/>
            <a:cxnLst/>
            <a:rect l="l" t="t" r="r" b="b"/>
            <a:pathLst>
              <a:path w="5331" h="5331" extrusionOk="0">
                <a:moveTo>
                  <a:pt x="1906" y="0"/>
                </a:moveTo>
                <a:lnTo>
                  <a:pt x="1906" y="1906"/>
                </a:lnTo>
                <a:lnTo>
                  <a:pt x="0" y="1906"/>
                </a:lnTo>
                <a:lnTo>
                  <a:pt x="0" y="3425"/>
                </a:lnTo>
                <a:lnTo>
                  <a:pt x="1906" y="3425"/>
                </a:lnTo>
                <a:lnTo>
                  <a:pt x="1906" y="5331"/>
                </a:lnTo>
                <a:lnTo>
                  <a:pt x="3425" y="5331"/>
                </a:lnTo>
                <a:lnTo>
                  <a:pt x="3425" y="3425"/>
                </a:lnTo>
                <a:lnTo>
                  <a:pt x="5331" y="3425"/>
                </a:lnTo>
                <a:lnTo>
                  <a:pt x="5331" y="1906"/>
                </a:lnTo>
                <a:lnTo>
                  <a:pt x="3425" y="1906"/>
                </a:lnTo>
                <a:lnTo>
                  <a:pt x="342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07787884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27"/>
          <p:cNvSpPr/>
          <p:nvPr/>
        </p:nvSpPr>
        <p:spPr>
          <a:xfrm flipH="1">
            <a:off x="522129" y="242916"/>
            <a:ext cx="1423919" cy="1212067"/>
          </a:xfrm>
          <a:custGeom>
            <a:avLst/>
            <a:gdLst/>
            <a:ahLst/>
            <a:cxnLst/>
            <a:rect l="l" t="t" r="r" b="b"/>
            <a:pathLst>
              <a:path w="44999" h="38304" extrusionOk="0">
                <a:moveTo>
                  <a:pt x="13407" y="0"/>
                </a:moveTo>
                <a:cubicBezTo>
                  <a:pt x="13231" y="0"/>
                  <a:pt x="13046" y="33"/>
                  <a:pt x="12855" y="106"/>
                </a:cubicBezTo>
                <a:cubicBezTo>
                  <a:pt x="11350" y="700"/>
                  <a:pt x="11764" y="2937"/>
                  <a:pt x="13394" y="2937"/>
                </a:cubicBezTo>
                <a:lnTo>
                  <a:pt x="17261" y="12963"/>
                </a:lnTo>
                <a:cubicBezTo>
                  <a:pt x="16971" y="13128"/>
                  <a:pt x="16681" y="13308"/>
                  <a:pt x="16404" y="13501"/>
                </a:cubicBezTo>
                <a:lnTo>
                  <a:pt x="11143" y="7522"/>
                </a:lnTo>
                <a:cubicBezTo>
                  <a:pt x="11526" y="6776"/>
                  <a:pt x="10931" y="6053"/>
                  <a:pt x="10259" y="6053"/>
                </a:cubicBezTo>
                <a:cubicBezTo>
                  <a:pt x="10036" y="6053"/>
                  <a:pt x="9803" y="6134"/>
                  <a:pt x="9596" y="6320"/>
                </a:cubicBezTo>
                <a:cubicBezTo>
                  <a:pt x="8869" y="6963"/>
                  <a:pt x="9397" y="8074"/>
                  <a:pt x="10238" y="8074"/>
                </a:cubicBezTo>
                <a:cubicBezTo>
                  <a:pt x="10355" y="8074"/>
                  <a:pt x="10478" y="8052"/>
                  <a:pt x="10604" y="8005"/>
                </a:cubicBezTo>
                <a:lnTo>
                  <a:pt x="15824" y="13929"/>
                </a:lnTo>
                <a:cubicBezTo>
                  <a:pt x="13684" y="15655"/>
                  <a:pt x="12413" y="18224"/>
                  <a:pt x="12317" y="20972"/>
                </a:cubicBezTo>
                <a:lnTo>
                  <a:pt x="4680" y="20972"/>
                </a:lnTo>
                <a:cubicBezTo>
                  <a:pt x="4509" y="20529"/>
                  <a:pt x="4131" y="20326"/>
                  <a:pt x="3754" y="20326"/>
                </a:cubicBezTo>
                <a:cubicBezTo>
                  <a:pt x="3249" y="20326"/>
                  <a:pt x="2747" y="20691"/>
                  <a:pt x="2747" y="21331"/>
                </a:cubicBezTo>
                <a:cubicBezTo>
                  <a:pt x="2747" y="21966"/>
                  <a:pt x="3253" y="22332"/>
                  <a:pt x="3759" y="22332"/>
                </a:cubicBezTo>
                <a:cubicBezTo>
                  <a:pt x="4134" y="22332"/>
                  <a:pt x="4510" y="22131"/>
                  <a:pt x="4680" y="21690"/>
                </a:cubicBezTo>
                <a:lnTo>
                  <a:pt x="12317" y="21690"/>
                </a:lnTo>
                <a:cubicBezTo>
                  <a:pt x="12331" y="22408"/>
                  <a:pt x="12441" y="23126"/>
                  <a:pt x="12634" y="23817"/>
                </a:cubicBezTo>
                <a:lnTo>
                  <a:pt x="2816" y="28871"/>
                </a:lnTo>
                <a:cubicBezTo>
                  <a:pt x="2518" y="28604"/>
                  <a:pt x="2183" y="28489"/>
                  <a:pt x="1859" y="28489"/>
                </a:cubicBezTo>
                <a:cubicBezTo>
                  <a:pt x="879" y="28489"/>
                  <a:pt x="1" y="29545"/>
                  <a:pt x="551" y="30625"/>
                </a:cubicBezTo>
                <a:cubicBezTo>
                  <a:pt x="837" y="31176"/>
                  <a:pt x="1335" y="31420"/>
                  <a:pt x="1830" y="31420"/>
                </a:cubicBezTo>
                <a:cubicBezTo>
                  <a:pt x="2624" y="31420"/>
                  <a:pt x="3410" y="30792"/>
                  <a:pt x="3299" y="29796"/>
                </a:cubicBezTo>
                <a:lnTo>
                  <a:pt x="12966" y="24839"/>
                </a:lnTo>
                <a:cubicBezTo>
                  <a:pt x="14402" y="28471"/>
                  <a:pt x="17924" y="30860"/>
                  <a:pt x="21832" y="30860"/>
                </a:cubicBezTo>
                <a:lnTo>
                  <a:pt x="21832" y="36370"/>
                </a:lnTo>
                <a:cubicBezTo>
                  <a:pt x="20796" y="36770"/>
                  <a:pt x="21086" y="38303"/>
                  <a:pt x="22191" y="38303"/>
                </a:cubicBezTo>
                <a:cubicBezTo>
                  <a:pt x="23296" y="38303"/>
                  <a:pt x="23586" y="36770"/>
                  <a:pt x="22550" y="36370"/>
                </a:cubicBezTo>
                <a:lnTo>
                  <a:pt x="22550" y="30818"/>
                </a:lnTo>
                <a:cubicBezTo>
                  <a:pt x="26361" y="30528"/>
                  <a:pt x="29634" y="27987"/>
                  <a:pt x="30863" y="24369"/>
                </a:cubicBezTo>
                <a:lnTo>
                  <a:pt x="39936" y="29714"/>
                </a:lnTo>
                <a:cubicBezTo>
                  <a:pt x="39760" y="30735"/>
                  <a:pt x="40573" y="31420"/>
                  <a:pt x="41396" y="31420"/>
                </a:cubicBezTo>
                <a:cubicBezTo>
                  <a:pt x="41863" y="31420"/>
                  <a:pt x="42334" y="31199"/>
                  <a:pt x="42629" y="30694"/>
                </a:cubicBezTo>
                <a:cubicBezTo>
                  <a:pt x="43268" y="29619"/>
                  <a:pt x="42388" y="28486"/>
                  <a:pt x="41369" y="28486"/>
                </a:cubicBezTo>
                <a:cubicBezTo>
                  <a:pt x="41066" y="28486"/>
                  <a:pt x="40752" y="28585"/>
                  <a:pt x="40461" y="28816"/>
                </a:cubicBezTo>
                <a:lnTo>
                  <a:pt x="31139" y="23320"/>
                </a:lnTo>
                <a:cubicBezTo>
                  <a:pt x="31485" y="21745"/>
                  <a:pt x="31416" y="20102"/>
                  <a:pt x="30946" y="18569"/>
                </a:cubicBezTo>
                <a:lnTo>
                  <a:pt x="42132" y="16443"/>
                </a:lnTo>
                <a:cubicBezTo>
                  <a:pt x="42433" y="16924"/>
                  <a:pt x="42890" y="17133"/>
                  <a:pt x="43343" y="17133"/>
                </a:cubicBezTo>
                <a:cubicBezTo>
                  <a:pt x="44177" y="17133"/>
                  <a:pt x="44999" y="16422"/>
                  <a:pt x="44811" y="15393"/>
                </a:cubicBezTo>
                <a:cubicBezTo>
                  <a:pt x="44659" y="14601"/>
                  <a:pt x="44016" y="14204"/>
                  <a:pt x="43374" y="14204"/>
                </a:cubicBezTo>
                <a:cubicBezTo>
                  <a:pt x="42729" y="14204"/>
                  <a:pt x="42084" y="14604"/>
                  <a:pt x="41939" y="15407"/>
                </a:cubicBezTo>
                <a:lnTo>
                  <a:pt x="30573" y="17561"/>
                </a:lnTo>
                <a:cubicBezTo>
                  <a:pt x="30159" y="16594"/>
                  <a:pt x="29579" y="15711"/>
                  <a:pt x="28875" y="14937"/>
                </a:cubicBezTo>
                <a:lnTo>
                  <a:pt x="33749" y="9759"/>
                </a:lnTo>
                <a:cubicBezTo>
                  <a:pt x="33886" y="9813"/>
                  <a:pt x="34018" y="9838"/>
                  <a:pt x="34144" y="9838"/>
                </a:cubicBezTo>
                <a:cubicBezTo>
                  <a:pt x="34978" y="9838"/>
                  <a:pt x="35522" y="8761"/>
                  <a:pt x="34827" y="8102"/>
                </a:cubicBezTo>
                <a:cubicBezTo>
                  <a:pt x="34619" y="7905"/>
                  <a:pt x="34381" y="7820"/>
                  <a:pt x="34149" y="7820"/>
                </a:cubicBezTo>
                <a:cubicBezTo>
                  <a:pt x="33485" y="7820"/>
                  <a:pt x="32880" y="8514"/>
                  <a:pt x="33238" y="9262"/>
                </a:cubicBezTo>
                <a:lnTo>
                  <a:pt x="28377" y="14426"/>
                </a:lnTo>
                <a:cubicBezTo>
                  <a:pt x="26572" y="12703"/>
                  <a:pt x="24213" y="11795"/>
                  <a:pt x="21817" y="11795"/>
                </a:cubicBezTo>
                <a:cubicBezTo>
                  <a:pt x="20603" y="11795"/>
                  <a:pt x="19379" y="12028"/>
                  <a:pt x="18214" y="12507"/>
                </a:cubicBezTo>
                <a:lnTo>
                  <a:pt x="14361" y="2564"/>
                </a:lnTo>
                <a:cubicBezTo>
                  <a:pt x="15412" y="1610"/>
                  <a:pt x="14634" y="0"/>
                  <a:pt x="13407" y="0"/>
                </a:cubicBezTo>
                <a:close/>
              </a:path>
            </a:pathLst>
          </a:custGeom>
          <a:solidFill>
            <a:srgbClr val="72A9B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2" name="Google Shape;302;p27"/>
          <p:cNvSpPr/>
          <p:nvPr/>
        </p:nvSpPr>
        <p:spPr>
          <a:xfrm flipH="1">
            <a:off x="-15" y="5073476"/>
            <a:ext cx="1041439" cy="1491757"/>
          </a:xfrm>
          <a:custGeom>
            <a:avLst/>
            <a:gdLst/>
            <a:ahLst/>
            <a:cxnLst/>
            <a:rect l="l" t="t" r="r" b="b"/>
            <a:pathLst>
              <a:path w="24889" h="35651" extrusionOk="0">
                <a:moveTo>
                  <a:pt x="21186" y="1"/>
                </a:moveTo>
                <a:cubicBezTo>
                  <a:pt x="21111" y="1"/>
                  <a:pt x="21033" y="8"/>
                  <a:pt x="20953" y="24"/>
                </a:cubicBezTo>
                <a:cubicBezTo>
                  <a:pt x="19752" y="273"/>
                  <a:pt x="19766" y="1985"/>
                  <a:pt x="20967" y="2206"/>
                </a:cubicBezTo>
                <a:lnTo>
                  <a:pt x="22155" y="8213"/>
                </a:lnTo>
                <a:cubicBezTo>
                  <a:pt x="18081" y="9345"/>
                  <a:pt x="15084" y="12798"/>
                  <a:pt x="14532" y="16996"/>
                </a:cubicBezTo>
                <a:lnTo>
                  <a:pt x="3553" y="13143"/>
                </a:lnTo>
                <a:cubicBezTo>
                  <a:pt x="3530" y="12133"/>
                  <a:pt x="2728" y="11569"/>
                  <a:pt x="1925" y="11569"/>
                </a:cubicBezTo>
                <a:cubicBezTo>
                  <a:pt x="1302" y="11569"/>
                  <a:pt x="678" y="11909"/>
                  <a:pt x="418" y="12646"/>
                </a:cubicBezTo>
                <a:cubicBezTo>
                  <a:pt x="0" y="13832"/>
                  <a:pt x="958" y="14806"/>
                  <a:pt x="1972" y="14806"/>
                </a:cubicBezTo>
                <a:cubicBezTo>
                  <a:pt x="2397" y="14806"/>
                  <a:pt x="2833" y="14634"/>
                  <a:pt x="3180" y="14234"/>
                </a:cubicBezTo>
                <a:lnTo>
                  <a:pt x="14449" y="18197"/>
                </a:lnTo>
                <a:cubicBezTo>
                  <a:pt x="14421" y="19979"/>
                  <a:pt x="14849" y="21747"/>
                  <a:pt x="15678" y="23307"/>
                </a:cubicBezTo>
                <a:lnTo>
                  <a:pt x="4009" y="28002"/>
                </a:lnTo>
                <a:cubicBezTo>
                  <a:pt x="3663" y="27633"/>
                  <a:pt x="3248" y="27475"/>
                  <a:pt x="2844" y="27475"/>
                </a:cubicBezTo>
                <a:cubicBezTo>
                  <a:pt x="1811" y="27475"/>
                  <a:pt x="853" y="28510"/>
                  <a:pt x="1330" y="29701"/>
                </a:cubicBezTo>
                <a:cubicBezTo>
                  <a:pt x="1609" y="30404"/>
                  <a:pt x="2208" y="30723"/>
                  <a:pt x="2807" y="30723"/>
                </a:cubicBezTo>
                <a:cubicBezTo>
                  <a:pt x="3631" y="30723"/>
                  <a:pt x="4453" y="30119"/>
                  <a:pt x="4437" y="29079"/>
                </a:cubicBezTo>
                <a:lnTo>
                  <a:pt x="16286" y="24315"/>
                </a:lnTo>
                <a:cubicBezTo>
                  <a:pt x="16948" y="25268"/>
                  <a:pt x="17763" y="26097"/>
                  <a:pt x="18688" y="26787"/>
                </a:cubicBezTo>
                <a:lnTo>
                  <a:pt x="14518" y="33457"/>
                </a:lnTo>
                <a:cubicBezTo>
                  <a:pt x="14437" y="33441"/>
                  <a:pt x="14359" y="33434"/>
                  <a:pt x="14283" y="33434"/>
                </a:cubicBezTo>
                <a:cubicBezTo>
                  <a:pt x="13239" y="33434"/>
                  <a:pt x="12751" y="34868"/>
                  <a:pt x="13717" y="35473"/>
                </a:cubicBezTo>
                <a:cubicBezTo>
                  <a:pt x="13914" y="35596"/>
                  <a:pt x="14115" y="35651"/>
                  <a:pt x="14306" y="35651"/>
                </a:cubicBezTo>
                <a:cubicBezTo>
                  <a:pt x="15125" y="35651"/>
                  <a:pt x="15774" y="34666"/>
                  <a:pt x="15181" y="33871"/>
                </a:cubicBezTo>
                <a:lnTo>
                  <a:pt x="19338" y="27243"/>
                </a:lnTo>
                <a:cubicBezTo>
                  <a:pt x="20995" y="28292"/>
                  <a:pt x="22928" y="28858"/>
                  <a:pt x="24889" y="28872"/>
                </a:cubicBezTo>
                <a:lnTo>
                  <a:pt x="24889" y="7854"/>
                </a:lnTo>
                <a:cubicBezTo>
                  <a:pt x="24823" y="7853"/>
                  <a:pt x="24757" y="7852"/>
                  <a:pt x="24691" y="7852"/>
                </a:cubicBezTo>
                <a:cubicBezTo>
                  <a:pt x="24096" y="7852"/>
                  <a:pt x="23512" y="7908"/>
                  <a:pt x="22928" y="8020"/>
                </a:cubicBezTo>
                <a:lnTo>
                  <a:pt x="21754" y="2040"/>
                </a:lnTo>
                <a:cubicBezTo>
                  <a:pt x="22720" y="1435"/>
                  <a:pt x="22221" y="1"/>
                  <a:pt x="21186" y="1"/>
                </a:cubicBezTo>
                <a:close/>
              </a:path>
            </a:pathLst>
          </a:custGeom>
          <a:solidFill>
            <a:srgbClr val="72A9B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3" name="Google Shape;303;p27"/>
          <p:cNvSpPr/>
          <p:nvPr/>
        </p:nvSpPr>
        <p:spPr>
          <a:xfrm rot="10800000" flipH="1">
            <a:off x="11183604" y="867057"/>
            <a:ext cx="996971" cy="1428060"/>
          </a:xfrm>
          <a:custGeom>
            <a:avLst/>
            <a:gdLst/>
            <a:ahLst/>
            <a:cxnLst/>
            <a:rect l="l" t="t" r="r" b="b"/>
            <a:pathLst>
              <a:path w="24889" h="35651" extrusionOk="0">
                <a:moveTo>
                  <a:pt x="21186" y="1"/>
                </a:moveTo>
                <a:cubicBezTo>
                  <a:pt x="21111" y="1"/>
                  <a:pt x="21033" y="8"/>
                  <a:pt x="20953" y="24"/>
                </a:cubicBezTo>
                <a:cubicBezTo>
                  <a:pt x="19752" y="273"/>
                  <a:pt x="19766" y="1985"/>
                  <a:pt x="20967" y="2206"/>
                </a:cubicBezTo>
                <a:lnTo>
                  <a:pt x="22155" y="8213"/>
                </a:lnTo>
                <a:cubicBezTo>
                  <a:pt x="18081" y="9345"/>
                  <a:pt x="15084" y="12798"/>
                  <a:pt x="14532" y="16996"/>
                </a:cubicBezTo>
                <a:lnTo>
                  <a:pt x="3553" y="13143"/>
                </a:lnTo>
                <a:cubicBezTo>
                  <a:pt x="3530" y="12133"/>
                  <a:pt x="2728" y="11569"/>
                  <a:pt x="1925" y="11569"/>
                </a:cubicBezTo>
                <a:cubicBezTo>
                  <a:pt x="1302" y="11569"/>
                  <a:pt x="678" y="11909"/>
                  <a:pt x="418" y="12646"/>
                </a:cubicBezTo>
                <a:cubicBezTo>
                  <a:pt x="0" y="13832"/>
                  <a:pt x="958" y="14806"/>
                  <a:pt x="1972" y="14806"/>
                </a:cubicBezTo>
                <a:cubicBezTo>
                  <a:pt x="2397" y="14806"/>
                  <a:pt x="2833" y="14634"/>
                  <a:pt x="3180" y="14234"/>
                </a:cubicBezTo>
                <a:lnTo>
                  <a:pt x="14449" y="18197"/>
                </a:lnTo>
                <a:cubicBezTo>
                  <a:pt x="14421" y="19979"/>
                  <a:pt x="14849" y="21747"/>
                  <a:pt x="15678" y="23307"/>
                </a:cubicBezTo>
                <a:lnTo>
                  <a:pt x="4009" y="28002"/>
                </a:lnTo>
                <a:cubicBezTo>
                  <a:pt x="3663" y="27633"/>
                  <a:pt x="3248" y="27475"/>
                  <a:pt x="2844" y="27475"/>
                </a:cubicBezTo>
                <a:cubicBezTo>
                  <a:pt x="1811" y="27475"/>
                  <a:pt x="853" y="28510"/>
                  <a:pt x="1330" y="29701"/>
                </a:cubicBezTo>
                <a:cubicBezTo>
                  <a:pt x="1609" y="30404"/>
                  <a:pt x="2208" y="30723"/>
                  <a:pt x="2807" y="30723"/>
                </a:cubicBezTo>
                <a:cubicBezTo>
                  <a:pt x="3631" y="30723"/>
                  <a:pt x="4453" y="30119"/>
                  <a:pt x="4437" y="29079"/>
                </a:cubicBezTo>
                <a:lnTo>
                  <a:pt x="16286" y="24315"/>
                </a:lnTo>
                <a:cubicBezTo>
                  <a:pt x="16948" y="25268"/>
                  <a:pt x="17763" y="26097"/>
                  <a:pt x="18688" y="26787"/>
                </a:cubicBezTo>
                <a:lnTo>
                  <a:pt x="14518" y="33457"/>
                </a:lnTo>
                <a:cubicBezTo>
                  <a:pt x="14437" y="33441"/>
                  <a:pt x="14359" y="33434"/>
                  <a:pt x="14283" y="33434"/>
                </a:cubicBezTo>
                <a:cubicBezTo>
                  <a:pt x="13239" y="33434"/>
                  <a:pt x="12751" y="34868"/>
                  <a:pt x="13717" y="35473"/>
                </a:cubicBezTo>
                <a:cubicBezTo>
                  <a:pt x="13914" y="35596"/>
                  <a:pt x="14115" y="35651"/>
                  <a:pt x="14306" y="35651"/>
                </a:cubicBezTo>
                <a:cubicBezTo>
                  <a:pt x="15125" y="35651"/>
                  <a:pt x="15774" y="34666"/>
                  <a:pt x="15181" y="33871"/>
                </a:cubicBezTo>
                <a:lnTo>
                  <a:pt x="19338" y="27243"/>
                </a:lnTo>
                <a:cubicBezTo>
                  <a:pt x="20995" y="28292"/>
                  <a:pt x="22928" y="28858"/>
                  <a:pt x="24889" y="28872"/>
                </a:cubicBezTo>
                <a:lnTo>
                  <a:pt x="24889" y="7854"/>
                </a:lnTo>
                <a:cubicBezTo>
                  <a:pt x="24823" y="7853"/>
                  <a:pt x="24757" y="7852"/>
                  <a:pt x="24691" y="7852"/>
                </a:cubicBezTo>
                <a:cubicBezTo>
                  <a:pt x="24096" y="7852"/>
                  <a:pt x="23512" y="7908"/>
                  <a:pt x="22928" y="8020"/>
                </a:cubicBezTo>
                <a:lnTo>
                  <a:pt x="21754" y="2040"/>
                </a:lnTo>
                <a:cubicBezTo>
                  <a:pt x="22720" y="1435"/>
                  <a:pt x="22221" y="1"/>
                  <a:pt x="21186" y="1"/>
                </a:cubicBezTo>
                <a:close/>
              </a:path>
            </a:pathLst>
          </a:custGeom>
          <a:solidFill>
            <a:srgbClr val="72A9B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4" name="Google Shape;304;p27"/>
          <p:cNvSpPr/>
          <p:nvPr/>
        </p:nvSpPr>
        <p:spPr>
          <a:xfrm rot="5400000" flipH="1">
            <a:off x="11772673" y="449053"/>
            <a:ext cx="127200" cy="1272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5" name="Google Shape;305;p27"/>
          <p:cNvSpPr/>
          <p:nvPr/>
        </p:nvSpPr>
        <p:spPr>
          <a:xfrm rot="5400000" flipH="1">
            <a:off x="11556773" y="2074653"/>
            <a:ext cx="127200" cy="1272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6" name="Google Shape;306;p27"/>
          <p:cNvSpPr/>
          <p:nvPr/>
        </p:nvSpPr>
        <p:spPr>
          <a:xfrm flipH="1">
            <a:off x="870957" y="1300000"/>
            <a:ext cx="127200" cy="1272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7" name="Google Shape;307;p27"/>
          <p:cNvSpPr/>
          <p:nvPr/>
        </p:nvSpPr>
        <p:spPr>
          <a:xfrm rot="5400000" flipH="1">
            <a:off x="366891" y="5285643"/>
            <a:ext cx="93600" cy="936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8" name="Google Shape;308;p27"/>
          <p:cNvSpPr/>
          <p:nvPr/>
        </p:nvSpPr>
        <p:spPr>
          <a:xfrm flipH="1">
            <a:off x="11049923" y="539684"/>
            <a:ext cx="179672" cy="179637"/>
          </a:xfrm>
          <a:custGeom>
            <a:avLst/>
            <a:gdLst/>
            <a:ahLst/>
            <a:cxnLst/>
            <a:rect l="l" t="t" r="r" b="b"/>
            <a:pathLst>
              <a:path w="5331" h="5331" extrusionOk="0">
                <a:moveTo>
                  <a:pt x="1906" y="0"/>
                </a:moveTo>
                <a:lnTo>
                  <a:pt x="1906" y="1906"/>
                </a:lnTo>
                <a:lnTo>
                  <a:pt x="0" y="1906"/>
                </a:lnTo>
                <a:lnTo>
                  <a:pt x="0" y="3425"/>
                </a:lnTo>
                <a:lnTo>
                  <a:pt x="1906" y="3425"/>
                </a:lnTo>
                <a:lnTo>
                  <a:pt x="1906" y="5331"/>
                </a:lnTo>
                <a:lnTo>
                  <a:pt x="3425" y="5331"/>
                </a:lnTo>
                <a:lnTo>
                  <a:pt x="3425" y="3425"/>
                </a:lnTo>
                <a:lnTo>
                  <a:pt x="5331" y="3425"/>
                </a:lnTo>
                <a:lnTo>
                  <a:pt x="5331" y="1906"/>
                </a:lnTo>
                <a:lnTo>
                  <a:pt x="3425" y="1906"/>
                </a:lnTo>
                <a:lnTo>
                  <a:pt x="342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9" name="Google Shape;309;p27"/>
          <p:cNvSpPr/>
          <p:nvPr/>
        </p:nvSpPr>
        <p:spPr>
          <a:xfrm flipH="1">
            <a:off x="759923" y="4930218"/>
            <a:ext cx="179672" cy="179637"/>
          </a:xfrm>
          <a:custGeom>
            <a:avLst/>
            <a:gdLst/>
            <a:ahLst/>
            <a:cxnLst/>
            <a:rect l="l" t="t" r="r" b="b"/>
            <a:pathLst>
              <a:path w="5331" h="5331" extrusionOk="0">
                <a:moveTo>
                  <a:pt x="1906" y="0"/>
                </a:moveTo>
                <a:lnTo>
                  <a:pt x="1906" y="1906"/>
                </a:lnTo>
                <a:lnTo>
                  <a:pt x="0" y="1906"/>
                </a:lnTo>
                <a:lnTo>
                  <a:pt x="0" y="3425"/>
                </a:lnTo>
                <a:lnTo>
                  <a:pt x="1906" y="3425"/>
                </a:lnTo>
                <a:lnTo>
                  <a:pt x="1906" y="5331"/>
                </a:lnTo>
                <a:lnTo>
                  <a:pt x="3425" y="5331"/>
                </a:lnTo>
                <a:lnTo>
                  <a:pt x="3425" y="3425"/>
                </a:lnTo>
                <a:lnTo>
                  <a:pt x="5331" y="3425"/>
                </a:lnTo>
                <a:lnTo>
                  <a:pt x="5331" y="1906"/>
                </a:lnTo>
                <a:lnTo>
                  <a:pt x="3425" y="1906"/>
                </a:lnTo>
                <a:lnTo>
                  <a:pt x="342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0" name="Google Shape;310;p27"/>
          <p:cNvSpPr/>
          <p:nvPr/>
        </p:nvSpPr>
        <p:spPr>
          <a:xfrm flipH="1">
            <a:off x="2017523" y="539684"/>
            <a:ext cx="179672" cy="179637"/>
          </a:xfrm>
          <a:custGeom>
            <a:avLst/>
            <a:gdLst/>
            <a:ahLst/>
            <a:cxnLst/>
            <a:rect l="l" t="t" r="r" b="b"/>
            <a:pathLst>
              <a:path w="5331" h="5331" extrusionOk="0">
                <a:moveTo>
                  <a:pt x="1906" y="0"/>
                </a:moveTo>
                <a:lnTo>
                  <a:pt x="1906" y="1906"/>
                </a:lnTo>
                <a:lnTo>
                  <a:pt x="0" y="1906"/>
                </a:lnTo>
                <a:lnTo>
                  <a:pt x="0" y="3425"/>
                </a:lnTo>
                <a:lnTo>
                  <a:pt x="1906" y="3425"/>
                </a:lnTo>
                <a:lnTo>
                  <a:pt x="1906" y="5331"/>
                </a:lnTo>
                <a:lnTo>
                  <a:pt x="3425" y="5331"/>
                </a:lnTo>
                <a:lnTo>
                  <a:pt x="3425" y="3425"/>
                </a:lnTo>
                <a:lnTo>
                  <a:pt x="5331" y="3425"/>
                </a:lnTo>
                <a:lnTo>
                  <a:pt x="5331" y="1906"/>
                </a:lnTo>
                <a:lnTo>
                  <a:pt x="3425" y="1906"/>
                </a:lnTo>
                <a:lnTo>
                  <a:pt x="342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7621991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28"/>
          <p:cNvSpPr/>
          <p:nvPr/>
        </p:nvSpPr>
        <p:spPr>
          <a:xfrm rot="10800000" flipH="1">
            <a:off x="10234511" y="5353167"/>
            <a:ext cx="1423919" cy="1212067"/>
          </a:xfrm>
          <a:custGeom>
            <a:avLst/>
            <a:gdLst/>
            <a:ahLst/>
            <a:cxnLst/>
            <a:rect l="l" t="t" r="r" b="b"/>
            <a:pathLst>
              <a:path w="44999" h="38304" extrusionOk="0">
                <a:moveTo>
                  <a:pt x="13407" y="0"/>
                </a:moveTo>
                <a:cubicBezTo>
                  <a:pt x="13231" y="0"/>
                  <a:pt x="13046" y="33"/>
                  <a:pt x="12855" y="106"/>
                </a:cubicBezTo>
                <a:cubicBezTo>
                  <a:pt x="11350" y="700"/>
                  <a:pt x="11764" y="2937"/>
                  <a:pt x="13394" y="2937"/>
                </a:cubicBezTo>
                <a:lnTo>
                  <a:pt x="17261" y="12963"/>
                </a:lnTo>
                <a:cubicBezTo>
                  <a:pt x="16971" y="13128"/>
                  <a:pt x="16681" y="13308"/>
                  <a:pt x="16404" y="13501"/>
                </a:cubicBezTo>
                <a:lnTo>
                  <a:pt x="11143" y="7522"/>
                </a:lnTo>
                <a:cubicBezTo>
                  <a:pt x="11526" y="6776"/>
                  <a:pt x="10931" y="6053"/>
                  <a:pt x="10259" y="6053"/>
                </a:cubicBezTo>
                <a:cubicBezTo>
                  <a:pt x="10036" y="6053"/>
                  <a:pt x="9803" y="6134"/>
                  <a:pt x="9596" y="6320"/>
                </a:cubicBezTo>
                <a:cubicBezTo>
                  <a:pt x="8869" y="6963"/>
                  <a:pt x="9397" y="8074"/>
                  <a:pt x="10238" y="8074"/>
                </a:cubicBezTo>
                <a:cubicBezTo>
                  <a:pt x="10355" y="8074"/>
                  <a:pt x="10478" y="8052"/>
                  <a:pt x="10604" y="8005"/>
                </a:cubicBezTo>
                <a:lnTo>
                  <a:pt x="15824" y="13929"/>
                </a:lnTo>
                <a:cubicBezTo>
                  <a:pt x="13684" y="15655"/>
                  <a:pt x="12413" y="18224"/>
                  <a:pt x="12317" y="20972"/>
                </a:cubicBezTo>
                <a:lnTo>
                  <a:pt x="4680" y="20972"/>
                </a:lnTo>
                <a:cubicBezTo>
                  <a:pt x="4509" y="20529"/>
                  <a:pt x="4131" y="20326"/>
                  <a:pt x="3754" y="20326"/>
                </a:cubicBezTo>
                <a:cubicBezTo>
                  <a:pt x="3249" y="20326"/>
                  <a:pt x="2747" y="20691"/>
                  <a:pt x="2747" y="21331"/>
                </a:cubicBezTo>
                <a:cubicBezTo>
                  <a:pt x="2747" y="21966"/>
                  <a:pt x="3253" y="22332"/>
                  <a:pt x="3759" y="22332"/>
                </a:cubicBezTo>
                <a:cubicBezTo>
                  <a:pt x="4134" y="22332"/>
                  <a:pt x="4510" y="22131"/>
                  <a:pt x="4680" y="21690"/>
                </a:cubicBezTo>
                <a:lnTo>
                  <a:pt x="12317" y="21690"/>
                </a:lnTo>
                <a:cubicBezTo>
                  <a:pt x="12331" y="22408"/>
                  <a:pt x="12441" y="23126"/>
                  <a:pt x="12634" y="23817"/>
                </a:cubicBezTo>
                <a:lnTo>
                  <a:pt x="2816" y="28871"/>
                </a:lnTo>
                <a:cubicBezTo>
                  <a:pt x="2518" y="28604"/>
                  <a:pt x="2183" y="28489"/>
                  <a:pt x="1859" y="28489"/>
                </a:cubicBezTo>
                <a:cubicBezTo>
                  <a:pt x="879" y="28489"/>
                  <a:pt x="1" y="29545"/>
                  <a:pt x="551" y="30625"/>
                </a:cubicBezTo>
                <a:cubicBezTo>
                  <a:pt x="837" y="31176"/>
                  <a:pt x="1335" y="31420"/>
                  <a:pt x="1830" y="31420"/>
                </a:cubicBezTo>
                <a:cubicBezTo>
                  <a:pt x="2624" y="31420"/>
                  <a:pt x="3410" y="30792"/>
                  <a:pt x="3299" y="29796"/>
                </a:cubicBezTo>
                <a:lnTo>
                  <a:pt x="12966" y="24839"/>
                </a:lnTo>
                <a:cubicBezTo>
                  <a:pt x="14402" y="28471"/>
                  <a:pt x="17924" y="30860"/>
                  <a:pt x="21832" y="30860"/>
                </a:cubicBezTo>
                <a:lnTo>
                  <a:pt x="21832" y="36370"/>
                </a:lnTo>
                <a:cubicBezTo>
                  <a:pt x="20796" y="36770"/>
                  <a:pt x="21086" y="38303"/>
                  <a:pt x="22191" y="38303"/>
                </a:cubicBezTo>
                <a:cubicBezTo>
                  <a:pt x="23296" y="38303"/>
                  <a:pt x="23586" y="36770"/>
                  <a:pt x="22550" y="36370"/>
                </a:cubicBezTo>
                <a:lnTo>
                  <a:pt x="22550" y="30818"/>
                </a:lnTo>
                <a:cubicBezTo>
                  <a:pt x="26361" y="30528"/>
                  <a:pt x="29634" y="27987"/>
                  <a:pt x="30863" y="24369"/>
                </a:cubicBezTo>
                <a:lnTo>
                  <a:pt x="39936" y="29714"/>
                </a:lnTo>
                <a:cubicBezTo>
                  <a:pt x="39760" y="30735"/>
                  <a:pt x="40573" y="31420"/>
                  <a:pt x="41396" y="31420"/>
                </a:cubicBezTo>
                <a:cubicBezTo>
                  <a:pt x="41863" y="31420"/>
                  <a:pt x="42334" y="31199"/>
                  <a:pt x="42629" y="30694"/>
                </a:cubicBezTo>
                <a:cubicBezTo>
                  <a:pt x="43268" y="29619"/>
                  <a:pt x="42388" y="28486"/>
                  <a:pt x="41369" y="28486"/>
                </a:cubicBezTo>
                <a:cubicBezTo>
                  <a:pt x="41066" y="28486"/>
                  <a:pt x="40752" y="28585"/>
                  <a:pt x="40461" y="28816"/>
                </a:cubicBezTo>
                <a:lnTo>
                  <a:pt x="31139" y="23320"/>
                </a:lnTo>
                <a:cubicBezTo>
                  <a:pt x="31485" y="21745"/>
                  <a:pt x="31416" y="20102"/>
                  <a:pt x="30946" y="18569"/>
                </a:cubicBezTo>
                <a:lnTo>
                  <a:pt x="42132" y="16443"/>
                </a:lnTo>
                <a:cubicBezTo>
                  <a:pt x="42433" y="16924"/>
                  <a:pt x="42890" y="17133"/>
                  <a:pt x="43343" y="17133"/>
                </a:cubicBezTo>
                <a:cubicBezTo>
                  <a:pt x="44177" y="17133"/>
                  <a:pt x="44999" y="16422"/>
                  <a:pt x="44811" y="15393"/>
                </a:cubicBezTo>
                <a:cubicBezTo>
                  <a:pt x="44659" y="14601"/>
                  <a:pt x="44016" y="14204"/>
                  <a:pt x="43374" y="14204"/>
                </a:cubicBezTo>
                <a:cubicBezTo>
                  <a:pt x="42729" y="14204"/>
                  <a:pt x="42084" y="14604"/>
                  <a:pt x="41939" y="15407"/>
                </a:cubicBezTo>
                <a:lnTo>
                  <a:pt x="30573" y="17561"/>
                </a:lnTo>
                <a:cubicBezTo>
                  <a:pt x="30159" y="16594"/>
                  <a:pt x="29579" y="15711"/>
                  <a:pt x="28875" y="14937"/>
                </a:cubicBezTo>
                <a:lnTo>
                  <a:pt x="33749" y="9759"/>
                </a:lnTo>
                <a:cubicBezTo>
                  <a:pt x="33886" y="9813"/>
                  <a:pt x="34018" y="9838"/>
                  <a:pt x="34144" y="9838"/>
                </a:cubicBezTo>
                <a:cubicBezTo>
                  <a:pt x="34978" y="9838"/>
                  <a:pt x="35522" y="8761"/>
                  <a:pt x="34827" y="8102"/>
                </a:cubicBezTo>
                <a:cubicBezTo>
                  <a:pt x="34619" y="7905"/>
                  <a:pt x="34381" y="7820"/>
                  <a:pt x="34149" y="7820"/>
                </a:cubicBezTo>
                <a:cubicBezTo>
                  <a:pt x="33485" y="7820"/>
                  <a:pt x="32880" y="8514"/>
                  <a:pt x="33238" y="9262"/>
                </a:cubicBezTo>
                <a:lnTo>
                  <a:pt x="28377" y="14426"/>
                </a:lnTo>
                <a:cubicBezTo>
                  <a:pt x="26572" y="12703"/>
                  <a:pt x="24213" y="11795"/>
                  <a:pt x="21817" y="11795"/>
                </a:cubicBezTo>
                <a:cubicBezTo>
                  <a:pt x="20603" y="11795"/>
                  <a:pt x="19379" y="12028"/>
                  <a:pt x="18214" y="12507"/>
                </a:cubicBezTo>
                <a:lnTo>
                  <a:pt x="14361" y="2564"/>
                </a:lnTo>
                <a:cubicBezTo>
                  <a:pt x="15412" y="1610"/>
                  <a:pt x="14634" y="0"/>
                  <a:pt x="13407" y="0"/>
                </a:cubicBezTo>
                <a:close/>
              </a:path>
            </a:pathLst>
          </a:custGeom>
          <a:solidFill>
            <a:srgbClr val="72A9B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3" name="Google Shape;313;p28"/>
          <p:cNvSpPr/>
          <p:nvPr/>
        </p:nvSpPr>
        <p:spPr>
          <a:xfrm rot="10800000" flipH="1">
            <a:off x="11139135" y="242916"/>
            <a:ext cx="1041439" cy="1491757"/>
          </a:xfrm>
          <a:custGeom>
            <a:avLst/>
            <a:gdLst/>
            <a:ahLst/>
            <a:cxnLst/>
            <a:rect l="l" t="t" r="r" b="b"/>
            <a:pathLst>
              <a:path w="24889" h="35651" extrusionOk="0">
                <a:moveTo>
                  <a:pt x="21186" y="1"/>
                </a:moveTo>
                <a:cubicBezTo>
                  <a:pt x="21111" y="1"/>
                  <a:pt x="21033" y="8"/>
                  <a:pt x="20953" y="24"/>
                </a:cubicBezTo>
                <a:cubicBezTo>
                  <a:pt x="19752" y="273"/>
                  <a:pt x="19766" y="1985"/>
                  <a:pt x="20967" y="2206"/>
                </a:cubicBezTo>
                <a:lnTo>
                  <a:pt x="22155" y="8213"/>
                </a:lnTo>
                <a:cubicBezTo>
                  <a:pt x="18081" y="9345"/>
                  <a:pt x="15084" y="12798"/>
                  <a:pt x="14532" y="16996"/>
                </a:cubicBezTo>
                <a:lnTo>
                  <a:pt x="3553" y="13143"/>
                </a:lnTo>
                <a:cubicBezTo>
                  <a:pt x="3530" y="12133"/>
                  <a:pt x="2728" y="11569"/>
                  <a:pt x="1925" y="11569"/>
                </a:cubicBezTo>
                <a:cubicBezTo>
                  <a:pt x="1302" y="11569"/>
                  <a:pt x="678" y="11909"/>
                  <a:pt x="418" y="12646"/>
                </a:cubicBezTo>
                <a:cubicBezTo>
                  <a:pt x="0" y="13832"/>
                  <a:pt x="958" y="14806"/>
                  <a:pt x="1972" y="14806"/>
                </a:cubicBezTo>
                <a:cubicBezTo>
                  <a:pt x="2397" y="14806"/>
                  <a:pt x="2833" y="14634"/>
                  <a:pt x="3180" y="14234"/>
                </a:cubicBezTo>
                <a:lnTo>
                  <a:pt x="14449" y="18197"/>
                </a:lnTo>
                <a:cubicBezTo>
                  <a:pt x="14421" y="19979"/>
                  <a:pt x="14849" y="21747"/>
                  <a:pt x="15678" y="23307"/>
                </a:cubicBezTo>
                <a:lnTo>
                  <a:pt x="4009" y="28002"/>
                </a:lnTo>
                <a:cubicBezTo>
                  <a:pt x="3663" y="27633"/>
                  <a:pt x="3248" y="27475"/>
                  <a:pt x="2844" y="27475"/>
                </a:cubicBezTo>
                <a:cubicBezTo>
                  <a:pt x="1811" y="27475"/>
                  <a:pt x="853" y="28510"/>
                  <a:pt x="1330" y="29701"/>
                </a:cubicBezTo>
                <a:cubicBezTo>
                  <a:pt x="1609" y="30404"/>
                  <a:pt x="2208" y="30723"/>
                  <a:pt x="2807" y="30723"/>
                </a:cubicBezTo>
                <a:cubicBezTo>
                  <a:pt x="3631" y="30723"/>
                  <a:pt x="4453" y="30119"/>
                  <a:pt x="4437" y="29079"/>
                </a:cubicBezTo>
                <a:lnTo>
                  <a:pt x="16286" y="24315"/>
                </a:lnTo>
                <a:cubicBezTo>
                  <a:pt x="16948" y="25268"/>
                  <a:pt x="17763" y="26097"/>
                  <a:pt x="18688" y="26787"/>
                </a:cubicBezTo>
                <a:lnTo>
                  <a:pt x="14518" y="33457"/>
                </a:lnTo>
                <a:cubicBezTo>
                  <a:pt x="14437" y="33441"/>
                  <a:pt x="14359" y="33434"/>
                  <a:pt x="14283" y="33434"/>
                </a:cubicBezTo>
                <a:cubicBezTo>
                  <a:pt x="13239" y="33434"/>
                  <a:pt x="12751" y="34868"/>
                  <a:pt x="13717" y="35473"/>
                </a:cubicBezTo>
                <a:cubicBezTo>
                  <a:pt x="13914" y="35596"/>
                  <a:pt x="14115" y="35651"/>
                  <a:pt x="14306" y="35651"/>
                </a:cubicBezTo>
                <a:cubicBezTo>
                  <a:pt x="15125" y="35651"/>
                  <a:pt x="15774" y="34666"/>
                  <a:pt x="15181" y="33871"/>
                </a:cubicBezTo>
                <a:lnTo>
                  <a:pt x="19338" y="27243"/>
                </a:lnTo>
                <a:cubicBezTo>
                  <a:pt x="20995" y="28292"/>
                  <a:pt x="22928" y="28858"/>
                  <a:pt x="24889" y="28872"/>
                </a:cubicBezTo>
                <a:lnTo>
                  <a:pt x="24889" y="7854"/>
                </a:lnTo>
                <a:cubicBezTo>
                  <a:pt x="24823" y="7853"/>
                  <a:pt x="24757" y="7852"/>
                  <a:pt x="24691" y="7852"/>
                </a:cubicBezTo>
                <a:cubicBezTo>
                  <a:pt x="24096" y="7852"/>
                  <a:pt x="23512" y="7908"/>
                  <a:pt x="22928" y="8020"/>
                </a:cubicBezTo>
                <a:lnTo>
                  <a:pt x="21754" y="2040"/>
                </a:lnTo>
                <a:cubicBezTo>
                  <a:pt x="22720" y="1435"/>
                  <a:pt x="22221" y="1"/>
                  <a:pt x="21186" y="1"/>
                </a:cubicBezTo>
                <a:close/>
              </a:path>
            </a:pathLst>
          </a:custGeom>
          <a:solidFill>
            <a:srgbClr val="72A9B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4" name="Google Shape;314;p28"/>
          <p:cNvSpPr/>
          <p:nvPr/>
        </p:nvSpPr>
        <p:spPr>
          <a:xfrm flipH="1">
            <a:off x="-16" y="4513034"/>
            <a:ext cx="996971" cy="1428060"/>
          </a:xfrm>
          <a:custGeom>
            <a:avLst/>
            <a:gdLst/>
            <a:ahLst/>
            <a:cxnLst/>
            <a:rect l="l" t="t" r="r" b="b"/>
            <a:pathLst>
              <a:path w="24889" h="35651" extrusionOk="0">
                <a:moveTo>
                  <a:pt x="21186" y="1"/>
                </a:moveTo>
                <a:cubicBezTo>
                  <a:pt x="21111" y="1"/>
                  <a:pt x="21033" y="8"/>
                  <a:pt x="20953" y="24"/>
                </a:cubicBezTo>
                <a:cubicBezTo>
                  <a:pt x="19752" y="273"/>
                  <a:pt x="19766" y="1985"/>
                  <a:pt x="20967" y="2206"/>
                </a:cubicBezTo>
                <a:lnTo>
                  <a:pt x="22155" y="8213"/>
                </a:lnTo>
                <a:cubicBezTo>
                  <a:pt x="18081" y="9345"/>
                  <a:pt x="15084" y="12798"/>
                  <a:pt x="14532" y="16996"/>
                </a:cubicBezTo>
                <a:lnTo>
                  <a:pt x="3553" y="13143"/>
                </a:lnTo>
                <a:cubicBezTo>
                  <a:pt x="3530" y="12133"/>
                  <a:pt x="2728" y="11569"/>
                  <a:pt x="1925" y="11569"/>
                </a:cubicBezTo>
                <a:cubicBezTo>
                  <a:pt x="1302" y="11569"/>
                  <a:pt x="678" y="11909"/>
                  <a:pt x="418" y="12646"/>
                </a:cubicBezTo>
                <a:cubicBezTo>
                  <a:pt x="0" y="13832"/>
                  <a:pt x="958" y="14806"/>
                  <a:pt x="1972" y="14806"/>
                </a:cubicBezTo>
                <a:cubicBezTo>
                  <a:pt x="2397" y="14806"/>
                  <a:pt x="2833" y="14634"/>
                  <a:pt x="3180" y="14234"/>
                </a:cubicBezTo>
                <a:lnTo>
                  <a:pt x="14449" y="18197"/>
                </a:lnTo>
                <a:cubicBezTo>
                  <a:pt x="14421" y="19979"/>
                  <a:pt x="14849" y="21747"/>
                  <a:pt x="15678" y="23307"/>
                </a:cubicBezTo>
                <a:lnTo>
                  <a:pt x="4009" y="28002"/>
                </a:lnTo>
                <a:cubicBezTo>
                  <a:pt x="3663" y="27633"/>
                  <a:pt x="3248" y="27475"/>
                  <a:pt x="2844" y="27475"/>
                </a:cubicBezTo>
                <a:cubicBezTo>
                  <a:pt x="1811" y="27475"/>
                  <a:pt x="853" y="28510"/>
                  <a:pt x="1330" y="29701"/>
                </a:cubicBezTo>
                <a:cubicBezTo>
                  <a:pt x="1609" y="30404"/>
                  <a:pt x="2208" y="30723"/>
                  <a:pt x="2807" y="30723"/>
                </a:cubicBezTo>
                <a:cubicBezTo>
                  <a:pt x="3631" y="30723"/>
                  <a:pt x="4453" y="30119"/>
                  <a:pt x="4437" y="29079"/>
                </a:cubicBezTo>
                <a:lnTo>
                  <a:pt x="16286" y="24315"/>
                </a:lnTo>
                <a:cubicBezTo>
                  <a:pt x="16948" y="25268"/>
                  <a:pt x="17763" y="26097"/>
                  <a:pt x="18688" y="26787"/>
                </a:cubicBezTo>
                <a:lnTo>
                  <a:pt x="14518" y="33457"/>
                </a:lnTo>
                <a:cubicBezTo>
                  <a:pt x="14437" y="33441"/>
                  <a:pt x="14359" y="33434"/>
                  <a:pt x="14283" y="33434"/>
                </a:cubicBezTo>
                <a:cubicBezTo>
                  <a:pt x="13239" y="33434"/>
                  <a:pt x="12751" y="34868"/>
                  <a:pt x="13717" y="35473"/>
                </a:cubicBezTo>
                <a:cubicBezTo>
                  <a:pt x="13914" y="35596"/>
                  <a:pt x="14115" y="35651"/>
                  <a:pt x="14306" y="35651"/>
                </a:cubicBezTo>
                <a:cubicBezTo>
                  <a:pt x="15125" y="35651"/>
                  <a:pt x="15774" y="34666"/>
                  <a:pt x="15181" y="33871"/>
                </a:cubicBezTo>
                <a:lnTo>
                  <a:pt x="19338" y="27243"/>
                </a:lnTo>
                <a:cubicBezTo>
                  <a:pt x="20995" y="28292"/>
                  <a:pt x="22928" y="28858"/>
                  <a:pt x="24889" y="28872"/>
                </a:cubicBezTo>
                <a:lnTo>
                  <a:pt x="24889" y="7854"/>
                </a:lnTo>
                <a:cubicBezTo>
                  <a:pt x="24823" y="7853"/>
                  <a:pt x="24757" y="7852"/>
                  <a:pt x="24691" y="7852"/>
                </a:cubicBezTo>
                <a:cubicBezTo>
                  <a:pt x="24096" y="7852"/>
                  <a:pt x="23512" y="7908"/>
                  <a:pt x="22928" y="8020"/>
                </a:cubicBezTo>
                <a:lnTo>
                  <a:pt x="21754" y="2040"/>
                </a:lnTo>
                <a:cubicBezTo>
                  <a:pt x="22720" y="1435"/>
                  <a:pt x="22221" y="1"/>
                  <a:pt x="21186" y="1"/>
                </a:cubicBezTo>
                <a:close/>
              </a:path>
            </a:pathLst>
          </a:custGeom>
          <a:solidFill>
            <a:srgbClr val="72A9B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5" name="Google Shape;315;p28"/>
          <p:cNvSpPr/>
          <p:nvPr/>
        </p:nvSpPr>
        <p:spPr>
          <a:xfrm rot="-5400000" flipH="1">
            <a:off x="280684" y="6231896"/>
            <a:ext cx="127200" cy="1272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6" name="Google Shape;316;p28"/>
          <p:cNvSpPr/>
          <p:nvPr/>
        </p:nvSpPr>
        <p:spPr>
          <a:xfrm rot="-5400000" flipH="1">
            <a:off x="496584" y="4606296"/>
            <a:ext cx="127200" cy="1272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7" name="Google Shape;317;p28"/>
          <p:cNvSpPr/>
          <p:nvPr/>
        </p:nvSpPr>
        <p:spPr>
          <a:xfrm rot="10800000" flipH="1">
            <a:off x="11182400" y="5380949"/>
            <a:ext cx="127200" cy="1272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8" name="Google Shape;318;p28"/>
          <p:cNvSpPr/>
          <p:nvPr/>
        </p:nvSpPr>
        <p:spPr>
          <a:xfrm rot="-5400000" flipH="1">
            <a:off x="11720067" y="1428907"/>
            <a:ext cx="93600" cy="936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9" name="Google Shape;319;p28"/>
          <p:cNvSpPr/>
          <p:nvPr/>
        </p:nvSpPr>
        <p:spPr>
          <a:xfrm rot="10800000" flipH="1">
            <a:off x="950963" y="6088828"/>
            <a:ext cx="179672" cy="179637"/>
          </a:xfrm>
          <a:custGeom>
            <a:avLst/>
            <a:gdLst/>
            <a:ahLst/>
            <a:cxnLst/>
            <a:rect l="l" t="t" r="r" b="b"/>
            <a:pathLst>
              <a:path w="5331" h="5331" extrusionOk="0">
                <a:moveTo>
                  <a:pt x="1906" y="0"/>
                </a:moveTo>
                <a:lnTo>
                  <a:pt x="1906" y="1906"/>
                </a:lnTo>
                <a:lnTo>
                  <a:pt x="0" y="1906"/>
                </a:lnTo>
                <a:lnTo>
                  <a:pt x="0" y="3425"/>
                </a:lnTo>
                <a:lnTo>
                  <a:pt x="1906" y="3425"/>
                </a:lnTo>
                <a:lnTo>
                  <a:pt x="1906" y="5331"/>
                </a:lnTo>
                <a:lnTo>
                  <a:pt x="3425" y="5331"/>
                </a:lnTo>
                <a:lnTo>
                  <a:pt x="3425" y="3425"/>
                </a:lnTo>
                <a:lnTo>
                  <a:pt x="5331" y="3425"/>
                </a:lnTo>
                <a:lnTo>
                  <a:pt x="5331" y="1906"/>
                </a:lnTo>
                <a:lnTo>
                  <a:pt x="3425" y="1906"/>
                </a:lnTo>
                <a:lnTo>
                  <a:pt x="342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0" name="Google Shape;320;p28"/>
          <p:cNvSpPr/>
          <p:nvPr/>
        </p:nvSpPr>
        <p:spPr>
          <a:xfrm rot="10800000" flipH="1">
            <a:off x="11240963" y="1698295"/>
            <a:ext cx="179672" cy="179637"/>
          </a:xfrm>
          <a:custGeom>
            <a:avLst/>
            <a:gdLst/>
            <a:ahLst/>
            <a:cxnLst/>
            <a:rect l="l" t="t" r="r" b="b"/>
            <a:pathLst>
              <a:path w="5331" h="5331" extrusionOk="0">
                <a:moveTo>
                  <a:pt x="1906" y="0"/>
                </a:moveTo>
                <a:lnTo>
                  <a:pt x="1906" y="1906"/>
                </a:lnTo>
                <a:lnTo>
                  <a:pt x="0" y="1906"/>
                </a:lnTo>
                <a:lnTo>
                  <a:pt x="0" y="3425"/>
                </a:lnTo>
                <a:lnTo>
                  <a:pt x="1906" y="3425"/>
                </a:lnTo>
                <a:lnTo>
                  <a:pt x="1906" y="5331"/>
                </a:lnTo>
                <a:lnTo>
                  <a:pt x="3425" y="5331"/>
                </a:lnTo>
                <a:lnTo>
                  <a:pt x="3425" y="3425"/>
                </a:lnTo>
                <a:lnTo>
                  <a:pt x="5331" y="3425"/>
                </a:lnTo>
                <a:lnTo>
                  <a:pt x="5331" y="1906"/>
                </a:lnTo>
                <a:lnTo>
                  <a:pt x="3425" y="1906"/>
                </a:lnTo>
                <a:lnTo>
                  <a:pt x="342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1" name="Google Shape;321;p28"/>
          <p:cNvSpPr/>
          <p:nvPr/>
        </p:nvSpPr>
        <p:spPr>
          <a:xfrm rot="10800000" flipH="1">
            <a:off x="9983363" y="6088828"/>
            <a:ext cx="179672" cy="179637"/>
          </a:xfrm>
          <a:custGeom>
            <a:avLst/>
            <a:gdLst/>
            <a:ahLst/>
            <a:cxnLst/>
            <a:rect l="l" t="t" r="r" b="b"/>
            <a:pathLst>
              <a:path w="5331" h="5331" extrusionOk="0">
                <a:moveTo>
                  <a:pt x="1906" y="0"/>
                </a:moveTo>
                <a:lnTo>
                  <a:pt x="1906" y="1906"/>
                </a:lnTo>
                <a:lnTo>
                  <a:pt x="0" y="1906"/>
                </a:lnTo>
                <a:lnTo>
                  <a:pt x="0" y="3425"/>
                </a:lnTo>
                <a:lnTo>
                  <a:pt x="1906" y="3425"/>
                </a:lnTo>
                <a:lnTo>
                  <a:pt x="1906" y="5331"/>
                </a:lnTo>
                <a:lnTo>
                  <a:pt x="3425" y="5331"/>
                </a:lnTo>
                <a:lnTo>
                  <a:pt x="3425" y="3425"/>
                </a:lnTo>
                <a:lnTo>
                  <a:pt x="5331" y="3425"/>
                </a:lnTo>
                <a:lnTo>
                  <a:pt x="5331" y="1906"/>
                </a:lnTo>
                <a:lnTo>
                  <a:pt x="3425" y="1906"/>
                </a:lnTo>
                <a:lnTo>
                  <a:pt x="342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57067375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ackground 3"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29"/>
          <p:cNvSpPr/>
          <p:nvPr/>
        </p:nvSpPr>
        <p:spPr>
          <a:xfrm flipH="1">
            <a:off x="736749" y="5901353"/>
            <a:ext cx="782160" cy="666504"/>
          </a:xfrm>
          <a:custGeom>
            <a:avLst/>
            <a:gdLst/>
            <a:ahLst/>
            <a:cxnLst/>
            <a:rect l="l" t="t" r="r" b="b"/>
            <a:pathLst>
              <a:path w="24718" h="21063" extrusionOk="0">
                <a:moveTo>
                  <a:pt x="7366" y="1"/>
                </a:moveTo>
                <a:cubicBezTo>
                  <a:pt x="7271" y="1"/>
                  <a:pt x="7171" y="19"/>
                  <a:pt x="7068" y="58"/>
                </a:cubicBezTo>
                <a:cubicBezTo>
                  <a:pt x="6239" y="390"/>
                  <a:pt x="6460" y="1619"/>
                  <a:pt x="7358" y="1619"/>
                </a:cubicBezTo>
                <a:lnTo>
                  <a:pt x="9484" y="7129"/>
                </a:lnTo>
                <a:cubicBezTo>
                  <a:pt x="9319" y="7212"/>
                  <a:pt x="9167" y="7308"/>
                  <a:pt x="9015" y="7419"/>
                </a:cubicBezTo>
                <a:lnTo>
                  <a:pt x="6129" y="4146"/>
                </a:lnTo>
                <a:cubicBezTo>
                  <a:pt x="6337" y="3729"/>
                  <a:pt x="6003" y="3328"/>
                  <a:pt x="5631" y="3328"/>
                </a:cubicBezTo>
                <a:cubicBezTo>
                  <a:pt x="5510" y="3328"/>
                  <a:pt x="5384" y="3371"/>
                  <a:pt x="5272" y="3469"/>
                </a:cubicBezTo>
                <a:cubicBezTo>
                  <a:pt x="4874" y="3820"/>
                  <a:pt x="5162" y="4435"/>
                  <a:pt x="5620" y="4435"/>
                </a:cubicBezTo>
                <a:cubicBezTo>
                  <a:pt x="5685" y="4435"/>
                  <a:pt x="5754" y="4422"/>
                  <a:pt x="5825" y="4394"/>
                </a:cubicBezTo>
                <a:lnTo>
                  <a:pt x="8697" y="7654"/>
                </a:lnTo>
                <a:cubicBezTo>
                  <a:pt x="7523" y="8606"/>
                  <a:pt x="6819" y="10015"/>
                  <a:pt x="6764" y="11534"/>
                </a:cubicBezTo>
                <a:lnTo>
                  <a:pt x="2566" y="11534"/>
                </a:lnTo>
                <a:cubicBezTo>
                  <a:pt x="2472" y="11287"/>
                  <a:pt x="2265" y="11175"/>
                  <a:pt x="2058" y="11175"/>
                </a:cubicBezTo>
                <a:cubicBezTo>
                  <a:pt x="1780" y="11175"/>
                  <a:pt x="1502" y="11378"/>
                  <a:pt x="1502" y="11727"/>
                </a:cubicBezTo>
                <a:cubicBezTo>
                  <a:pt x="1502" y="12075"/>
                  <a:pt x="1778" y="12274"/>
                  <a:pt x="2056" y="12274"/>
                </a:cubicBezTo>
                <a:cubicBezTo>
                  <a:pt x="2263" y="12274"/>
                  <a:pt x="2471" y="12163"/>
                  <a:pt x="2566" y="11921"/>
                </a:cubicBezTo>
                <a:lnTo>
                  <a:pt x="6764" y="11921"/>
                </a:lnTo>
                <a:cubicBezTo>
                  <a:pt x="6778" y="12321"/>
                  <a:pt x="6833" y="12708"/>
                  <a:pt x="6943" y="13095"/>
                </a:cubicBezTo>
                <a:lnTo>
                  <a:pt x="1544" y="15870"/>
                </a:lnTo>
                <a:cubicBezTo>
                  <a:pt x="1378" y="15722"/>
                  <a:pt x="1192" y="15658"/>
                  <a:pt x="1014" y="15658"/>
                </a:cubicBezTo>
                <a:cubicBezTo>
                  <a:pt x="477" y="15658"/>
                  <a:pt x="1" y="16233"/>
                  <a:pt x="301" y="16823"/>
                </a:cubicBezTo>
                <a:lnTo>
                  <a:pt x="301" y="16837"/>
                </a:lnTo>
                <a:cubicBezTo>
                  <a:pt x="455" y="17145"/>
                  <a:pt x="730" y="17282"/>
                  <a:pt x="1004" y="17282"/>
                </a:cubicBezTo>
                <a:cubicBezTo>
                  <a:pt x="1443" y="17282"/>
                  <a:pt x="1879" y="16933"/>
                  <a:pt x="1820" y="16381"/>
                </a:cubicBezTo>
                <a:lnTo>
                  <a:pt x="7123" y="13661"/>
                </a:lnTo>
                <a:cubicBezTo>
                  <a:pt x="7910" y="15663"/>
                  <a:pt x="9843" y="16975"/>
                  <a:pt x="11984" y="16975"/>
                </a:cubicBezTo>
                <a:lnTo>
                  <a:pt x="11984" y="19999"/>
                </a:lnTo>
                <a:cubicBezTo>
                  <a:pt x="11418" y="20220"/>
                  <a:pt x="11570" y="21063"/>
                  <a:pt x="12177" y="21063"/>
                </a:cubicBezTo>
                <a:cubicBezTo>
                  <a:pt x="12785" y="21063"/>
                  <a:pt x="12951" y="20220"/>
                  <a:pt x="12384" y="19999"/>
                </a:cubicBezTo>
                <a:lnTo>
                  <a:pt x="12384" y="16947"/>
                </a:lnTo>
                <a:cubicBezTo>
                  <a:pt x="14470" y="16782"/>
                  <a:pt x="16279" y="15387"/>
                  <a:pt x="16942" y="13398"/>
                </a:cubicBezTo>
                <a:lnTo>
                  <a:pt x="21927" y="16326"/>
                </a:lnTo>
                <a:cubicBezTo>
                  <a:pt x="21839" y="16889"/>
                  <a:pt x="22284" y="17267"/>
                  <a:pt x="22736" y="17267"/>
                </a:cubicBezTo>
                <a:cubicBezTo>
                  <a:pt x="22993" y="17267"/>
                  <a:pt x="23253" y="17145"/>
                  <a:pt x="23418" y="16865"/>
                </a:cubicBezTo>
                <a:cubicBezTo>
                  <a:pt x="23760" y="16277"/>
                  <a:pt x="23276" y="15649"/>
                  <a:pt x="22720" y="15649"/>
                </a:cubicBezTo>
                <a:cubicBezTo>
                  <a:pt x="22557" y="15649"/>
                  <a:pt x="22387" y="15703"/>
                  <a:pt x="22231" y="15829"/>
                </a:cubicBezTo>
                <a:lnTo>
                  <a:pt x="17107" y="12818"/>
                </a:lnTo>
                <a:cubicBezTo>
                  <a:pt x="17287" y="11948"/>
                  <a:pt x="17259" y="11051"/>
                  <a:pt x="16997" y="10208"/>
                </a:cubicBezTo>
                <a:lnTo>
                  <a:pt x="23142" y="9034"/>
                </a:lnTo>
                <a:cubicBezTo>
                  <a:pt x="23308" y="9303"/>
                  <a:pt x="23561" y="9420"/>
                  <a:pt x="23811" y="9420"/>
                </a:cubicBezTo>
                <a:cubicBezTo>
                  <a:pt x="24268" y="9420"/>
                  <a:pt x="24718" y="9031"/>
                  <a:pt x="24620" y="8468"/>
                </a:cubicBezTo>
                <a:cubicBezTo>
                  <a:pt x="24537" y="8026"/>
                  <a:pt x="24181" y="7805"/>
                  <a:pt x="23826" y="7805"/>
                </a:cubicBezTo>
                <a:cubicBezTo>
                  <a:pt x="23470" y="7805"/>
                  <a:pt x="23114" y="8026"/>
                  <a:pt x="23032" y="8468"/>
                </a:cubicBezTo>
                <a:lnTo>
                  <a:pt x="16790" y="9656"/>
                </a:lnTo>
                <a:cubicBezTo>
                  <a:pt x="16555" y="9131"/>
                  <a:pt x="16237" y="8648"/>
                  <a:pt x="15851" y="8220"/>
                </a:cubicBezTo>
                <a:lnTo>
                  <a:pt x="18543" y="5375"/>
                </a:lnTo>
                <a:cubicBezTo>
                  <a:pt x="18615" y="5403"/>
                  <a:pt x="18684" y="5416"/>
                  <a:pt x="18751" y="5416"/>
                </a:cubicBezTo>
                <a:cubicBezTo>
                  <a:pt x="19202" y="5416"/>
                  <a:pt x="19509" y="4825"/>
                  <a:pt x="19123" y="4464"/>
                </a:cubicBezTo>
                <a:cubicBezTo>
                  <a:pt x="19009" y="4356"/>
                  <a:pt x="18878" y="4310"/>
                  <a:pt x="18751" y="4310"/>
                </a:cubicBezTo>
                <a:cubicBezTo>
                  <a:pt x="18388" y="4310"/>
                  <a:pt x="18059" y="4689"/>
                  <a:pt x="18253" y="5099"/>
                </a:cubicBezTo>
                <a:lnTo>
                  <a:pt x="15574" y="7930"/>
                </a:lnTo>
                <a:cubicBezTo>
                  <a:pt x="14582" y="6993"/>
                  <a:pt x="13284" y="6496"/>
                  <a:pt x="11965" y="6496"/>
                </a:cubicBezTo>
                <a:cubicBezTo>
                  <a:pt x="11302" y="6496"/>
                  <a:pt x="10633" y="6621"/>
                  <a:pt x="9995" y="6880"/>
                </a:cubicBezTo>
                <a:lnTo>
                  <a:pt x="7896" y="1412"/>
                </a:lnTo>
                <a:cubicBezTo>
                  <a:pt x="8465" y="892"/>
                  <a:pt x="8037" y="1"/>
                  <a:pt x="7366" y="1"/>
                </a:cubicBezTo>
                <a:close/>
              </a:path>
            </a:pathLst>
          </a:custGeom>
          <a:solidFill>
            <a:srgbClr val="72A9B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4" name="Google Shape;324;p29"/>
          <p:cNvSpPr/>
          <p:nvPr/>
        </p:nvSpPr>
        <p:spPr>
          <a:xfrm rot="-5400000" flipH="1">
            <a:off x="6532523" y="5588176"/>
            <a:ext cx="1041439" cy="1491757"/>
          </a:xfrm>
          <a:custGeom>
            <a:avLst/>
            <a:gdLst/>
            <a:ahLst/>
            <a:cxnLst/>
            <a:rect l="l" t="t" r="r" b="b"/>
            <a:pathLst>
              <a:path w="24889" h="35651" extrusionOk="0">
                <a:moveTo>
                  <a:pt x="21186" y="1"/>
                </a:moveTo>
                <a:cubicBezTo>
                  <a:pt x="21111" y="1"/>
                  <a:pt x="21033" y="8"/>
                  <a:pt x="20953" y="24"/>
                </a:cubicBezTo>
                <a:cubicBezTo>
                  <a:pt x="19752" y="273"/>
                  <a:pt x="19766" y="1985"/>
                  <a:pt x="20967" y="2206"/>
                </a:cubicBezTo>
                <a:lnTo>
                  <a:pt x="22155" y="8213"/>
                </a:lnTo>
                <a:cubicBezTo>
                  <a:pt x="18081" y="9345"/>
                  <a:pt x="15084" y="12798"/>
                  <a:pt x="14532" y="16996"/>
                </a:cubicBezTo>
                <a:lnTo>
                  <a:pt x="3553" y="13143"/>
                </a:lnTo>
                <a:cubicBezTo>
                  <a:pt x="3530" y="12133"/>
                  <a:pt x="2728" y="11569"/>
                  <a:pt x="1925" y="11569"/>
                </a:cubicBezTo>
                <a:cubicBezTo>
                  <a:pt x="1302" y="11569"/>
                  <a:pt x="678" y="11909"/>
                  <a:pt x="418" y="12646"/>
                </a:cubicBezTo>
                <a:cubicBezTo>
                  <a:pt x="0" y="13832"/>
                  <a:pt x="958" y="14806"/>
                  <a:pt x="1972" y="14806"/>
                </a:cubicBezTo>
                <a:cubicBezTo>
                  <a:pt x="2397" y="14806"/>
                  <a:pt x="2833" y="14634"/>
                  <a:pt x="3180" y="14234"/>
                </a:cubicBezTo>
                <a:lnTo>
                  <a:pt x="14449" y="18197"/>
                </a:lnTo>
                <a:cubicBezTo>
                  <a:pt x="14421" y="19979"/>
                  <a:pt x="14849" y="21747"/>
                  <a:pt x="15678" y="23307"/>
                </a:cubicBezTo>
                <a:lnTo>
                  <a:pt x="4009" y="28002"/>
                </a:lnTo>
                <a:cubicBezTo>
                  <a:pt x="3663" y="27633"/>
                  <a:pt x="3248" y="27475"/>
                  <a:pt x="2844" y="27475"/>
                </a:cubicBezTo>
                <a:cubicBezTo>
                  <a:pt x="1811" y="27475"/>
                  <a:pt x="853" y="28510"/>
                  <a:pt x="1330" y="29701"/>
                </a:cubicBezTo>
                <a:cubicBezTo>
                  <a:pt x="1609" y="30404"/>
                  <a:pt x="2208" y="30723"/>
                  <a:pt x="2807" y="30723"/>
                </a:cubicBezTo>
                <a:cubicBezTo>
                  <a:pt x="3631" y="30723"/>
                  <a:pt x="4453" y="30119"/>
                  <a:pt x="4437" y="29079"/>
                </a:cubicBezTo>
                <a:lnTo>
                  <a:pt x="16286" y="24315"/>
                </a:lnTo>
                <a:cubicBezTo>
                  <a:pt x="16948" y="25268"/>
                  <a:pt x="17763" y="26097"/>
                  <a:pt x="18688" y="26787"/>
                </a:cubicBezTo>
                <a:lnTo>
                  <a:pt x="14518" y="33457"/>
                </a:lnTo>
                <a:cubicBezTo>
                  <a:pt x="14437" y="33441"/>
                  <a:pt x="14359" y="33434"/>
                  <a:pt x="14283" y="33434"/>
                </a:cubicBezTo>
                <a:cubicBezTo>
                  <a:pt x="13239" y="33434"/>
                  <a:pt x="12751" y="34868"/>
                  <a:pt x="13717" y="35473"/>
                </a:cubicBezTo>
                <a:cubicBezTo>
                  <a:pt x="13914" y="35596"/>
                  <a:pt x="14115" y="35651"/>
                  <a:pt x="14306" y="35651"/>
                </a:cubicBezTo>
                <a:cubicBezTo>
                  <a:pt x="15125" y="35651"/>
                  <a:pt x="15774" y="34666"/>
                  <a:pt x="15181" y="33871"/>
                </a:cubicBezTo>
                <a:lnTo>
                  <a:pt x="19338" y="27243"/>
                </a:lnTo>
                <a:cubicBezTo>
                  <a:pt x="20995" y="28292"/>
                  <a:pt x="22928" y="28858"/>
                  <a:pt x="24889" y="28872"/>
                </a:cubicBezTo>
                <a:lnTo>
                  <a:pt x="24889" y="7854"/>
                </a:lnTo>
                <a:cubicBezTo>
                  <a:pt x="24823" y="7853"/>
                  <a:pt x="24757" y="7852"/>
                  <a:pt x="24691" y="7852"/>
                </a:cubicBezTo>
                <a:cubicBezTo>
                  <a:pt x="24096" y="7852"/>
                  <a:pt x="23512" y="7908"/>
                  <a:pt x="22928" y="8020"/>
                </a:cubicBezTo>
                <a:lnTo>
                  <a:pt x="21754" y="2040"/>
                </a:lnTo>
                <a:cubicBezTo>
                  <a:pt x="22720" y="1435"/>
                  <a:pt x="22221" y="1"/>
                  <a:pt x="21186" y="1"/>
                </a:cubicBezTo>
                <a:close/>
              </a:path>
            </a:pathLst>
          </a:custGeom>
          <a:solidFill>
            <a:srgbClr val="72A9B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5" name="Google Shape;325;p29"/>
          <p:cNvSpPr/>
          <p:nvPr/>
        </p:nvSpPr>
        <p:spPr>
          <a:xfrm rot="5400000" flipH="1">
            <a:off x="10865977" y="-215545"/>
            <a:ext cx="996971" cy="1428060"/>
          </a:xfrm>
          <a:custGeom>
            <a:avLst/>
            <a:gdLst/>
            <a:ahLst/>
            <a:cxnLst/>
            <a:rect l="l" t="t" r="r" b="b"/>
            <a:pathLst>
              <a:path w="24889" h="35651" extrusionOk="0">
                <a:moveTo>
                  <a:pt x="21186" y="1"/>
                </a:moveTo>
                <a:cubicBezTo>
                  <a:pt x="21111" y="1"/>
                  <a:pt x="21033" y="8"/>
                  <a:pt x="20953" y="24"/>
                </a:cubicBezTo>
                <a:cubicBezTo>
                  <a:pt x="19752" y="273"/>
                  <a:pt x="19766" y="1985"/>
                  <a:pt x="20967" y="2206"/>
                </a:cubicBezTo>
                <a:lnTo>
                  <a:pt x="22155" y="8213"/>
                </a:lnTo>
                <a:cubicBezTo>
                  <a:pt x="18081" y="9345"/>
                  <a:pt x="15084" y="12798"/>
                  <a:pt x="14532" y="16996"/>
                </a:cubicBezTo>
                <a:lnTo>
                  <a:pt x="3553" y="13143"/>
                </a:lnTo>
                <a:cubicBezTo>
                  <a:pt x="3530" y="12133"/>
                  <a:pt x="2728" y="11569"/>
                  <a:pt x="1925" y="11569"/>
                </a:cubicBezTo>
                <a:cubicBezTo>
                  <a:pt x="1302" y="11569"/>
                  <a:pt x="678" y="11909"/>
                  <a:pt x="418" y="12646"/>
                </a:cubicBezTo>
                <a:cubicBezTo>
                  <a:pt x="0" y="13832"/>
                  <a:pt x="958" y="14806"/>
                  <a:pt x="1972" y="14806"/>
                </a:cubicBezTo>
                <a:cubicBezTo>
                  <a:pt x="2397" y="14806"/>
                  <a:pt x="2833" y="14634"/>
                  <a:pt x="3180" y="14234"/>
                </a:cubicBezTo>
                <a:lnTo>
                  <a:pt x="14449" y="18197"/>
                </a:lnTo>
                <a:cubicBezTo>
                  <a:pt x="14421" y="19979"/>
                  <a:pt x="14849" y="21747"/>
                  <a:pt x="15678" y="23307"/>
                </a:cubicBezTo>
                <a:lnTo>
                  <a:pt x="4009" y="28002"/>
                </a:lnTo>
                <a:cubicBezTo>
                  <a:pt x="3663" y="27633"/>
                  <a:pt x="3248" y="27475"/>
                  <a:pt x="2844" y="27475"/>
                </a:cubicBezTo>
                <a:cubicBezTo>
                  <a:pt x="1811" y="27475"/>
                  <a:pt x="853" y="28510"/>
                  <a:pt x="1330" y="29701"/>
                </a:cubicBezTo>
                <a:cubicBezTo>
                  <a:pt x="1609" y="30404"/>
                  <a:pt x="2208" y="30723"/>
                  <a:pt x="2807" y="30723"/>
                </a:cubicBezTo>
                <a:cubicBezTo>
                  <a:pt x="3631" y="30723"/>
                  <a:pt x="4453" y="30119"/>
                  <a:pt x="4437" y="29079"/>
                </a:cubicBezTo>
                <a:lnTo>
                  <a:pt x="16286" y="24315"/>
                </a:lnTo>
                <a:cubicBezTo>
                  <a:pt x="16948" y="25268"/>
                  <a:pt x="17763" y="26097"/>
                  <a:pt x="18688" y="26787"/>
                </a:cubicBezTo>
                <a:lnTo>
                  <a:pt x="14518" y="33457"/>
                </a:lnTo>
                <a:cubicBezTo>
                  <a:pt x="14437" y="33441"/>
                  <a:pt x="14359" y="33434"/>
                  <a:pt x="14283" y="33434"/>
                </a:cubicBezTo>
                <a:cubicBezTo>
                  <a:pt x="13239" y="33434"/>
                  <a:pt x="12751" y="34868"/>
                  <a:pt x="13717" y="35473"/>
                </a:cubicBezTo>
                <a:cubicBezTo>
                  <a:pt x="13914" y="35596"/>
                  <a:pt x="14115" y="35651"/>
                  <a:pt x="14306" y="35651"/>
                </a:cubicBezTo>
                <a:cubicBezTo>
                  <a:pt x="15125" y="35651"/>
                  <a:pt x="15774" y="34666"/>
                  <a:pt x="15181" y="33871"/>
                </a:cubicBezTo>
                <a:lnTo>
                  <a:pt x="19338" y="27243"/>
                </a:lnTo>
                <a:cubicBezTo>
                  <a:pt x="20995" y="28292"/>
                  <a:pt x="22928" y="28858"/>
                  <a:pt x="24889" y="28872"/>
                </a:cubicBezTo>
                <a:lnTo>
                  <a:pt x="24889" y="7854"/>
                </a:lnTo>
                <a:cubicBezTo>
                  <a:pt x="24823" y="7853"/>
                  <a:pt x="24757" y="7852"/>
                  <a:pt x="24691" y="7852"/>
                </a:cubicBezTo>
                <a:cubicBezTo>
                  <a:pt x="24096" y="7852"/>
                  <a:pt x="23512" y="7908"/>
                  <a:pt x="22928" y="8020"/>
                </a:cubicBezTo>
                <a:lnTo>
                  <a:pt x="21754" y="2040"/>
                </a:lnTo>
                <a:cubicBezTo>
                  <a:pt x="22720" y="1435"/>
                  <a:pt x="22221" y="1"/>
                  <a:pt x="21186" y="1"/>
                </a:cubicBezTo>
                <a:close/>
              </a:path>
            </a:pathLst>
          </a:custGeom>
          <a:solidFill>
            <a:srgbClr val="72A9B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6" name="Google Shape;326;p29"/>
          <p:cNvSpPr/>
          <p:nvPr/>
        </p:nvSpPr>
        <p:spPr>
          <a:xfrm rot="8100000" flipH="1">
            <a:off x="253753" y="306547"/>
            <a:ext cx="1424011" cy="1212145"/>
          </a:xfrm>
          <a:custGeom>
            <a:avLst/>
            <a:gdLst/>
            <a:ahLst/>
            <a:cxnLst/>
            <a:rect l="l" t="t" r="r" b="b"/>
            <a:pathLst>
              <a:path w="44999" h="38304" extrusionOk="0">
                <a:moveTo>
                  <a:pt x="13407" y="0"/>
                </a:moveTo>
                <a:cubicBezTo>
                  <a:pt x="13231" y="0"/>
                  <a:pt x="13046" y="33"/>
                  <a:pt x="12855" y="106"/>
                </a:cubicBezTo>
                <a:cubicBezTo>
                  <a:pt x="11350" y="700"/>
                  <a:pt x="11764" y="2937"/>
                  <a:pt x="13394" y="2937"/>
                </a:cubicBezTo>
                <a:lnTo>
                  <a:pt x="17261" y="12963"/>
                </a:lnTo>
                <a:cubicBezTo>
                  <a:pt x="16971" y="13128"/>
                  <a:pt x="16681" y="13308"/>
                  <a:pt x="16404" y="13501"/>
                </a:cubicBezTo>
                <a:lnTo>
                  <a:pt x="11143" y="7522"/>
                </a:lnTo>
                <a:cubicBezTo>
                  <a:pt x="11526" y="6776"/>
                  <a:pt x="10931" y="6053"/>
                  <a:pt x="10259" y="6053"/>
                </a:cubicBezTo>
                <a:cubicBezTo>
                  <a:pt x="10036" y="6053"/>
                  <a:pt x="9803" y="6134"/>
                  <a:pt x="9596" y="6320"/>
                </a:cubicBezTo>
                <a:cubicBezTo>
                  <a:pt x="8869" y="6963"/>
                  <a:pt x="9397" y="8074"/>
                  <a:pt x="10238" y="8074"/>
                </a:cubicBezTo>
                <a:cubicBezTo>
                  <a:pt x="10355" y="8074"/>
                  <a:pt x="10478" y="8052"/>
                  <a:pt x="10604" y="8005"/>
                </a:cubicBezTo>
                <a:lnTo>
                  <a:pt x="15824" y="13929"/>
                </a:lnTo>
                <a:cubicBezTo>
                  <a:pt x="13684" y="15655"/>
                  <a:pt x="12413" y="18224"/>
                  <a:pt x="12317" y="20972"/>
                </a:cubicBezTo>
                <a:lnTo>
                  <a:pt x="4680" y="20972"/>
                </a:lnTo>
                <a:cubicBezTo>
                  <a:pt x="4509" y="20529"/>
                  <a:pt x="4131" y="20326"/>
                  <a:pt x="3754" y="20326"/>
                </a:cubicBezTo>
                <a:cubicBezTo>
                  <a:pt x="3249" y="20326"/>
                  <a:pt x="2747" y="20691"/>
                  <a:pt x="2747" y="21331"/>
                </a:cubicBezTo>
                <a:cubicBezTo>
                  <a:pt x="2747" y="21966"/>
                  <a:pt x="3253" y="22332"/>
                  <a:pt x="3759" y="22332"/>
                </a:cubicBezTo>
                <a:cubicBezTo>
                  <a:pt x="4134" y="22332"/>
                  <a:pt x="4510" y="22131"/>
                  <a:pt x="4680" y="21690"/>
                </a:cubicBezTo>
                <a:lnTo>
                  <a:pt x="12317" y="21690"/>
                </a:lnTo>
                <a:cubicBezTo>
                  <a:pt x="12331" y="22408"/>
                  <a:pt x="12441" y="23126"/>
                  <a:pt x="12634" y="23817"/>
                </a:cubicBezTo>
                <a:lnTo>
                  <a:pt x="2816" y="28871"/>
                </a:lnTo>
                <a:cubicBezTo>
                  <a:pt x="2518" y="28604"/>
                  <a:pt x="2183" y="28489"/>
                  <a:pt x="1859" y="28489"/>
                </a:cubicBezTo>
                <a:cubicBezTo>
                  <a:pt x="879" y="28489"/>
                  <a:pt x="1" y="29545"/>
                  <a:pt x="551" y="30625"/>
                </a:cubicBezTo>
                <a:cubicBezTo>
                  <a:pt x="837" y="31176"/>
                  <a:pt x="1335" y="31420"/>
                  <a:pt x="1830" y="31420"/>
                </a:cubicBezTo>
                <a:cubicBezTo>
                  <a:pt x="2624" y="31420"/>
                  <a:pt x="3410" y="30792"/>
                  <a:pt x="3299" y="29796"/>
                </a:cubicBezTo>
                <a:lnTo>
                  <a:pt x="12966" y="24839"/>
                </a:lnTo>
                <a:cubicBezTo>
                  <a:pt x="14402" y="28471"/>
                  <a:pt x="17924" y="30860"/>
                  <a:pt x="21832" y="30860"/>
                </a:cubicBezTo>
                <a:lnTo>
                  <a:pt x="21832" y="36370"/>
                </a:lnTo>
                <a:cubicBezTo>
                  <a:pt x="20796" y="36770"/>
                  <a:pt x="21086" y="38303"/>
                  <a:pt x="22191" y="38303"/>
                </a:cubicBezTo>
                <a:cubicBezTo>
                  <a:pt x="23296" y="38303"/>
                  <a:pt x="23586" y="36770"/>
                  <a:pt x="22550" y="36370"/>
                </a:cubicBezTo>
                <a:lnTo>
                  <a:pt x="22550" y="30818"/>
                </a:lnTo>
                <a:cubicBezTo>
                  <a:pt x="26361" y="30528"/>
                  <a:pt x="29634" y="27987"/>
                  <a:pt x="30863" y="24369"/>
                </a:cubicBezTo>
                <a:lnTo>
                  <a:pt x="39936" y="29714"/>
                </a:lnTo>
                <a:cubicBezTo>
                  <a:pt x="39760" y="30735"/>
                  <a:pt x="40573" y="31420"/>
                  <a:pt x="41396" y="31420"/>
                </a:cubicBezTo>
                <a:cubicBezTo>
                  <a:pt x="41863" y="31420"/>
                  <a:pt x="42334" y="31199"/>
                  <a:pt x="42629" y="30694"/>
                </a:cubicBezTo>
                <a:cubicBezTo>
                  <a:pt x="43268" y="29619"/>
                  <a:pt x="42388" y="28486"/>
                  <a:pt x="41369" y="28486"/>
                </a:cubicBezTo>
                <a:cubicBezTo>
                  <a:pt x="41066" y="28486"/>
                  <a:pt x="40752" y="28585"/>
                  <a:pt x="40461" y="28816"/>
                </a:cubicBezTo>
                <a:lnTo>
                  <a:pt x="31139" y="23320"/>
                </a:lnTo>
                <a:cubicBezTo>
                  <a:pt x="31485" y="21745"/>
                  <a:pt x="31416" y="20102"/>
                  <a:pt x="30946" y="18569"/>
                </a:cubicBezTo>
                <a:lnTo>
                  <a:pt x="42132" y="16443"/>
                </a:lnTo>
                <a:cubicBezTo>
                  <a:pt x="42433" y="16924"/>
                  <a:pt x="42890" y="17133"/>
                  <a:pt x="43343" y="17133"/>
                </a:cubicBezTo>
                <a:cubicBezTo>
                  <a:pt x="44177" y="17133"/>
                  <a:pt x="44999" y="16422"/>
                  <a:pt x="44811" y="15393"/>
                </a:cubicBezTo>
                <a:cubicBezTo>
                  <a:pt x="44659" y="14601"/>
                  <a:pt x="44016" y="14204"/>
                  <a:pt x="43374" y="14204"/>
                </a:cubicBezTo>
                <a:cubicBezTo>
                  <a:pt x="42729" y="14204"/>
                  <a:pt x="42084" y="14604"/>
                  <a:pt x="41939" y="15407"/>
                </a:cubicBezTo>
                <a:lnTo>
                  <a:pt x="30573" y="17561"/>
                </a:lnTo>
                <a:cubicBezTo>
                  <a:pt x="30159" y="16594"/>
                  <a:pt x="29579" y="15711"/>
                  <a:pt x="28875" y="14937"/>
                </a:cubicBezTo>
                <a:lnTo>
                  <a:pt x="33749" y="9759"/>
                </a:lnTo>
                <a:cubicBezTo>
                  <a:pt x="33886" y="9813"/>
                  <a:pt x="34018" y="9838"/>
                  <a:pt x="34144" y="9838"/>
                </a:cubicBezTo>
                <a:cubicBezTo>
                  <a:pt x="34978" y="9838"/>
                  <a:pt x="35522" y="8761"/>
                  <a:pt x="34827" y="8102"/>
                </a:cubicBezTo>
                <a:cubicBezTo>
                  <a:pt x="34619" y="7905"/>
                  <a:pt x="34381" y="7820"/>
                  <a:pt x="34149" y="7820"/>
                </a:cubicBezTo>
                <a:cubicBezTo>
                  <a:pt x="33485" y="7820"/>
                  <a:pt x="32880" y="8514"/>
                  <a:pt x="33238" y="9262"/>
                </a:cubicBezTo>
                <a:lnTo>
                  <a:pt x="28377" y="14426"/>
                </a:lnTo>
                <a:cubicBezTo>
                  <a:pt x="26572" y="12703"/>
                  <a:pt x="24213" y="11795"/>
                  <a:pt x="21817" y="11795"/>
                </a:cubicBezTo>
                <a:cubicBezTo>
                  <a:pt x="20603" y="11795"/>
                  <a:pt x="19379" y="12028"/>
                  <a:pt x="18214" y="12507"/>
                </a:cubicBezTo>
                <a:lnTo>
                  <a:pt x="14361" y="2564"/>
                </a:lnTo>
                <a:cubicBezTo>
                  <a:pt x="15412" y="1610"/>
                  <a:pt x="14634" y="0"/>
                  <a:pt x="13407" y="0"/>
                </a:cubicBezTo>
                <a:close/>
              </a:path>
            </a:pathLst>
          </a:custGeom>
          <a:solidFill>
            <a:srgbClr val="72A9B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7" name="Google Shape;327;p29"/>
          <p:cNvSpPr/>
          <p:nvPr/>
        </p:nvSpPr>
        <p:spPr>
          <a:xfrm flipH="1">
            <a:off x="10232431" y="395000"/>
            <a:ext cx="127200" cy="1272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8" name="Google Shape;328;p29"/>
          <p:cNvSpPr/>
          <p:nvPr/>
        </p:nvSpPr>
        <p:spPr>
          <a:xfrm flipH="1">
            <a:off x="11858031" y="496600"/>
            <a:ext cx="127200" cy="1272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9" name="Google Shape;329;p29"/>
          <p:cNvSpPr/>
          <p:nvPr/>
        </p:nvSpPr>
        <p:spPr>
          <a:xfrm rot="8100000" flipH="1">
            <a:off x="1415681" y="1230457"/>
            <a:ext cx="127279" cy="127279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0" name="Google Shape;330;p29"/>
          <p:cNvSpPr/>
          <p:nvPr/>
        </p:nvSpPr>
        <p:spPr>
          <a:xfrm rot="-1352207" flipH="1">
            <a:off x="6312401" y="6196283"/>
            <a:ext cx="127323" cy="127323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1" name="Google Shape;331;p29"/>
          <p:cNvSpPr/>
          <p:nvPr/>
        </p:nvSpPr>
        <p:spPr>
          <a:xfrm rot="-1352207" flipH="1">
            <a:off x="7853191" y="5668205"/>
            <a:ext cx="127323" cy="127323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2" name="Google Shape;332;p29"/>
          <p:cNvSpPr/>
          <p:nvPr/>
        </p:nvSpPr>
        <p:spPr>
          <a:xfrm rot="-1352207" flipH="1">
            <a:off x="1029201" y="5789883"/>
            <a:ext cx="127323" cy="127323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3" name="Google Shape;333;p29"/>
          <p:cNvSpPr/>
          <p:nvPr/>
        </p:nvSpPr>
        <p:spPr>
          <a:xfrm>
            <a:off x="646163" y="1596695"/>
            <a:ext cx="179672" cy="179637"/>
          </a:xfrm>
          <a:custGeom>
            <a:avLst/>
            <a:gdLst/>
            <a:ahLst/>
            <a:cxnLst/>
            <a:rect l="l" t="t" r="r" b="b"/>
            <a:pathLst>
              <a:path w="5331" h="5331" extrusionOk="0">
                <a:moveTo>
                  <a:pt x="1906" y="0"/>
                </a:moveTo>
                <a:lnTo>
                  <a:pt x="1906" y="1906"/>
                </a:lnTo>
                <a:lnTo>
                  <a:pt x="0" y="1906"/>
                </a:lnTo>
                <a:lnTo>
                  <a:pt x="0" y="3425"/>
                </a:lnTo>
                <a:lnTo>
                  <a:pt x="1906" y="3425"/>
                </a:lnTo>
                <a:lnTo>
                  <a:pt x="1906" y="5331"/>
                </a:lnTo>
                <a:lnTo>
                  <a:pt x="3425" y="5331"/>
                </a:lnTo>
                <a:lnTo>
                  <a:pt x="3425" y="3425"/>
                </a:lnTo>
                <a:lnTo>
                  <a:pt x="5331" y="3425"/>
                </a:lnTo>
                <a:lnTo>
                  <a:pt x="5331" y="1906"/>
                </a:lnTo>
                <a:lnTo>
                  <a:pt x="3425" y="1906"/>
                </a:lnTo>
                <a:lnTo>
                  <a:pt x="342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4" name="Google Shape;334;p29"/>
          <p:cNvSpPr/>
          <p:nvPr/>
        </p:nvSpPr>
        <p:spPr>
          <a:xfrm>
            <a:off x="9818563" y="408662"/>
            <a:ext cx="179672" cy="179637"/>
          </a:xfrm>
          <a:custGeom>
            <a:avLst/>
            <a:gdLst/>
            <a:ahLst/>
            <a:cxnLst/>
            <a:rect l="l" t="t" r="r" b="b"/>
            <a:pathLst>
              <a:path w="5331" h="5331" extrusionOk="0">
                <a:moveTo>
                  <a:pt x="1906" y="0"/>
                </a:moveTo>
                <a:lnTo>
                  <a:pt x="1906" y="1906"/>
                </a:lnTo>
                <a:lnTo>
                  <a:pt x="0" y="1906"/>
                </a:lnTo>
                <a:lnTo>
                  <a:pt x="0" y="3425"/>
                </a:lnTo>
                <a:lnTo>
                  <a:pt x="1906" y="3425"/>
                </a:lnTo>
                <a:lnTo>
                  <a:pt x="1906" y="5331"/>
                </a:lnTo>
                <a:lnTo>
                  <a:pt x="3425" y="5331"/>
                </a:lnTo>
                <a:lnTo>
                  <a:pt x="3425" y="3425"/>
                </a:lnTo>
                <a:lnTo>
                  <a:pt x="5331" y="3425"/>
                </a:lnTo>
                <a:lnTo>
                  <a:pt x="5331" y="1906"/>
                </a:lnTo>
                <a:lnTo>
                  <a:pt x="3425" y="1906"/>
                </a:lnTo>
                <a:lnTo>
                  <a:pt x="342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5" name="Google Shape;335;p29"/>
          <p:cNvSpPr/>
          <p:nvPr/>
        </p:nvSpPr>
        <p:spPr>
          <a:xfrm>
            <a:off x="7113163" y="5393995"/>
            <a:ext cx="179672" cy="179637"/>
          </a:xfrm>
          <a:custGeom>
            <a:avLst/>
            <a:gdLst/>
            <a:ahLst/>
            <a:cxnLst/>
            <a:rect l="l" t="t" r="r" b="b"/>
            <a:pathLst>
              <a:path w="5331" h="5331" extrusionOk="0">
                <a:moveTo>
                  <a:pt x="1906" y="0"/>
                </a:moveTo>
                <a:lnTo>
                  <a:pt x="1906" y="1906"/>
                </a:lnTo>
                <a:lnTo>
                  <a:pt x="0" y="1906"/>
                </a:lnTo>
                <a:lnTo>
                  <a:pt x="0" y="3425"/>
                </a:lnTo>
                <a:lnTo>
                  <a:pt x="1906" y="3425"/>
                </a:lnTo>
                <a:lnTo>
                  <a:pt x="1906" y="5331"/>
                </a:lnTo>
                <a:lnTo>
                  <a:pt x="3425" y="5331"/>
                </a:lnTo>
                <a:lnTo>
                  <a:pt x="3425" y="3425"/>
                </a:lnTo>
                <a:lnTo>
                  <a:pt x="5331" y="3425"/>
                </a:lnTo>
                <a:lnTo>
                  <a:pt x="5331" y="1906"/>
                </a:lnTo>
                <a:lnTo>
                  <a:pt x="3425" y="1906"/>
                </a:lnTo>
                <a:lnTo>
                  <a:pt x="342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412550827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 preserve="1">
  <p:cSld name="Blank slide"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5306005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Image result for India flag background ppt">
            <a:extLst>
              <a:ext uri="{FF2B5EF4-FFF2-40B4-BE49-F238E27FC236}">
                <a16:creationId xmlns:a16="http://schemas.microsoft.com/office/drawing/2014/main" id="{6A4588B2-87E2-44FF-A1FC-D5026B9EAE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B269B45-C836-4B06-826C-75158E4A83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Century Schoolbook" panose="020406040505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85C3064-203B-46F1-AD3A-F6AD1BF1A5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Century Schoolbook" panose="02040604050505020304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552385-C57D-4EA4-B3A7-6FE1F98668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A6EE5-2362-48A4-99AD-F8E785B8B7E5}" type="datetimeFigureOut">
              <a:rPr lang="en-US" smtClean="0"/>
              <a:pPr/>
              <a:t>12/9/2021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01D509-9448-4E1B-8D56-FABCF71055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AB212E-E271-4550-AD3C-605EE50C05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09648-38E8-4C26-89DE-AF1B280FE0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1613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4"/>
          <p:cNvSpPr txBox="1">
            <a:spLocks noGrp="1"/>
          </p:cNvSpPr>
          <p:nvPr>
            <p:ph type="title"/>
          </p:nvPr>
        </p:nvSpPr>
        <p:spPr>
          <a:xfrm>
            <a:off x="950967" y="440967"/>
            <a:ext cx="10290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 sz="4000">
                <a:latin typeface="Century Schoolbook" panose="02040604050505020304" pitchFamily="18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6" name="Google Shape;36;p4"/>
          <p:cNvSpPr txBox="1">
            <a:spLocks noGrp="1"/>
          </p:cNvSpPr>
          <p:nvPr>
            <p:ph type="body" idx="1"/>
          </p:nvPr>
        </p:nvSpPr>
        <p:spPr>
          <a:xfrm>
            <a:off x="950967" y="1536633"/>
            <a:ext cx="102904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0639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Anaheim"/>
              <a:buAutoNum type="arabicPeriod"/>
              <a:defRPr sz="1600">
                <a:latin typeface="Century Schoolbook" panose="02040604050505020304" pitchFamily="18" charset="0"/>
              </a:defRPr>
            </a:lvl1pPr>
            <a:lvl2pPr marL="1219170" lvl="1" indent="-40639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828754" lvl="2" indent="-40639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marL="2438339" lvl="3" indent="-40639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marL="3047924" lvl="4" indent="-40639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marL="3657509" lvl="5" indent="-40639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marL="4267093" lvl="6" indent="-40639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marL="4876678" lvl="7" indent="-40639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marL="5486263" lvl="8" indent="-40639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7" name="Google Shape;37;p4"/>
          <p:cNvSpPr/>
          <p:nvPr/>
        </p:nvSpPr>
        <p:spPr>
          <a:xfrm rot="-5400000" flipH="1">
            <a:off x="9518986" y="5591443"/>
            <a:ext cx="1041439" cy="1491757"/>
          </a:xfrm>
          <a:custGeom>
            <a:avLst/>
            <a:gdLst/>
            <a:ahLst/>
            <a:cxnLst/>
            <a:rect l="l" t="t" r="r" b="b"/>
            <a:pathLst>
              <a:path w="24889" h="35651" extrusionOk="0">
                <a:moveTo>
                  <a:pt x="21186" y="1"/>
                </a:moveTo>
                <a:cubicBezTo>
                  <a:pt x="21111" y="1"/>
                  <a:pt x="21033" y="8"/>
                  <a:pt x="20953" y="24"/>
                </a:cubicBezTo>
                <a:cubicBezTo>
                  <a:pt x="19752" y="273"/>
                  <a:pt x="19766" y="1985"/>
                  <a:pt x="20967" y="2206"/>
                </a:cubicBezTo>
                <a:lnTo>
                  <a:pt x="22155" y="8213"/>
                </a:lnTo>
                <a:cubicBezTo>
                  <a:pt x="18081" y="9345"/>
                  <a:pt x="15084" y="12798"/>
                  <a:pt x="14532" y="16996"/>
                </a:cubicBezTo>
                <a:lnTo>
                  <a:pt x="3553" y="13143"/>
                </a:lnTo>
                <a:cubicBezTo>
                  <a:pt x="3530" y="12133"/>
                  <a:pt x="2728" y="11569"/>
                  <a:pt x="1925" y="11569"/>
                </a:cubicBezTo>
                <a:cubicBezTo>
                  <a:pt x="1302" y="11569"/>
                  <a:pt x="678" y="11909"/>
                  <a:pt x="418" y="12646"/>
                </a:cubicBezTo>
                <a:cubicBezTo>
                  <a:pt x="0" y="13832"/>
                  <a:pt x="958" y="14806"/>
                  <a:pt x="1972" y="14806"/>
                </a:cubicBezTo>
                <a:cubicBezTo>
                  <a:pt x="2397" y="14806"/>
                  <a:pt x="2833" y="14634"/>
                  <a:pt x="3180" y="14234"/>
                </a:cubicBezTo>
                <a:lnTo>
                  <a:pt x="14449" y="18197"/>
                </a:lnTo>
                <a:cubicBezTo>
                  <a:pt x="14421" y="19979"/>
                  <a:pt x="14849" y="21747"/>
                  <a:pt x="15678" y="23307"/>
                </a:cubicBezTo>
                <a:lnTo>
                  <a:pt x="4009" y="28002"/>
                </a:lnTo>
                <a:cubicBezTo>
                  <a:pt x="3663" y="27633"/>
                  <a:pt x="3248" y="27475"/>
                  <a:pt x="2844" y="27475"/>
                </a:cubicBezTo>
                <a:cubicBezTo>
                  <a:pt x="1811" y="27475"/>
                  <a:pt x="853" y="28510"/>
                  <a:pt x="1330" y="29701"/>
                </a:cubicBezTo>
                <a:cubicBezTo>
                  <a:pt x="1609" y="30404"/>
                  <a:pt x="2208" y="30723"/>
                  <a:pt x="2807" y="30723"/>
                </a:cubicBezTo>
                <a:cubicBezTo>
                  <a:pt x="3631" y="30723"/>
                  <a:pt x="4453" y="30119"/>
                  <a:pt x="4437" y="29079"/>
                </a:cubicBezTo>
                <a:lnTo>
                  <a:pt x="16286" y="24315"/>
                </a:lnTo>
                <a:cubicBezTo>
                  <a:pt x="16948" y="25268"/>
                  <a:pt x="17763" y="26097"/>
                  <a:pt x="18688" y="26787"/>
                </a:cubicBezTo>
                <a:lnTo>
                  <a:pt x="14518" y="33457"/>
                </a:lnTo>
                <a:cubicBezTo>
                  <a:pt x="14437" y="33441"/>
                  <a:pt x="14359" y="33434"/>
                  <a:pt x="14283" y="33434"/>
                </a:cubicBezTo>
                <a:cubicBezTo>
                  <a:pt x="13239" y="33434"/>
                  <a:pt x="12751" y="34868"/>
                  <a:pt x="13717" y="35473"/>
                </a:cubicBezTo>
                <a:cubicBezTo>
                  <a:pt x="13914" y="35596"/>
                  <a:pt x="14115" y="35651"/>
                  <a:pt x="14306" y="35651"/>
                </a:cubicBezTo>
                <a:cubicBezTo>
                  <a:pt x="15125" y="35651"/>
                  <a:pt x="15774" y="34666"/>
                  <a:pt x="15181" y="33871"/>
                </a:cubicBezTo>
                <a:lnTo>
                  <a:pt x="19338" y="27243"/>
                </a:lnTo>
                <a:cubicBezTo>
                  <a:pt x="20995" y="28292"/>
                  <a:pt x="22928" y="28858"/>
                  <a:pt x="24889" y="28872"/>
                </a:cubicBezTo>
                <a:lnTo>
                  <a:pt x="24889" y="7854"/>
                </a:lnTo>
                <a:cubicBezTo>
                  <a:pt x="24823" y="7853"/>
                  <a:pt x="24757" y="7852"/>
                  <a:pt x="24691" y="7852"/>
                </a:cubicBezTo>
                <a:cubicBezTo>
                  <a:pt x="24096" y="7852"/>
                  <a:pt x="23512" y="7908"/>
                  <a:pt x="22928" y="8020"/>
                </a:cubicBezTo>
                <a:lnTo>
                  <a:pt x="21754" y="2040"/>
                </a:lnTo>
                <a:cubicBezTo>
                  <a:pt x="22720" y="1435"/>
                  <a:pt x="22221" y="1"/>
                  <a:pt x="21186" y="1"/>
                </a:cubicBezTo>
                <a:close/>
              </a:path>
            </a:pathLst>
          </a:custGeom>
          <a:solidFill>
            <a:srgbClr val="72A9B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" name="Google Shape;38;p4"/>
          <p:cNvSpPr/>
          <p:nvPr/>
        </p:nvSpPr>
        <p:spPr>
          <a:xfrm rot="5400000" flipH="1">
            <a:off x="11325140" y="-215545"/>
            <a:ext cx="996971" cy="1428060"/>
          </a:xfrm>
          <a:custGeom>
            <a:avLst/>
            <a:gdLst/>
            <a:ahLst/>
            <a:cxnLst/>
            <a:rect l="l" t="t" r="r" b="b"/>
            <a:pathLst>
              <a:path w="24889" h="35651" extrusionOk="0">
                <a:moveTo>
                  <a:pt x="21186" y="1"/>
                </a:moveTo>
                <a:cubicBezTo>
                  <a:pt x="21111" y="1"/>
                  <a:pt x="21033" y="8"/>
                  <a:pt x="20953" y="24"/>
                </a:cubicBezTo>
                <a:cubicBezTo>
                  <a:pt x="19752" y="273"/>
                  <a:pt x="19766" y="1985"/>
                  <a:pt x="20967" y="2206"/>
                </a:cubicBezTo>
                <a:lnTo>
                  <a:pt x="22155" y="8213"/>
                </a:lnTo>
                <a:cubicBezTo>
                  <a:pt x="18081" y="9345"/>
                  <a:pt x="15084" y="12798"/>
                  <a:pt x="14532" y="16996"/>
                </a:cubicBezTo>
                <a:lnTo>
                  <a:pt x="3553" y="13143"/>
                </a:lnTo>
                <a:cubicBezTo>
                  <a:pt x="3530" y="12133"/>
                  <a:pt x="2728" y="11569"/>
                  <a:pt x="1925" y="11569"/>
                </a:cubicBezTo>
                <a:cubicBezTo>
                  <a:pt x="1302" y="11569"/>
                  <a:pt x="678" y="11909"/>
                  <a:pt x="418" y="12646"/>
                </a:cubicBezTo>
                <a:cubicBezTo>
                  <a:pt x="0" y="13832"/>
                  <a:pt x="958" y="14806"/>
                  <a:pt x="1972" y="14806"/>
                </a:cubicBezTo>
                <a:cubicBezTo>
                  <a:pt x="2397" y="14806"/>
                  <a:pt x="2833" y="14634"/>
                  <a:pt x="3180" y="14234"/>
                </a:cubicBezTo>
                <a:lnTo>
                  <a:pt x="14449" y="18197"/>
                </a:lnTo>
                <a:cubicBezTo>
                  <a:pt x="14421" y="19979"/>
                  <a:pt x="14849" y="21747"/>
                  <a:pt x="15678" y="23307"/>
                </a:cubicBezTo>
                <a:lnTo>
                  <a:pt x="4009" y="28002"/>
                </a:lnTo>
                <a:cubicBezTo>
                  <a:pt x="3663" y="27633"/>
                  <a:pt x="3248" y="27475"/>
                  <a:pt x="2844" y="27475"/>
                </a:cubicBezTo>
                <a:cubicBezTo>
                  <a:pt x="1811" y="27475"/>
                  <a:pt x="853" y="28510"/>
                  <a:pt x="1330" y="29701"/>
                </a:cubicBezTo>
                <a:cubicBezTo>
                  <a:pt x="1609" y="30404"/>
                  <a:pt x="2208" y="30723"/>
                  <a:pt x="2807" y="30723"/>
                </a:cubicBezTo>
                <a:cubicBezTo>
                  <a:pt x="3631" y="30723"/>
                  <a:pt x="4453" y="30119"/>
                  <a:pt x="4437" y="29079"/>
                </a:cubicBezTo>
                <a:lnTo>
                  <a:pt x="16286" y="24315"/>
                </a:lnTo>
                <a:cubicBezTo>
                  <a:pt x="16948" y="25268"/>
                  <a:pt x="17763" y="26097"/>
                  <a:pt x="18688" y="26787"/>
                </a:cubicBezTo>
                <a:lnTo>
                  <a:pt x="14518" y="33457"/>
                </a:lnTo>
                <a:cubicBezTo>
                  <a:pt x="14437" y="33441"/>
                  <a:pt x="14359" y="33434"/>
                  <a:pt x="14283" y="33434"/>
                </a:cubicBezTo>
                <a:cubicBezTo>
                  <a:pt x="13239" y="33434"/>
                  <a:pt x="12751" y="34868"/>
                  <a:pt x="13717" y="35473"/>
                </a:cubicBezTo>
                <a:cubicBezTo>
                  <a:pt x="13914" y="35596"/>
                  <a:pt x="14115" y="35651"/>
                  <a:pt x="14306" y="35651"/>
                </a:cubicBezTo>
                <a:cubicBezTo>
                  <a:pt x="15125" y="35651"/>
                  <a:pt x="15774" y="34666"/>
                  <a:pt x="15181" y="33871"/>
                </a:cubicBezTo>
                <a:lnTo>
                  <a:pt x="19338" y="27243"/>
                </a:lnTo>
                <a:cubicBezTo>
                  <a:pt x="20995" y="28292"/>
                  <a:pt x="22928" y="28858"/>
                  <a:pt x="24889" y="28872"/>
                </a:cubicBezTo>
                <a:lnTo>
                  <a:pt x="24889" y="7854"/>
                </a:lnTo>
                <a:cubicBezTo>
                  <a:pt x="24823" y="7853"/>
                  <a:pt x="24757" y="7852"/>
                  <a:pt x="24691" y="7852"/>
                </a:cubicBezTo>
                <a:cubicBezTo>
                  <a:pt x="24096" y="7852"/>
                  <a:pt x="23512" y="7908"/>
                  <a:pt x="22928" y="8020"/>
                </a:cubicBezTo>
                <a:lnTo>
                  <a:pt x="21754" y="2040"/>
                </a:lnTo>
                <a:cubicBezTo>
                  <a:pt x="22720" y="1435"/>
                  <a:pt x="22221" y="1"/>
                  <a:pt x="21186" y="1"/>
                </a:cubicBezTo>
                <a:close/>
              </a:path>
            </a:pathLst>
          </a:custGeom>
          <a:solidFill>
            <a:srgbClr val="72A9B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9" name="Google Shape;39;p4"/>
          <p:cNvSpPr/>
          <p:nvPr/>
        </p:nvSpPr>
        <p:spPr>
          <a:xfrm flipH="1">
            <a:off x="135338" y="180653"/>
            <a:ext cx="1423919" cy="1212067"/>
          </a:xfrm>
          <a:custGeom>
            <a:avLst/>
            <a:gdLst/>
            <a:ahLst/>
            <a:cxnLst/>
            <a:rect l="l" t="t" r="r" b="b"/>
            <a:pathLst>
              <a:path w="44999" h="38304" extrusionOk="0">
                <a:moveTo>
                  <a:pt x="13407" y="0"/>
                </a:moveTo>
                <a:cubicBezTo>
                  <a:pt x="13231" y="0"/>
                  <a:pt x="13046" y="33"/>
                  <a:pt x="12855" y="106"/>
                </a:cubicBezTo>
                <a:cubicBezTo>
                  <a:pt x="11350" y="700"/>
                  <a:pt x="11764" y="2937"/>
                  <a:pt x="13394" y="2937"/>
                </a:cubicBezTo>
                <a:lnTo>
                  <a:pt x="17261" y="12963"/>
                </a:lnTo>
                <a:cubicBezTo>
                  <a:pt x="16971" y="13128"/>
                  <a:pt x="16681" y="13308"/>
                  <a:pt x="16404" y="13501"/>
                </a:cubicBezTo>
                <a:lnTo>
                  <a:pt x="11143" y="7522"/>
                </a:lnTo>
                <a:cubicBezTo>
                  <a:pt x="11526" y="6776"/>
                  <a:pt x="10931" y="6053"/>
                  <a:pt x="10259" y="6053"/>
                </a:cubicBezTo>
                <a:cubicBezTo>
                  <a:pt x="10036" y="6053"/>
                  <a:pt x="9803" y="6134"/>
                  <a:pt x="9596" y="6320"/>
                </a:cubicBezTo>
                <a:cubicBezTo>
                  <a:pt x="8869" y="6963"/>
                  <a:pt x="9397" y="8074"/>
                  <a:pt x="10238" y="8074"/>
                </a:cubicBezTo>
                <a:cubicBezTo>
                  <a:pt x="10355" y="8074"/>
                  <a:pt x="10478" y="8052"/>
                  <a:pt x="10604" y="8005"/>
                </a:cubicBezTo>
                <a:lnTo>
                  <a:pt x="15824" y="13929"/>
                </a:lnTo>
                <a:cubicBezTo>
                  <a:pt x="13684" y="15655"/>
                  <a:pt x="12413" y="18224"/>
                  <a:pt x="12317" y="20972"/>
                </a:cubicBezTo>
                <a:lnTo>
                  <a:pt x="4680" y="20972"/>
                </a:lnTo>
                <a:cubicBezTo>
                  <a:pt x="4509" y="20529"/>
                  <a:pt x="4131" y="20326"/>
                  <a:pt x="3754" y="20326"/>
                </a:cubicBezTo>
                <a:cubicBezTo>
                  <a:pt x="3249" y="20326"/>
                  <a:pt x="2747" y="20691"/>
                  <a:pt x="2747" y="21331"/>
                </a:cubicBezTo>
                <a:cubicBezTo>
                  <a:pt x="2747" y="21966"/>
                  <a:pt x="3253" y="22332"/>
                  <a:pt x="3759" y="22332"/>
                </a:cubicBezTo>
                <a:cubicBezTo>
                  <a:pt x="4134" y="22332"/>
                  <a:pt x="4510" y="22131"/>
                  <a:pt x="4680" y="21690"/>
                </a:cubicBezTo>
                <a:lnTo>
                  <a:pt x="12317" y="21690"/>
                </a:lnTo>
                <a:cubicBezTo>
                  <a:pt x="12331" y="22408"/>
                  <a:pt x="12441" y="23126"/>
                  <a:pt x="12634" y="23817"/>
                </a:cubicBezTo>
                <a:lnTo>
                  <a:pt x="2816" y="28871"/>
                </a:lnTo>
                <a:cubicBezTo>
                  <a:pt x="2518" y="28604"/>
                  <a:pt x="2183" y="28489"/>
                  <a:pt x="1859" y="28489"/>
                </a:cubicBezTo>
                <a:cubicBezTo>
                  <a:pt x="879" y="28489"/>
                  <a:pt x="1" y="29545"/>
                  <a:pt x="551" y="30625"/>
                </a:cubicBezTo>
                <a:cubicBezTo>
                  <a:pt x="837" y="31176"/>
                  <a:pt x="1335" y="31420"/>
                  <a:pt x="1830" y="31420"/>
                </a:cubicBezTo>
                <a:cubicBezTo>
                  <a:pt x="2624" y="31420"/>
                  <a:pt x="3410" y="30792"/>
                  <a:pt x="3299" y="29796"/>
                </a:cubicBezTo>
                <a:lnTo>
                  <a:pt x="12966" y="24839"/>
                </a:lnTo>
                <a:cubicBezTo>
                  <a:pt x="14402" y="28471"/>
                  <a:pt x="17924" y="30860"/>
                  <a:pt x="21832" y="30860"/>
                </a:cubicBezTo>
                <a:lnTo>
                  <a:pt x="21832" y="36370"/>
                </a:lnTo>
                <a:cubicBezTo>
                  <a:pt x="20796" y="36770"/>
                  <a:pt x="21086" y="38303"/>
                  <a:pt x="22191" y="38303"/>
                </a:cubicBezTo>
                <a:cubicBezTo>
                  <a:pt x="23296" y="38303"/>
                  <a:pt x="23586" y="36770"/>
                  <a:pt x="22550" y="36370"/>
                </a:cubicBezTo>
                <a:lnTo>
                  <a:pt x="22550" y="30818"/>
                </a:lnTo>
                <a:cubicBezTo>
                  <a:pt x="26361" y="30528"/>
                  <a:pt x="29634" y="27987"/>
                  <a:pt x="30863" y="24369"/>
                </a:cubicBezTo>
                <a:lnTo>
                  <a:pt x="39936" y="29714"/>
                </a:lnTo>
                <a:cubicBezTo>
                  <a:pt x="39760" y="30735"/>
                  <a:pt x="40573" y="31420"/>
                  <a:pt x="41396" y="31420"/>
                </a:cubicBezTo>
                <a:cubicBezTo>
                  <a:pt x="41863" y="31420"/>
                  <a:pt x="42334" y="31199"/>
                  <a:pt x="42629" y="30694"/>
                </a:cubicBezTo>
                <a:cubicBezTo>
                  <a:pt x="43268" y="29619"/>
                  <a:pt x="42388" y="28486"/>
                  <a:pt x="41369" y="28486"/>
                </a:cubicBezTo>
                <a:cubicBezTo>
                  <a:pt x="41066" y="28486"/>
                  <a:pt x="40752" y="28585"/>
                  <a:pt x="40461" y="28816"/>
                </a:cubicBezTo>
                <a:lnTo>
                  <a:pt x="31139" y="23320"/>
                </a:lnTo>
                <a:cubicBezTo>
                  <a:pt x="31485" y="21745"/>
                  <a:pt x="31416" y="20102"/>
                  <a:pt x="30946" y="18569"/>
                </a:cubicBezTo>
                <a:lnTo>
                  <a:pt x="42132" y="16443"/>
                </a:lnTo>
                <a:cubicBezTo>
                  <a:pt x="42433" y="16924"/>
                  <a:pt x="42890" y="17133"/>
                  <a:pt x="43343" y="17133"/>
                </a:cubicBezTo>
                <a:cubicBezTo>
                  <a:pt x="44177" y="17133"/>
                  <a:pt x="44999" y="16422"/>
                  <a:pt x="44811" y="15393"/>
                </a:cubicBezTo>
                <a:cubicBezTo>
                  <a:pt x="44659" y="14601"/>
                  <a:pt x="44016" y="14204"/>
                  <a:pt x="43374" y="14204"/>
                </a:cubicBezTo>
                <a:cubicBezTo>
                  <a:pt x="42729" y="14204"/>
                  <a:pt x="42084" y="14604"/>
                  <a:pt x="41939" y="15407"/>
                </a:cubicBezTo>
                <a:lnTo>
                  <a:pt x="30573" y="17561"/>
                </a:lnTo>
                <a:cubicBezTo>
                  <a:pt x="30159" y="16594"/>
                  <a:pt x="29579" y="15711"/>
                  <a:pt x="28875" y="14937"/>
                </a:cubicBezTo>
                <a:lnTo>
                  <a:pt x="33749" y="9759"/>
                </a:lnTo>
                <a:cubicBezTo>
                  <a:pt x="33886" y="9813"/>
                  <a:pt x="34018" y="9838"/>
                  <a:pt x="34144" y="9838"/>
                </a:cubicBezTo>
                <a:cubicBezTo>
                  <a:pt x="34978" y="9838"/>
                  <a:pt x="35522" y="8761"/>
                  <a:pt x="34827" y="8102"/>
                </a:cubicBezTo>
                <a:cubicBezTo>
                  <a:pt x="34619" y="7905"/>
                  <a:pt x="34381" y="7820"/>
                  <a:pt x="34149" y="7820"/>
                </a:cubicBezTo>
                <a:cubicBezTo>
                  <a:pt x="33485" y="7820"/>
                  <a:pt x="32880" y="8514"/>
                  <a:pt x="33238" y="9262"/>
                </a:cubicBezTo>
                <a:lnTo>
                  <a:pt x="28377" y="14426"/>
                </a:lnTo>
                <a:cubicBezTo>
                  <a:pt x="26572" y="12703"/>
                  <a:pt x="24213" y="11795"/>
                  <a:pt x="21817" y="11795"/>
                </a:cubicBezTo>
                <a:cubicBezTo>
                  <a:pt x="20603" y="11795"/>
                  <a:pt x="19379" y="12028"/>
                  <a:pt x="18214" y="12507"/>
                </a:cubicBezTo>
                <a:lnTo>
                  <a:pt x="14361" y="2564"/>
                </a:lnTo>
                <a:cubicBezTo>
                  <a:pt x="15412" y="1610"/>
                  <a:pt x="14634" y="0"/>
                  <a:pt x="13407" y="0"/>
                </a:cubicBezTo>
                <a:close/>
              </a:path>
            </a:pathLst>
          </a:custGeom>
          <a:solidFill>
            <a:srgbClr val="72A9B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" name="Google Shape;40;p4"/>
          <p:cNvSpPr/>
          <p:nvPr/>
        </p:nvSpPr>
        <p:spPr>
          <a:xfrm flipH="1">
            <a:off x="10691592" y="395000"/>
            <a:ext cx="127200" cy="1272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" name="Google Shape;41;p4"/>
          <p:cNvSpPr/>
          <p:nvPr/>
        </p:nvSpPr>
        <p:spPr>
          <a:xfrm flipH="1">
            <a:off x="690292" y="90200"/>
            <a:ext cx="127200" cy="1272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" name="Google Shape;42;p4"/>
          <p:cNvSpPr/>
          <p:nvPr/>
        </p:nvSpPr>
        <p:spPr>
          <a:xfrm flipH="1">
            <a:off x="11116992" y="6075200"/>
            <a:ext cx="127200" cy="1272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" name="Google Shape;43;p4"/>
          <p:cNvSpPr/>
          <p:nvPr/>
        </p:nvSpPr>
        <p:spPr>
          <a:xfrm flipH="1">
            <a:off x="9505992" y="6397533"/>
            <a:ext cx="93600" cy="936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52387728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F3661D-E575-4AFA-A1D8-8078DE3470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entury Schoolbook" panose="020406040505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6E52CA-7297-43F3-817D-1EF13D4C66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entury Schoolbook" panose="02040604050505020304" pitchFamily="18" charset="0"/>
              </a:defRPr>
            </a:lvl1pPr>
            <a:lvl2pPr>
              <a:defRPr>
                <a:latin typeface="Century Schoolbook" panose="02040604050505020304" pitchFamily="18" charset="0"/>
              </a:defRPr>
            </a:lvl2pPr>
            <a:lvl3pPr>
              <a:defRPr>
                <a:latin typeface="Century Schoolbook" panose="02040604050505020304" pitchFamily="18" charset="0"/>
              </a:defRPr>
            </a:lvl3pPr>
            <a:lvl4pPr>
              <a:defRPr>
                <a:latin typeface="Century Schoolbook" panose="02040604050505020304" pitchFamily="18" charset="0"/>
              </a:defRPr>
            </a:lvl4pPr>
            <a:lvl5pPr>
              <a:defRPr>
                <a:latin typeface="Century Schoolbook" panose="02040604050505020304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E3BF40-17A8-40CC-B2F8-61151AB38A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A6EE5-2362-48A4-99AD-F8E785B8B7E5}" type="datetimeFigureOut">
              <a:rPr lang="en-US" smtClean="0"/>
              <a:pPr/>
              <a:t>12/9/2021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4D92B3-2702-482C-B461-51C583C04B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8C7A67-A1D0-4F8C-A703-64E3B71D8E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09648-38E8-4C26-89DE-AF1B280FE0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81972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DBFB1C-92AE-412D-99E5-4508352A88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Century Schoolbook" panose="020406040505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B89928-A926-46FA-BAA4-4F57CB11BD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Century Schoolbook" panose="02040604050505020304" pitchFamily="18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05922E-47E9-42E2-B05A-4F0CF83F75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A6EE5-2362-48A4-99AD-F8E785B8B7E5}" type="datetimeFigureOut">
              <a:rPr lang="en-US" smtClean="0"/>
              <a:pPr/>
              <a:t>12/9/2021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934D76-334D-4A26-B511-5D7DB6002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956987-3051-4E68-A9E4-75F18A9CC7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09648-38E8-4C26-89DE-AF1B280FE0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60173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A40049-B294-4F98-9EBB-D949057EB8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520D6B-FBE0-44FD-8A11-6597970D9F1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50117B-409C-4860-92FF-436703CA39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B3AB4D-2126-494E-B880-BF43CBCCD1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A6EE5-2362-48A4-99AD-F8E785B8B7E5}" type="datetimeFigureOut">
              <a:rPr lang="en-US" smtClean="0"/>
              <a:pPr/>
              <a:t>12/9/2021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96384E-BDA8-4862-B64B-EF1FE64B4B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2CFB13-4AA1-4A73-9231-FF16E326FC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09648-38E8-4C26-89DE-AF1B280FE0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6667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E80216-994E-49A7-8907-0D4840567A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852E50-4758-47E7-9759-F2CF0B849D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13DFF7-CA84-4DBF-84B7-791AE37D7E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CBB2A77-157C-41A6-BD99-6EB307D3678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66EEC1F-A088-422C-AD42-FB8BA41FE7C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9CB0862-8CFD-4287-B64B-A64EFA30F8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A6EE5-2362-48A4-99AD-F8E785B8B7E5}" type="datetimeFigureOut">
              <a:rPr lang="en-US" smtClean="0"/>
              <a:pPr/>
              <a:t>12/9/2021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1B0C136-5755-4755-963F-4F53FEB831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482D49E-5E10-44DE-94C3-431B29750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09648-38E8-4C26-89DE-AF1B280FE0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90545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8B26BB-2135-4658-A16C-6136CAC090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AE8BFC0-DB69-45B1-A9DD-797946C504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A6EE5-2362-48A4-99AD-F8E785B8B7E5}" type="datetimeFigureOut">
              <a:rPr lang="en-US" smtClean="0"/>
              <a:pPr/>
              <a:t>12/9/2021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D9D9D82-5DFE-46DC-BE92-5609FF5D01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A583CDE-41A4-45C5-A27D-2FF1FCAF5F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09648-38E8-4C26-89DE-AF1B280FE0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96221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0BF0528-4866-4931-9829-8ADFC70608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A6EE5-2362-48A4-99AD-F8E785B8B7E5}" type="datetimeFigureOut">
              <a:rPr lang="en-US" smtClean="0"/>
              <a:pPr/>
              <a:t>12/9/2021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2006741-FA5D-4069-83BB-54E3FFD3B1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4845A6-C011-4B4E-A180-E6F1899DF4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09648-38E8-4C26-89DE-AF1B280FE0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38874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1F3692-9397-47E7-944B-531980371D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91DB02-DEFE-48D8-9835-F88C42D60E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6EA422A-A11F-4041-92FD-856E158F14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A9D8E6-4988-47AB-838E-D0220C8782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A6EE5-2362-48A4-99AD-F8E785B8B7E5}" type="datetimeFigureOut">
              <a:rPr lang="en-US" smtClean="0"/>
              <a:pPr/>
              <a:t>12/9/2021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6ACE7B-7EE5-4160-83E3-3D27D2C4EF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38A2CA-B12A-4443-AD2A-1BCBD5899D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09648-38E8-4C26-89DE-AF1B280FE0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30100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4993E5-C2CF-479D-A336-EC141C9B44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821DBDA-09DA-4EB1-9F63-133C352B1D0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807BB6D-6720-4289-A197-0DB9421CAD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473058-55F2-42EA-90B2-F523778EF2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A6EE5-2362-48A4-99AD-F8E785B8B7E5}" type="datetimeFigureOut">
              <a:rPr lang="en-US" smtClean="0"/>
              <a:pPr/>
              <a:t>12/9/2021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C657C6-B2C1-4D52-8CA0-9E261D6562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731728-EAD5-452A-BD7B-4654E3660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09648-38E8-4C26-89DE-AF1B280FE0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45764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8AB822-F481-47B6-8EFC-4652AAC1AF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53992F4-83CB-4A4A-A4EB-0B84B05672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F07223-4B4B-4B34-B413-4EB906F6CF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A6EE5-2362-48A4-99AD-F8E785B8B7E5}" type="datetimeFigureOut">
              <a:rPr lang="en-US" smtClean="0"/>
              <a:pPr/>
              <a:t>12/9/2021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0538E0-3F22-4A9E-B95C-89F63632FB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540BA7-784B-46C4-8821-94E7D1D289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09648-38E8-4C26-89DE-AF1B280FE0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68698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285B420-C693-4F0A-88D3-3CD871D48ED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2FA379B-83DA-4B29-BC3F-410FFED18A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D00CDB-3526-478E-B6FD-F8640DC37D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A6EE5-2362-48A4-99AD-F8E785B8B7E5}" type="datetimeFigureOut">
              <a:rPr lang="en-US" smtClean="0"/>
              <a:pPr/>
              <a:t>12/9/2021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C2E6AB-2BF5-491D-9E14-FC61636242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3110ED-189B-4FF3-89E0-E71881C5D3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09648-38E8-4C26-89DE-AF1B280FE0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3505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5"/>
          <p:cNvSpPr txBox="1">
            <a:spLocks noGrp="1"/>
          </p:cNvSpPr>
          <p:nvPr>
            <p:ph type="subTitle" idx="1"/>
          </p:nvPr>
        </p:nvSpPr>
        <p:spPr>
          <a:xfrm>
            <a:off x="2085939" y="5132793"/>
            <a:ext cx="3420400" cy="5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legreya Sans SC"/>
              <a:buNone/>
              <a:defRPr sz="2800" b="1">
                <a:solidFill>
                  <a:schemeClr val="accent6"/>
                </a:solidFill>
                <a:latin typeface="Alegreya Sans SC"/>
                <a:ea typeface="Alegreya Sans SC"/>
                <a:cs typeface="Alegreya Sans SC"/>
                <a:sym typeface="Alegreya Sans SC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legreya Sans SC"/>
              <a:buNone/>
              <a:defRPr sz="2400" b="1">
                <a:solidFill>
                  <a:schemeClr val="accent6"/>
                </a:solidFill>
                <a:latin typeface="Alegreya Sans SC"/>
                <a:ea typeface="Alegreya Sans SC"/>
                <a:cs typeface="Alegreya Sans SC"/>
                <a:sym typeface="Alegreya Sans SC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legreya Sans SC"/>
              <a:buNone/>
              <a:defRPr sz="2400" b="1">
                <a:solidFill>
                  <a:schemeClr val="accent6"/>
                </a:solidFill>
                <a:latin typeface="Alegreya Sans SC"/>
                <a:ea typeface="Alegreya Sans SC"/>
                <a:cs typeface="Alegreya Sans SC"/>
                <a:sym typeface="Alegreya Sans SC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legreya Sans SC"/>
              <a:buNone/>
              <a:defRPr sz="2400" b="1">
                <a:solidFill>
                  <a:schemeClr val="accent6"/>
                </a:solidFill>
                <a:latin typeface="Alegreya Sans SC"/>
                <a:ea typeface="Alegreya Sans SC"/>
                <a:cs typeface="Alegreya Sans SC"/>
                <a:sym typeface="Alegreya Sans SC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legreya Sans SC"/>
              <a:buNone/>
              <a:defRPr sz="2400" b="1">
                <a:solidFill>
                  <a:schemeClr val="accent6"/>
                </a:solidFill>
                <a:latin typeface="Alegreya Sans SC"/>
                <a:ea typeface="Alegreya Sans SC"/>
                <a:cs typeface="Alegreya Sans SC"/>
                <a:sym typeface="Alegreya Sans SC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legreya Sans SC"/>
              <a:buNone/>
              <a:defRPr sz="2400" b="1">
                <a:solidFill>
                  <a:schemeClr val="accent6"/>
                </a:solidFill>
                <a:latin typeface="Alegreya Sans SC"/>
                <a:ea typeface="Alegreya Sans SC"/>
                <a:cs typeface="Alegreya Sans SC"/>
                <a:sym typeface="Alegreya Sans SC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legreya Sans SC"/>
              <a:buNone/>
              <a:defRPr sz="2400" b="1">
                <a:solidFill>
                  <a:schemeClr val="accent6"/>
                </a:solidFill>
                <a:latin typeface="Alegreya Sans SC"/>
                <a:ea typeface="Alegreya Sans SC"/>
                <a:cs typeface="Alegreya Sans SC"/>
                <a:sym typeface="Alegreya Sans SC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legreya Sans SC"/>
              <a:buNone/>
              <a:defRPr sz="2400" b="1">
                <a:solidFill>
                  <a:schemeClr val="accent6"/>
                </a:solidFill>
                <a:latin typeface="Alegreya Sans SC"/>
                <a:ea typeface="Alegreya Sans SC"/>
                <a:cs typeface="Alegreya Sans SC"/>
                <a:sym typeface="Alegreya Sans SC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legreya Sans SC"/>
              <a:buNone/>
              <a:defRPr sz="2400" b="1">
                <a:solidFill>
                  <a:schemeClr val="accent6"/>
                </a:solidFill>
                <a:latin typeface="Alegreya Sans SC"/>
                <a:ea typeface="Alegreya Sans SC"/>
                <a:cs typeface="Alegreya Sans SC"/>
                <a:sym typeface="Alegreya Sans SC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6" name="Google Shape;46;p5"/>
          <p:cNvSpPr txBox="1">
            <a:spLocks noGrp="1"/>
          </p:cNvSpPr>
          <p:nvPr>
            <p:ph type="subTitle" idx="2"/>
          </p:nvPr>
        </p:nvSpPr>
        <p:spPr>
          <a:xfrm>
            <a:off x="2083433" y="3873000"/>
            <a:ext cx="3420400" cy="143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133">
                <a:latin typeface="Century Schoolbook" panose="02040604050505020304" pitchFamily="18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7" name="Google Shape;47;p5"/>
          <p:cNvSpPr txBox="1">
            <a:spLocks noGrp="1"/>
          </p:cNvSpPr>
          <p:nvPr>
            <p:ph type="subTitle" idx="3"/>
          </p:nvPr>
        </p:nvSpPr>
        <p:spPr>
          <a:xfrm>
            <a:off x="6710505" y="5132793"/>
            <a:ext cx="3420400" cy="5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legreya Sans SC"/>
              <a:buNone/>
              <a:defRPr sz="2800" b="1">
                <a:solidFill>
                  <a:schemeClr val="accent6"/>
                </a:solidFill>
                <a:latin typeface="Alegreya Sans SC"/>
                <a:ea typeface="Alegreya Sans SC"/>
                <a:cs typeface="Alegreya Sans SC"/>
                <a:sym typeface="Alegreya Sans SC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legreya Sans SC"/>
              <a:buNone/>
              <a:defRPr sz="2400" b="1">
                <a:solidFill>
                  <a:schemeClr val="accent6"/>
                </a:solidFill>
                <a:latin typeface="Alegreya Sans SC"/>
                <a:ea typeface="Alegreya Sans SC"/>
                <a:cs typeface="Alegreya Sans SC"/>
                <a:sym typeface="Alegreya Sans SC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legreya Sans SC"/>
              <a:buNone/>
              <a:defRPr sz="2400" b="1">
                <a:solidFill>
                  <a:schemeClr val="accent6"/>
                </a:solidFill>
                <a:latin typeface="Alegreya Sans SC"/>
                <a:ea typeface="Alegreya Sans SC"/>
                <a:cs typeface="Alegreya Sans SC"/>
                <a:sym typeface="Alegreya Sans SC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legreya Sans SC"/>
              <a:buNone/>
              <a:defRPr sz="2400" b="1">
                <a:solidFill>
                  <a:schemeClr val="accent6"/>
                </a:solidFill>
                <a:latin typeface="Alegreya Sans SC"/>
                <a:ea typeface="Alegreya Sans SC"/>
                <a:cs typeface="Alegreya Sans SC"/>
                <a:sym typeface="Alegreya Sans SC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legreya Sans SC"/>
              <a:buNone/>
              <a:defRPr sz="2400" b="1">
                <a:solidFill>
                  <a:schemeClr val="accent6"/>
                </a:solidFill>
                <a:latin typeface="Alegreya Sans SC"/>
                <a:ea typeface="Alegreya Sans SC"/>
                <a:cs typeface="Alegreya Sans SC"/>
                <a:sym typeface="Alegreya Sans SC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legreya Sans SC"/>
              <a:buNone/>
              <a:defRPr sz="2400" b="1">
                <a:solidFill>
                  <a:schemeClr val="accent6"/>
                </a:solidFill>
                <a:latin typeface="Alegreya Sans SC"/>
                <a:ea typeface="Alegreya Sans SC"/>
                <a:cs typeface="Alegreya Sans SC"/>
                <a:sym typeface="Alegreya Sans SC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legreya Sans SC"/>
              <a:buNone/>
              <a:defRPr sz="2400" b="1">
                <a:solidFill>
                  <a:schemeClr val="accent6"/>
                </a:solidFill>
                <a:latin typeface="Alegreya Sans SC"/>
                <a:ea typeface="Alegreya Sans SC"/>
                <a:cs typeface="Alegreya Sans SC"/>
                <a:sym typeface="Alegreya Sans SC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legreya Sans SC"/>
              <a:buNone/>
              <a:defRPr sz="2400" b="1">
                <a:solidFill>
                  <a:schemeClr val="accent6"/>
                </a:solidFill>
                <a:latin typeface="Alegreya Sans SC"/>
                <a:ea typeface="Alegreya Sans SC"/>
                <a:cs typeface="Alegreya Sans SC"/>
                <a:sym typeface="Alegreya Sans SC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legreya Sans SC"/>
              <a:buNone/>
              <a:defRPr sz="2400" b="1">
                <a:solidFill>
                  <a:schemeClr val="accent6"/>
                </a:solidFill>
                <a:latin typeface="Alegreya Sans SC"/>
                <a:ea typeface="Alegreya Sans SC"/>
                <a:cs typeface="Alegreya Sans SC"/>
                <a:sym typeface="Alegreya Sans SC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8" name="Google Shape;48;p5"/>
          <p:cNvSpPr txBox="1">
            <a:spLocks noGrp="1"/>
          </p:cNvSpPr>
          <p:nvPr>
            <p:ph type="subTitle" idx="4"/>
          </p:nvPr>
        </p:nvSpPr>
        <p:spPr>
          <a:xfrm>
            <a:off x="6708067" y="3873000"/>
            <a:ext cx="3420400" cy="143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133">
                <a:latin typeface="Century Schoolbook" panose="02040604050505020304" pitchFamily="18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dirty="0"/>
              <a:t>Click to edit Master subtitle style</a:t>
            </a:r>
            <a:endParaRPr dirty="0"/>
          </a:p>
        </p:txBody>
      </p:sp>
      <p:sp>
        <p:nvSpPr>
          <p:cNvPr id="49" name="Google Shape;49;p5"/>
          <p:cNvSpPr txBox="1">
            <a:spLocks noGrp="1"/>
          </p:cNvSpPr>
          <p:nvPr>
            <p:ph type="title"/>
          </p:nvPr>
        </p:nvSpPr>
        <p:spPr>
          <a:xfrm>
            <a:off x="950967" y="449071"/>
            <a:ext cx="10290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latin typeface="Century Schoolbook" panose="020406040505050203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Alegreya Sans SC"/>
              <a:buNone/>
              <a:defRPr sz="4000">
                <a:latin typeface="Alegreya Sans SC"/>
                <a:ea typeface="Alegreya Sans SC"/>
                <a:cs typeface="Alegreya Sans SC"/>
                <a:sym typeface="Alegreya Sans SC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Alegreya Sans SC"/>
              <a:buNone/>
              <a:defRPr sz="4000">
                <a:latin typeface="Alegreya Sans SC"/>
                <a:ea typeface="Alegreya Sans SC"/>
                <a:cs typeface="Alegreya Sans SC"/>
                <a:sym typeface="Alegreya Sans SC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Alegreya Sans SC"/>
              <a:buNone/>
              <a:defRPr sz="4000">
                <a:latin typeface="Alegreya Sans SC"/>
                <a:ea typeface="Alegreya Sans SC"/>
                <a:cs typeface="Alegreya Sans SC"/>
                <a:sym typeface="Alegreya Sans SC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Alegreya Sans SC"/>
              <a:buNone/>
              <a:defRPr sz="4000">
                <a:latin typeface="Alegreya Sans SC"/>
                <a:ea typeface="Alegreya Sans SC"/>
                <a:cs typeface="Alegreya Sans SC"/>
                <a:sym typeface="Alegreya Sans SC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Alegreya Sans SC"/>
              <a:buNone/>
              <a:defRPr sz="4000">
                <a:latin typeface="Alegreya Sans SC"/>
                <a:ea typeface="Alegreya Sans SC"/>
                <a:cs typeface="Alegreya Sans SC"/>
                <a:sym typeface="Alegreya Sans SC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Alegreya Sans SC"/>
              <a:buNone/>
              <a:defRPr sz="4000">
                <a:latin typeface="Alegreya Sans SC"/>
                <a:ea typeface="Alegreya Sans SC"/>
                <a:cs typeface="Alegreya Sans SC"/>
                <a:sym typeface="Alegreya Sans SC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Alegreya Sans SC"/>
              <a:buNone/>
              <a:defRPr sz="4000">
                <a:latin typeface="Alegreya Sans SC"/>
                <a:ea typeface="Alegreya Sans SC"/>
                <a:cs typeface="Alegreya Sans SC"/>
                <a:sym typeface="Alegreya Sans SC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Alegreya Sans SC"/>
              <a:buNone/>
              <a:defRPr sz="4000">
                <a:latin typeface="Alegreya Sans SC"/>
                <a:ea typeface="Alegreya Sans SC"/>
                <a:cs typeface="Alegreya Sans SC"/>
                <a:sym typeface="Alegreya Sans SC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0" name="Google Shape;50;p5"/>
          <p:cNvSpPr/>
          <p:nvPr/>
        </p:nvSpPr>
        <p:spPr>
          <a:xfrm rot="5400000">
            <a:off x="10608869" y="5591410"/>
            <a:ext cx="1041439" cy="1491757"/>
          </a:xfrm>
          <a:custGeom>
            <a:avLst/>
            <a:gdLst/>
            <a:ahLst/>
            <a:cxnLst/>
            <a:rect l="l" t="t" r="r" b="b"/>
            <a:pathLst>
              <a:path w="24889" h="35651" extrusionOk="0">
                <a:moveTo>
                  <a:pt x="21186" y="1"/>
                </a:moveTo>
                <a:cubicBezTo>
                  <a:pt x="21111" y="1"/>
                  <a:pt x="21033" y="8"/>
                  <a:pt x="20953" y="24"/>
                </a:cubicBezTo>
                <a:cubicBezTo>
                  <a:pt x="19752" y="273"/>
                  <a:pt x="19766" y="1985"/>
                  <a:pt x="20967" y="2206"/>
                </a:cubicBezTo>
                <a:lnTo>
                  <a:pt x="22155" y="8213"/>
                </a:lnTo>
                <a:cubicBezTo>
                  <a:pt x="18081" y="9345"/>
                  <a:pt x="15084" y="12798"/>
                  <a:pt x="14532" y="16996"/>
                </a:cubicBezTo>
                <a:lnTo>
                  <a:pt x="3553" y="13143"/>
                </a:lnTo>
                <a:cubicBezTo>
                  <a:pt x="3530" y="12133"/>
                  <a:pt x="2728" y="11569"/>
                  <a:pt x="1925" y="11569"/>
                </a:cubicBezTo>
                <a:cubicBezTo>
                  <a:pt x="1302" y="11569"/>
                  <a:pt x="678" y="11909"/>
                  <a:pt x="418" y="12646"/>
                </a:cubicBezTo>
                <a:cubicBezTo>
                  <a:pt x="0" y="13832"/>
                  <a:pt x="958" y="14806"/>
                  <a:pt x="1972" y="14806"/>
                </a:cubicBezTo>
                <a:cubicBezTo>
                  <a:pt x="2397" y="14806"/>
                  <a:pt x="2833" y="14634"/>
                  <a:pt x="3180" y="14234"/>
                </a:cubicBezTo>
                <a:lnTo>
                  <a:pt x="14449" y="18197"/>
                </a:lnTo>
                <a:cubicBezTo>
                  <a:pt x="14421" y="19979"/>
                  <a:pt x="14849" y="21747"/>
                  <a:pt x="15678" y="23307"/>
                </a:cubicBezTo>
                <a:lnTo>
                  <a:pt x="4009" y="28002"/>
                </a:lnTo>
                <a:cubicBezTo>
                  <a:pt x="3663" y="27633"/>
                  <a:pt x="3248" y="27475"/>
                  <a:pt x="2844" y="27475"/>
                </a:cubicBezTo>
                <a:cubicBezTo>
                  <a:pt x="1811" y="27475"/>
                  <a:pt x="853" y="28510"/>
                  <a:pt x="1330" y="29701"/>
                </a:cubicBezTo>
                <a:cubicBezTo>
                  <a:pt x="1609" y="30404"/>
                  <a:pt x="2208" y="30723"/>
                  <a:pt x="2807" y="30723"/>
                </a:cubicBezTo>
                <a:cubicBezTo>
                  <a:pt x="3631" y="30723"/>
                  <a:pt x="4453" y="30119"/>
                  <a:pt x="4437" y="29079"/>
                </a:cubicBezTo>
                <a:lnTo>
                  <a:pt x="16286" y="24315"/>
                </a:lnTo>
                <a:cubicBezTo>
                  <a:pt x="16948" y="25268"/>
                  <a:pt x="17763" y="26097"/>
                  <a:pt x="18688" y="26787"/>
                </a:cubicBezTo>
                <a:lnTo>
                  <a:pt x="14518" y="33457"/>
                </a:lnTo>
                <a:cubicBezTo>
                  <a:pt x="14437" y="33441"/>
                  <a:pt x="14359" y="33434"/>
                  <a:pt x="14283" y="33434"/>
                </a:cubicBezTo>
                <a:cubicBezTo>
                  <a:pt x="13239" y="33434"/>
                  <a:pt x="12751" y="34868"/>
                  <a:pt x="13717" y="35473"/>
                </a:cubicBezTo>
                <a:cubicBezTo>
                  <a:pt x="13914" y="35596"/>
                  <a:pt x="14115" y="35651"/>
                  <a:pt x="14306" y="35651"/>
                </a:cubicBezTo>
                <a:cubicBezTo>
                  <a:pt x="15125" y="35651"/>
                  <a:pt x="15774" y="34666"/>
                  <a:pt x="15181" y="33871"/>
                </a:cubicBezTo>
                <a:lnTo>
                  <a:pt x="19338" y="27243"/>
                </a:lnTo>
                <a:cubicBezTo>
                  <a:pt x="20995" y="28292"/>
                  <a:pt x="22928" y="28858"/>
                  <a:pt x="24889" y="28872"/>
                </a:cubicBezTo>
                <a:lnTo>
                  <a:pt x="24889" y="7854"/>
                </a:lnTo>
                <a:cubicBezTo>
                  <a:pt x="24823" y="7853"/>
                  <a:pt x="24757" y="7852"/>
                  <a:pt x="24691" y="7852"/>
                </a:cubicBezTo>
                <a:cubicBezTo>
                  <a:pt x="24096" y="7852"/>
                  <a:pt x="23512" y="7908"/>
                  <a:pt x="22928" y="8020"/>
                </a:cubicBezTo>
                <a:lnTo>
                  <a:pt x="21754" y="2040"/>
                </a:lnTo>
                <a:cubicBezTo>
                  <a:pt x="22720" y="1435"/>
                  <a:pt x="22221" y="1"/>
                  <a:pt x="21186" y="1"/>
                </a:cubicBezTo>
                <a:close/>
              </a:path>
            </a:pathLst>
          </a:custGeom>
          <a:solidFill>
            <a:srgbClr val="72A9B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1" name="Google Shape;51;p5"/>
          <p:cNvSpPr/>
          <p:nvPr/>
        </p:nvSpPr>
        <p:spPr>
          <a:xfrm rot="-5400000">
            <a:off x="452482" y="-215545"/>
            <a:ext cx="996971" cy="1428060"/>
          </a:xfrm>
          <a:custGeom>
            <a:avLst/>
            <a:gdLst/>
            <a:ahLst/>
            <a:cxnLst/>
            <a:rect l="l" t="t" r="r" b="b"/>
            <a:pathLst>
              <a:path w="24889" h="35651" extrusionOk="0">
                <a:moveTo>
                  <a:pt x="21186" y="1"/>
                </a:moveTo>
                <a:cubicBezTo>
                  <a:pt x="21111" y="1"/>
                  <a:pt x="21033" y="8"/>
                  <a:pt x="20953" y="24"/>
                </a:cubicBezTo>
                <a:cubicBezTo>
                  <a:pt x="19752" y="273"/>
                  <a:pt x="19766" y="1985"/>
                  <a:pt x="20967" y="2206"/>
                </a:cubicBezTo>
                <a:lnTo>
                  <a:pt x="22155" y="8213"/>
                </a:lnTo>
                <a:cubicBezTo>
                  <a:pt x="18081" y="9345"/>
                  <a:pt x="15084" y="12798"/>
                  <a:pt x="14532" y="16996"/>
                </a:cubicBezTo>
                <a:lnTo>
                  <a:pt x="3553" y="13143"/>
                </a:lnTo>
                <a:cubicBezTo>
                  <a:pt x="3530" y="12133"/>
                  <a:pt x="2728" y="11569"/>
                  <a:pt x="1925" y="11569"/>
                </a:cubicBezTo>
                <a:cubicBezTo>
                  <a:pt x="1302" y="11569"/>
                  <a:pt x="678" y="11909"/>
                  <a:pt x="418" y="12646"/>
                </a:cubicBezTo>
                <a:cubicBezTo>
                  <a:pt x="0" y="13832"/>
                  <a:pt x="958" y="14806"/>
                  <a:pt x="1972" y="14806"/>
                </a:cubicBezTo>
                <a:cubicBezTo>
                  <a:pt x="2397" y="14806"/>
                  <a:pt x="2833" y="14634"/>
                  <a:pt x="3180" y="14234"/>
                </a:cubicBezTo>
                <a:lnTo>
                  <a:pt x="14449" y="18197"/>
                </a:lnTo>
                <a:cubicBezTo>
                  <a:pt x="14421" y="19979"/>
                  <a:pt x="14849" y="21747"/>
                  <a:pt x="15678" y="23307"/>
                </a:cubicBezTo>
                <a:lnTo>
                  <a:pt x="4009" y="28002"/>
                </a:lnTo>
                <a:cubicBezTo>
                  <a:pt x="3663" y="27633"/>
                  <a:pt x="3248" y="27475"/>
                  <a:pt x="2844" y="27475"/>
                </a:cubicBezTo>
                <a:cubicBezTo>
                  <a:pt x="1811" y="27475"/>
                  <a:pt x="853" y="28510"/>
                  <a:pt x="1330" y="29701"/>
                </a:cubicBezTo>
                <a:cubicBezTo>
                  <a:pt x="1609" y="30404"/>
                  <a:pt x="2208" y="30723"/>
                  <a:pt x="2807" y="30723"/>
                </a:cubicBezTo>
                <a:cubicBezTo>
                  <a:pt x="3631" y="30723"/>
                  <a:pt x="4453" y="30119"/>
                  <a:pt x="4437" y="29079"/>
                </a:cubicBezTo>
                <a:lnTo>
                  <a:pt x="16286" y="24315"/>
                </a:lnTo>
                <a:cubicBezTo>
                  <a:pt x="16948" y="25268"/>
                  <a:pt x="17763" y="26097"/>
                  <a:pt x="18688" y="26787"/>
                </a:cubicBezTo>
                <a:lnTo>
                  <a:pt x="14518" y="33457"/>
                </a:lnTo>
                <a:cubicBezTo>
                  <a:pt x="14437" y="33441"/>
                  <a:pt x="14359" y="33434"/>
                  <a:pt x="14283" y="33434"/>
                </a:cubicBezTo>
                <a:cubicBezTo>
                  <a:pt x="13239" y="33434"/>
                  <a:pt x="12751" y="34868"/>
                  <a:pt x="13717" y="35473"/>
                </a:cubicBezTo>
                <a:cubicBezTo>
                  <a:pt x="13914" y="35596"/>
                  <a:pt x="14115" y="35651"/>
                  <a:pt x="14306" y="35651"/>
                </a:cubicBezTo>
                <a:cubicBezTo>
                  <a:pt x="15125" y="35651"/>
                  <a:pt x="15774" y="34666"/>
                  <a:pt x="15181" y="33871"/>
                </a:cubicBezTo>
                <a:lnTo>
                  <a:pt x="19338" y="27243"/>
                </a:lnTo>
                <a:cubicBezTo>
                  <a:pt x="20995" y="28292"/>
                  <a:pt x="22928" y="28858"/>
                  <a:pt x="24889" y="28872"/>
                </a:cubicBezTo>
                <a:lnTo>
                  <a:pt x="24889" y="7854"/>
                </a:lnTo>
                <a:cubicBezTo>
                  <a:pt x="24823" y="7853"/>
                  <a:pt x="24757" y="7852"/>
                  <a:pt x="24691" y="7852"/>
                </a:cubicBezTo>
                <a:cubicBezTo>
                  <a:pt x="24096" y="7852"/>
                  <a:pt x="23512" y="7908"/>
                  <a:pt x="22928" y="8020"/>
                </a:cubicBezTo>
                <a:lnTo>
                  <a:pt x="21754" y="2040"/>
                </a:lnTo>
                <a:cubicBezTo>
                  <a:pt x="22720" y="1435"/>
                  <a:pt x="22221" y="1"/>
                  <a:pt x="21186" y="1"/>
                </a:cubicBezTo>
                <a:close/>
              </a:path>
            </a:pathLst>
          </a:custGeom>
          <a:solidFill>
            <a:srgbClr val="72A9B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" name="Google Shape;52;p5"/>
          <p:cNvSpPr/>
          <p:nvPr/>
        </p:nvSpPr>
        <p:spPr>
          <a:xfrm>
            <a:off x="457400" y="1436400"/>
            <a:ext cx="127200" cy="1272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" name="Google Shape;53;p5"/>
          <p:cNvSpPr/>
          <p:nvPr/>
        </p:nvSpPr>
        <p:spPr>
          <a:xfrm>
            <a:off x="330200" y="496600"/>
            <a:ext cx="127200" cy="1272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" name="Google Shape;54;p5"/>
          <p:cNvSpPr/>
          <p:nvPr/>
        </p:nvSpPr>
        <p:spPr>
          <a:xfrm>
            <a:off x="10369600" y="6075200"/>
            <a:ext cx="127200" cy="1272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5" name="Google Shape;55;p5"/>
          <p:cNvSpPr/>
          <p:nvPr/>
        </p:nvSpPr>
        <p:spPr>
          <a:xfrm>
            <a:off x="11569700" y="6397500"/>
            <a:ext cx="93600" cy="936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6" name="Google Shape;56;p5"/>
          <p:cNvSpPr/>
          <p:nvPr/>
        </p:nvSpPr>
        <p:spPr>
          <a:xfrm>
            <a:off x="939800" y="1038200"/>
            <a:ext cx="93600" cy="936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" name="Google Shape;57;p5"/>
          <p:cNvSpPr/>
          <p:nvPr/>
        </p:nvSpPr>
        <p:spPr>
          <a:xfrm>
            <a:off x="11709400" y="5508600"/>
            <a:ext cx="93600" cy="936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00799894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4"/>
          <p:cNvSpPr txBox="1">
            <a:spLocks noGrp="1"/>
          </p:cNvSpPr>
          <p:nvPr>
            <p:ph type="title"/>
          </p:nvPr>
        </p:nvSpPr>
        <p:spPr>
          <a:xfrm>
            <a:off x="950967" y="440967"/>
            <a:ext cx="10290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 sz="4000">
                <a:latin typeface="Century Schoolbook" panose="02040604050505020304" pitchFamily="18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6" name="Google Shape;36;p4"/>
          <p:cNvSpPr txBox="1">
            <a:spLocks noGrp="1"/>
          </p:cNvSpPr>
          <p:nvPr>
            <p:ph type="body" idx="1"/>
          </p:nvPr>
        </p:nvSpPr>
        <p:spPr>
          <a:xfrm>
            <a:off x="950967" y="1536633"/>
            <a:ext cx="102904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0639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Anaheim"/>
              <a:buAutoNum type="arabicPeriod"/>
              <a:defRPr sz="1600">
                <a:latin typeface="Century Schoolbook" panose="02040604050505020304" pitchFamily="18" charset="0"/>
              </a:defRPr>
            </a:lvl1pPr>
            <a:lvl2pPr marL="1219170" lvl="1" indent="-40639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828754" lvl="2" indent="-40639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marL="2438339" lvl="3" indent="-40639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marL="3047924" lvl="4" indent="-40639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marL="3657509" lvl="5" indent="-40639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marL="4267093" lvl="6" indent="-40639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marL="4876678" lvl="7" indent="-40639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marL="5486263" lvl="8" indent="-40639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4785950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1"/>
          <p:cNvSpPr txBox="1">
            <a:spLocks noGrp="1"/>
          </p:cNvSpPr>
          <p:nvPr>
            <p:ph type="title" hasCustomPrompt="1"/>
          </p:nvPr>
        </p:nvSpPr>
        <p:spPr>
          <a:xfrm>
            <a:off x="415600" y="719333"/>
            <a:ext cx="11360800" cy="184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109" name="Google Shape;109;p11"/>
          <p:cNvSpPr txBox="1">
            <a:spLocks noGrp="1"/>
          </p:cNvSpPr>
          <p:nvPr>
            <p:ph type="body" idx="1"/>
          </p:nvPr>
        </p:nvSpPr>
        <p:spPr>
          <a:xfrm>
            <a:off x="950967" y="2399567"/>
            <a:ext cx="10290400" cy="77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57189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2667"/>
            </a:lvl1pPr>
            <a:lvl2pPr marL="1219170" lvl="1" indent="-423323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0088546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24"/>
          <p:cNvSpPr txBox="1">
            <a:spLocks noGrp="1"/>
          </p:cNvSpPr>
          <p:nvPr>
            <p:ph type="title"/>
          </p:nvPr>
        </p:nvSpPr>
        <p:spPr>
          <a:xfrm>
            <a:off x="1059551" y="2516517"/>
            <a:ext cx="2689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 b="1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60" name="Google Shape;260;p24"/>
          <p:cNvSpPr txBox="1">
            <a:spLocks noGrp="1"/>
          </p:cNvSpPr>
          <p:nvPr>
            <p:ph type="subTitle" idx="1"/>
          </p:nvPr>
        </p:nvSpPr>
        <p:spPr>
          <a:xfrm>
            <a:off x="989751" y="2962500"/>
            <a:ext cx="2829200" cy="84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61" name="Google Shape;261;p24"/>
          <p:cNvSpPr txBox="1">
            <a:spLocks noGrp="1"/>
          </p:cNvSpPr>
          <p:nvPr>
            <p:ph type="title" idx="2"/>
          </p:nvPr>
        </p:nvSpPr>
        <p:spPr>
          <a:xfrm>
            <a:off x="4751200" y="2516517"/>
            <a:ext cx="2689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 b="1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62" name="Google Shape;262;p24"/>
          <p:cNvSpPr txBox="1">
            <a:spLocks noGrp="1"/>
          </p:cNvSpPr>
          <p:nvPr>
            <p:ph type="subTitle" idx="3"/>
          </p:nvPr>
        </p:nvSpPr>
        <p:spPr>
          <a:xfrm>
            <a:off x="4681400" y="2962500"/>
            <a:ext cx="2829200" cy="84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63" name="Google Shape;263;p24"/>
          <p:cNvSpPr txBox="1">
            <a:spLocks noGrp="1"/>
          </p:cNvSpPr>
          <p:nvPr>
            <p:ph type="title" idx="4"/>
          </p:nvPr>
        </p:nvSpPr>
        <p:spPr>
          <a:xfrm>
            <a:off x="8442851" y="2516517"/>
            <a:ext cx="2689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 b="1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64" name="Google Shape;264;p24"/>
          <p:cNvSpPr txBox="1">
            <a:spLocks noGrp="1"/>
          </p:cNvSpPr>
          <p:nvPr>
            <p:ph type="subTitle" idx="5"/>
          </p:nvPr>
        </p:nvSpPr>
        <p:spPr>
          <a:xfrm>
            <a:off x="8373051" y="2962500"/>
            <a:ext cx="2829200" cy="84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65" name="Google Shape;265;p24"/>
          <p:cNvSpPr txBox="1">
            <a:spLocks noGrp="1"/>
          </p:cNvSpPr>
          <p:nvPr>
            <p:ph type="title" idx="6"/>
          </p:nvPr>
        </p:nvSpPr>
        <p:spPr>
          <a:xfrm>
            <a:off x="1059551" y="4839951"/>
            <a:ext cx="2689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 b="1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66" name="Google Shape;266;p24"/>
          <p:cNvSpPr txBox="1">
            <a:spLocks noGrp="1"/>
          </p:cNvSpPr>
          <p:nvPr>
            <p:ph type="subTitle" idx="7"/>
          </p:nvPr>
        </p:nvSpPr>
        <p:spPr>
          <a:xfrm>
            <a:off x="989751" y="5285933"/>
            <a:ext cx="2829200" cy="84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67" name="Google Shape;267;p24"/>
          <p:cNvSpPr txBox="1">
            <a:spLocks noGrp="1"/>
          </p:cNvSpPr>
          <p:nvPr>
            <p:ph type="title" idx="8"/>
          </p:nvPr>
        </p:nvSpPr>
        <p:spPr>
          <a:xfrm>
            <a:off x="4751200" y="4839951"/>
            <a:ext cx="2689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 b="1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68" name="Google Shape;268;p24"/>
          <p:cNvSpPr txBox="1">
            <a:spLocks noGrp="1"/>
          </p:cNvSpPr>
          <p:nvPr>
            <p:ph type="subTitle" idx="9"/>
          </p:nvPr>
        </p:nvSpPr>
        <p:spPr>
          <a:xfrm>
            <a:off x="4681400" y="5285933"/>
            <a:ext cx="2829200" cy="84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69" name="Google Shape;269;p24"/>
          <p:cNvSpPr txBox="1">
            <a:spLocks noGrp="1"/>
          </p:cNvSpPr>
          <p:nvPr>
            <p:ph type="title" idx="13"/>
          </p:nvPr>
        </p:nvSpPr>
        <p:spPr>
          <a:xfrm>
            <a:off x="8442851" y="4839951"/>
            <a:ext cx="2689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 b="1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70" name="Google Shape;270;p24"/>
          <p:cNvSpPr txBox="1">
            <a:spLocks noGrp="1"/>
          </p:cNvSpPr>
          <p:nvPr>
            <p:ph type="subTitle" idx="14"/>
          </p:nvPr>
        </p:nvSpPr>
        <p:spPr>
          <a:xfrm>
            <a:off x="8373051" y="5285933"/>
            <a:ext cx="2829200" cy="84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71" name="Google Shape;271;p24"/>
          <p:cNvSpPr txBox="1">
            <a:spLocks noGrp="1"/>
          </p:cNvSpPr>
          <p:nvPr>
            <p:ph type="title" idx="15"/>
          </p:nvPr>
        </p:nvSpPr>
        <p:spPr>
          <a:xfrm>
            <a:off x="950967" y="449071"/>
            <a:ext cx="10290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Alegreya Sans SC"/>
              <a:buNone/>
              <a:defRPr sz="4000">
                <a:latin typeface="Alegreya Sans SC"/>
                <a:ea typeface="Alegreya Sans SC"/>
                <a:cs typeface="Alegreya Sans SC"/>
                <a:sym typeface="Alegreya Sans SC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Alegreya Sans SC"/>
              <a:buNone/>
              <a:defRPr sz="4000">
                <a:latin typeface="Alegreya Sans SC"/>
                <a:ea typeface="Alegreya Sans SC"/>
                <a:cs typeface="Alegreya Sans SC"/>
                <a:sym typeface="Alegreya Sans SC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Alegreya Sans SC"/>
              <a:buNone/>
              <a:defRPr sz="4000">
                <a:latin typeface="Alegreya Sans SC"/>
                <a:ea typeface="Alegreya Sans SC"/>
                <a:cs typeface="Alegreya Sans SC"/>
                <a:sym typeface="Alegreya Sans SC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Alegreya Sans SC"/>
              <a:buNone/>
              <a:defRPr sz="4000">
                <a:latin typeface="Alegreya Sans SC"/>
                <a:ea typeface="Alegreya Sans SC"/>
                <a:cs typeface="Alegreya Sans SC"/>
                <a:sym typeface="Alegreya Sans SC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Alegreya Sans SC"/>
              <a:buNone/>
              <a:defRPr sz="4000">
                <a:latin typeface="Alegreya Sans SC"/>
                <a:ea typeface="Alegreya Sans SC"/>
                <a:cs typeface="Alegreya Sans SC"/>
                <a:sym typeface="Alegreya Sans SC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Alegreya Sans SC"/>
              <a:buNone/>
              <a:defRPr sz="4000">
                <a:latin typeface="Alegreya Sans SC"/>
                <a:ea typeface="Alegreya Sans SC"/>
                <a:cs typeface="Alegreya Sans SC"/>
                <a:sym typeface="Alegreya Sans SC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Alegreya Sans SC"/>
              <a:buNone/>
              <a:defRPr sz="4000">
                <a:latin typeface="Alegreya Sans SC"/>
                <a:ea typeface="Alegreya Sans SC"/>
                <a:cs typeface="Alegreya Sans SC"/>
                <a:sym typeface="Alegreya Sans SC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Alegreya Sans SC"/>
              <a:buNone/>
              <a:defRPr sz="4000">
                <a:latin typeface="Alegreya Sans SC"/>
                <a:ea typeface="Alegreya Sans SC"/>
                <a:cs typeface="Alegreya Sans SC"/>
                <a:sym typeface="Alegreya Sans SC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510686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6"/>
          <p:cNvSpPr txBox="1">
            <a:spLocks noGrp="1"/>
          </p:cNvSpPr>
          <p:nvPr>
            <p:ph type="title"/>
          </p:nvPr>
        </p:nvSpPr>
        <p:spPr>
          <a:xfrm>
            <a:off x="950967" y="449071"/>
            <a:ext cx="10290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Alegreya Sans SC"/>
              <a:buNone/>
              <a:defRPr sz="4000">
                <a:latin typeface="Alegreya Sans SC"/>
                <a:ea typeface="Alegreya Sans SC"/>
                <a:cs typeface="Alegreya Sans SC"/>
                <a:sym typeface="Alegreya Sans SC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Alegreya Sans SC"/>
              <a:buNone/>
              <a:defRPr sz="4000">
                <a:latin typeface="Alegreya Sans SC"/>
                <a:ea typeface="Alegreya Sans SC"/>
                <a:cs typeface="Alegreya Sans SC"/>
                <a:sym typeface="Alegreya Sans SC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Alegreya Sans SC"/>
              <a:buNone/>
              <a:defRPr sz="4000">
                <a:latin typeface="Alegreya Sans SC"/>
                <a:ea typeface="Alegreya Sans SC"/>
                <a:cs typeface="Alegreya Sans SC"/>
                <a:sym typeface="Alegreya Sans SC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Alegreya Sans SC"/>
              <a:buNone/>
              <a:defRPr sz="4000">
                <a:latin typeface="Alegreya Sans SC"/>
                <a:ea typeface="Alegreya Sans SC"/>
                <a:cs typeface="Alegreya Sans SC"/>
                <a:sym typeface="Alegreya Sans SC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Alegreya Sans SC"/>
              <a:buNone/>
              <a:defRPr sz="4000">
                <a:latin typeface="Alegreya Sans SC"/>
                <a:ea typeface="Alegreya Sans SC"/>
                <a:cs typeface="Alegreya Sans SC"/>
                <a:sym typeface="Alegreya Sans SC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Alegreya Sans SC"/>
              <a:buNone/>
              <a:defRPr sz="4000">
                <a:latin typeface="Alegreya Sans SC"/>
                <a:ea typeface="Alegreya Sans SC"/>
                <a:cs typeface="Alegreya Sans SC"/>
                <a:sym typeface="Alegreya Sans SC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Alegreya Sans SC"/>
              <a:buNone/>
              <a:defRPr sz="4000">
                <a:latin typeface="Alegreya Sans SC"/>
                <a:ea typeface="Alegreya Sans SC"/>
                <a:cs typeface="Alegreya Sans SC"/>
                <a:sym typeface="Alegreya Sans SC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Alegreya Sans SC"/>
              <a:buNone/>
              <a:defRPr sz="4000">
                <a:latin typeface="Alegreya Sans SC"/>
                <a:ea typeface="Alegreya Sans SC"/>
                <a:cs typeface="Alegreya Sans SC"/>
                <a:sym typeface="Alegreya Sans SC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60" name="Google Shape;60;p6"/>
          <p:cNvSpPr/>
          <p:nvPr/>
        </p:nvSpPr>
        <p:spPr>
          <a:xfrm>
            <a:off x="8777221" y="249853"/>
            <a:ext cx="782160" cy="666504"/>
          </a:xfrm>
          <a:custGeom>
            <a:avLst/>
            <a:gdLst/>
            <a:ahLst/>
            <a:cxnLst/>
            <a:rect l="l" t="t" r="r" b="b"/>
            <a:pathLst>
              <a:path w="24718" h="21063" extrusionOk="0">
                <a:moveTo>
                  <a:pt x="7366" y="1"/>
                </a:moveTo>
                <a:cubicBezTo>
                  <a:pt x="7271" y="1"/>
                  <a:pt x="7171" y="19"/>
                  <a:pt x="7068" y="58"/>
                </a:cubicBezTo>
                <a:cubicBezTo>
                  <a:pt x="6239" y="390"/>
                  <a:pt x="6460" y="1619"/>
                  <a:pt x="7358" y="1619"/>
                </a:cubicBezTo>
                <a:lnTo>
                  <a:pt x="9484" y="7129"/>
                </a:lnTo>
                <a:cubicBezTo>
                  <a:pt x="9319" y="7212"/>
                  <a:pt x="9167" y="7308"/>
                  <a:pt x="9015" y="7419"/>
                </a:cubicBezTo>
                <a:lnTo>
                  <a:pt x="6129" y="4146"/>
                </a:lnTo>
                <a:cubicBezTo>
                  <a:pt x="6337" y="3729"/>
                  <a:pt x="6003" y="3328"/>
                  <a:pt x="5631" y="3328"/>
                </a:cubicBezTo>
                <a:cubicBezTo>
                  <a:pt x="5510" y="3328"/>
                  <a:pt x="5384" y="3371"/>
                  <a:pt x="5272" y="3469"/>
                </a:cubicBezTo>
                <a:cubicBezTo>
                  <a:pt x="4874" y="3820"/>
                  <a:pt x="5162" y="4435"/>
                  <a:pt x="5620" y="4435"/>
                </a:cubicBezTo>
                <a:cubicBezTo>
                  <a:pt x="5685" y="4435"/>
                  <a:pt x="5754" y="4422"/>
                  <a:pt x="5825" y="4394"/>
                </a:cubicBezTo>
                <a:lnTo>
                  <a:pt x="8697" y="7654"/>
                </a:lnTo>
                <a:cubicBezTo>
                  <a:pt x="7523" y="8606"/>
                  <a:pt x="6819" y="10015"/>
                  <a:pt x="6764" y="11534"/>
                </a:cubicBezTo>
                <a:lnTo>
                  <a:pt x="2566" y="11534"/>
                </a:lnTo>
                <a:cubicBezTo>
                  <a:pt x="2472" y="11287"/>
                  <a:pt x="2265" y="11175"/>
                  <a:pt x="2058" y="11175"/>
                </a:cubicBezTo>
                <a:cubicBezTo>
                  <a:pt x="1780" y="11175"/>
                  <a:pt x="1502" y="11378"/>
                  <a:pt x="1502" y="11727"/>
                </a:cubicBezTo>
                <a:cubicBezTo>
                  <a:pt x="1502" y="12075"/>
                  <a:pt x="1778" y="12274"/>
                  <a:pt x="2056" y="12274"/>
                </a:cubicBezTo>
                <a:cubicBezTo>
                  <a:pt x="2263" y="12274"/>
                  <a:pt x="2471" y="12163"/>
                  <a:pt x="2566" y="11921"/>
                </a:cubicBezTo>
                <a:lnTo>
                  <a:pt x="6764" y="11921"/>
                </a:lnTo>
                <a:cubicBezTo>
                  <a:pt x="6778" y="12321"/>
                  <a:pt x="6833" y="12708"/>
                  <a:pt x="6943" y="13095"/>
                </a:cubicBezTo>
                <a:lnTo>
                  <a:pt x="1544" y="15870"/>
                </a:lnTo>
                <a:cubicBezTo>
                  <a:pt x="1378" y="15722"/>
                  <a:pt x="1192" y="15658"/>
                  <a:pt x="1014" y="15658"/>
                </a:cubicBezTo>
                <a:cubicBezTo>
                  <a:pt x="477" y="15658"/>
                  <a:pt x="1" y="16233"/>
                  <a:pt x="301" y="16823"/>
                </a:cubicBezTo>
                <a:lnTo>
                  <a:pt x="301" y="16837"/>
                </a:lnTo>
                <a:cubicBezTo>
                  <a:pt x="455" y="17145"/>
                  <a:pt x="730" y="17282"/>
                  <a:pt x="1004" y="17282"/>
                </a:cubicBezTo>
                <a:cubicBezTo>
                  <a:pt x="1443" y="17282"/>
                  <a:pt x="1879" y="16933"/>
                  <a:pt x="1820" y="16381"/>
                </a:cubicBezTo>
                <a:lnTo>
                  <a:pt x="7123" y="13661"/>
                </a:lnTo>
                <a:cubicBezTo>
                  <a:pt x="7910" y="15663"/>
                  <a:pt x="9843" y="16975"/>
                  <a:pt x="11984" y="16975"/>
                </a:cubicBezTo>
                <a:lnTo>
                  <a:pt x="11984" y="19999"/>
                </a:lnTo>
                <a:cubicBezTo>
                  <a:pt x="11418" y="20220"/>
                  <a:pt x="11570" y="21063"/>
                  <a:pt x="12177" y="21063"/>
                </a:cubicBezTo>
                <a:cubicBezTo>
                  <a:pt x="12785" y="21063"/>
                  <a:pt x="12951" y="20220"/>
                  <a:pt x="12384" y="19999"/>
                </a:cubicBezTo>
                <a:lnTo>
                  <a:pt x="12384" y="16947"/>
                </a:lnTo>
                <a:cubicBezTo>
                  <a:pt x="14470" y="16782"/>
                  <a:pt x="16279" y="15387"/>
                  <a:pt x="16942" y="13398"/>
                </a:cubicBezTo>
                <a:lnTo>
                  <a:pt x="21927" y="16326"/>
                </a:lnTo>
                <a:cubicBezTo>
                  <a:pt x="21839" y="16889"/>
                  <a:pt x="22284" y="17267"/>
                  <a:pt x="22736" y="17267"/>
                </a:cubicBezTo>
                <a:cubicBezTo>
                  <a:pt x="22993" y="17267"/>
                  <a:pt x="23253" y="17145"/>
                  <a:pt x="23418" y="16865"/>
                </a:cubicBezTo>
                <a:cubicBezTo>
                  <a:pt x="23760" y="16277"/>
                  <a:pt x="23276" y="15649"/>
                  <a:pt x="22720" y="15649"/>
                </a:cubicBezTo>
                <a:cubicBezTo>
                  <a:pt x="22557" y="15649"/>
                  <a:pt x="22387" y="15703"/>
                  <a:pt x="22231" y="15829"/>
                </a:cubicBezTo>
                <a:lnTo>
                  <a:pt x="17107" y="12818"/>
                </a:lnTo>
                <a:cubicBezTo>
                  <a:pt x="17287" y="11948"/>
                  <a:pt x="17259" y="11051"/>
                  <a:pt x="16997" y="10208"/>
                </a:cubicBezTo>
                <a:lnTo>
                  <a:pt x="23142" y="9034"/>
                </a:lnTo>
                <a:cubicBezTo>
                  <a:pt x="23308" y="9303"/>
                  <a:pt x="23561" y="9420"/>
                  <a:pt x="23811" y="9420"/>
                </a:cubicBezTo>
                <a:cubicBezTo>
                  <a:pt x="24268" y="9420"/>
                  <a:pt x="24718" y="9031"/>
                  <a:pt x="24620" y="8468"/>
                </a:cubicBezTo>
                <a:cubicBezTo>
                  <a:pt x="24537" y="8026"/>
                  <a:pt x="24181" y="7805"/>
                  <a:pt x="23826" y="7805"/>
                </a:cubicBezTo>
                <a:cubicBezTo>
                  <a:pt x="23470" y="7805"/>
                  <a:pt x="23114" y="8026"/>
                  <a:pt x="23032" y="8468"/>
                </a:cubicBezTo>
                <a:lnTo>
                  <a:pt x="16790" y="9656"/>
                </a:lnTo>
                <a:cubicBezTo>
                  <a:pt x="16555" y="9131"/>
                  <a:pt x="16237" y="8648"/>
                  <a:pt x="15851" y="8220"/>
                </a:cubicBezTo>
                <a:lnTo>
                  <a:pt x="18543" y="5375"/>
                </a:lnTo>
                <a:cubicBezTo>
                  <a:pt x="18615" y="5403"/>
                  <a:pt x="18684" y="5416"/>
                  <a:pt x="18751" y="5416"/>
                </a:cubicBezTo>
                <a:cubicBezTo>
                  <a:pt x="19202" y="5416"/>
                  <a:pt x="19509" y="4825"/>
                  <a:pt x="19123" y="4464"/>
                </a:cubicBezTo>
                <a:cubicBezTo>
                  <a:pt x="19009" y="4356"/>
                  <a:pt x="18878" y="4310"/>
                  <a:pt x="18751" y="4310"/>
                </a:cubicBezTo>
                <a:cubicBezTo>
                  <a:pt x="18388" y="4310"/>
                  <a:pt x="18059" y="4689"/>
                  <a:pt x="18253" y="5099"/>
                </a:cubicBezTo>
                <a:lnTo>
                  <a:pt x="15574" y="7930"/>
                </a:lnTo>
                <a:cubicBezTo>
                  <a:pt x="14582" y="6993"/>
                  <a:pt x="13284" y="6496"/>
                  <a:pt x="11965" y="6496"/>
                </a:cubicBezTo>
                <a:cubicBezTo>
                  <a:pt x="11302" y="6496"/>
                  <a:pt x="10633" y="6621"/>
                  <a:pt x="9995" y="6880"/>
                </a:cubicBezTo>
                <a:lnTo>
                  <a:pt x="7896" y="1412"/>
                </a:lnTo>
                <a:cubicBezTo>
                  <a:pt x="8465" y="892"/>
                  <a:pt x="8037" y="1"/>
                  <a:pt x="7366" y="1"/>
                </a:cubicBezTo>
                <a:close/>
              </a:path>
            </a:pathLst>
          </a:custGeom>
          <a:solidFill>
            <a:srgbClr val="72A9B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" name="Google Shape;61;p6"/>
          <p:cNvSpPr/>
          <p:nvPr/>
        </p:nvSpPr>
        <p:spPr>
          <a:xfrm rot="-5400000">
            <a:off x="452482" y="-215545"/>
            <a:ext cx="996971" cy="1428060"/>
          </a:xfrm>
          <a:custGeom>
            <a:avLst/>
            <a:gdLst/>
            <a:ahLst/>
            <a:cxnLst/>
            <a:rect l="l" t="t" r="r" b="b"/>
            <a:pathLst>
              <a:path w="24889" h="35651" extrusionOk="0">
                <a:moveTo>
                  <a:pt x="21186" y="1"/>
                </a:moveTo>
                <a:cubicBezTo>
                  <a:pt x="21111" y="1"/>
                  <a:pt x="21033" y="8"/>
                  <a:pt x="20953" y="24"/>
                </a:cubicBezTo>
                <a:cubicBezTo>
                  <a:pt x="19752" y="273"/>
                  <a:pt x="19766" y="1985"/>
                  <a:pt x="20967" y="2206"/>
                </a:cubicBezTo>
                <a:lnTo>
                  <a:pt x="22155" y="8213"/>
                </a:lnTo>
                <a:cubicBezTo>
                  <a:pt x="18081" y="9345"/>
                  <a:pt x="15084" y="12798"/>
                  <a:pt x="14532" y="16996"/>
                </a:cubicBezTo>
                <a:lnTo>
                  <a:pt x="3553" y="13143"/>
                </a:lnTo>
                <a:cubicBezTo>
                  <a:pt x="3530" y="12133"/>
                  <a:pt x="2728" y="11569"/>
                  <a:pt x="1925" y="11569"/>
                </a:cubicBezTo>
                <a:cubicBezTo>
                  <a:pt x="1302" y="11569"/>
                  <a:pt x="678" y="11909"/>
                  <a:pt x="418" y="12646"/>
                </a:cubicBezTo>
                <a:cubicBezTo>
                  <a:pt x="0" y="13832"/>
                  <a:pt x="958" y="14806"/>
                  <a:pt x="1972" y="14806"/>
                </a:cubicBezTo>
                <a:cubicBezTo>
                  <a:pt x="2397" y="14806"/>
                  <a:pt x="2833" y="14634"/>
                  <a:pt x="3180" y="14234"/>
                </a:cubicBezTo>
                <a:lnTo>
                  <a:pt x="14449" y="18197"/>
                </a:lnTo>
                <a:cubicBezTo>
                  <a:pt x="14421" y="19979"/>
                  <a:pt x="14849" y="21747"/>
                  <a:pt x="15678" y="23307"/>
                </a:cubicBezTo>
                <a:lnTo>
                  <a:pt x="4009" y="28002"/>
                </a:lnTo>
                <a:cubicBezTo>
                  <a:pt x="3663" y="27633"/>
                  <a:pt x="3248" y="27475"/>
                  <a:pt x="2844" y="27475"/>
                </a:cubicBezTo>
                <a:cubicBezTo>
                  <a:pt x="1811" y="27475"/>
                  <a:pt x="853" y="28510"/>
                  <a:pt x="1330" y="29701"/>
                </a:cubicBezTo>
                <a:cubicBezTo>
                  <a:pt x="1609" y="30404"/>
                  <a:pt x="2208" y="30723"/>
                  <a:pt x="2807" y="30723"/>
                </a:cubicBezTo>
                <a:cubicBezTo>
                  <a:pt x="3631" y="30723"/>
                  <a:pt x="4453" y="30119"/>
                  <a:pt x="4437" y="29079"/>
                </a:cubicBezTo>
                <a:lnTo>
                  <a:pt x="16286" y="24315"/>
                </a:lnTo>
                <a:cubicBezTo>
                  <a:pt x="16948" y="25268"/>
                  <a:pt x="17763" y="26097"/>
                  <a:pt x="18688" y="26787"/>
                </a:cubicBezTo>
                <a:lnTo>
                  <a:pt x="14518" y="33457"/>
                </a:lnTo>
                <a:cubicBezTo>
                  <a:pt x="14437" y="33441"/>
                  <a:pt x="14359" y="33434"/>
                  <a:pt x="14283" y="33434"/>
                </a:cubicBezTo>
                <a:cubicBezTo>
                  <a:pt x="13239" y="33434"/>
                  <a:pt x="12751" y="34868"/>
                  <a:pt x="13717" y="35473"/>
                </a:cubicBezTo>
                <a:cubicBezTo>
                  <a:pt x="13914" y="35596"/>
                  <a:pt x="14115" y="35651"/>
                  <a:pt x="14306" y="35651"/>
                </a:cubicBezTo>
                <a:cubicBezTo>
                  <a:pt x="15125" y="35651"/>
                  <a:pt x="15774" y="34666"/>
                  <a:pt x="15181" y="33871"/>
                </a:cubicBezTo>
                <a:lnTo>
                  <a:pt x="19338" y="27243"/>
                </a:lnTo>
                <a:cubicBezTo>
                  <a:pt x="20995" y="28292"/>
                  <a:pt x="22928" y="28858"/>
                  <a:pt x="24889" y="28872"/>
                </a:cubicBezTo>
                <a:lnTo>
                  <a:pt x="24889" y="7854"/>
                </a:lnTo>
                <a:cubicBezTo>
                  <a:pt x="24823" y="7853"/>
                  <a:pt x="24757" y="7852"/>
                  <a:pt x="24691" y="7852"/>
                </a:cubicBezTo>
                <a:cubicBezTo>
                  <a:pt x="24096" y="7852"/>
                  <a:pt x="23512" y="7908"/>
                  <a:pt x="22928" y="8020"/>
                </a:cubicBezTo>
                <a:lnTo>
                  <a:pt x="21754" y="2040"/>
                </a:lnTo>
                <a:cubicBezTo>
                  <a:pt x="22720" y="1435"/>
                  <a:pt x="22221" y="1"/>
                  <a:pt x="21186" y="1"/>
                </a:cubicBezTo>
                <a:close/>
              </a:path>
            </a:pathLst>
          </a:custGeom>
          <a:solidFill>
            <a:srgbClr val="72A9B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" name="Google Shape;62;p6"/>
          <p:cNvSpPr/>
          <p:nvPr/>
        </p:nvSpPr>
        <p:spPr>
          <a:xfrm>
            <a:off x="11113737" y="282253"/>
            <a:ext cx="1423919" cy="1212067"/>
          </a:xfrm>
          <a:custGeom>
            <a:avLst/>
            <a:gdLst/>
            <a:ahLst/>
            <a:cxnLst/>
            <a:rect l="l" t="t" r="r" b="b"/>
            <a:pathLst>
              <a:path w="44999" h="38304" extrusionOk="0">
                <a:moveTo>
                  <a:pt x="13407" y="0"/>
                </a:moveTo>
                <a:cubicBezTo>
                  <a:pt x="13231" y="0"/>
                  <a:pt x="13046" y="33"/>
                  <a:pt x="12855" y="106"/>
                </a:cubicBezTo>
                <a:cubicBezTo>
                  <a:pt x="11350" y="700"/>
                  <a:pt x="11764" y="2937"/>
                  <a:pt x="13394" y="2937"/>
                </a:cubicBezTo>
                <a:lnTo>
                  <a:pt x="17261" y="12963"/>
                </a:lnTo>
                <a:cubicBezTo>
                  <a:pt x="16971" y="13128"/>
                  <a:pt x="16681" y="13308"/>
                  <a:pt x="16404" y="13501"/>
                </a:cubicBezTo>
                <a:lnTo>
                  <a:pt x="11143" y="7522"/>
                </a:lnTo>
                <a:cubicBezTo>
                  <a:pt x="11526" y="6776"/>
                  <a:pt x="10931" y="6053"/>
                  <a:pt x="10259" y="6053"/>
                </a:cubicBezTo>
                <a:cubicBezTo>
                  <a:pt x="10036" y="6053"/>
                  <a:pt x="9803" y="6134"/>
                  <a:pt x="9596" y="6320"/>
                </a:cubicBezTo>
                <a:cubicBezTo>
                  <a:pt x="8869" y="6963"/>
                  <a:pt x="9397" y="8074"/>
                  <a:pt x="10238" y="8074"/>
                </a:cubicBezTo>
                <a:cubicBezTo>
                  <a:pt x="10355" y="8074"/>
                  <a:pt x="10478" y="8052"/>
                  <a:pt x="10604" y="8005"/>
                </a:cubicBezTo>
                <a:lnTo>
                  <a:pt x="15824" y="13929"/>
                </a:lnTo>
                <a:cubicBezTo>
                  <a:pt x="13684" y="15655"/>
                  <a:pt x="12413" y="18224"/>
                  <a:pt x="12317" y="20972"/>
                </a:cubicBezTo>
                <a:lnTo>
                  <a:pt x="4680" y="20972"/>
                </a:lnTo>
                <a:cubicBezTo>
                  <a:pt x="4509" y="20529"/>
                  <a:pt x="4131" y="20326"/>
                  <a:pt x="3754" y="20326"/>
                </a:cubicBezTo>
                <a:cubicBezTo>
                  <a:pt x="3249" y="20326"/>
                  <a:pt x="2747" y="20691"/>
                  <a:pt x="2747" y="21331"/>
                </a:cubicBezTo>
                <a:cubicBezTo>
                  <a:pt x="2747" y="21966"/>
                  <a:pt x="3253" y="22332"/>
                  <a:pt x="3759" y="22332"/>
                </a:cubicBezTo>
                <a:cubicBezTo>
                  <a:pt x="4134" y="22332"/>
                  <a:pt x="4510" y="22131"/>
                  <a:pt x="4680" y="21690"/>
                </a:cubicBezTo>
                <a:lnTo>
                  <a:pt x="12317" y="21690"/>
                </a:lnTo>
                <a:cubicBezTo>
                  <a:pt x="12331" y="22408"/>
                  <a:pt x="12441" y="23126"/>
                  <a:pt x="12634" y="23817"/>
                </a:cubicBezTo>
                <a:lnTo>
                  <a:pt x="2816" y="28871"/>
                </a:lnTo>
                <a:cubicBezTo>
                  <a:pt x="2518" y="28604"/>
                  <a:pt x="2183" y="28489"/>
                  <a:pt x="1859" y="28489"/>
                </a:cubicBezTo>
                <a:cubicBezTo>
                  <a:pt x="879" y="28489"/>
                  <a:pt x="1" y="29545"/>
                  <a:pt x="551" y="30625"/>
                </a:cubicBezTo>
                <a:cubicBezTo>
                  <a:pt x="837" y="31176"/>
                  <a:pt x="1335" y="31420"/>
                  <a:pt x="1830" y="31420"/>
                </a:cubicBezTo>
                <a:cubicBezTo>
                  <a:pt x="2624" y="31420"/>
                  <a:pt x="3410" y="30792"/>
                  <a:pt x="3299" y="29796"/>
                </a:cubicBezTo>
                <a:lnTo>
                  <a:pt x="12966" y="24839"/>
                </a:lnTo>
                <a:cubicBezTo>
                  <a:pt x="14402" y="28471"/>
                  <a:pt x="17924" y="30860"/>
                  <a:pt x="21832" y="30860"/>
                </a:cubicBezTo>
                <a:lnTo>
                  <a:pt x="21832" y="36370"/>
                </a:lnTo>
                <a:cubicBezTo>
                  <a:pt x="20796" y="36770"/>
                  <a:pt x="21086" y="38303"/>
                  <a:pt x="22191" y="38303"/>
                </a:cubicBezTo>
                <a:cubicBezTo>
                  <a:pt x="23296" y="38303"/>
                  <a:pt x="23586" y="36770"/>
                  <a:pt x="22550" y="36370"/>
                </a:cubicBezTo>
                <a:lnTo>
                  <a:pt x="22550" y="30818"/>
                </a:lnTo>
                <a:cubicBezTo>
                  <a:pt x="26361" y="30528"/>
                  <a:pt x="29634" y="27987"/>
                  <a:pt x="30863" y="24369"/>
                </a:cubicBezTo>
                <a:lnTo>
                  <a:pt x="39936" y="29714"/>
                </a:lnTo>
                <a:cubicBezTo>
                  <a:pt x="39760" y="30735"/>
                  <a:pt x="40573" y="31420"/>
                  <a:pt x="41396" y="31420"/>
                </a:cubicBezTo>
                <a:cubicBezTo>
                  <a:pt x="41863" y="31420"/>
                  <a:pt x="42334" y="31199"/>
                  <a:pt x="42629" y="30694"/>
                </a:cubicBezTo>
                <a:cubicBezTo>
                  <a:pt x="43268" y="29619"/>
                  <a:pt x="42388" y="28486"/>
                  <a:pt x="41369" y="28486"/>
                </a:cubicBezTo>
                <a:cubicBezTo>
                  <a:pt x="41066" y="28486"/>
                  <a:pt x="40752" y="28585"/>
                  <a:pt x="40461" y="28816"/>
                </a:cubicBezTo>
                <a:lnTo>
                  <a:pt x="31139" y="23320"/>
                </a:lnTo>
                <a:cubicBezTo>
                  <a:pt x="31485" y="21745"/>
                  <a:pt x="31416" y="20102"/>
                  <a:pt x="30946" y="18569"/>
                </a:cubicBezTo>
                <a:lnTo>
                  <a:pt x="42132" y="16443"/>
                </a:lnTo>
                <a:cubicBezTo>
                  <a:pt x="42433" y="16924"/>
                  <a:pt x="42890" y="17133"/>
                  <a:pt x="43343" y="17133"/>
                </a:cubicBezTo>
                <a:cubicBezTo>
                  <a:pt x="44177" y="17133"/>
                  <a:pt x="44999" y="16422"/>
                  <a:pt x="44811" y="15393"/>
                </a:cubicBezTo>
                <a:cubicBezTo>
                  <a:pt x="44659" y="14601"/>
                  <a:pt x="44016" y="14204"/>
                  <a:pt x="43374" y="14204"/>
                </a:cubicBezTo>
                <a:cubicBezTo>
                  <a:pt x="42729" y="14204"/>
                  <a:pt x="42084" y="14604"/>
                  <a:pt x="41939" y="15407"/>
                </a:cubicBezTo>
                <a:lnTo>
                  <a:pt x="30573" y="17561"/>
                </a:lnTo>
                <a:cubicBezTo>
                  <a:pt x="30159" y="16594"/>
                  <a:pt x="29579" y="15711"/>
                  <a:pt x="28875" y="14937"/>
                </a:cubicBezTo>
                <a:lnTo>
                  <a:pt x="33749" y="9759"/>
                </a:lnTo>
                <a:cubicBezTo>
                  <a:pt x="33886" y="9813"/>
                  <a:pt x="34018" y="9838"/>
                  <a:pt x="34144" y="9838"/>
                </a:cubicBezTo>
                <a:cubicBezTo>
                  <a:pt x="34978" y="9838"/>
                  <a:pt x="35522" y="8761"/>
                  <a:pt x="34827" y="8102"/>
                </a:cubicBezTo>
                <a:cubicBezTo>
                  <a:pt x="34619" y="7905"/>
                  <a:pt x="34381" y="7820"/>
                  <a:pt x="34149" y="7820"/>
                </a:cubicBezTo>
                <a:cubicBezTo>
                  <a:pt x="33485" y="7820"/>
                  <a:pt x="32880" y="8514"/>
                  <a:pt x="33238" y="9262"/>
                </a:cubicBezTo>
                <a:lnTo>
                  <a:pt x="28377" y="14426"/>
                </a:lnTo>
                <a:cubicBezTo>
                  <a:pt x="26572" y="12703"/>
                  <a:pt x="24213" y="11795"/>
                  <a:pt x="21817" y="11795"/>
                </a:cubicBezTo>
                <a:cubicBezTo>
                  <a:pt x="20603" y="11795"/>
                  <a:pt x="19379" y="12028"/>
                  <a:pt x="18214" y="12507"/>
                </a:cubicBezTo>
                <a:lnTo>
                  <a:pt x="14361" y="2564"/>
                </a:lnTo>
                <a:cubicBezTo>
                  <a:pt x="15412" y="1610"/>
                  <a:pt x="14634" y="0"/>
                  <a:pt x="13407" y="0"/>
                </a:cubicBezTo>
                <a:close/>
              </a:path>
            </a:pathLst>
          </a:custGeom>
          <a:solidFill>
            <a:srgbClr val="72A9B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" name="Google Shape;63;p6"/>
          <p:cNvSpPr/>
          <p:nvPr/>
        </p:nvSpPr>
        <p:spPr>
          <a:xfrm>
            <a:off x="1955800" y="395000"/>
            <a:ext cx="127200" cy="1272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" name="Google Shape;64;p6"/>
          <p:cNvSpPr/>
          <p:nvPr/>
        </p:nvSpPr>
        <p:spPr>
          <a:xfrm>
            <a:off x="330200" y="496600"/>
            <a:ext cx="127200" cy="1272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" name="Google Shape;65;p6"/>
          <p:cNvSpPr/>
          <p:nvPr/>
        </p:nvSpPr>
        <p:spPr>
          <a:xfrm>
            <a:off x="11855500" y="191800"/>
            <a:ext cx="127200" cy="1272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6" name="Google Shape;66;p6"/>
          <p:cNvSpPr/>
          <p:nvPr/>
        </p:nvSpPr>
        <p:spPr>
          <a:xfrm>
            <a:off x="9169400" y="225333"/>
            <a:ext cx="93600" cy="936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8098479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7"/>
          <p:cNvSpPr txBox="1">
            <a:spLocks noGrp="1"/>
          </p:cNvSpPr>
          <p:nvPr>
            <p:ph type="subTitle" idx="1"/>
          </p:nvPr>
        </p:nvSpPr>
        <p:spPr>
          <a:xfrm>
            <a:off x="1287400" y="2291084"/>
            <a:ext cx="4542000" cy="332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69" name="Google Shape;69;p7"/>
          <p:cNvSpPr txBox="1">
            <a:spLocks noGrp="1"/>
          </p:cNvSpPr>
          <p:nvPr>
            <p:ph type="title"/>
          </p:nvPr>
        </p:nvSpPr>
        <p:spPr>
          <a:xfrm>
            <a:off x="1287400" y="1237317"/>
            <a:ext cx="4065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70" name="Google Shape;70;p7"/>
          <p:cNvSpPr/>
          <p:nvPr/>
        </p:nvSpPr>
        <p:spPr>
          <a:xfrm rot="5400000">
            <a:off x="6054569" y="5591410"/>
            <a:ext cx="1041439" cy="1491757"/>
          </a:xfrm>
          <a:custGeom>
            <a:avLst/>
            <a:gdLst/>
            <a:ahLst/>
            <a:cxnLst/>
            <a:rect l="l" t="t" r="r" b="b"/>
            <a:pathLst>
              <a:path w="24889" h="35651" extrusionOk="0">
                <a:moveTo>
                  <a:pt x="21186" y="1"/>
                </a:moveTo>
                <a:cubicBezTo>
                  <a:pt x="21111" y="1"/>
                  <a:pt x="21033" y="8"/>
                  <a:pt x="20953" y="24"/>
                </a:cubicBezTo>
                <a:cubicBezTo>
                  <a:pt x="19752" y="273"/>
                  <a:pt x="19766" y="1985"/>
                  <a:pt x="20967" y="2206"/>
                </a:cubicBezTo>
                <a:lnTo>
                  <a:pt x="22155" y="8213"/>
                </a:lnTo>
                <a:cubicBezTo>
                  <a:pt x="18081" y="9345"/>
                  <a:pt x="15084" y="12798"/>
                  <a:pt x="14532" y="16996"/>
                </a:cubicBezTo>
                <a:lnTo>
                  <a:pt x="3553" y="13143"/>
                </a:lnTo>
                <a:cubicBezTo>
                  <a:pt x="3530" y="12133"/>
                  <a:pt x="2728" y="11569"/>
                  <a:pt x="1925" y="11569"/>
                </a:cubicBezTo>
                <a:cubicBezTo>
                  <a:pt x="1302" y="11569"/>
                  <a:pt x="678" y="11909"/>
                  <a:pt x="418" y="12646"/>
                </a:cubicBezTo>
                <a:cubicBezTo>
                  <a:pt x="0" y="13832"/>
                  <a:pt x="958" y="14806"/>
                  <a:pt x="1972" y="14806"/>
                </a:cubicBezTo>
                <a:cubicBezTo>
                  <a:pt x="2397" y="14806"/>
                  <a:pt x="2833" y="14634"/>
                  <a:pt x="3180" y="14234"/>
                </a:cubicBezTo>
                <a:lnTo>
                  <a:pt x="14449" y="18197"/>
                </a:lnTo>
                <a:cubicBezTo>
                  <a:pt x="14421" y="19979"/>
                  <a:pt x="14849" y="21747"/>
                  <a:pt x="15678" y="23307"/>
                </a:cubicBezTo>
                <a:lnTo>
                  <a:pt x="4009" y="28002"/>
                </a:lnTo>
                <a:cubicBezTo>
                  <a:pt x="3663" y="27633"/>
                  <a:pt x="3248" y="27475"/>
                  <a:pt x="2844" y="27475"/>
                </a:cubicBezTo>
                <a:cubicBezTo>
                  <a:pt x="1811" y="27475"/>
                  <a:pt x="853" y="28510"/>
                  <a:pt x="1330" y="29701"/>
                </a:cubicBezTo>
                <a:cubicBezTo>
                  <a:pt x="1609" y="30404"/>
                  <a:pt x="2208" y="30723"/>
                  <a:pt x="2807" y="30723"/>
                </a:cubicBezTo>
                <a:cubicBezTo>
                  <a:pt x="3631" y="30723"/>
                  <a:pt x="4453" y="30119"/>
                  <a:pt x="4437" y="29079"/>
                </a:cubicBezTo>
                <a:lnTo>
                  <a:pt x="16286" y="24315"/>
                </a:lnTo>
                <a:cubicBezTo>
                  <a:pt x="16948" y="25268"/>
                  <a:pt x="17763" y="26097"/>
                  <a:pt x="18688" y="26787"/>
                </a:cubicBezTo>
                <a:lnTo>
                  <a:pt x="14518" y="33457"/>
                </a:lnTo>
                <a:cubicBezTo>
                  <a:pt x="14437" y="33441"/>
                  <a:pt x="14359" y="33434"/>
                  <a:pt x="14283" y="33434"/>
                </a:cubicBezTo>
                <a:cubicBezTo>
                  <a:pt x="13239" y="33434"/>
                  <a:pt x="12751" y="34868"/>
                  <a:pt x="13717" y="35473"/>
                </a:cubicBezTo>
                <a:cubicBezTo>
                  <a:pt x="13914" y="35596"/>
                  <a:pt x="14115" y="35651"/>
                  <a:pt x="14306" y="35651"/>
                </a:cubicBezTo>
                <a:cubicBezTo>
                  <a:pt x="15125" y="35651"/>
                  <a:pt x="15774" y="34666"/>
                  <a:pt x="15181" y="33871"/>
                </a:cubicBezTo>
                <a:lnTo>
                  <a:pt x="19338" y="27243"/>
                </a:lnTo>
                <a:cubicBezTo>
                  <a:pt x="20995" y="28292"/>
                  <a:pt x="22928" y="28858"/>
                  <a:pt x="24889" y="28872"/>
                </a:cubicBezTo>
                <a:lnTo>
                  <a:pt x="24889" y="7854"/>
                </a:lnTo>
                <a:cubicBezTo>
                  <a:pt x="24823" y="7853"/>
                  <a:pt x="24757" y="7852"/>
                  <a:pt x="24691" y="7852"/>
                </a:cubicBezTo>
                <a:cubicBezTo>
                  <a:pt x="24096" y="7852"/>
                  <a:pt x="23512" y="7908"/>
                  <a:pt x="22928" y="8020"/>
                </a:cubicBezTo>
                <a:lnTo>
                  <a:pt x="21754" y="2040"/>
                </a:lnTo>
                <a:cubicBezTo>
                  <a:pt x="22720" y="1435"/>
                  <a:pt x="22221" y="1"/>
                  <a:pt x="21186" y="1"/>
                </a:cubicBezTo>
                <a:close/>
              </a:path>
            </a:pathLst>
          </a:custGeom>
          <a:solidFill>
            <a:srgbClr val="72A9B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1" name="Google Shape;71;p7"/>
          <p:cNvSpPr/>
          <p:nvPr/>
        </p:nvSpPr>
        <p:spPr>
          <a:xfrm rot="-5400000">
            <a:off x="452482" y="-215545"/>
            <a:ext cx="996971" cy="1428060"/>
          </a:xfrm>
          <a:custGeom>
            <a:avLst/>
            <a:gdLst/>
            <a:ahLst/>
            <a:cxnLst/>
            <a:rect l="l" t="t" r="r" b="b"/>
            <a:pathLst>
              <a:path w="24889" h="35651" extrusionOk="0">
                <a:moveTo>
                  <a:pt x="21186" y="1"/>
                </a:moveTo>
                <a:cubicBezTo>
                  <a:pt x="21111" y="1"/>
                  <a:pt x="21033" y="8"/>
                  <a:pt x="20953" y="24"/>
                </a:cubicBezTo>
                <a:cubicBezTo>
                  <a:pt x="19752" y="273"/>
                  <a:pt x="19766" y="1985"/>
                  <a:pt x="20967" y="2206"/>
                </a:cubicBezTo>
                <a:lnTo>
                  <a:pt x="22155" y="8213"/>
                </a:lnTo>
                <a:cubicBezTo>
                  <a:pt x="18081" y="9345"/>
                  <a:pt x="15084" y="12798"/>
                  <a:pt x="14532" y="16996"/>
                </a:cubicBezTo>
                <a:lnTo>
                  <a:pt x="3553" y="13143"/>
                </a:lnTo>
                <a:cubicBezTo>
                  <a:pt x="3530" y="12133"/>
                  <a:pt x="2728" y="11569"/>
                  <a:pt x="1925" y="11569"/>
                </a:cubicBezTo>
                <a:cubicBezTo>
                  <a:pt x="1302" y="11569"/>
                  <a:pt x="678" y="11909"/>
                  <a:pt x="418" y="12646"/>
                </a:cubicBezTo>
                <a:cubicBezTo>
                  <a:pt x="0" y="13832"/>
                  <a:pt x="958" y="14806"/>
                  <a:pt x="1972" y="14806"/>
                </a:cubicBezTo>
                <a:cubicBezTo>
                  <a:pt x="2397" y="14806"/>
                  <a:pt x="2833" y="14634"/>
                  <a:pt x="3180" y="14234"/>
                </a:cubicBezTo>
                <a:lnTo>
                  <a:pt x="14449" y="18197"/>
                </a:lnTo>
                <a:cubicBezTo>
                  <a:pt x="14421" y="19979"/>
                  <a:pt x="14849" y="21747"/>
                  <a:pt x="15678" y="23307"/>
                </a:cubicBezTo>
                <a:lnTo>
                  <a:pt x="4009" y="28002"/>
                </a:lnTo>
                <a:cubicBezTo>
                  <a:pt x="3663" y="27633"/>
                  <a:pt x="3248" y="27475"/>
                  <a:pt x="2844" y="27475"/>
                </a:cubicBezTo>
                <a:cubicBezTo>
                  <a:pt x="1811" y="27475"/>
                  <a:pt x="853" y="28510"/>
                  <a:pt x="1330" y="29701"/>
                </a:cubicBezTo>
                <a:cubicBezTo>
                  <a:pt x="1609" y="30404"/>
                  <a:pt x="2208" y="30723"/>
                  <a:pt x="2807" y="30723"/>
                </a:cubicBezTo>
                <a:cubicBezTo>
                  <a:pt x="3631" y="30723"/>
                  <a:pt x="4453" y="30119"/>
                  <a:pt x="4437" y="29079"/>
                </a:cubicBezTo>
                <a:lnTo>
                  <a:pt x="16286" y="24315"/>
                </a:lnTo>
                <a:cubicBezTo>
                  <a:pt x="16948" y="25268"/>
                  <a:pt x="17763" y="26097"/>
                  <a:pt x="18688" y="26787"/>
                </a:cubicBezTo>
                <a:lnTo>
                  <a:pt x="14518" y="33457"/>
                </a:lnTo>
                <a:cubicBezTo>
                  <a:pt x="14437" y="33441"/>
                  <a:pt x="14359" y="33434"/>
                  <a:pt x="14283" y="33434"/>
                </a:cubicBezTo>
                <a:cubicBezTo>
                  <a:pt x="13239" y="33434"/>
                  <a:pt x="12751" y="34868"/>
                  <a:pt x="13717" y="35473"/>
                </a:cubicBezTo>
                <a:cubicBezTo>
                  <a:pt x="13914" y="35596"/>
                  <a:pt x="14115" y="35651"/>
                  <a:pt x="14306" y="35651"/>
                </a:cubicBezTo>
                <a:cubicBezTo>
                  <a:pt x="15125" y="35651"/>
                  <a:pt x="15774" y="34666"/>
                  <a:pt x="15181" y="33871"/>
                </a:cubicBezTo>
                <a:lnTo>
                  <a:pt x="19338" y="27243"/>
                </a:lnTo>
                <a:cubicBezTo>
                  <a:pt x="20995" y="28292"/>
                  <a:pt x="22928" y="28858"/>
                  <a:pt x="24889" y="28872"/>
                </a:cubicBezTo>
                <a:lnTo>
                  <a:pt x="24889" y="7854"/>
                </a:lnTo>
                <a:cubicBezTo>
                  <a:pt x="24823" y="7853"/>
                  <a:pt x="24757" y="7852"/>
                  <a:pt x="24691" y="7852"/>
                </a:cubicBezTo>
                <a:cubicBezTo>
                  <a:pt x="24096" y="7852"/>
                  <a:pt x="23512" y="7908"/>
                  <a:pt x="22928" y="8020"/>
                </a:cubicBezTo>
                <a:lnTo>
                  <a:pt x="21754" y="2040"/>
                </a:lnTo>
                <a:cubicBezTo>
                  <a:pt x="22720" y="1435"/>
                  <a:pt x="22221" y="1"/>
                  <a:pt x="21186" y="1"/>
                </a:cubicBezTo>
                <a:close/>
              </a:path>
            </a:pathLst>
          </a:custGeom>
          <a:solidFill>
            <a:srgbClr val="72A9B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2" name="Google Shape;72;p7"/>
          <p:cNvSpPr/>
          <p:nvPr/>
        </p:nvSpPr>
        <p:spPr>
          <a:xfrm>
            <a:off x="10564878" y="571683"/>
            <a:ext cx="1423919" cy="1212067"/>
          </a:xfrm>
          <a:custGeom>
            <a:avLst/>
            <a:gdLst/>
            <a:ahLst/>
            <a:cxnLst/>
            <a:rect l="l" t="t" r="r" b="b"/>
            <a:pathLst>
              <a:path w="44999" h="38304" extrusionOk="0">
                <a:moveTo>
                  <a:pt x="13407" y="0"/>
                </a:moveTo>
                <a:cubicBezTo>
                  <a:pt x="13231" y="0"/>
                  <a:pt x="13046" y="33"/>
                  <a:pt x="12855" y="106"/>
                </a:cubicBezTo>
                <a:cubicBezTo>
                  <a:pt x="11350" y="700"/>
                  <a:pt x="11764" y="2937"/>
                  <a:pt x="13394" y="2937"/>
                </a:cubicBezTo>
                <a:lnTo>
                  <a:pt x="17261" y="12963"/>
                </a:lnTo>
                <a:cubicBezTo>
                  <a:pt x="16971" y="13128"/>
                  <a:pt x="16681" y="13308"/>
                  <a:pt x="16404" y="13501"/>
                </a:cubicBezTo>
                <a:lnTo>
                  <a:pt x="11143" y="7522"/>
                </a:lnTo>
                <a:cubicBezTo>
                  <a:pt x="11526" y="6776"/>
                  <a:pt x="10931" y="6053"/>
                  <a:pt x="10259" y="6053"/>
                </a:cubicBezTo>
                <a:cubicBezTo>
                  <a:pt x="10036" y="6053"/>
                  <a:pt x="9803" y="6134"/>
                  <a:pt x="9596" y="6320"/>
                </a:cubicBezTo>
                <a:cubicBezTo>
                  <a:pt x="8869" y="6963"/>
                  <a:pt x="9397" y="8074"/>
                  <a:pt x="10238" y="8074"/>
                </a:cubicBezTo>
                <a:cubicBezTo>
                  <a:pt x="10355" y="8074"/>
                  <a:pt x="10478" y="8052"/>
                  <a:pt x="10604" y="8005"/>
                </a:cubicBezTo>
                <a:lnTo>
                  <a:pt x="15824" y="13929"/>
                </a:lnTo>
                <a:cubicBezTo>
                  <a:pt x="13684" y="15655"/>
                  <a:pt x="12413" y="18224"/>
                  <a:pt x="12317" y="20972"/>
                </a:cubicBezTo>
                <a:lnTo>
                  <a:pt x="4680" y="20972"/>
                </a:lnTo>
                <a:cubicBezTo>
                  <a:pt x="4509" y="20529"/>
                  <a:pt x="4131" y="20326"/>
                  <a:pt x="3754" y="20326"/>
                </a:cubicBezTo>
                <a:cubicBezTo>
                  <a:pt x="3249" y="20326"/>
                  <a:pt x="2747" y="20691"/>
                  <a:pt x="2747" y="21331"/>
                </a:cubicBezTo>
                <a:cubicBezTo>
                  <a:pt x="2747" y="21966"/>
                  <a:pt x="3253" y="22332"/>
                  <a:pt x="3759" y="22332"/>
                </a:cubicBezTo>
                <a:cubicBezTo>
                  <a:pt x="4134" y="22332"/>
                  <a:pt x="4510" y="22131"/>
                  <a:pt x="4680" y="21690"/>
                </a:cubicBezTo>
                <a:lnTo>
                  <a:pt x="12317" y="21690"/>
                </a:lnTo>
                <a:cubicBezTo>
                  <a:pt x="12331" y="22408"/>
                  <a:pt x="12441" y="23126"/>
                  <a:pt x="12634" y="23817"/>
                </a:cubicBezTo>
                <a:lnTo>
                  <a:pt x="2816" y="28871"/>
                </a:lnTo>
                <a:cubicBezTo>
                  <a:pt x="2518" y="28604"/>
                  <a:pt x="2183" y="28489"/>
                  <a:pt x="1859" y="28489"/>
                </a:cubicBezTo>
                <a:cubicBezTo>
                  <a:pt x="879" y="28489"/>
                  <a:pt x="1" y="29545"/>
                  <a:pt x="551" y="30625"/>
                </a:cubicBezTo>
                <a:cubicBezTo>
                  <a:pt x="837" y="31176"/>
                  <a:pt x="1335" y="31420"/>
                  <a:pt x="1830" y="31420"/>
                </a:cubicBezTo>
                <a:cubicBezTo>
                  <a:pt x="2624" y="31420"/>
                  <a:pt x="3410" y="30792"/>
                  <a:pt x="3299" y="29796"/>
                </a:cubicBezTo>
                <a:lnTo>
                  <a:pt x="12966" y="24839"/>
                </a:lnTo>
                <a:cubicBezTo>
                  <a:pt x="14402" y="28471"/>
                  <a:pt x="17924" y="30860"/>
                  <a:pt x="21832" y="30860"/>
                </a:cubicBezTo>
                <a:lnTo>
                  <a:pt x="21832" y="36370"/>
                </a:lnTo>
                <a:cubicBezTo>
                  <a:pt x="20796" y="36770"/>
                  <a:pt x="21086" y="38303"/>
                  <a:pt x="22191" y="38303"/>
                </a:cubicBezTo>
                <a:cubicBezTo>
                  <a:pt x="23296" y="38303"/>
                  <a:pt x="23586" y="36770"/>
                  <a:pt x="22550" y="36370"/>
                </a:cubicBezTo>
                <a:lnTo>
                  <a:pt x="22550" y="30818"/>
                </a:lnTo>
                <a:cubicBezTo>
                  <a:pt x="26361" y="30528"/>
                  <a:pt x="29634" y="27987"/>
                  <a:pt x="30863" y="24369"/>
                </a:cubicBezTo>
                <a:lnTo>
                  <a:pt x="39936" y="29714"/>
                </a:lnTo>
                <a:cubicBezTo>
                  <a:pt x="39760" y="30735"/>
                  <a:pt x="40573" y="31420"/>
                  <a:pt x="41396" y="31420"/>
                </a:cubicBezTo>
                <a:cubicBezTo>
                  <a:pt x="41863" y="31420"/>
                  <a:pt x="42334" y="31199"/>
                  <a:pt x="42629" y="30694"/>
                </a:cubicBezTo>
                <a:cubicBezTo>
                  <a:pt x="43268" y="29619"/>
                  <a:pt x="42388" y="28486"/>
                  <a:pt x="41369" y="28486"/>
                </a:cubicBezTo>
                <a:cubicBezTo>
                  <a:pt x="41066" y="28486"/>
                  <a:pt x="40752" y="28585"/>
                  <a:pt x="40461" y="28816"/>
                </a:cubicBezTo>
                <a:lnTo>
                  <a:pt x="31139" y="23320"/>
                </a:lnTo>
                <a:cubicBezTo>
                  <a:pt x="31485" y="21745"/>
                  <a:pt x="31416" y="20102"/>
                  <a:pt x="30946" y="18569"/>
                </a:cubicBezTo>
                <a:lnTo>
                  <a:pt x="42132" y="16443"/>
                </a:lnTo>
                <a:cubicBezTo>
                  <a:pt x="42433" y="16924"/>
                  <a:pt x="42890" y="17133"/>
                  <a:pt x="43343" y="17133"/>
                </a:cubicBezTo>
                <a:cubicBezTo>
                  <a:pt x="44177" y="17133"/>
                  <a:pt x="44999" y="16422"/>
                  <a:pt x="44811" y="15393"/>
                </a:cubicBezTo>
                <a:cubicBezTo>
                  <a:pt x="44659" y="14601"/>
                  <a:pt x="44016" y="14204"/>
                  <a:pt x="43374" y="14204"/>
                </a:cubicBezTo>
                <a:cubicBezTo>
                  <a:pt x="42729" y="14204"/>
                  <a:pt x="42084" y="14604"/>
                  <a:pt x="41939" y="15407"/>
                </a:cubicBezTo>
                <a:lnTo>
                  <a:pt x="30573" y="17561"/>
                </a:lnTo>
                <a:cubicBezTo>
                  <a:pt x="30159" y="16594"/>
                  <a:pt x="29579" y="15711"/>
                  <a:pt x="28875" y="14937"/>
                </a:cubicBezTo>
                <a:lnTo>
                  <a:pt x="33749" y="9759"/>
                </a:lnTo>
                <a:cubicBezTo>
                  <a:pt x="33886" y="9813"/>
                  <a:pt x="34018" y="9838"/>
                  <a:pt x="34144" y="9838"/>
                </a:cubicBezTo>
                <a:cubicBezTo>
                  <a:pt x="34978" y="9838"/>
                  <a:pt x="35522" y="8761"/>
                  <a:pt x="34827" y="8102"/>
                </a:cubicBezTo>
                <a:cubicBezTo>
                  <a:pt x="34619" y="7905"/>
                  <a:pt x="34381" y="7820"/>
                  <a:pt x="34149" y="7820"/>
                </a:cubicBezTo>
                <a:cubicBezTo>
                  <a:pt x="33485" y="7820"/>
                  <a:pt x="32880" y="8514"/>
                  <a:pt x="33238" y="9262"/>
                </a:cubicBezTo>
                <a:lnTo>
                  <a:pt x="28377" y="14426"/>
                </a:lnTo>
                <a:cubicBezTo>
                  <a:pt x="26572" y="12703"/>
                  <a:pt x="24213" y="11795"/>
                  <a:pt x="21817" y="11795"/>
                </a:cubicBezTo>
                <a:cubicBezTo>
                  <a:pt x="20603" y="11795"/>
                  <a:pt x="19379" y="12028"/>
                  <a:pt x="18214" y="12507"/>
                </a:cubicBezTo>
                <a:lnTo>
                  <a:pt x="14361" y="2564"/>
                </a:lnTo>
                <a:cubicBezTo>
                  <a:pt x="15412" y="1610"/>
                  <a:pt x="14634" y="0"/>
                  <a:pt x="13407" y="0"/>
                </a:cubicBezTo>
                <a:close/>
              </a:path>
            </a:pathLst>
          </a:custGeom>
          <a:solidFill>
            <a:srgbClr val="72A9B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3" name="Google Shape;73;p7"/>
          <p:cNvSpPr/>
          <p:nvPr/>
        </p:nvSpPr>
        <p:spPr>
          <a:xfrm>
            <a:off x="1955800" y="395000"/>
            <a:ext cx="127200" cy="1272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4" name="Google Shape;74;p7"/>
          <p:cNvSpPr/>
          <p:nvPr/>
        </p:nvSpPr>
        <p:spPr>
          <a:xfrm>
            <a:off x="330200" y="496600"/>
            <a:ext cx="127200" cy="1272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5" name="Google Shape;75;p7"/>
          <p:cNvSpPr/>
          <p:nvPr/>
        </p:nvSpPr>
        <p:spPr>
          <a:xfrm>
            <a:off x="11855500" y="496600"/>
            <a:ext cx="127200" cy="1272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" name="Google Shape;76;p7"/>
          <p:cNvSpPr/>
          <p:nvPr/>
        </p:nvSpPr>
        <p:spPr>
          <a:xfrm>
            <a:off x="7004100" y="6138800"/>
            <a:ext cx="127200" cy="1272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7" name="Google Shape;77;p7"/>
          <p:cNvSpPr/>
          <p:nvPr/>
        </p:nvSpPr>
        <p:spPr>
          <a:xfrm>
            <a:off x="10534700" y="801400"/>
            <a:ext cx="127200" cy="1272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8" name="Google Shape;78;p7"/>
          <p:cNvSpPr/>
          <p:nvPr/>
        </p:nvSpPr>
        <p:spPr>
          <a:xfrm>
            <a:off x="5556300" y="6637333"/>
            <a:ext cx="82400" cy="824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0756785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8"/>
          <p:cNvSpPr txBox="1">
            <a:spLocks noGrp="1"/>
          </p:cNvSpPr>
          <p:nvPr>
            <p:ph type="title"/>
          </p:nvPr>
        </p:nvSpPr>
        <p:spPr>
          <a:xfrm>
            <a:off x="961800" y="1422400"/>
            <a:ext cx="6391600" cy="310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9333">
                <a:solidFill>
                  <a:schemeClr val="accent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81" name="Google Shape;81;p8"/>
          <p:cNvSpPr/>
          <p:nvPr/>
        </p:nvSpPr>
        <p:spPr>
          <a:xfrm>
            <a:off x="3175000" y="6397533"/>
            <a:ext cx="93600" cy="936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2" name="Google Shape;82;p8"/>
          <p:cNvSpPr/>
          <p:nvPr/>
        </p:nvSpPr>
        <p:spPr>
          <a:xfrm rot="5400000">
            <a:off x="1534115" y="5517079"/>
            <a:ext cx="1117765" cy="1601205"/>
          </a:xfrm>
          <a:custGeom>
            <a:avLst/>
            <a:gdLst/>
            <a:ahLst/>
            <a:cxnLst/>
            <a:rect l="l" t="t" r="r" b="b"/>
            <a:pathLst>
              <a:path w="24889" h="35651" extrusionOk="0">
                <a:moveTo>
                  <a:pt x="21186" y="1"/>
                </a:moveTo>
                <a:cubicBezTo>
                  <a:pt x="21111" y="1"/>
                  <a:pt x="21033" y="8"/>
                  <a:pt x="20953" y="24"/>
                </a:cubicBezTo>
                <a:cubicBezTo>
                  <a:pt x="19752" y="273"/>
                  <a:pt x="19766" y="1985"/>
                  <a:pt x="20967" y="2206"/>
                </a:cubicBezTo>
                <a:lnTo>
                  <a:pt x="22155" y="8213"/>
                </a:lnTo>
                <a:cubicBezTo>
                  <a:pt x="18081" y="9345"/>
                  <a:pt x="15084" y="12798"/>
                  <a:pt x="14532" y="16996"/>
                </a:cubicBezTo>
                <a:lnTo>
                  <a:pt x="3553" y="13143"/>
                </a:lnTo>
                <a:cubicBezTo>
                  <a:pt x="3530" y="12133"/>
                  <a:pt x="2728" y="11569"/>
                  <a:pt x="1925" y="11569"/>
                </a:cubicBezTo>
                <a:cubicBezTo>
                  <a:pt x="1302" y="11569"/>
                  <a:pt x="678" y="11909"/>
                  <a:pt x="418" y="12646"/>
                </a:cubicBezTo>
                <a:cubicBezTo>
                  <a:pt x="0" y="13832"/>
                  <a:pt x="958" y="14806"/>
                  <a:pt x="1972" y="14806"/>
                </a:cubicBezTo>
                <a:cubicBezTo>
                  <a:pt x="2397" y="14806"/>
                  <a:pt x="2833" y="14634"/>
                  <a:pt x="3180" y="14234"/>
                </a:cubicBezTo>
                <a:lnTo>
                  <a:pt x="14449" y="18197"/>
                </a:lnTo>
                <a:cubicBezTo>
                  <a:pt x="14421" y="19979"/>
                  <a:pt x="14849" y="21747"/>
                  <a:pt x="15678" y="23307"/>
                </a:cubicBezTo>
                <a:lnTo>
                  <a:pt x="4009" y="28002"/>
                </a:lnTo>
                <a:cubicBezTo>
                  <a:pt x="3663" y="27633"/>
                  <a:pt x="3248" y="27475"/>
                  <a:pt x="2844" y="27475"/>
                </a:cubicBezTo>
                <a:cubicBezTo>
                  <a:pt x="1811" y="27475"/>
                  <a:pt x="853" y="28510"/>
                  <a:pt x="1330" y="29701"/>
                </a:cubicBezTo>
                <a:cubicBezTo>
                  <a:pt x="1609" y="30404"/>
                  <a:pt x="2208" y="30723"/>
                  <a:pt x="2807" y="30723"/>
                </a:cubicBezTo>
                <a:cubicBezTo>
                  <a:pt x="3631" y="30723"/>
                  <a:pt x="4453" y="30119"/>
                  <a:pt x="4437" y="29079"/>
                </a:cubicBezTo>
                <a:lnTo>
                  <a:pt x="16286" y="24315"/>
                </a:lnTo>
                <a:cubicBezTo>
                  <a:pt x="16948" y="25268"/>
                  <a:pt x="17763" y="26097"/>
                  <a:pt x="18688" y="26787"/>
                </a:cubicBezTo>
                <a:lnTo>
                  <a:pt x="14518" y="33457"/>
                </a:lnTo>
                <a:cubicBezTo>
                  <a:pt x="14437" y="33441"/>
                  <a:pt x="14359" y="33434"/>
                  <a:pt x="14283" y="33434"/>
                </a:cubicBezTo>
                <a:cubicBezTo>
                  <a:pt x="13239" y="33434"/>
                  <a:pt x="12751" y="34868"/>
                  <a:pt x="13717" y="35473"/>
                </a:cubicBezTo>
                <a:cubicBezTo>
                  <a:pt x="13914" y="35596"/>
                  <a:pt x="14115" y="35651"/>
                  <a:pt x="14306" y="35651"/>
                </a:cubicBezTo>
                <a:cubicBezTo>
                  <a:pt x="15125" y="35651"/>
                  <a:pt x="15774" y="34666"/>
                  <a:pt x="15181" y="33871"/>
                </a:cubicBezTo>
                <a:lnTo>
                  <a:pt x="19338" y="27243"/>
                </a:lnTo>
                <a:cubicBezTo>
                  <a:pt x="20995" y="28292"/>
                  <a:pt x="22928" y="28858"/>
                  <a:pt x="24889" y="28872"/>
                </a:cubicBezTo>
                <a:lnTo>
                  <a:pt x="24889" y="7854"/>
                </a:lnTo>
                <a:cubicBezTo>
                  <a:pt x="24823" y="7853"/>
                  <a:pt x="24757" y="7852"/>
                  <a:pt x="24691" y="7852"/>
                </a:cubicBezTo>
                <a:cubicBezTo>
                  <a:pt x="24096" y="7852"/>
                  <a:pt x="23512" y="7908"/>
                  <a:pt x="22928" y="8020"/>
                </a:cubicBezTo>
                <a:lnTo>
                  <a:pt x="21754" y="2040"/>
                </a:lnTo>
                <a:cubicBezTo>
                  <a:pt x="22720" y="1435"/>
                  <a:pt x="22221" y="1"/>
                  <a:pt x="21186" y="1"/>
                </a:cubicBezTo>
                <a:close/>
              </a:path>
            </a:pathLst>
          </a:custGeom>
          <a:solidFill>
            <a:srgbClr val="72A9B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83" name="Google Shape;83;p8"/>
          <p:cNvGrpSpPr/>
          <p:nvPr/>
        </p:nvGrpSpPr>
        <p:grpSpPr>
          <a:xfrm rot="10800000">
            <a:off x="10529246" y="68065"/>
            <a:ext cx="1423919" cy="1302520"/>
            <a:chOff x="8335302" y="372450"/>
            <a:chExt cx="1067939" cy="976890"/>
          </a:xfrm>
        </p:grpSpPr>
        <p:sp>
          <p:nvSpPr>
            <p:cNvPr id="84" name="Google Shape;84;p8"/>
            <p:cNvSpPr/>
            <p:nvPr/>
          </p:nvSpPr>
          <p:spPr>
            <a:xfrm>
              <a:off x="8335302" y="440290"/>
              <a:ext cx="1067939" cy="909050"/>
            </a:xfrm>
            <a:custGeom>
              <a:avLst/>
              <a:gdLst/>
              <a:ahLst/>
              <a:cxnLst/>
              <a:rect l="l" t="t" r="r" b="b"/>
              <a:pathLst>
                <a:path w="44999" h="38304" extrusionOk="0">
                  <a:moveTo>
                    <a:pt x="13407" y="0"/>
                  </a:moveTo>
                  <a:cubicBezTo>
                    <a:pt x="13231" y="0"/>
                    <a:pt x="13046" y="33"/>
                    <a:pt x="12855" y="106"/>
                  </a:cubicBezTo>
                  <a:cubicBezTo>
                    <a:pt x="11350" y="700"/>
                    <a:pt x="11764" y="2937"/>
                    <a:pt x="13394" y="2937"/>
                  </a:cubicBezTo>
                  <a:lnTo>
                    <a:pt x="17261" y="12963"/>
                  </a:lnTo>
                  <a:cubicBezTo>
                    <a:pt x="16971" y="13128"/>
                    <a:pt x="16681" y="13308"/>
                    <a:pt x="16404" y="13501"/>
                  </a:cubicBezTo>
                  <a:lnTo>
                    <a:pt x="11143" y="7522"/>
                  </a:lnTo>
                  <a:cubicBezTo>
                    <a:pt x="11526" y="6776"/>
                    <a:pt x="10931" y="6053"/>
                    <a:pt x="10259" y="6053"/>
                  </a:cubicBezTo>
                  <a:cubicBezTo>
                    <a:pt x="10036" y="6053"/>
                    <a:pt x="9803" y="6134"/>
                    <a:pt x="9596" y="6320"/>
                  </a:cubicBezTo>
                  <a:cubicBezTo>
                    <a:pt x="8869" y="6963"/>
                    <a:pt x="9397" y="8074"/>
                    <a:pt x="10238" y="8074"/>
                  </a:cubicBezTo>
                  <a:cubicBezTo>
                    <a:pt x="10355" y="8074"/>
                    <a:pt x="10478" y="8052"/>
                    <a:pt x="10604" y="8005"/>
                  </a:cubicBezTo>
                  <a:lnTo>
                    <a:pt x="15824" y="13929"/>
                  </a:lnTo>
                  <a:cubicBezTo>
                    <a:pt x="13684" y="15655"/>
                    <a:pt x="12413" y="18224"/>
                    <a:pt x="12317" y="20972"/>
                  </a:cubicBezTo>
                  <a:lnTo>
                    <a:pt x="4680" y="20972"/>
                  </a:lnTo>
                  <a:cubicBezTo>
                    <a:pt x="4509" y="20529"/>
                    <a:pt x="4131" y="20326"/>
                    <a:pt x="3754" y="20326"/>
                  </a:cubicBezTo>
                  <a:cubicBezTo>
                    <a:pt x="3249" y="20326"/>
                    <a:pt x="2747" y="20691"/>
                    <a:pt x="2747" y="21331"/>
                  </a:cubicBezTo>
                  <a:cubicBezTo>
                    <a:pt x="2747" y="21966"/>
                    <a:pt x="3253" y="22332"/>
                    <a:pt x="3759" y="22332"/>
                  </a:cubicBezTo>
                  <a:cubicBezTo>
                    <a:pt x="4134" y="22332"/>
                    <a:pt x="4510" y="22131"/>
                    <a:pt x="4680" y="21690"/>
                  </a:cubicBezTo>
                  <a:lnTo>
                    <a:pt x="12317" y="21690"/>
                  </a:lnTo>
                  <a:cubicBezTo>
                    <a:pt x="12331" y="22408"/>
                    <a:pt x="12441" y="23126"/>
                    <a:pt x="12634" y="23817"/>
                  </a:cubicBezTo>
                  <a:lnTo>
                    <a:pt x="2816" y="28871"/>
                  </a:lnTo>
                  <a:cubicBezTo>
                    <a:pt x="2518" y="28604"/>
                    <a:pt x="2183" y="28489"/>
                    <a:pt x="1859" y="28489"/>
                  </a:cubicBezTo>
                  <a:cubicBezTo>
                    <a:pt x="879" y="28489"/>
                    <a:pt x="1" y="29545"/>
                    <a:pt x="551" y="30625"/>
                  </a:cubicBezTo>
                  <a:cubicBezTo>
                    <a:pt x="837" y="31176"/>
                    <a:pt x="1335" y="31420"/>
                    <a:pt x="1830" y="31420"/>
                  </a:cubicBezTo>
                  <a:cubicBezTo>
                    <a:pt x="2624" y="31420"/>
                    <a:pt x="3410" y="30792"/>
                    <a:pt x="3299" y="29796"/>
                  </a:cubicBezTo>
                  <a:lnTo>
                    <a:pt x="12966" y="24839"/>
                  </a:lnTo>
                  <a:cubicBezTo>
                    <a:pt x="14402" y="28471"/>
                    <a:pt x="17924" y="30860"/>
                    <a:pt x="21832" y="30860"/>
                  </a:cubicBezTo>
                  <a:lnTo>
                    <a:pt x="21832" y="36370"/>
                  </a:lnTo>
                  <a:cubicBezTo>
                    <a:pt x="20796" y="36770"/>
                    <a:pt x="21086" y="38303"/>
                    <a:pt x="22191" y="38303"/>
                  </a:cubicBezTo>
                  <a:cubicBezTo>
                    <a:pt x="23296" y="38303"/>
                    <a:pt x="23586" y="36770"/>
                    <a:pt x="22550" y="36370"/>
                  </a:cubicBezTo>
                  <a:lnTo>
                    <a:pt x="22550" y="30818"/>
                  </a:lnTo>
                  <a:cubicBezTo>
                    <a:pt x="26361" y="30528"/>
                    <a:pt x="29634" y="27987"/>
                    <a:pt x="30863" y="24369"/>
                  </a:cubicBezTo>
                  <a:lnTo>
                    <a:pt x="39936" y="29714"/>
                  </a:lnTo>
                  <a:cubicBezTo>
                    <a:pt x="39760" y="30735"/>
                    <a:pt x="40573" y="31420"/>
                    <a:pt x="41396" y="31420"/>
                  </a:cubicBezTo>
                  <a:cubicBezTo>
                    <a:pt x="41863" y="31420"/>
                    <a:pt x="42334" y="31199"/>
                    <a:pt x="42629" y="30694"/>
                  </a:cubicBezTo>
                  <a:cubicBezTo>
                    <a:pt x="43268" y="29619"/>
                    <a:pt x="42388" y="28486"/>
                    <a:pt x="41369" y="28486"/>
                  </a:cubicBezTo>
                  <a:cubicBezTo>
                    <a:pt x="41066" y="28486"/>
                    <a:pt x="40752" y="28585"/>
                    <a:pt x="40461" y="28816"/>
                  </a:cubicBezTo>
                  <a:lnTo>
                    <a:pt x="31139" y="23320"/>
                  </a:lnTo>
                  <a:cubicBezTo>
                    <a:pt x="31485" y="21745"/>
                    <a:pt x="31416" y="20102"/>
                    <a:pt x="30946" y="18569"/>
                  </a:cubicBezTo>
                  <a:lnTo>
                    <a:pt x="42132" y="16443"/>
                  </a:lnTo>
                  <a:cubicBezTo>
                    <a:pt x="42433" y="16924"/>
                    <a:pt x="42890" y="17133"/>
                    <a:pt x="43343" y="17133"/>
                  </a:cubicBezTo>
                  <a:cubicBezTo>
                    <a:pt x="44177" y="17133"/>
                    <a:pt x="44999" y="16422"/>
                    <a:pt x="44811" y="15393"/>
                  </a:cubicBezTo>
                  <a:cubicBezTo>
                    <a:pt x="44659" y="14601"/>
                    <a:pt x="44016" y="14204"/>
                    <a:pt x="43374" y="14204"/>
                  </a:cubicBezTo>
                  <a:cubicBezTo>
                    <a:pt x="42729" y="14204"/>
                    <a:pt x="42084" y="14604"/>
                    <a:pt x="41939" y="15407"/>
                  </a:cubicBezTo>
                  <a:lnTo>
                    <a:pt x="30573" y="17561"/>
                  </a:lnTo>
                  <a:cubicBezTo>
                    <a:pt x="30159" y="16594"/>
                    <a:pt x="29579" y="15711"/>
                    <a:pt x="28875" y="14937"/>
                  </a:cubicBezTo>
                  <a:lnTo>
                    <a:pt x="33749" y="9759"/>
                  </a:lnTo>
                  <a:cubicBezTo>
                    <a:pt x="33886" y="9813"/>
                    <a:pt x="34018" y="9838"/>
                    <a:pt x="34144" y="9838"/>
                  </a:cubicBezTo>
                  <a:cubicBezTo>
                    <a:pt x="34978" y="9838"/>
                    <a:pt x="35522" y="8761"/>
                    <a:pt x="34827" y="8102"/>
                  </a:cubicBezTo>
                  <a:cubicBezTo>
                    <a:pt x="34619" y="7905"/>
                    <a:pt x="34381" y="7820"/>
                    <a:pt x="34149" y="7820"/>
                  </a:cubicBezTo>
                  <a:cubicBezTo>
                    <a:pt x="33485" y="7820"/>
                    <a:pt x="32880" y="8514"/>
                    <a:pt x="33238" y="9262"/>
                  </a:cubicBezTo>
                  <a:lnTo>
                    <a:pt x="28377" y="14426"/>
                  </a:lnTo>
                  <a:cubicBezTo>
                    <a:pt x="26572" y="12703"/>
                    <a:pt x="24213" y="11795"/>
                    <a:pt x="21817" y="11795"/>
                  </a:cubicBezTo>
                  <a:cubicBezTo>
                    <a:pt x="20603" y="11795"/>
                    <a:pt x="19379" y="12028"/>
                    <a:pt x="18214" y="12507"/>
                  </a:cubicBezTo>
                  <a:lnTo>
                    <a:pt x="14361" y="2564"/>
                  </a:lnTo>
                  <a:cubicBezTo>
                    <a:pt x="15412" y="1610"/>
                    <a:pt x="14634" y="0"/>
                    <a:pt x="13407" y="0"/>
                  </a:cubicBezTo>
                  <a:close/>
                </a:path>
              </a:pathLst>
            </a:custGeom>
            <a:solidFill>
              <a:srgbClr val="72A9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" name="Google Shape;85;p8"/>
            <p:cNvSpPr/>
            <p:nvPr/>
          </p:nvSpPr>
          <p:spPr>
            <a:xfrm>
              <a:off x="8891625" y="372450"/>
              <a:ext cx="95400" cy="95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86" name="Google Shape;86;p8"/>
          <p:cNvGrpSpPr/>
          <p:nvPr/>
        </p:nvGrpSpPr>
        <p:grpSpPr>
          <a:xfrm>
            <a:off x="2830721" y="190867"/>
            <a:ext cx="782160" cy="691024"/>
            <a:chOff x="5973316" y="169000"/>
            <a:chExt cx="586620" cy="518268"/>
          </a:xfrm>
        </p:grpSpPr>
        <p:sp>
          <p:nvSpPr>
            <p:cNvPr id="87" name="Google Shape;87;p8"/>
            <p:cNvSpPr/>
            <p:nvPr/>
          </p:nvSpPr>
          <p:spPr>
            <a:xfrm>
              <a:off x="5973316" y="187390"/>
              <a:ext cx="586620" cy="499878"/>
            </a:xfrm>
            <a:custGeom>
              <a:avLst/>
              <a:gdLst/>
              <a:ahLst/>
              <a:cxnLst/>
              <a:rect l="l" t="t" r="r" b="b"/>
              <a:pathLst>
                <a:path w="24718" h="21063" extrusionOk="0">
                  <a:moveTo>
                    <a:pt x="7366" y="1"/>
                  </a:moveTo>
                  <a:cubicBezTo>
                    <a:pt x="7271" y="1"/>
                    <a:pt x="7171" y="19"/>
                    <a:pt x="7068" y="58"/>
                  </a:cubicBezTo>
                  <a:cubicBezTo>
                    <a:pt x="6239" y="390"/>
                    <a:pt x="6460" y="1619"/>
                    <a:pt x="7358" y="1619"/>
                  </a:cubicBezTo>
                  <a:lnTo>
                    <a:pt x="9484" y="7129"/>
                  </a:lnTo>
                  <a:cubicBezTo>
                    <a:pt x="9319" y="7212"/>
                    <a:pt x="9167" y="7308"/>
                    <a:pt x="9015" y="7419"/>
                  </a:cubicBezTo>
                  <a:lnTo>
                    <a:pt x="6129" y="4146"/>
                  </a:lnTo>
                  <a:cubicBezTo>
                    <a:pt x="6337" y="3729"/>
                    <a:pt x="6003" y="3328"/>
                    <a:pt x="5631" y="3328"/>
                  </a:cubicBezTo>
                  <a:cubicBezTo>
                    <a:pt x="5510" y="3328"/>
                    <a:pt x="5384" y="3371"/>
                    <a:pt x="5272" y="3469"/>
                  </a:cubicBezTo>
                  <a:cubicBezTo>
                    <a:pt x="4874" y="3820"/>
                    <a:pt x="5162" y="4435"/>
                    <a:pt x="5620" y="4435"/>
                  </a:cubicBezTo>
                  <a:cubicBezTo>
                    <a:pt x="5685" y="4435"/>
                    <a:pt x="5754" y="4422"/>
                    <a:pt x="5825" y="4394"/>
                  </a:cubicBezTo>
                  <a:lnTo>
                    <a:pt x="8697" y="7654"/>
                  </a:lnTo>
                  <a:cubicBezTo>
                    <a:pt x="7523" y="8606"/>
                    <a:pt x="6819" y="10015"/>
                    <a:pt x="6764" y="11534"/>
                  </a:cubicBezTo>
                  <a:lnTo>
                    <a:pt x="2566" y="11534"/>
                  </a:lnTo>
                  <a:cubicBezTo>
                    <a:pt x="2472" y="11287"/>
                    <a:pt x="2265" y="11175"/>
                    <a:pt x="2058" y="11175"/>
                  </a:cubicBezTo>
                  <a:cubicBezTo>
                    <a:pt x="1780" y="11175"/>
                    <a:pt x="1502" y="11378"/>
                    <a:pt x="1502" y="11727"/>
                  </a:cubicBezTo>
                  <a:cubicBezTo>
                    <a:pt x="1502" y="12075"/>
                    <a:pt x="1778" y="12274"/>
                    <a:pt x="2056" y="12274"/>
                  </a:cubicBezTo>
                  <a:cubicBezTo>
                    <a:pt x="2263" y="12274"/>
                    <a:pt x="2471" y="12163"/>
                    <a:pt x="2566" y="11921"/>
                  </a:cubicBezTo>
                  <a:lnTo>
                    <a:pt x="6764" y="11921"/>
                  </a:lnTo>
                  <a:cubicBezTo>
                    <a:pt x="6778" y="12321"/>
                    <a:pt x="6833" y="12708"/>
                    <a:pt x="6943" y="13095"/>
                  </a:cubicBezTo>
                  <a:lnTo>
                    <a:pt x="1544" y="15870"/>
                  </a:lnTo>
                  <a:cubicBezTo>
                    <a:pt x="1378" y="15722"/>
                    <a:pt x="1192" y="15658"/>
                    <a:pt x="1014" y="15658"/>
                  </a:cubicBezTo>
                  <a:cubicBezTo>
                    <a:pt x="477" y="15658"/>
                    <a:pt x="1" y="16233"/>
                    <a:pt x="301" y="16823"/>
                  </a:cubicBezTo>
                  <a:lnTo>
                    <a:pt x="301" y="16837"/>
                  </a:lnTo>
                  <a:cubicBezTo>
                    <a:pt x="455" y="17145"/>
                    <a:pt x="730" y="17282"/>
                    <a:pt x="1004" y="17282"/>
                  </a:cubicBezTo>
                  <a:cubicBezTo>
                    <a:pt x="1443" y="17282"/>
                    <a:pt x="1879" y="16933"/>
                    <a:pt x="1820" y="16381"/>
                  </a:cubicBezTo>
                  <a:lnTo>
                    <a:pt x="7123" y="13661"/>
                  </a:lnTo>
                  <a:cubicBezTo>
                    <a:pt x="7910" y="15663"/>
                    <a:pt x="9843" y="16975"/>
                    <a:pt x="11984" y="16975"/>
                  </a:cubicBezTo>
                  <a:lnTo>
                    <a:pt x="11984" y="19999"/>
                  </a:lnTo>
                  <a:cubicBezTo>
                    <a:pt x="11418" y="20220"/>
                    <a:pt x="11570" y="21063"/>
                    <a:pt x="12177" y="21063"/>
                  </a:cubicBezTo>
                  <a:cubicBezTo>
                    <a:pt x="12785" y="21063"/>
                    <a:pt x="12951" y="20220"/>
                    <a:pt x="12384" y="19999"/>
                  </a:cubicBezTo>
                  <a:lnTo>
                    <a:pt x="12384" y="16947"/>
                  </a:lnTo>
                  <a:cubicBezTo>
                    <a:pt x="14470" y="16782"/>
                    <a:pt x="16279" y="15387"/>
                    <a:pt x="16942" y="13398"/>
                  </a:cubicBezTo>
                  <a:lnTo>
                    <a:pt x="21927" y="16326"/>
                  </a:lnTo>
                  <a:cubicBezTo>
                    <a:pt x="21839" y="16889"/>
                    <a:pt x="22284" y="17267"/>
                    <a:pt x="22736" y="17267"/>
                  </a:cubicBezTo>
                  <a:cubicBezTo>
                    <a:pt x="22993" y="17267"/>
                    <a:pt x="23253" y="17145"/>
                    <a:pt x="23418" y="16865"/>
                  </a:cubicBezTo>
                  <a:cubicBezTo>
                    <a:pt x="23760" y="16277"/>
                    <a:pt x="23276" y="15649"/>
                    <a:pt x="22720" y="15649"/>
                  </a:cubicBezTo>
                  <a:cubicBezTo>
                    <a:pt x="22557" y="15649"/>
                    <a:pt x="22387" y="15703"/>
                    <a:pt x="22231" y="15829"/>
                  </a:cubicBezTo>
                  <a:lnTo>
                    <a:pt x="17107" y="12818"/>
                  </a:lnTo>
                  <a:cubicBezTo>
                    <a:pt x="17287" y="11948"/>
                    <a:pt x="17259" y="11051"/>
                    <a:pt x="16997" y="10208"/>
                  </a:cubicBezTo>
                  <a:lnTo>
                    <a:pt x="23142" y="9034"/>
                  </a:lnTo>
                  <a:cubicBezTo>
                    <a:pt x="23308" y="9303"/>
                    <a:pt x="23561" y="9420"/>
                    <a:pt x="23811" y="9420"/>
                  </a:cubicBezTo>
                  <a:cubicBezTo>
                    <a:pt x="24268" y="9420"/>
                    <a:pt x="24718" y="9031"/>
                    <a:pt x="24620" y="8468"/>
                  </a:cubicBezTo>
                  <a:cubicBezTo>
                    <a:pt x="24537" y="8026"/>
                    <a:pt x="24181" y="7805"/>
                    <a:pt x="23826" y="7805"/>
                  </a:cubicBezTo>
                  <a:cubicBezTo>
                    <a:pt x="23470" y="7805"/>
                    <a:pt x="23114" y="8026"/>
                    <a:pt x="23032" y="8468"/>
                  </a:cubicBezTo>
                  <a:lnTo>
                    <a:pt x="16790" y="9656"/>
                  </a:lnTo>
                  <a:cubicBezTo>
                    <a:pt x="16555" y="9131"/>
                    <a:pt x="16237" y="8648"/>
                    <a:pt x="15851" y="8220"/>
                  </a:cubicBezTo>
                  <a:lnTo>
                    <a:pt x="18543" y="5375"/>
                  </a:lnTo>
                  <a:cubicBezTo>
                    <a:pt x="18615" y="5403"/>
                    <a:pt x="18684" y="5416"/>
                    <a:pt x="18751" y="5416"/>
                  </a:cubicBezTo>
                  <a:cubicBezTo>
                    <a:pt x="19202" y="5416"/>
                    <a:pt x="19509" y="4825"/>
                    <a:pt x="19123" y="4464"/>
                  </a:cubicBezTo>
                  <a:cubicBezTo>
                    <a:pt x="19009" y="4356"/>
                    <a:pt x="18878" y="4310"/>
                    <a:pt x="18751" y="4310"/>
                  </a:cubicBezTo>
                  <a:cubicBezTo>
                    <a:pt x="18388" y="4310"/>
                    <a:pt x="18059" y="4689"/>
                    <a:pt x="18253" y="5099"/>
                  </a:cubicBezTo>
                  <a:lnTo>
                    <a:pt x="15574" y="7930"/>
                  </a:lnTo>
                  <a:cubicBezTo>
                    <a:pt x="14582" y="6993"/>
                    <a:pt x="13284" y="6496"/>
                    <a:pt x="11965" y="6496"/>
                  </a:cubicBezTo>
                  <a:cubicBezTo>
                    <a:pt x="11302" y="6496"/>
                    <a:pt x="10633" y="6621"/>
                    <a:pt x="9995" y="6880"/>
                  </a:cubicBezTo>
                  <a:lnTo>
                    <a:pt x="7896" y="1412"/>
                  </a:lnTo>
                  <a:cubicBezTo>
                    <a:pt x="8465" y="892"/>
                    <a:pt x="8037" y="1"/>
                    <a:pt x="7366" y="1"/>
                  </a:cubicBezTo>
                  <a:close/>
                </a:path>
              </a:pathLst>
            </a:custGeom>
            <a:solidFill>
              <a:srgbClr val="72A9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" name="Google Shape;88;p8"/>
            <p:cNvSpPr/>
            <p:nvPr/>
          </p:nvSpPr>
          <p:spPr>
            <a:xfrm>
              <a:off x="6267450" y="169000"/>
              <a:ext cx="70200" cy="702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89" name="Google Shape;89;p8"/>
          <p:cNvGrpSpPr/>
          <p:nvPr/>
        </p:nvGrpSpPr>
        <p:grpSpPr>
          <a:xfrm>
            <a:off x="4458378" y="4693216"/>
            <a:ext cx="1423919" cy="1212067"/>
            <a:chOff x="4627883" y="3763587"/>
            <a:chExt cx="1067939" cy="909050"/>
          </a:xfrm>
        </p:grpSpPr>
        <p:sp>
          <p:nvSpPr>
            <p:cNvPr id="90" name="Google Shape;90;p8"/>
            <p:cNvSpPr/>
            <p:nvPr/>
          </p:nvSpPr>
          <p:spPr>
            <a:xfrm>
              <a:off x="4627883" y="3763587"/>
              <a:ext cx="1067939" cy="909050"/>
            </a:xfrm>
            <a:custGeom>
              <a:avLst/>
              <a:gdLst/>
              <a:ahLst/>
              <a:cxnLst/>
              <a:rect l="l" t="t" r="r" b="b"/>
              <a:pathLst>
                <a:path w="44999" h="38304" extrusionOk="0">
                  <a:moveTo>
                    <a:pt x="13407" y="0"/>
                  </a:moveTo>
                  <a:cubicBezTo>
                    <a:pt x="13231" y="0"/>
                    <a:pt x="13046" y="33"/>
                    <a:pt x="12855" y="106"/>
                  </a:cubicBezTo>
                  <a:cubicBezTo>
                    <a:pt x="11350" y="700"/>
                    <a:pt x="11764" y="2937"/>
                    <a:pt x="13394" y="2937"/>
                  </a:cubicBezTo>
                  <a:lnTo>
                    <a:pt x="17261" y="12963"/>
                  </a:lnTo>
                  <a:cubicBezTo>
                    <a:pt x="16971" y="13128"/>
                    <a:pt x="16681" y="13308"/>
                    <a:pt x="16404" y="13501"/>
                  </a:cubicBezTo>
                  <a:lnTo>
                    <a:pt x="11143" y="7522"/>
                  </a:lnTo>
                  <a:cubicBezTo>
                    <a:pt x="11526" y="6776"/>
                    <a:pt x="10931" y="6053"/>
                    <a:pt x="10259" y="6053"/>
                  </a:cubicBezTo>
                  <a:cubicBezTo>
                    <a:pt x="10036" y="6053"/>
                    <a:pt x="9803" y="6134"/>
                    <a:pt x="9596" y="6320"/>
                  </a:cubicBezTo>
                  <a:cubicBezTo>
                    <a:pt x="8869" y="6963"/>
                    <a:pt x="9397" y="8074"/>
                    <a:pt x="10238" y="8074"/>
                  </a:cubicBezTo>
                  <a:cubicBezTo>
                    <a:pt x="10355" y="8074"/>
                    <a:pt x="10478" y="8052"/>
                    <a:pt x="10604" y="8005"/>
                  </a:cubicBezTo>
                  <a:lnTo>
                    <a:pt x="15824" y="13929"/>
                  </a:lnTo>
                  <a:cubicBezTo>
                    <a:pt x="13684" y="15655"/>
                    <a:pt x="12413" y="18224"/>
                    <a:pt x="12317" y="20972"/>
                  </a:cubicBezTo>
                  <a:lnTo>
                    <a:pt x="4680" y="20972"/>
                  </a:lnTo>
                  <a:cubicBezTo>
                    <a:pt x="4509" y="20529"/>
                    <a:pt x="4131" y="20326"/>
                    <a:pt x="3754" y="20326"/>
                  </a:cubicBezTo>
                  <a:cubicBezTo>
                    <a:pt x="3249" y="20326"/>
                    <a:pt x="2747" y="20691"/>
                    <a:pt x="2747" y="21331"/>
                  </a:cubicBezTo>
                  <a:cubicBezTo>
                    <a:pt x="2747" y="21966"/>
                    <a:pt x="3253" y="22332"/>
                    <a:pt x="3759" y="22332"/>
                  </a:cubicBezTo>
                  <a:cubicBezTo>
                    <a:pt x="4134" y="22332"/>
                    <a:pt x="4510" y="22131"/>
                    <a:pt x="4680" y="21690"/>
                  </a:cubicBezTo>
                  <a:lnTo>
                    <a:pt x="12317" y="21690"/>
                  </a:lnTo>
                  <a:cubicBezTo>
                    <a:pt x="12331" y="22408"/>
                    <a:pt x="12441" y="23126"/>
                    <a:pt x="12634" y="23817"/>
                  </a:cubicBezTo>
                  <a:lnTo>
                    <a:pt x="2816" y="28871"/>
                  </a:lnTo>
                  <a:cubicBezTo>
                    <a:pt x="2518" y="28604"/>
                    <a:pt x="2183" y="28489"/>
                    <a:pt x="1859" y="28489"/>
                  </a:cubicBezTo>
                  <a:cubicBezTo>
                    <a:pt x="879" y="28489"/>
                    <a:pt x="1" y="29545"/>
                    <a:pt x="551" y="30625"/>
                  </a:cubicBezTo>
                  <a:cubicBezTo>
                    <a:pt x="837" y="31176"/>
                    <a:pt x="1335" y="31420"/>
                    <a:pt x="1830" y="31420"/>
                  </a:cubicBezTo>
                  <a:cubicBezTo>
                    <a:pt x="2624" y="31420"/>
                    <a:pt x="3410" y="30792"/>
                    <a:pt x="3299" y="29796"/>
                  </a:cubicBezTo>
                  <a:lnTo>
                    <a:pt x="12966" y="24839"/>
                  </a:lnTo>
                  <a:cubicBezTo>
                    <a:pt x="14402" y="28471"/>
                    <a:pt x="17924" y="30860"/>
                    <a:pt x="21832" y="30860"/>
                  </a:cubicBezTo>
                  <a:lnTo>
                    <a:pt x="21832" y="36370"/>
                  </a:lnTo>
                  <a:cubicBezTo>
                    <a:pt x="20796" y="36770"/>
                    <a:pt x="21086" y="38303"/>
                    <a:pt x="22191" y="38303"/>
                  </a:cubicBezTo>
                  <a:cubicBezTo>
                    <a:pt x="23296" y="38303"/>
                    <a:pt x="23586" y="36770"/>
                    <a:pt x="22550" y="36370"/>
                  </a:cubicBezTo>
                  <a:lnTo>
                    <a:pt x="22550" y="30818"/>
                  </a:lnTo>
                  <a:cubicBezTo>
                    <a:pt x="26361" y="30528"/>
                    <a:pt x="29634" y="27987"/>
                    <a:pt x="30863" y="24369"/>
                  </a:cubicBezTo>
                  <a:lnTo>
                    <a:pt x="39936" y="29714"/>
                  </a:lnTo>
                  <a:cubicBezTo>
                    <a:pt x="39760" y="30735"/>
                    <a:pt x="40573" y="31420"/>
                    <a:pt x="41396" y="31420"/>
                  </a:cubicBezTo>
                  <a:cubicBezTo>
                    <a:pt x="41863" y="31420"/>
                    <a:pt x="42334" y="31199"/>
                    <a:pt x="42629" y="30694"/>
                  </a:cubicBezTo>
                  <a:cubicBezTo>
                    <a:pt x="43268" y="29619"/>
                    <a:pt x="42388" y="28486"/>
                    <a:pt x="41369" y="28486"/>
                  </a:cubicBezTo>
                  <a:cubicBezTo>
                    <a:pt x="41066" y="28486"/>
                    <a:pt x="40752" y="28585"/>
                    <a:pt x="40461" y="28816"/>
                  </a:cubicBezTo>
                  <a:lnTo>
                    <a:pt x="31139" y="23320"/>
                  </a:lnTo>
                  <a:cubicBezTo>
                    <a:pt x="31485" y="21745"/>
                    <a:pt x="31416" y="20102"/>
                    <a:pt x="30946" y="18569"/>
                  </a:cubicBezTo>
                  <a:lnTo>
                    <a:pt x="42132" y="16443"/>
                  </a:lnTo>
                  <a:cubicBezTo>
                    <a:pt x="42433" y="16924"/>
                    <a:pt x="42890" y="17133"/>
                    <a:pt x="43343" y="17133"/>
                  </a:cubicBezTo>
                  <a:cubicBezTo>
                    <a:pt x="44177" y="17133"/>
                    <a:pt x="44999" y="16422"/>
                    <a:pt x="44811" y="15393"/>
                  </a:cubicBezTo>
                  <a:cubicBezTo>
                    <a:pt x="44659" y="14601"/>
                    <a:pt x="44016" y="14204"/>
                    <a:pt x="43374" y="14204"/>
                  </a:cubicBezTo>
                  <a:cubicBezTo>
                    <a:pt x="42729" y="14204"/>
                    <a:pt x="42084" y="14604"/>
                    <a:pt x="41939" y="15407"/>
                  </a:cubicBezTo>
                  <a:lnTo>
                    <a:pt x="30573" y="17561"/>
                  </a:lnTo>
                  <a:cubicBezTo>
                    <a:pt x="30159" y="16594"/>
                    <a:pt x="29579" y="15711"/>
                    <a:pt x="28875" y="14937"/>
                  </a:cubicBezTo>
                  <a:lnTo>
                    <a:pt x="33749" y="9759"/>
                  </a:lnTo>
                  <a:cubicBezTo>
                    <a:pt x="33886" y="9813"/>
                    <a:pt x="34018" y="9838"/>
                    <a:pt x="34144" y="9838"/>
                  </a:cubicBezTo>
                  <a:cubicBezTo>
                    <a:pt x="34978" y="9838"/>
                    <a:pt x="35522" y="8761"/>
                    <a:pt x="34827" y="8102"/>
                  </a:cubicBezTo>
                  <a:cubicBezTo>
                    <a:pt x="34619" y="7905"/>
                    <a:pt x="34381" y="7820"/>
                    <a:pt x="34149" y="7820"/>
                  </a:cubicBezTo>
                  <a:cubicBezTo>
                    <a:pt x="33485" y="7820"/>
                    <a:pt x="32880" y="8514"/>
                    <a:pt x="33238" y="9262"/>
                  </a:cubicBezTo>
                  <a:lnTo>
                    <a:pt x="28377" y="14426"/>
                  </a:lnTo>
                  <a:cubicBezTo>
                    <a:pt x="26572" y="12703"/>
                    <a:pt x="24213" y="11795"/>
                    <a:pt x="21817" y="11795"/>
                  </a:cubicBezTo>
                  <a:cubicBezTo>
                    <a:pt x="20603" y="11795"/>
                    <a:pt x="19379" y="12028"/>
                    <a:pt x="18214" y="12507"/>
                  </a:cubicBezTo>
                  <a:lnTo>
                    <a:pt x="14361" y="2564"/>
                  </a:lnTo>
                  <a:cubicBezTo>
                    <a:pt x="15412" y="1610"/>
                    <a:pt x="14634" y="0"/>
                    <a:pt x="13407" y="0"/>
                  </a:cubicBezTo>
                  <a:close/>
                </a:path>
              </a:pathLst>
            </a:custGeom>
            <a:solidFill>
              <a:srgbClr val="72A9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" name="Google Shape;91;p8"/>
            <p:cNvSpPr/>
            <p:nvPr/>
          </p:nvSpPr>
          <p:spPr>
            <a:xfrm>
              <a:off x="5338800" y="4556400"/>
              <a:ext cx="95400" cy="95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92" name="Google Shape;92;p8"/>
          <p:cNvSpPr/>
          <p:nvPr/>
        </p:nvSpPr>
        <p:spPr>
          <a:xfrm>
            <a:off x="1215267" y="5712200"/>
            <a:ext cx="127200" cy="1272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9576346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9"/>
          <p:cNvSpPr txBox="1">
            <a:spLocks noGrp="1"/>
          </p:cNvSpPr>
          <p:nvPr>
            <p:ph type="title"/>
          </p:nvPr>
        </p:nvSpPr>
        <p:spPr>
          <a:xfrm>
            <a:off x="1976965" y="2440633"/>
            <a:ext cx="3321200" cy="197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95" name="Google Shape;95;p9"/>
          <p:cNvSpPr txBox="1">
            <a:spLocks noGrp="1"/>
          </p:cNvSpPr>
          <p:nvPr>
            <p:ph type="body" idx="1"/>
          </p:nvPr>
        </p:nvSpPr>
        <p:spPr>
          <a:xfrm>
            <a:off x="6122235" y="1151233"/>
            <a:ext cx="4905600" cy="455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609585" lvl="0" indent="-40639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Char char="●"/>
              <a:defRPr sz="2133"/>
            </a:lvl1pPr>
            <a:lvl2pPr marL="1219170" lvl="1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6" name="Google Shape;96;p9"/>
          <p:cNvSpPr/>
          <p:nvPr/>
        </p:nvSpPr>
        <p:spPr>
          <a:xfrm>
            <a:off x="10796521" y="5901353"/>
            <a:ext cx="782160" cy="666504"/>
          </a:xfrm>
          <a:custGeom>
            <a:avLst/>
            <a:gdLst/>
            <a:ahLst/>
            <a:cxnLst/>
            <a:rect l="l" t="t" r="r" b="b"/>
            <a:pathLst>
              <a:path w="24718" h="21063" extrusionOk="0">
                <a:moveTo>
                  <a:pt x="7366" y="1"/>
                </a:moveTo>
                <a:cubicBezTo>
                  <a:pt x="7271" y="1"/>
                  <a:pt x="7171" y="19"/>
                  <a:pt x="7068" y="58"/>
                </a:cubicBezTo>
                <a:cubicBezTo>
                  <a:pt x="6239" y="390"/>
                  <a:pt x="6460" y="1619"/>
                  <a:pt x="7358" y="1619"/>
                </a:cubicBezTo>
                <a:lnTo>
                  <a:pt x="9484" y="7129"/>
                </a:lnTo>
                <a:cubicBezTo>
                  <a:pt x="9319" y="7212"/>
                  <a:pt x="9167" y="7308"/>
                  <a:pt x="9015" y="7419"/>
                </a:cubicBezTo>
                <a:lnTo>
                  <a:pt x="6129" y="4146"/>
                </a:lnTo>
                <a:cubicBezTo>
                  <a:pt x="6337" y="3729"/>
                  <a:pt x="6003" y="3328"/>
                  <a:pt x="5631" y="3328"/>
                </a:cubicBezTo>
                <a:cubicBezTo>
                  <a:pt x="5510" y="3328"/>
                  <a:pt x="5384" y="3371"/>
                  <a:pt x="5272" y="3469"/>
                </a:cubicBezTo>
                <a:cubicBezTo>
                  <a:pt x="4874" y="3820"/>
                  <a:pt x="5162" y="4435"/>
                  <a:pt x="5620" y="4435"/>
                </a:cubicBezTo>
                <a:cubicBezTo>
                  <a:pt x="5685" y="4435"/>
                  <a:pt x="5754" y="4422"/>
                  <a:pt x="5825" y="4394"/>
                </a:cubicBezTo>
                <a:lnTo>
                  <a:pt x="8697" y="7654"/>
                </a:lnTo>
                <a:cubicBezTo>
                  <a:pt x="7523" y="8606"/>
                  <a:pt x="6819" y="10015"/>
                  <a:pt x="6764" y="11534"/>
                </a:cubicBezTo>
                <a:lnTo>
                  <a:pt x="2566" y="11534"/>
                </a:lnTo>
                <a:cubicBezTo>
                  <a:pt x="2472" y="11287"/>
                  <a:pt x="2265" y="11175"/>
                  <a:pt x="2058" y="11175"/>
                </a:cubicBezTo>
                <a:cubicBezTo>
                  <a:pt x="1780" y="11175"/>
                  <a:pt x="1502" y="11378"/>
                  <a:pt x="1502" y="11727"/>
                </a:cubicBezTo>
                <a:cubicBezTo>
                  <a:pt x="1502" y="12075"/>
                  <a:pt x="1778" y="12274"/>
                  <a:pt x="2056" y="12274"/>
                </a:cubicBezTo>
                <a:cubicBezTo>
                  <a:pt x="2263" y="12274"/>
                  <a:pt x="2471" y="12163"/>
                  <a:pt x="2566" y="11921"/>
                </a:cubicBezTo>
                <a:lnTo>
                  <a:pt x="6764" y="11921"/>
                </a:lnTo>
                <a:cubicBezTo>
                  <a:pt x="6778" y="12321"/>
                  <a:pt x="6833" y="12708"/>
                  <a:pt x="6943" y="13095"/>
                </a:cubicBezTo>
                <a:lnTo>
                  <a:pt x="1544" y="15870"/>
                </a:lnTo>
                <a:cubicBezTo>
                  <a:pt x="1378" y="15722"/>
                  <a:pt x="1192" y="15658"/>
                  <a:pt x="1014" y="15658"/>
                </a:cubicBezTo>
                <a:cubicBezTo>
                  <a:pt x="477" y="15658"/>
                  <a:pt x="1" y="16233"/>
                  <a:pt x="301" y="16823"/>
                </a:cubicBezTo>
                <a:lnTo>
                  <a:pt x="301" y="16837"/>
                </a:lnTo>
                <a:cubicBezTo>
                  <a:pt x="455" y="17145"/>
                  <a:pt x="730" y="17282"/>
                  <a:pt x="1004" y="17282"/>
                </a:cubicBezTo>
                <a:cubicBezTo>
                  <a:pt x="1443" y="17282"/>
                  <a:pt x="1879" y="16933"/>
                  <a:pt x="1820" y="16381"/>
                </a:cubicBezTo>
                <a:lnTo>
                  <a:pt x="7123" y="13661"/>
                </a:lnTo>
                <a:cubicBezTo>
                  <a:pt x="7910" y="15663"/>
                  <a:pt x="9843" y="16975"/>
                  <a:pt x="11984" y="16975"/>
                </a:cubicBezTo>
                <a:lnTo>
                  <a:pt x="11984" y="19999"/>
                </a:lnTo>
                <a:cubicBezTo>
                  <a:pt x="11418" y="20220"/>
                  <a:pt x="11570" y="21063"/>
                  <a:pt x="12177" y="21063"/>
                </a:cubicBezTo>
                <a:cubicBezTo>
                  <a:pt x="12785" y="21063"/>
                  <a:pt x="12951" y="20220"/>
                  <a:pt x="12384" y="19999"/>
                </a:cubicBezTo>
                <a:lnTo>
                  <a:pt x="12384" y="16947"/>
                </a:lnTo>
                <a:cubicBezTo>
                  <a:pt x="14470" y="16782"/>
                  <a:pt x="16279" y="15387"/>
                  <a:pt x="16942" y="13398"/>
                </a:cubicBezTo>
                <a:lnTo>
                  <a:pt x="21927" y="16326"/>
                </a:lnTo>
                <a:cubicBezTo>
                  <a:pt x="21839" y="16889"/>
                  <a:pt x="22284" y="17267"/>
                  <a:pt x="22736" y="17267"/>
                </a:cubicBezTo>
                <a:cubicBezTo>
                  <a:pt x="22993" y="17267"/>
                  <a:pt x="23253" y="17145"/>
                  <a:pt x="23418" y="16865"/>
                </a:cubicBezTo>
                <a:cubicBezTo>
                  <a:pt x="23760" y="16277"/>
                  <a:pt x="23276" y="15649"/>
                  <a:pt x="22720" y="15649"/>
                </a:cubicBezTo>
                <a:cubicBezTo>
                  <a:pt x="22557" y="15649"/>
                  <a:pt x="22387" y="15703"/>
                  <a:pt x="22231" y="15829"/>
                </a:cubicBezTo>
                <a:lnTo>
                  <a:pt x="17107" y="12818"/>
                </a:lnTo>
                <a:cubicBezTo>
                  <a:pt x="17287" y="11948"/>
                  <a:pt x="17259" y="11051"/>
                  <a:pt x="16997" y="10208"/>
                </a:cubicBezTo>
                <a:lnTo>
                  <a:pt x="23142" y="9034"/>
                </a:lnTo>
                <a:cubicBezTo>
                  <a:pt x="23308" y="9303"/>
                  <a:pt x="23561" y="9420"/>
                  <a:pt x="23811" y="9420"/>
                </a:cubicBezTo>
                <a:cubicBezTo>
                  <a:pt x="24268" y="9420"/>
                  <a:pt x="24718" y="9031"/>
                  <a:pt x="24620" y="8468"/>
                </a:cubicBezTo>
                <a:cubicBezTo>
                  <a:pt x="24537" y="8026"/>
                  <a:pt x="24181" y="7805"/>
                  <a:pt x="23826" y="7805"/>
                </a:cubicBezTo>
                <a:cubicBezTo>
                  <a:pt x="23470" y="7805"/>
                  <a:pt x="23114" y="8026"/>
                  <a:pt x="23032" y="8468"/>
                </a:cubicBezTo>
                <a:lnTo>
                  <a:pt x="16790" y="9656"/>
                </a:lnTo>
                <a:cubicBezTo>
                  <a:pt x="16555" y="9131"/>
                  <a:pt x="16237" y="8648"/>
                  <a:pt x="15851" y="8220"/>
                </a:cubicBezTo>
                <a:lnTo>
                  <a:pt x="18543" y="5375"/>
                </a:lnTo>
                <a:cubicBezTo>
                  <a:pt x="18615" y="5403"/>
                  <a:pt x="18684" y="5416"/>
                  <a:pt x="18751" y="5416"/>
                </a:cubicBezTo>
                <a:cubicBezTo>
                  <a:pt x="19202" y="5416"/>
                  <a:pt x="19509" y="4825"/>
                  <a:pt x="19123" y="4464"/>
                </a:cubicBezTo>
                <a:cubicBezTo>
                  <a:pt x="19009" y="4356"/>
                  <a:pt x="18878" y="4310"/>
                  <a:pt x="18751" y="4310"/>
                </a:cubicBezTo>
                <a:cubicBezTo>
                  <a:pt x="18388" y="4310"/>
                  <a:pt x="18059" y="4689"/>
                  <a:pt x="18253" y="5099"/>
                </a:cubicBezTo>
                <a:lnTo>
                  <a:pt x="15574" y="7930"/>
                </a:lnTo>
                <a:cubicBezTo>
                  <a:pt x="14582" y="6993"/>
                  <a:pt x="13284" y="6496"/>
                  <a:pt x="11965" y="6496"/>
                </a:cubicBezTo>
                <a:cubicBezTo>
                  <a:pt x="11302" y="6496"/>
                  <a:pt x="10633" y="6621"/>
                  <a:pt x="9995" y="6880"/>
                </a:cubicBezTo>
                <a:lnTo>
                  <a:pt x="7896" y="1412"/>
                </a:lnTo>
                <a:cubicBezTo>
                  <a:pt x="8465" y="892"/>
                  <a:pt x="8037" y="1"/>
                  <a:pt x="7366" y="1"/>
                </a:cubicBezTo>
                <a:close/>
              </a:path>
            </a:pathLst>
          </a:custGeom>
          <a:solidFill>
            <a:srgbClr val="72A9B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7" name="Google Shape;97;p9"/>
          <p:cNvSpPr/>
          <p:nvPr/>
        </p:nvSpPr>
        <p:spPr>
          <a:xfrm rot="5400000">
            <a:off x="4741469" y="5588176"/>
            <a:ext cx="1041439" cy="1491757"/>
          </a:xfrm>
          <a:custGeom>
            <a:avLst/>
            <a:gdLst/>
            <a:ahLst/>
            <a:cxnLst/>
            <a:rect l="l" t="t" r="r" b="b"/>
            <a:pathLst>
              <a:path w="24889" h="35651" extrusionOk="0">
                <a:moveTo>
                  <a:pt x="21186" y="1"/>
                </a:moveTo>
                <a:cubicBezTo>
                  <a:pt x="21111" y="1"/>
                  <a:pt x="21033" y="8"/>
                  <a:pt x="20953" y="24"/>
                </a:cubicBezTo>
                <a:cubicBezTo>
                  <a:pt x="19752" y="273"/>
                  <a:pt x="19766" y="1985"/>
                  <a:pt x="20967" y="2206"/>
                </a:cubicBezTo>
                <a:lnTo>
                  <a:pt x="22155" y="8213"/>
                </a:lnTo>
                <a:cubicBezTo>
                  <a:pt x="18081" y="9345"/>
                  <a:pt x="15084" y="12798"/>
                  <a:pt x="14532" y="16996"/>
                </a:cubicBezTo>
                <a:lnTo>
                  <a:pt x="3553" y="13143"/>
                </a:lnTo>
                <a:cubicBezTo>
                  <a:pt x="3530" y="12133"/>
                  <a:pt x="2728" y="11569"/>
                  <a:pt x="1925" y="11569"/>
                </a:cubicBezTo>
                <a:cubicBezTo>
                  <a:pt x="1302" y="11569"/>
                  <a:pt x="678" y="11909"/>
                  <a:pt x="418" y="12646"/>
                </a:cubicBezTo>
                <a:cubicBezTo>
                  <a:pt x="0" y="13832"/>
                  <a:pt x="958" y="14806"/>
                  <a:pt x="1972" y="14806"/>
                </a:cubicBezTo>
                <a:cubicBezTo>
                  <a:pt x="2397" y="14806"/>
                  <a:pt x="2833" y="14634"/>
                  <a:pt x="3180" y="14234"/>
                </a:cubicBezTo>
                <a:lnTo>
                  <a:pt x="14449" y="18197"/>
                </a:lnTo>
                <a:cubicBezTo>
                  <a:pt x="14421" y="19979"/>
                  <a:pt x="14849" y="21747"/>
                  <a:pt x="15678" y="23307"/>
                </a:cubicBezTo>
                <a:lnTo>
                  <a:pt x="4009" y="28002"/>
                </a:lnTo>
                <a:cubicBezTo>
                  <a:pt x="3663" y="27633"/>
                  <a:pt x="3248" y="27475"/>
                  <a:pt x="2844" y="27475"/>
                </a:cubicBezTo>
                <a:cubicBezTo>
                  <a:pt x="1811" y="27475"/>
                  <a:pt x="853" y="28510"/>
                  <a:pt x="1330" y="29701"/>
                </a:cubicBezTo>
                <a:cubicBezTo>
                  <a:pt x="1609" y="30404"/>
                  <a:pt x="2208" y="30723"/>
                  <a:pt x="2807" y="30723"/>
                </a:cubicBezTo>
                <a:cubicBezTo>
                  <a:pt x="3631" y="30723"/>
                  <a:pt x="4453" y="30119"/>
                  <a:pt x="4437" y="29079"/>
                </a:cubicBezTo>
                <a:lnTo>
                  <a:pt x="16286" y="24315"/>
                </a:lnTo>
                <a:cubicBezTo>
                  <a:pt x="16948" y="25268"/>
                  <a:pt x="17763" y="26097"/>
                  <a:pt x="18688" y="26787"/>
                </a:cubicBezTo>
                <a:lnTo>
                  <a:pt x="14518" y="33457"/>
                </a:lnTo>
                <a:cubicBezTo>
                  <a:pt x="14437" y="33441"/>
                  <a:pt x="14359" y="33434"/>
                  <a:pt x="14283" y="33434"/>
                </a:cubicBezTo>
                <a:cubicBezTo>
                  <a:pt x="13239" y="33434"/>
                  <a:pt x="12751" y="34868"/>
                  <a:pt x="13717" y="35473"/>
                </a:cubicBezTo>
                <a:cubicBezTo>
                  <a:pt x="13914" y="35596"/>
                  <a:pt x="14115" y="35651"/>
                  <a:pt x="14306" y="35651"/>
                </a:cubicBezTo>
                <a:cubicBezTo>
                  <a:pt x="15125" y="35651"/>
                  <a:pt x="15774" y="34666"/>
                  <a:pt x="15181" y="33871"/>
                </a:cubicBezTo>
                <a:lnTo>
                  <a:pt x="19338" y="27243"/>
                </a:lnTo>
                <a:cubicBezTo>
                  <a:pt x="20995" y="28292"/>
                  <a:pt x="22928" y="28858"/>
                  <a:pt x="24889" y="28872"/>
                </a:cubicBezTo>
                <a:lnTo>
                  <a:pt x="24889" y="7854"/>
                </a:lnTo>
                <a:cubicBezTo>
                  <a:pt x="24823" y="7853"/>
                  <a:pt x="24757" y="7852"/>
                  <a:pt x="24691" y="7852"/>
                </a:cubicBezTo>
                <a:cubicBezTo>
                  <a:pt x="24096" y="7852"/>
                  <a:pt x="23512" y="7908"/>
                  <a:pt x="22928" y="8020"/>
                </a:cubicBezTo>
                <a:lnTo>
                  <a:pt x="21754" y="2040"/>
                </a:lnTo>
                <a:cubicBezTo>
                  <a:pt x="22720" y="1435"/>
                  <a:pt x="22221" y="1"/>
                  <a:pt x="21186" y="1"/>
                </a:cubicBezTo>
                <a:close/>
              </a:path>
            </a:pathLst>
          </a:custGeom>
          <a:solidFill>
            <a:srgbClr val="72A9B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" name="Google Shape;98;p9"/>
          <p:cNvSpPr/>
          <p:nvPr/>
        </p:nvSpPr>
        <p:spPr>
          <a:xfrm rot="-5400000">
            <a:off x="452482" y="-215545"/>
            <a:ext cx="996971" cy="1428060"/>
          </a:xfrm>
          <a:custGeom>
            <a:avLst/>
            <a:gdLst/>
            <a:ahLst/>
            <a:cxnLst/>
            <a:rect l="l" t="t" r="r" b="b"/>
            <a:pathLst>
              <a:path w="24889" h="35651" extrusionOk="0">
                <a:moveTo>
                  <a:pt x="21186" y="1"/>
                </a:moveTo>
                <a:cubicBezTo>
                  <a:pt x="21111" y="1"/>
                  <a:pt x="21033" y="8"/>
                  <a:pt x="20953" y="24"/>
                </a:cubicBezTo>
                <a:cubicBezTo>
                  <a:pt x="19752" y="273"/>
                  <a:pt x="19766" y="1985"/>
                  <a:pt x="20967" y="2206"/>
                </a:cubicBezTo>
                <a:lnTo>
                  <a:pt x="22155" y="8213"/>
                </a:lnTo>
                <a:cubicBezTo>
                  <a:pt x="18081" y="9345"/>
                  <a:pt x="15084" y="12798"/>
                  <a:pt x="14532" y="16996"/>
                </a:cubicBezTo>
                <a:lnTo>
                  <a:pt x="3553" y="13143"/>
                </a:lnTo>
                <a:cubicBezTo>
                  <a:pt x="3530" y="12133"/>
                  <a:pt x="2728" y="11569"/>
                  <a:pt x="1925" y="11569"/>
                </a:cubicBezTo>
                <a:cubicBezTo>
                  <a:pt x="1302" y="11569"/>
                  <a:pt x="678" y="11909"/>
                  <a:pt x="418" y="12646"/>
                </a:cubicBezTo>
                <a:cubicBezTo>
                  <a:pt x="0" y="13832"/>
                  <a:pt x="958" y="14806"/>
                  <a:pt x="1972" y="14806"/>
                </a:cubicBezTo>
                <a:cubicBezTo>
                  <a:pt x="2397" y="14806"/>
                  <a:pt x="2833" y="14634"/>
                  <a:pt x="3180" y="14234"/>
                </a:cubicBezTo>
                <a:lnTo>
                  <a:pt x="14449" y="18197"/>
                </a:lnTo>
                <a:cubicBezTo>
                  <a:pt x="14421" y="19979"/>
                  <a:pt x="14849" y="21747"/>
                  <a:pt x="15678" y="23307"/>
                </a:cubicBezTo>
                <a:lnTo>
                  <a:pt x="4009" y="28002"/>
                </a:lnTo>
                <a:cubicBezTo>
                  <a:pt x="3663" y="27633"/>
                  <a:pt x="3248" y="27475"/>
                  <a:pt x="2844" y="27475"/>
                </a:cubicBezTo>
                <a:cubicBezTo>
                  <a:pt x="1811" y="27475"/>
                  <a:pt x="853" y="28510"/>
                  <a:pt x="1330" y="29701"/>
                </a:cubicBezTo>
                <a:cubicBezTo>
                  <a:pt x="1609" y="30404"/>
                  <a:pt x="2208" y="30723"/>
                  <a:pt x="2807" y="30723"/>
                </a:cubicBezTo>
                <a:cubicBezTo>
                  <a:pt x="3631" y="30723"/>
                  <a:pt x="4453" y="30119"/>
                  <a:pt x="4437" y="29079"/>
                </a:cubicBezTo>
                <a:lnTo>
                  <a:pt x="16286" y="24315"/>
                </a:lnTo>
                <a:cubicBezTo>
                  <a:pt x="16948" y="25268"/>
                  <a:pt x="17763" y="26097"/>
                  <a:pt x="18688" y="26787"/>
                </a:cubicBezTo>
                <a:lnTo>
                  <a:pt x="14518" y="33457"/>
                </a:lnTo>
                <a:cubicBezTo>
                  <a:pt x="14437" y="33441"/>
                  <a:pt x="14359" y="33434"/>
                  <a:pt x="14283" y="33434"/>
                </a:cubicBezTo>
                <a:cubicBezTo>
                  <a:pt x="13239" y="33434"/>
                  <a:pt x="12751" y="34868"/>
                  <a:pt x="13717" y="35473"/>
                </a:cubicBezTo>
                <a:cubicBezTo>
                  <a:pt x="13914" y="35596"/>
                  <a:pt x="14115" y="35651"/>
                  <a:pt x="14306" y="35651"/>
                </a:cubicBezTo>
                <a:cubicBezTo>
                  <a:pt x="15125" y="35651"/>
                  <a:pt x="15774" y="34666"/>
                  <a:pt x="15181" y="33871"/>
                </a:cubicBezTo>
                <a:lnTo>
                  <a:pt x="19338" y="27243"/>
                </a:lnTo>
                <a:cubicBezTo>
                  <a:pt x="20995" y="28292"/>
                  <a:pt x="22928" y="28858"/>
                  <a:pt x="24889" y="28872"/>
                </a:cubicBezTo>
                <a:lnTo>
                  <a:pt x="24889" y="7854"/>
                </a:lnTo>
                <a:cubicBezTo>
                  <a:pt x="24823" y="7853"/>
                  <a:pt x="24757" y="7852"/>
                  <a:pt x="24691" y="7852"/>
                </a:cubicBezTo>
                <a:cubicBezTo>
                  <a:pt x="24096" y="7852"/>
                  <a:pt x="23512" y="7908"/>
                  <a:pt x="22928" y="8020"/>
                </a:cubicBezTo>
                <a:lnTo>
                  <a:pt x="21754" y="2040"/>
                </a:lnTo>
                <a:cubicBezTo>
                  <a:pt x="22720" y="1435"/>
                  <a:pt x="22221" y="1"/>
                  <a:pt x="21186" y="1"/>
                </a:cubicBezTo>
                <a:close/>
              </a:path>
            </a:pathLst>
          </a:custGeom>
          <a:solidFill>
            <a:srgbClr val="72A9B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" name="Google Shape;99;p9"/>
          <p:cNvSpPr/>
          <p:nvPr/>
        </p:nvSpPr>
        <p:spPr>
          <a:xfrm rot="-8100000">
            <a:off x="10637665" y="306547"/>
            <a:ext cx="1424011" cy="1212145"/>
          </a:xfrm>
          <a:custGeom>
            <a:avLst/>
            <a:gdLst/>
            <a:ahLst/>
            <a:cxnLst/>
            <a:rect l="l" t="t" r="r" b="b"/>
            <a:pathLst>
              <a:path w="44999" h="38304" extrusionOk="0">
                <a:moveTo>
                  <a:pt x="13407" y="0"/>
                </a:moveTo>
                <a:cubicBezTo>
                  <a:pt x="13231" y="0"/>
                  <a:pt x="13046" y="33"/>
                  <a:pt x="12855" y="106"/>
                </a:cubicBezTo>
                <a:cubicBezTo>
                  <a:pt x="11350" y="700"/>
                  <a:pt x="11764" y="2937"/>
                  <a:pt x="13394" y="2937"/>
                </a:cubicBezTo>
                <a:lnTo>
                  <a:pt x="17261" y="12963"/>
                </a:lnTo>
                <a:cubicBezTo>
                  <a:pt x="16971" y="13128"/>
                  <a:pt x="16681" y="13308"/>
                  <a:pt x="16404" y="13501"/>
                </a:cubicBezTo>
                <a:lnTo>
                  <a:pt x="11143" y="7522"/>
                </a:lnTo>
                <a:cubicBezTo>
                  <a:pt x="11526" y="6776"/>
                  <a:pt x="10931" y="6053"/>
                  <a:pt x="10259" y="6053"/>
                </a:cubicBezTo>
                <a:cubicBezTo>
                  <a:pt x="10036" y="6053"/>
                  <a:pt x="9803" y="6134"/>
                  <a:pt x="9596" y="6320"/>
                </a:cubicBezTo>
                <a:cubicBezTo>
                  <a:pt x="8869" y="6963"/>
                  <a:pt x="9397" y="8074"/>
                  <a:pt x="10238" y="8074"/>
                </a:cubicBezTo>
                <a:cubicBezTo>
                  <a:pt x="10355" y="8074"/>
                  <a:pt x="10478" y="8052"/>
                  <a:pt x="10604" y="8005"/>
                </a:cubicBezTo>
                <a:lnTo>
                  <a:pt x="15824" y="13929"/>
                </a:lnTo>
                <a:cubicBezTo>
                  <a:pt x="13684" y="15655"/>
                  <a:pt x="12413" y="18224"/>
                  <a:pt x="12317" y="20972"/>
                </a:cubicBezTo>
                <a:lnTo>
                  <a:pt x="4680" y="20972"/>
                </a:lnTo>
                <a:cubicBezTo>
                  <a:pt x="4509" y="20529"/>
                  <a:pt x="4131" y="20326"/>
                  <a:pt x="3754" y="20326"/>
                </a:cubicBezTo>
                <a:cubicBezTo>
                  <a:pt x="3249" y="20326"/>
                  <a:pt x="2747" y="20691"/>
                  <a:pt x="2747" y="21331"/>
                </a:cubicBezTo>
                <a:cubicBezTo>
                  <a:pt x="2747" y="21966"/>
                  <a:pt x="3253" y="22332"/>
                  <a:pt x="3759" y="22332"/>
                </a:cubicBezTo>
                <a:cubicBezTo>
                  <a:pt x="4134" y="22332"/>
                  <a:pt x="4510" y="22131"/>
                  <a:pt x="4680" y="21690"/>
                </a:cubicBezTo>
                <a:lnTo>
                  <a:pt x="12317" y="21690"/>
                </a:lnTo>
                <a:cubicBezTo>
                  <a:pt x="12331" y="22408"/>
                  <a:pt x="12441" y="23126"/>
                  <a:pt x="12634" y="23817"/>
                </a:cubicBezTo>
                <a:lnTo>
                  <a:pt x="2816" y="28871"/>
                </a:lnTo>
                <a:cubicBezTo>
                  <a:pt x="2518" y="28604"/>
                  <a:pt x="2183" y="28489"/>
                  <a:pt x="1859" y="28489"/>
                </a:cubicBezTo>
                <a:cubicBezTo>
                  <a:pt x="879" y="28489"/>
                  <a:pt x="1" y="29545"/>
                  <a:pt x="551" y="30625"/>
                </a:cubicBezTo>
                <a:cubicBezTo>
                  <a:pt x="837" y="31176"/>
                  <a:pt x="1335" y="31420"/>
                  <a:pt x="1830" y="31420"/>
                </a:cubicBezTo>
                <a:cubicBezTo>
                  <a:pt x="2624" y="31420"/>
                  <a:pt x="3410" y="30792"/>
                  <a:pt x="3299" y="29796"/>
                </a:cubicBezTo>
                <a:lnTo>
                  <a:pt x="12966" y="24839"/>
                </a:lnTo>
                <a:cubicBezTo>
                  <a:pt x="14402" y="28471"/>
                  <a:pt x="17924" y="30860"/>
                  <a:pt x="21832" y="30860"/>
                </a:cubicBezTo>
                <a:lnTo>
                  <a:pt x="21832" y="36370"/>
                </a:lnTo>
                <a:cubicBezTo>
                  <a:pt x="20796" y="36770"/>
                  <a:pt x="21086" y="38303"/>
                  <a:pt x="22191" y="38303"/>
                </a:cubicBezTo>
                <a:cubicBezTo>
                  <a:pt x="23296" y="38303"/>
                  <a:pt x="23586" y="36770"/>
                  <a:pt x="22550" y="36370"/>
                </a:cubicBezTo>
                <a:lnTo>
                  <a:pt x="22550" y="30818"/>
                </a:lnTo>
                <a:cubicBezTo>
                  <a:pt x="26361" y="30528"/>
                  <a:pt x="29634" y="27987"/>
                  <a:pt x="30863" y="24369"/>
                </a:cubicBezTo>
                <a:lnTo>
                  <a:pt x="39936" y="29714"/>
                </a:lnTo>
                <a:cubicBezTo>
                  <a:pt x="39760" y="30735"/>
                  <a:pt x="40573" y="31420"/>
                  <a:pt x="41396" y="31420"/>
                </a:cubicBezTo>
                <a:cubicBezTo>
                  <a:pt x="41863" y="31420"/>
                  <a:pt x="42334" y="31199"/>
                  <a:pt x="42629" y="30694"/>
                </a:cubicBezTo>
                <a:cubicBezTo>
                  <a:pt x="43268" y="29619"/>
                  <a:pt x="42388" y="28486"/>
                  <a:pt x="41369" y="28486"/>
                </a:cubicBezTo>
                <a:cubicBezTo>
                  <a:pt x="41066" y="28486"/>
                  <a:pt x="40752" y="28585"/>
                  <a:pt x="40461" y="28816"/>
                </a:cubicBezTo>
                <a:lnTo>
                  <a:pt x="31139" y="23320"/>
                </a:lnTo>
                <a:cubicBezTo>
                  <a:pt x="31485" y="21745"/>
                  <a:pt x="31416" y="20102"/>
                  <a:pt x="30946" y="18569"/>
                </a:cubicBezTo>
                <a:lnTo>
                  <a:pt x="42132" y="16443"/>
                </a:lnTo>
                <a:cubicBezTo>
                  <a:pt x="42433" y="16924"/>
                  <a:pt x="42890" y="17133"/>
                  <a:pt x="43343" y="17133"/>
                </a:cubicBezTo>
                <a:cubicBezTo>
                  <a:pt x="44177" y="17133"/>
                  <a:pt x="44999" y="16422"/>
                  <a:pt x="44811" y="15393"/>
                </a:cubicBezTo>
                <a:cubicBezTo>
                  <a:pt x="44659" y="14601"/>
                  <a:pt x="44016" y="14204"/>
                  <a:pt x="43374" y="14204"/>
                </a:cubicBezTo>
                <a:cubicBezTo>
                  <a:pt x="42729" y="14204"/>
                  <a:pt x="42084" y="14604"/>
                  <a:pt x="41939" y="15407"/>
                </a:cubicBezTo>
                <a:lnTo>
                  <a:pt x="30573" y="17561"/>
                </a:lnTo>
                <a:cubicBezTo>
                  <a:pt x="30159" y="16594"/>
                  <a:pt x="29579" y="15711"/>
                  <a:pt x="28875" y="14937"/>
                </a:cubicBezTo>
                <a:lnTo>
                  <a:pt x="33749" y="9759"/>
                </a:lnTo>
                <a:cubicBezTo>
                  <a:pt x="33886" y="9813"/>
                  <a:pt x="34018" y="9838"/>
                  <a:pt x="34144" y="9838"/>
                </a:cubicBezTo>
                <a:cubicBezTo>
                  <a:pt x="34978" y="9838"/>
                  <a:pt x="35522" y="8761"/>
                  <a:pt x="34827" y="8102"/>
                </a:cubicBezTo>
                <a:cubicBezTo>
                  <a:pt x="34619" y="7905"/>
                  <a:pt x="34381" y="7820"/>
                  <a:pt x="34149" y="7820"/>
                </a:cubicBezTo>
                <a:cubicBezTo>
                  <a:pt x="33485" y="7820"/>
                  <a:pt x="32880" y="8514"/>
                  <a:pt x="33238" y="9262"/>
                </a:cubicBezTo>
                <a:lnTo>
                  <a:pt x="28377" y="14426"/>
                </a:lnTo>
                <a:cubicBezTo>
                  <a:pt x="26572" y="12703"/>
                  <a:pt x="24213" y="11795"/>
                  <a:pt x="21817" y="11795"/>
                </a:cubicBezTo>
                <a:cubicBezTo>
                  <a:pt x="20603" y="11795"/>
                  <a:pt x="19379" y="12028"/>
                  <a:pt x="18214" y="12507"/>
                </a:cubicBezTo>
                <a:lnTo>
                  <a:pt x="14361" y="2564"/>
                </a:lnTo>
                <a:cubicBezTo>
                  <a:pt x="15412" y="1610"/>
                  <a:pt x="14634" y="0"/>
                  <a:pt x="13407" y="0"/>
                </a:cubicBezTo>
                <a:close/>
              </a:path>
            </a:pathLst>
          </a:custGeom>
          <a:solidFill>
            <a:srgbClr val="72A9B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" name="Google Shape;100;p9"/>
          <p:cNvSpPr/>
          <p:nvPr/>
        </p:nvSpPr>
        <p:spPr>
          <a:xfrm>
            <a:off x="1955800" y="395000"/>
            <a:ext cx="127200" cy="1272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" name="Google Shape;101;p9"/>
          <p:cNvSpPr/>
          <p:nvPr/>
        </p:nvSpPr>
        <p:spPr>
          <a:xfrm>
            <a:off x="330200" y="496600"/>
            <a:ext cx="127200" cy="1272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2" name="Google Shape;102;p9"/>
          <p:cNvSpPr/>
          <p:nvPr/>
        </p:nvSpPr>
        <p:spPr>
          <a:xfrm rot="-8100000">
            <a:off x="10772471" y="1230457"/>
            <a:ext cx="127279" cy="127279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3" name="Google Shape;103;p9"/>
          <p:cNvSpPr/>
          <p:nvPr/>
        </p:nvSpPr>
        <p:spPr>
          <a:xfrm>
            <a:off x="11188700" y="5876833"/>
            <a:ext cx="93600" cy="936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4" name="Google Shape;104;p9"/>
          <p:cNvSpPr/>
          <p:nvPr/>
        </p:nvSpPr>
        <p:spPr>
          <a:xfrm>
            <a:off x="5723833" y="6287251"/>
            <a:ext cx="93600" cy="936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317548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0"/>
          <p:cNvSpPr txBox="1">
            <a:spLocks noGrp="1"/>
          </p:cNvSpPr>
          <p:nvPr>
            <p:ph type="title"/>
          </p:nvPr>
        </p:nvSpPr>
        <p:spPr>
          <a:xfrm>
            <a:off x="4076600" y="812800"/>
            <a:ext cx="4648400" cy="332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5333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8429291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30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D8F3FC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342524"/>
              </a:buClr>
              <a:buSzPts val="2800"/>
              <a:buFont typeface="Alegreya Sans SC"/>
              <a:buNone/>
              <a:defRPr sz="2800" b="1">
                <a:solidFill>
                  <a:srgbClr val="342524"/>
                </a:solidFill>
                <a:latin typeface="Alegreya Sans SC"/>
                <a:ea typeface="Alegreya Sans SC"/>
                <a:cs typeface="Alegreya Sans SC"/>
                <a:sym typeface="Alegreya Sans S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 dirty="0"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32E44"/>
              </a:buClr>
              <a:buSzPts val="1800"/>
              <a:buFont typeface="Roboto Condensed"/>
              <a:buChar char="●"/>
              <a:defRPr sz="1800">
                <a:solidFill>
                  <a:srgbClr val="232E44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32E44"/>
              </a:buClr>
              <a:buSzPts val="1400"/>
              <a:buFont typeface="Roboto Condensed"/>
              <a:buChar char="○"/>
              <a:defRPr>
                <a:solidFill>
                  <a:srgbClr val="232E44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32E44"/>
              </a:buClr>
              <a:buSzPts val="1400"/>
              <a:buFont typeface="Roboto Condensed"/>
              <a:buChar char="■"/>
              <a:defRPr>
                <a:solidFill>
                  <a:srgbClr val="232E44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32E44"/>
              </a:buClr>
              <a:buSzPts val="1400"/>
              <a:buFont typeface="Roboto Condensed"/>
              <a:buChar char="●"/>
              <a:defRPr>
                <a:solidFill>
                  <a:srgbClr val="232E44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32E44"/>
              </a:buClr>
              <a:buSzPts val="1400"/>
              <a:buFont typeface="Roboto Condensed"/>
              <a:buChar char="○"/>
              <a:defRPr>
                <a:solidFill>
                  <a:srgbClr val="232E44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32E44"/>
              </a:buClr>
              <a:buSzPts val="1400"/>
              <a:buFont typeface="Roboto Condensed"/>
              <a:buChar char="■"/>
              <a:defRPr>
                <a:solidFill>
                  <a:srgbClr val="232E44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32E44"/>
              </a:buClr>
              <a:buSzPts val="1400"/>
              <a:buFont typeface="Roboto Condensed"/>
              <a:buChar char="●"/>
              <a:defRPr>
                <a:solidFill>
                  <a:srgbClr val="232E44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32E44"/>
              </a:buClr>
              <a:buSzPts val="1400"/>
              <a:buFont typeface="Roboto Condensed"/>
              <a:buChar char="○"/>
              <a:defRPr>
                <a:solidFill>
                  <a:srgbClr val="232E44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32E44"/>
              </a:buClr>
              <a:buSzPts val="1400"/>
              <a:buFont typeface="Roboto Condensed"/>
              <a:buChar char="■"/>
              <a:defRPr>
                <a:solidFill>
                  <a:srgbClr val="232E44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1723113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5" r:id="rId14"/>
    <p:sldLayoutId id="2147483676" r:id="rId15"/>
    <p:sldLayoutId id="2147483677" r:id="rId16"/>
    <p:sldLayoutId id="2147483678" r:id="rId17"/>
    <p:sldLayoutId id="2147483679" r:id="rId18"/>
    <p:sldLayoutId id="2147483680" r:id="rId19"/>
    <p:sldLayoutId id="2147483681" r:id="rId20"/>
    <p:sldLayoutId id="2147483682" r:id="rId21"/>
    <p:sldLayoutId id="2147483683" r:id="rId22"/>
    <p:sldLayoutId id="2147483684" r:id="rId23"/>
    <p:sldLayoutId id="2147483685" r:id="rId24"/>
    <p:sldLayoutId id="2147483686" r:id="rId25"/>
    <p:sldLayoutId id="2147483687" r:id="rId26"/>
    <p:sldLayoutId id="2147483688" r:id="rId27"/>
  </p:sldLayoutIdLst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Century Schoolbook" panose="02040604050505020304" pitchFamily="18" charset="0"/>
          <a:ea typeface="Century Schoolbook" panose="02040604050505020304" pitchFamily="18" charset="0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Century Schoolbook" panose="02040604050505020304" pitchFamily="18" charset="0"/>
          <a:ea typeface="Century Schoolbook" panose="02040604050505020304" pitchFamily="18" charset="0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D8F3FC"/>
        </a:solidFill>
        <a:effectLst/>
      </p:bgPr>
    </p:bg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30"/>
          <p:cNvSpPr txBox="1">
            <a:spLocks noGrp="1"/>
          </p:cNvSpPr>
          <p:nvPr>
            <p:ph type="title"/>
          </p:nvPr>
        </p:nvSpPr>
        <p:spPr>
          <a:xfrm>
            <a:off x="1424133" y="1244600"/>
            <a:ext cx="9396400" cy="6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9pPr>
          </a:lstStyle>
          <a:p>
            <a:endParaRPr/>
          </a:p>
        </p:txBody>
      </p:sp>
      <p:sp>
        <p:nvSpPr>
          <p:cNvPr id="338" name="Google Shape;338;p30"/>
          <p:cNvSpPr txBox="1">
            <a:spLocks noGrp="1"/>
          </p:cNvSpPr>
          <p:nvPr>
            <p:ph type="body" idx="1"/>
          </p:nvPr>
        </p:nvSpPr>
        <p:spPr>
          <a:xfrm>
            <a:off x="1424133" y="2260600"/>
            <a:ext cx="9396400" cy="333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lvl="2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lvl="3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lvl="4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lvl="5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lvl="6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lvl="7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lvl="8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1809878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90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F63976C-C4EF-49AD-835C-8B4E8CD5C5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8FA7E4-822C-4EFF-BB2F-CA4496239C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CDACDA-9A25-4DC0-BF6B-92B8A85825C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7A6EE5-2362-48A4-99AD-F8E785B8B7E5}" type="datetimeFigureOut">
              <a:rPr lang="en-US" smtClean="0"/>
              <a:pPr/>
              <a:t>12/9/2021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39F4DC-32EA-4A2A-A584-A959A1CBDC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2BA342-E99F-4C0D-B864-ACDAB0B6B9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F09648-38E8-4C26-89DE-AF1B280FE0D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ABAD5DD-2447-4010-A14D-688C13DACF69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0" y="108880"/>
            <a:ext cx="12192000" cy="151535"/>
          </a:xfrm>
          <a:prstGeom prst="rect">
            <a:avLst/>
          </a:prstGeom>
          <a:effectLst>
            <a:softEdge rad="12700"/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31AAD33-2EB8-475F-BBAE-E05D4B62D658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0176" y="114059"/>
            <a:ext cx="789099" cy="714590"/>
          </a:xfrm>
          <a:prstGeom prst="rect">
            <a:avLst/>
          </a:prstGeom>
        </p:spPr>
      </p:pic>
      <p:pic>
        <p:nvPicPr>
          <p:cNvPr id="12" name="Picture 4" descr="Image result for government of india logo">
            <a:extLst>
              <a:ext uri="{FF2B5EF4-FFF2-40B4-BE49-F238E27FC236}">
                <a16:creationId xmlns:a16="http://schemas.microsoft.com/office/drawing/2014/main" id="{6B28FDC4-A9EB-4EC0-9E98-848393D98C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25" y="99014"/>
            <a:ext cx="530626" cy="900709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18606397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3" r:id="rId12"/>
    <p:sldLayoutId id="2147483705" r:id="rId13"/>
    <p:sldLayoutId id="2147483706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9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microsoft.com/office/2007/relationships/hdphoto" Target="../media/hdphoto1.wdp"/><Relationship Id="rId9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0.xml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0.xml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hyperlink" Target="https://www.mygov.in/covid-19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0.xml"/><Relationship Id="rId6" Type="http://schemas.openxmlformats.org/officeDocument/2006/relationships/hyperlink" Target="https://www.pib.gov.in/PressReleasePage.aspx?PRID=1720877" TargetMode="External"/><Relationship Id="rId5" Type="http://schemas.openxmlformats.org/officeDocument/2006/relationships/hyperlink" Target="https://pib.gov.in/PressReleasePage.aspx?PRID=1720925" TargetMode="External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21.jpeg"/><Relationship Id="rId5" Type="http://schemas.openxmlformats.org/officeDocument/2006/relationships/hyperlink" Target="https://www.india.gov.in/spotlight/pradhan-mantri-garib-kalyan-package-pmgkp" TargetMode="External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16.png"/><Relationship Id="rId7" Type="http://schemas.openxmlformats.org/officeDocument/2006/relationships/image" Target="../media/image2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23.jpeg"/><Relationship Id="rId5" Type="http://schemas.openxmlformats.org/officeDocument/2006/relationships/image" Target="../media/image22.png"/><Relationship Id="rId4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9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microsoft.com/office/2007/relationships/hdphoto" Target="../media/hdphoto1.wdp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0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0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hyperlink" Target="https://www.mohfw.gov.in/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811501-2791-4E0E-AEBC-DC8CC5008A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982" y="2009047"/>
            <a:ext cx="11924218" cy="1146488"/>
          </a:xfrm>
        </p:spPr>
        <p:txBody>
          <a:bodyPr>
            <a:normAutofit/>
          </a:bodyPr>
          <a:lstStyle/>
          <a:p>
            <a:r>
              <a:rPr lang="en-US" sz="3600" b="1" dirty="0"/>
              <a:t>The Demographic Impact of Covid-19 and Response Measures in India</a:t>
            </a:r>
            <a:endParaRPr lang="en-IN" sz="3600" b="1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69F50810-66B8-41A4-B838-AD95DEADBA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9265" y="3405452"/>
            <a:ext cx="11440698" cy="460464"/>
          </a:xfrm>
        </p:spPr>
        <p:txBody>
          <a:bodyPr>
            <a:noAutofit/>
          </a:bodyPr>
          <a:lstStyle/>
          <a:p>
            <a:r>
              <a:rPr lang="en-IN" sz="1600" b="1" i="1" dirty="0">
                <a:solidFill>
                  <a:schemeClr val="accent2">
                    <a:lumMod val="75000"/>
                  </a:schemeClr>
                </a:solidFill>
              </a:rPr>
              <a:t>Webinar On Population Matters: </a:t>
            </a:r>
          </a:p>
          <a:p>
            <a:r>
              <a:rPr lang="en-IN" sz="1600" b="1" i="1" dirty="0">
                <a:solidFill>
                  <a:schemeClr val="accent2">
                    <a:lumMod val="75000"/>
                  </a:schemeClr>
                </a:solidFill>
              </a:rPr>
              <a:t>The Demographic Impact of Covid-19 and Response Measures in BRICS Countries</a:t>
            </a:r>
          </a:p>
        </p:txBody>
      </p:sp>
      <p:pic>
        <p:nvPicPr>
          <p:cNvPr id="4" name="Picture 4" descr="Image result for government of india logo">
            <a:extLst>
              <a:ext uri="{FF2B5EF4-FFF2-40B4-BE49-F238E27FC236}">
                <a16:creationId xmlns:a16="http://schemas.microsoft.com/office/drawing/2014/main" id="{EE00F488-B33A-45B3-B0A4-B1785C1D5E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1022" y="95181"/>
            <a:ext cx="530626" cy="900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0E14D24-1355-472F-B6FD-E18B72DC901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7112" y="1321871"/>
            <a:ext cx="577776" cy="523221"/>
          </a:xfrm>
          <a:prstGeom prst="rect">
            <a:avLst/>
          </a:prstGeom>
        </p:spPr>
      </p:pic>
      <p:sp>
        <p:nvSpPr>
          <p:cNvPr id="7" name="Subtitle 2">
            <a:extLst>
              <a:ext uri="{FF2B5EF4-FFF2-40B4-BE49-F238E27FC236}">
                <a16:creationId xmlns:a16="http://schemas.microsoft.com/office/drawing/2014/main" id="{F10F168C-0CB5-4106-9BE6-ECF3A324AA47}"/>
              </a:ext>
            </a:extLst>
          </p:cNvPr>
          <p:cNvSpPr txBox="1">
            <a:spLocks/>
          </p:cNvSpPr>
          <p:nvPr/>
        </p:nvSpPr>
        <p:spPr>
          <a:xfrm>
            <a:off x="1524000" y="4406714"/>
            <a:ext cx="9144000" cy="31805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Tx/>
            </a:pPr>
            <a:r>
              <a:rPr lang="en-US" sz="1800" b="1" dirty="0"/>
              <a:t>8</a:t>
            </a:r>
            <a:r>
              <a:rPr lang="en-US" sz="1800" b="1" baseline="30000" dirty="0"/>
              <a:t>th</a:t>
            </a:r>
            <a:r>
              <a:rPr lang="en-US" sz="1800" b="1" dirty="0"/>
              <a:t> December 2021</a:t>
            </a:r>
            <a:endParaRPr lang="en-US" sz="1800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D1D1C39A-5925-478D-AD3C-0E102041A552}"/>
              </a:ext>
            </a:extLst>
          </p:cNvPr>
          <p:cNvSpPr txBox="1">
            <a:spLocks/>
          </p:cNvSpPr>
          <p:nvPr/>
        </p:nvSpPr>
        <p:spPr>
          <a:xfrm>
            <a:off x="4340772" y="4997306"/>
            <a:ext cx="7451835" cy="147535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800" b="1" dirty="0"/>
              <a:t>By:</a:t>
            </a:r>
          </a:p>
          <a:p>
            <a:pPr algn="r"/>
            <a:r>
              <a:rPr lang="en-US" sz="1800" b="1" dirty="0"/>
              <a:t>Dr. Sujeet Kumar Singh </a:t>
            </a:r>
          </a:p>
          <a:p>
            <a:pPr algn="r"/>
            <a:r>
              <a:rPr lang="en-US" sz="1800" b="1" dirty="0"/>
              <a:t>Director – National Centre for Disease Control,   </a:t>
            </a:r>
          </a:p>
          <a:p>
            <a:pPr algn="r"/>
            <a:r>
              <a:rPr lang="en-US" sz="1800" b="1" i="1" dirty="0"/>
              <a:t>Ministry of Health and Family Welfare, Government of India</a:t>
            </a:r>
            <a:endParaRPr lang="en-US" sz="1800" i="1" dirty="0"/>
          </a:p>
        </p:txBody>
      </p:sp>
    </p:spTree>
    <p:extLst>
      <p:ext uri="{BB962C8B-B14F-4D97-AF65-F5344CB8AC3E}">
        <p14:creationId xmlns:p14="http://schemas.microsoft.com/office/powerpoint/2010/main" val="6931891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4A036A-706A-46EF-A743-1CECA24067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23025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/>
              <a:t>Existing strategies / interventions to Mitigate COVID-19</a:t>
            </a:r>
            <a:endParaRPr lang="en-US" sz="3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B440386-7B69-4584-8989-B6BECB85DEC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52426" y="2239502"/>
            <a:ext cx="3003618" cy="2929930"/>
          </a:xfrm>
          <a:prstGeom prst="rect">
            <a:avLst/>
          </a:prstGeom>
        </p:spPr>
      </p:pic>
      <p:grpSp>
        <p:nvGrpSpPr>
          <p:cNvPr id="34" name="Group 33">
            <a:extLst>
              <a:ext uri="{FF2B5EF4-FFF2-40B4-BE49-F238E27FC236}">
                <a16:creationId xmlns:a16="http://schemas.microsoft.com/office/drawing/2014/main" id="{E17A65DE-38D2-448A-A4C1-6A37652FB8CC}"/>
              </a:ext>
            </a:extLst>
          </p:cNvPr>
          <p:cNvGrpSpPr/>
          <p:nvPr/>
        </p:nvGrpSpPr>
        <p:grpSpPr>
          <a:xfrm>
            <a:off x="1656522" y="2239502"/>
            <a:ext cx="1382175" cy="1058715"/>
            <a:chOff x="1656522" y="2239502"/>
            <a:chExt cx="1382175" cy="1058715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BA2EE33B-A8F8-4ADB-9CC7-650777ABBFA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4524" b="40718" l="52072" r="94674"/>
                      </a14:imgEffect>
                    </a14:imgLayer>
                  </a14:imgProps>
                </a:ext>
              </a:extLst>
            </a:blip>
            <a:srcRect l="46747" t="-1" r="7237" b="63866"/>
            <a:stretch/>
          </p:blipFill>
          <p:spPr>
            <a:xfrm>
              <a:off x="1656522" y="2239502"/>
              <a:ext cx="1382175" cy="1058715"/>
            </a:xfrm>
            <a:prstGeom prst="rect">
              <a:avLst/>
            </a:prstGeom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CA20226F-7DA7-4077-A3A7-20DA2F92C0D2}"/>
                </a:ext>
              </a:extLst>
            </p:cNvPr>
            <p:cNvSpPr/>
            <p:nvPr/>
          </p:nvSpPr>
          <p:spPr>
            <a:xfrm>
              <a:off x="1754235" y="2676715"/>
              <a:ext cx="1077538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57150" algn="ctr">
                <a:defRPr/>
              </a:pPr>
              <a:r>
                <a:rPr lang="en-US" sz="1200" dirty="0"/>
                <a:t>Governance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A236DC06-5D9E-40E8-82C7-947F805A5BD8}"/>
              </a:ext>
            </a:extLst>
          </p:cNvPr>
          <p:cNvGrpSpPr/>
          <p:nvPr/>
        </p:nvGrpSpPr>
        <p:grpSpPr>
          <a:xfrm>
            <a:off x="2192076" y="2444541"/>
            <a:ext cx="1100409" cy="1711808"/>
            <a:chOff x="2192076" y="2444541"/>
            <a:chExt cx="1100409" cy="1711808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39DEEAAD-1277-4DC3-9425-06231B48A20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2575" b="59880" l="67523" r="96729">
                          <a14:foregroundMark x1="96729" y1="47186" x2="96729" y2="47186"/>
                          <a14:foregroundMark x1="86682" y1="59880" x2="86682" y2="59880"/>
                        </a14:backgroundRemoval>
                      </a14:imgEffect>
                    </a14:imgLayer>
                  </a14:imgProps>
                </a:ext>
              </a:extLst>
            </a:blip>
            <a:srcRect l="64136" t="6825" b="34751"/>
            <a:stretch/>
          </p:blipFill>
          <p:spPr>
            <a:xfrm>
              <a:off x="2192076" y="2444541"/>
              <a:ext cx="1077220" cy="1711808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DAB4E854-605D-47C8-B2F5-8BCCFA1E84EB}"/>
                </a:ext>
              </a:extLst>
            </p:cNvPr>
            <p:cNvSpPr/>
            <p:nvPr/>
          </p:nvSpPr>
          <p:spPr>
            <a:xfrm>
              <a:off x="2352356" y="3242802"/>
              <a:ext cx="940129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57150" algn="ctr">
                <a:defRPr/>
              </a:pPr>
              <a:r>
                <a:rPr lang="en-US" sz="1200" dirty="0"/>
                <a:t>Health </a:t>
              </a:r>
            </a:p>
            <a:p>
              <a:pPr marL="57150" algn="ctr">
                <a:defRPr/>
              </a:pPr>
              <a:r>
                <a:rPr lang="en-US" sz="1200" dirty="0"/>
                <a:t>Workforce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2C2FFF1D-62F5-4824-9EE0-ECA3C09CABE5}"/>
              </a:ext>
            </a:extLst>
          </p:cNvPr>
          <p:cNvGrpSpPr/>
          <p:nvPr/>
        </p:nvGrpSpPr>
        <p:grpSpPr>
          <a:xfrm>
            <a:off x="2025112" y="3682469"/>
            <a:ext cx="1230932" cy="1500215"/>
            <a:chOff x="2025112" y="3682469"/>
            <a:chExt cx="1230932" cy="1500215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836D49B3-278A-473B-B249-CCE180C1F28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53918" b="94880" l="63116" r="95902"/>
                      </a14:imgEffect>
                    </a14:imgLayer>
                  </a14:imgProps>
                </a:ext>
              </a:extLst>
            </a:blip>
            <a:srcRect l="59018" t="48797"/>
            <a:stretch/>
          </p:blipFill>
          <p:spPr>
            <a:xfrm>
              <a:off x="2025112" y="3682469"/>
              <a:ext cx="1230932" cy="1500215"/>
            </a:xfrm>
            <a:prstGeom prst="rect">
              <a:avLst/>
            </a:prstGeom>
          </p:spPr>
        </p:pic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0BF96465-E78A-4D6B-A58F-EA494CF11A89}"/>
                </a:ext>
              </a:extLst>
            </p:cNvPr>
            <p:cNvSpPr/>
            <p:nvPr/>
          </p:nvSpPr>
          <p:spPr>
            <a:xfrm>
              <a:off x="2246491" y="4078936"/>
              <a:ext cx="787395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57150" algn="ctr">
                <a:defRPr/>
              </a:pPr>
              <a:r>
                <a:rPr lang="en-US" sz="1200" dirty="0"/>
                <a:t> </a:t>
              </a:r>
            </a:p>
            <a:p>
              <a:pPr marL="57150" algn="ctr">
                <a:defRPr/>
              </a:pPr>
              <a:r>
                <a:rPr lang="en-US" sz="1200" dirty="0"/>
                <a:t>Vaccine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265A39AA-4227-4B24-A204-11DCDCDE83F0}"/>
              </a:ext>
            </a:extLst>
          </p:cNvPr>
          <p:cNvGrpSpPr/>
          <p:nvPr/>
        </p:nvGrpSpPr>
        <p:grpSpPr>
          <a:xfrm>
            <a:off x="1135697" y="4093117"/>
            <a:ext cx="1417982" cy="1082941"/>
            <a:chOff x="1135697" y="4093117"/>
            <a:chExt cx="1417982" cy="1082941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FA623FE3-7259-43E8-B5C6-CFC170F7BD8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66734" b="96304" l="34077" r="71844"/>
                      </a14:imgEffect>
                    </a14:imgLayer>
                  </a14:imgProps>
                </a:ext>
              </a:extLst>
            </a:blip>
            <a:srcRect l="29356" t="63038" r="23435"/>
            <a:stretch/>
          </p:blipFill>
          <p:spPr>
            <a:xfrm>
              <a:off x="1135697" y="4093117"/>
              <a:ext cx="1417982" cy="1082941"/>
            </a:xfrm>
            <a:prstGeom prst="rect">
              <a:avLst/>
            </a:prstGeom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F5518ECB-B1BB-4396-B90A-DF1A6211A814}"/>
                </a:ext>
              </a:extLst>
            </p:cNvPr>
            <p:cNvSpPr/>
            <p:nvPr/>
          </p:nvSpPr>
          <p:spPr>
            <a:xfrm>
              <a:off x="1385384" y="4422531"/>
              <a:ext cx="907620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57150" algn="ctr">
                <a:defRPr/>
              </a:pPr>
              <a:r>
                <a:rPr lang="en-US" sz="1200" dirty="0"/>
                <a:t>Essential </a:t>
              </a:r>
            </a:p>
            <a:p>
              <a:pPr marL="57150" algn="ctr">
                <a:defRPr/>
              </a:pPr>
              <a:r>
                <a:rPr lang="en-US" sz="1200" dirty="0"/>
                <a:t>Supplies</a:t>
              </a: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C10760D0-E5A2-486C-881C-AF070CA696C1}"/>
              </a:ext>
            </a:extLst>
          </p:cNvPr>
          <p:cNvGrpSpPr/>
          <p:nvPr/>
        </p:nvGrpSpPr>
        <p:grpSpPr>
          <a:xfrm>
            <a:off x="252426" y="3735430"/>
            <a:ext cx="1496019" cy="1447254"/>
            <a:chOff x="252426" y="3735430"/>
            <a:chExt cx="1496019" cy="1447254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F787CA5B-BEB4-4D54-827F-3EAEBE24BE8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47418" b="94157" l="4981" r="44826"/>
                      </a14:imgEffect>
                    </a14:imgLayer>
                  </a14:imgProps>
                </a:ext>
              </a:extLst>
            </a:blip>
            <a:srcRect t="50605" r="50193"/>
            <a:stretch/>
          </p:blipFill>
          <p:spPr>
            <a:xfrm>
              <a:off x="252426" y="3735430"/>
              <a:ext cx="1496019" cy="1447254"/>
            </a:xfrm>
            <a:prstGeom prst="rect">
              <a:avLst/>
            </a:prstGeom>
          </p:spPr>
        </p:pic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0E1D3572-A033-41A2-AFC1-BF95E832BFDA}"/>
                </a:ext>
              </a:extLst>
            </p:cNvPr>
            <p:cNvSpPr/>
            <p:nvPr/>
          </p:nvSpPr>
          <p:spPr>
            <a:xfrm>
              <a:off x="622777" y="4088369"/>
              <a:ext cx="906017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57150" algn="ctr">
                <a:defRPr/>
              </a:pPr>
              <a:r>
                <a:rPr lang="en-US" sz="1200" dirty="0"/>
                <a:t>Financing</a:t>
              </a: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6F9D3638-8FEF-42FB-80B7-05F400E95BE3}"/>
              </a:ext>
            </a:extLst>
          </p:cNvPr>
          <p:cNvGrpSpPr/>
          <p:nvPr/>
        </p:nvGrpSpPr>
        <p:grpSpPr>
          <a:xfrm>
            <a:off x="263890" y="2239557"/>
            <a:ext cx="1223825" cy="1930911"/>
            <a:chOff x="263890" y="2239557"/>
            <a:chExt cx="1223825" cy="1930911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9E7E7789-66B3-4F2B-8E26-BBA7B8C66AB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6590" b="59313" l="4075" r="36671"/>
                      </a14:imgEffect>
                    </a14:imgLayer>
                  </a14:imgProps>
                </a:ext>
              </a:extLst>
            </a:blip>
            <a:srcRect r="59255" b="34097"/>
            <a:stretch/>
          </p:blipFill>
          <p:spPr>
            <a:xfrm>
              <a:off x="263890" y="2239557"/>
              <a:ext cx="1223825" cy="1930911"/>
            </a:xfrm>
            <a:prstGeom prst="rect">
              <a:avLst/>
            </a:prstGeom>
          </p:spPr>
        </p:pic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635C7A2E-4947-4FBD-995B-CA1C72A82113}"/>
                </a:ext>
              </a:extLst>
            </p:cNvPr>
            <p:cNvSpPr/>
            <p:nvPr/>
          </p:nvSpPr>
          <p:spPr>
            <a:xfrm>
              <a:off x="278298" y="3220349"/>
              <a:ext cx="1042972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marL="57150" algn="ctr">
                <a:defRPr/>
              </a:pPr>
              <a:r>
                <a:rPr lang="en-US" sz="1200" dirty="0"/>
                <a:t>Information </a:t>
              </a:r>
            </a:p>
            <a:p>
              <a:pPr marL="57150" algn="ctr">
                <a:defRPr/>
              </a:pPr>
              <a:r>
                <a:rPr lang="en-US" sz="1200" dirty="0"/>
                <a:t>System</a:t>
              </a: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22894514-45C0-4524-95AB-4EB6C80FB4A8}"/>
              </a:ext>
            </a:extLst>
          </p:cNvPr>
          <p:cNvGrpSpPr/>
          <p:nvPr/>
        </p:nvGrpSpPr>
        <p:grpSpPr>
          <a:xfrm>
            <a:off x="262638" y="2229226"/>
            <a:ext cx="2112511" cy="1143621"/>
            <a:chOff x="262638" y="2229226"/>
            <a:chExt cx="2112511" cy="1143621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9261F258-D9A2-49FE-BFE7-D4FF1F7CC63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3903" b="35129" l="7034" r="63299"/>
                      </a14:imgEffect>
                    </a14:imgLayer>
                  </a14:imgProps>
                </a:ext>
              </a:extLst>
            </a:blip>
            <a:srcRect r="29668" b="60968"/>
            <a:stretch/>
          </p:blipFill>
          <p:spPr>
            <a:xfrm>
              <a:off x="262638" y="2229226"/>
              <a:ext cx="2112511" cy="1143621"/>
            </a:xfrm>
            <a:prstGeom prst="rect">
              <a:avLst/>
            </a:prstGeom>
          </p:spPr>
        </p:pic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3F76684B-4F61-4834-A662-D08A10D5CB1C}"/>
                </a:ext>
              </a:extLst>
            </p:cNvPr>
            <p:cNvSpPr/>
            <p:nvPr/>
          </p:nvSpPr>
          <p:spPr>
            <a:xfrm>
              <a:off x="758407" y="2492049"/>
              <a:ext cx="1143113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57150" algn="ctr">
                <a:defRPr/>
              </a:pPr>
              <a:r>
                <a:rPr lang="en-US" sz="1200" dirty="0"/>
                <a:t>Community Involvement</a:t>
              </a: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515F0497-42A8-4852-AA45-08ED0AD229E3}"/>
              </a:ext>
            </a:extLst>
          </p:cNvPr>
          <p:cNvSpPr txBox="1"/>
          <p:nvPr/>
        </p:nvSpPr>
        <p:spPr>
          <a:xfrm>
            <a:off x="3279233" y="1509107"/>
            <a:ext cx="4578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Arial Black" panose="020B0A04020102020204" pitchFamily="34" charset="0"/>
              </a:rPr>
              <a:t>1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DB68294-D374-4DD1-885B-E1C94A163B6F}"/>
              </a:ext>
            </a:extLst>
          </p:cNvPr>
          <p:cNvSpPr/>
          <p:nvPr/>
        </p:nvSpPr>
        <p:spPr>
          <a:xfrm>
            <a:off x="3737116" y="1561059"/>
            <a:ext cx="8176588" cy="369332"/>
          </a:xfrm>
          <a:prstGeom prst="rect">
            <a:avLst/>
          </a:prstGeom>
          <a:noFill/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marL="57150">
              <a:defRPr/>
            </a:pPr>
            <a:r>
              <a:rPr lang="en-US" dirty="0"/>
              <a:t>Political Will, Structured governance systems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C1A1B29-DC4C-4DE6-8E53-4F095F19C139}"/>
              </a:ext>
            </a:extLst>
          </p:cNvPr>
          <p:cNvSpPr txBox="1"/>
          <p:nvPr/>
        </p:nvSpPr>
        <p:spPr>
          <a:xfrm>
            <a:off x="3279233" y="2139212"/>
            <a:ext cx="4578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4"/>
                </a:solidFill>
                <a:latin typeface="Arial Black" panose="020B0A04020102020204" pitchFamily="34" charset="0"/>
              </a:rPr>
              <a:t>2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DED91EB-0301-41D3-B785-5DBD2A983C7A}"/>
              </a:ext>
            </a:extLst>
          </p:cNvPr>
          <p:cNvSpPr txBox="1"/>
          <p:nvPr/>
        </p:nvSpPr>
        <p:spPr>
          <a:xfrm>
            <a:off x="3279233" y="2809073"/>
            <a:ext cx="4578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2"/>
                </a:solidFill>
                <a:latin typeface="Arial Black" panose="020B0A04020102020204" pitchFamily="34" charset="0"/>
              </a:rPr>
              <a:t>3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276359F-DB80-4555-8D7E-8ACCC0F3B9D3}"/>
              </a:ext>
            </a:extLst>
          </p:cNvPr>
          <p:cNvSpPr txBox="1"/>
          <p:nvPr/>
        </p:nvSpPr>
        <p:spPr>
          <a:xfrm>
            <a:off x="3276601" y="3548532"/>
            <a:ext cx="4578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E0055"/>
                </a:solidFill>
                <a:latin typeface="Arial Black" panose="020B0A04020102020204" pitchFamily="34" charset="0"/>
              </a:rPr>
              <a:t>4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00AB609-AA51-41F2-9381-9F563E13D1CB}"/>
              </a:ext>
            </a:extLst>
          </p:cNvPr>
          <p:cNvSpPr txBox="1"/>
          <p:nvPr/>
        </p:nvSpPr>
        <p:spPr>
          <a:xfrm>
            <a:off x="3279233" y="4387331"/>
            <a:ext cx="4578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C1079E"/>
                </a:solidFill>
                <a:latin typeface="Arial Black" panose="020B0A04020102020204" pitchFamily="34" charset="0"/>
              </a:rPr>
              <a:t>5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13733F3-18B7-4B66-917A-8BDED64B1924}"/>
              </a:ext>
            </a:extLst>
          </p:cNvPr>
          <p:cNvSpPr txBox="1"/>
          <p:nvPr/>
        </p:nvSpPr>
        <p:spPr>
          <a:xfrm>
            <a:off x="3279233" y="5055346"/>
            <a:ext cx="4578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B0F0"/>
                </a:solidFill>
                <a:latin typeface="Arial Black" panose="020B0A04020102020204" pitchFamily="34" charset="0"/>
              </a:rPr>
              <a:t>6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1B7A2C1-BBD7-49BF-9CC6-B5515A8937F9}"/>
              </a:ext>
            </a:extLst>
          </p:cNvPr>
          <p:cNvSpPr txBox="1"/>
          <p:nvPr/>
        </p:nvSpPr>
        <p:spPr>
          <a:xfrm>
            <a:off x="3279233" y="6014905"/>
            <a:ext cx="4578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70C0"/>
                </a:solidFill>
                <a:latin typeface="Arial Black" panose="020B0A04020102020204" pitchFamily="34" charset="0"/>
              </a:rPr>
              <a:t>7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95F19119-99BE-468B-8CCA-D08314A9C058}"/>
              </a:ext>
            </a:extLst>
          </p:cNvPr>
          <p:cNvSpPr/>
          <p:nvPr/>
        </p:nvSpPr>
        <p:spPr>
          <a:xfrm>
            <a:off x="3791598" y="2216334"/>
            <a:ext cx="8176588" cy="307777"/>
          </a:xfrm>
          <a:prstGeom prst="rect">
            <a:avLst/>
          </a:prstGeom>
          <a:noFill/>
          <a:ln>
            <a:solidFill>
              <a:schemeClr val="accent4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marL="57150">
              <a:defRPr/>
            </a:pPr>
            <a:r>
              <a:rPr lang="en-US" dirty="0"/>
              <a:t>Rational deployment, Task shifting, Capacity building, Education/training infrastructure. 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9035CDBC-51CB-40CA-8AB3-805647399D48}"/>
              </a:ext>
            </a:extLst>
          </p:cNvPr>
          <p:cNvSpPr/>
          <p:nvPr/>
        </p:nvSpPr>
        <p:spPr>
          <a:xfrm>
            <a:off x="3751523" y="2945417"/>
            <a:ext cx="8176587" cy="307777"/>
          </a:xfrm>
          <a:prstGeom prst="rect">
            <a:avLst/>
          </a:prstGeom>
          <a:noFill/>
          <a:ln>
            <a:solidFill>
              <a:schemeClr val="accent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marL="57150">
              <a:defRPr/>
            </a:pPr>
            <a:r>
              <a:rPr lang="en-US" dirty="0"/>
              <a:t>Robust Vaccination Drive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73C948C7-7C37-46F7-BB73-6584E1CA6A31}"/>
              </a:ext>
            </a:extLst>
          </p:cNvPr>
          <p:cNvSpPr/>
          <p:nvPr/>
        </p:nvSpPr>
        <p:spPr>
          <a:xfrm>
            <a:off x="3737115" y="6071834"/>
            <a:ext cx="8176584" cy="307777"/>
          </a:xfrm>
          <a:prstGeom prst="rect">
            <a:avLst/>
          </a:prstGeom>
          <a:noFill/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marL="57150">
              <a:defRPr/>
            </a:pPr>
            <a:r>
              <a:rPr lang="en-US" dirty="0"/>
              <a:t>Community Involvement- “HAR GHAR DASTAK” 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581D0A4-8980-485D-98DA-C8C28E458E4B}"/>
              </a:ext>
            </a:extLst>
          </p:cNvPr>
          <p:cNvSpPr/>
          <p:nvPr/>
        </p:nvSpPr>
        <p:spPr>
          <a:xfrm>
            <a:off x="3737115" y="3618922"/>
            <a:ext cx="8176586" cy="307777"/>
          </a:xfrm>
          <a:prstGeom prst="rect">
            <a:avLst/>
          </a:prstGeom>
          <a:noFill/>
          <a:ln>
            <a:solidFill>
              <a:srgbClr val="FE0055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marL="57150">
              <a:defRPr/>
            </a:pPr>
            <a:r>
              <a:rPr lang="en-US" dirty="0"/>
              <a:t>Essential Supplies - Oxygen, Diagnostic &amp; PPE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CB6E0C9A-8E2A-408E-8E80-B2C36F497C10}"/>
              </a:ext>
            </a:extLst>
          </p:cNvPr>
          <p:cNvSpPr/>
          <p:nvPr/>
        </p:nvSpPr>
        <p:spPr>
          <a:xfrm>
            <a:off x="3734485" y="5183415"/>
            <a:ext cx="8176584" cy="307777"/>
          </a:xfrm>
          <a:prstGeom prst="rect">
            <a:avLst/>
          </a:prstGeom>
          <a:noFill/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marL="57150">
              <a:defRPr/>
            </a:pPr>
            <a:r>
              <a:rPr lang="en-US" dirty="0"/>
              <a:t>Robust IT initiatives for Service management systems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4300222B-26CC-49F2-A6E5-FBD253732EFA}"/>
              </a:ext>
            </a:extLst>
          </p:cNvPr>
          <p:cNvSpPr/>
          <p:nvPr/>
        </p:nvSpPr>
        <p:spPr>
          <a:xfrm>
            <a:off x="3734484" y="4481817"/>
            <a:ext cx="8176585" cy="307777"/>
          </a:xfrm>
          <a:prstGeom prst="rect">
            <a:avLst/>
          </a:prstGeom>
          <a:noFill/>
          <a:ln>
            <a:solidFill>
              <a:srgbClr val="C1079E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marL="57150">
              <a:defRPr/>
            </a:pPr>
            <a:r>
              <a:rPr lang="en-US" dirty="0"/>
              <a:t>Insurance Scheme - </a:t>
            </a:r>
            <a:r>
              <a:rPr lang="en-IN" dirty="0"/>
              <a:t>Pradhan Mantri Garib Kalyan Yojana / Package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0094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 animBg="1"/>
      <p:bldP spid="22" grpId="0"/>
      <p:bldP spid="23" grpId="0"/>
      <p:bldP spid="24" grpId="0"/>
      <p:bldP spid="25" grpId="0"/>
      <p:bldP spid="26" grpId="0"/>
      <p:bldP spid="27" grpId="0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4A036A-706A-46EF-A743-1CECA24067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0174" y="404949"/>
            <a:ext cx="10071652" cy="776045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b="1" dirty="0"/>
              <a:t>Existing strategies / interventions to Mitigate COVID-19</a:t>
            </a:r>
            <a:endParaRPr lang="en-US" sz="3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B440386-7B69-4584-8989-B6BECB85DEC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52426" y="2239502"/>
            <a:ext cx="3003618" cy="2929930"/>
          </a:xfrm>
          <a:prstGeom prst="rect">
            <a:avLst/>
          </a:prstGeom>
        </p:spPr>
      </p:pic>
      <p:grpSp>
        <p:nvGrpSpPr>
          <p:cNvPr id="34" name="Group 33">
            <a:extLst>
              <a:ext uri="{FF2B5EF4-FFF2-40B4-BE49-F238E27FC236}">
                <a16:creationId xmlns:a16="http://schemas.microsoft.com/office/drawing/2014/main" id="{E17A65DE-38D2-448A-A4C1-6A37652FB8CC}"/>
              </a:ext>
            </a:extLst>
          </p:cNvPr>
          <p:cNvGrpSpPr/>
          <p:nvPr/>
        </p:nvGrpSpPr>
        <p:grpSpPr>
          <a:xfrm>
            <a:off x="1026171" y="2239502"/>
            <a:ext cx="2012526" cy="1573345"/>
            <a:chOff x="1026171" y="2239502"/>
            <a:chExt cx="2012526" cy="1573345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BA2EE33B-A8F8-4ADB-9CC7-650777ABBFA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4524" b="40718" l="52072" r="94674"/>
                      </a14:imgEffect>
                    </a14:imgLayer>
                  </a14:imgProps>
                </a:ext>
              </a:extLst>
            </a:blip>
            <a:srcRect l="46747" t="-1" r="7237" b="63866"/>
            <a:stretch/>
          </p:blipFill>
          <p:spPr>
            <a:xfrm>
              <a:off x="1656522" y="2239502"/>
              <a:ext cx="1382175" cy="1058715"/>
            </a:xfrm>
            <a:prstGeom prst="rect">
              <a:avLst/>
            </a:prstGeom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CA20226F-7DA7-4077-A3A7-20DA2F92C0D2}"/>
                </a:ext>
              </a:extLst>
            </p:cNvPr>
            <p:cNvSpPr/>
            <p:nvPr/>
          </p:nvSpPr>
          <p:spPr>
            <a:xfrm>
              <a:off x="1026171" y="3443515"/>
              <a:ext cx="157607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57150" algn="ctr">
                <a:defRPr/>
              </a:pPr>
              <a:r>
                <a:rPr lang="en-US" b="1" dirty="0"/>
                <a:t>Governance</a:t>
              </a:r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5DB68294-D374-4DD1-885B-E1C94A163B6F}"/>
              </a:ext>
            </a:extLst>
          </p:cNvPr>
          <p:cNvSpPr/>
          <p:nvPr/>
        </p:nvSpPr>
        <p:spPr>
          <a:xfrm>
            <a:off x="3230411" y="1572415"/>
            <a:ext cx="5299792" cy="3816429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Char char="•"/>
              <a:defRPr/>
            </a:pPr>
            <a:r>
              <a:rPr lang="en-IN" sz="2000" b="1" dirty="0">
                <a:solidFill>
                  <a:prstClr val="black"/>
                </a:solidFill>
                <a:cs typeface="Segoe UI" panose="020B0502040204020203" pitchFamily="34" charset="0"/>
              </a:rPr>
              <a:t>Hon’ PM </a:t>
            </a:r>
            <a:r>
              <a:rPr lang="en-IN" sz="2000" dirty="0">
                <a:solidFill>
                  <a:prstClr val="black"/>
                </a:solidFill>
                <a:cs typeface="Segoe UI" panose="020B0502040204020203" pitchFamily="34" charset="0"/>
              </a:rPr>
              <a:t>daily </a:t>
            </a:r>
            <a:r>
              <a:rPr lang="en-IN" sz="2000" b="1" dirty="0">
                <a:solidFill>
                  <a:prstClr val="black"/>
                </a:solidFill>
                <a:cs typeface="Segoe UI" panose="020B0502040204020203" pitchFamily="34" charset="0"/>
              </a:rPr>
              <a:t>Monitoring</a:t>
            </a:r>
            <a:r>
              <a:rPr lang="en-IN" sz="2000" dirty="0">
                <a:solidFill>
                  <a:prstClr val="black"/>
                </a:solidFill>
                <a:cs typeface="Segoe UI" panose="020B0502040204020203" pitchFamily="34" charset="0"/>
              </a:rPr>
              <a:t> &amp; </a:t>
            </a:r>
            <a:r>
              <a:rPr lang="en-IN" sz="2000" b="1" dirty="0">
                <a:solidFill>
                  <a:prstClr val="black"/>
                </a:solidFill>
                <a:cs typeface="Segoe UI" panose="020B0502040204020203" pitchFamily="34" charset="0"/>
              </a:rPr>
              <a:t>Oversight</a:t>
            </a:r>
          </a:p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Char char="•"/>
              <a:defRPr/>
            </a:pPr>
            <a:endParaRPr lang="en-IN" sz="2000" b="1" dirty="0">
              <a:solidFill>
                <a:prstClr val="black"/>
              </a:solidFill>
              <a:cs typeface="Segoe UI" panose="020B0502040204020203" pitchFamily="34" charset="0"/>
            </a:endParaRPr>
          </a:p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prstClr val="black"/>
                </a:solidFill>
                <a:cs typeface="Segoe UI" panose="020B0502040204020203" pitchFamily="34" charset="0"/>
              </a:rPr>
              <a:t>Continuous engagement with </a:t>
            </a:r>
            <a:r>
              <a:rPr lang="en-US" sz="2000" b="1" dirty="0">
                <a:solidFill>
                  <a:prstClr val="black"/>
                </a:solidFill>
                <a:cs typeface="Segoe UI" panose="020B0502040204020203" pitchFamily="34" charset="0"/>
              </a:rPr>
              <a:t>Chief Ministers </a:t>
            </a:r>
            <a:r>
              <a:rPr lang="en-US" sz="2000" dirty="0">
                <a:solidFill>
                  <a:prstClr val="black"/>
                </a:solidFill>
                <a:cs typeface="Segoe UI" panose="020B0502040204020203" pitchFamily="34" charset="0"/>
              </a:rPr>
              <a:t>and State Health Ministers</a:t>
            </a:r>
          </a:p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Char char="•"/>
              <a:defRPr/>
            </a:pPr>
            <a:endParaRPr lang="en-US" sz="2000" dirty="0">
              <a:solidFill>
                <a:prstClr val="black"/>
              </a:solidFill>
              <a:cs typeface="Segoe UI" panose="020B0502040204020203" pitchFamily="34" charset="0"/>
            </a:endParaRPr>
          </a:p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Char char="•"/>
              <a:defRPr/>
            </a:pPr>
            <a:r>
              <a:rPr lang="en-IN" sz="2000" dirty="0">
                <a:solidFill>
                  <a:prstClr val="black"/>
                </a:solidFill>
                <a:cs typeface="Segoe UI" panose="020B0502040204020203" pitchFamily="34" charset="0"/>
              </a:rPr>
              <a:t>Group of Ministers (</a:t>
            </a:r>
            <a:r>
              <a:rPr lang="en-IN" sz="2000" b="1" dirty="0" err="1">
                <a:solidFill>
                  <a:prstClr val="black"/>
                </a:solidFill>
                <a:cs typeface="Segoe UI" panose="020B0502040204020203" pitchFamily="34" charset="0"/>
              </a:rPr>
              <a:t>GoM</a:t>
            </a:r>
            <a:r>
              <a:rPr lang="en-IN" sz="2000" dirty="0">
                <a:solidFill>
                  <a:prstClr val="black"/>
                </a:solidFill>
                <a:cs typeface="Segoe UI" panose="020B0502040204020203" pitchFamily="34" charset="0"/>
              </a:rPr>
              <a:t>) </a:t>
            </a:r>
            <a:r>
              <a:rPr lang="en-IN" sz="2000" b="1" dirty="0">
                <a:solidFill>
                  <a:prstClr val="black"/>
                </a:solidFill>
                <a:cs typeface="Segoe UI" panose="020B0502040204020203" pitchFamily="34" charset="0"/>
              </a:rPr>
              <a:t>Monitoring</a:t>
            </a:r>
          </a:p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Char char="•"/>
              <a:defRPr/>
            </a:pPr>
            <a:endParaRPr lang="en-IN" sz="2000" dirty="0">
              <a:solidFill>
                <a:prstClr val="black"/>
              </a:solidFill>
              <a:cs typeface="Segoe UI" panose="020B0502040204020203" pitchFamily="34" charset="0"/>
            </a:endParaRPr>
          </a:p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Char char="•"/>
              <a:defRPr/>
            </a:pPr>
            <a:r>
              <a:rPr lang="en-GB" sz="2000" b="1" dirty="0" err="1"/>
              <a:t>MoHFW</a:t>
            </a:r>
            <a:r>
              <a:rPr lang="en-GB" sz="2000" b="1" dirty="0"/>
              <a:t> Joint Monitoring Group</a:t>
            </a:r>
          </a:p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Char char="•"/>
              <a:defRPr/>
            </a:pPr>
            <a:endParaRPr lang="en-GB" sz="2000" b="1" dirty="0"/>
          </a:p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Char char="•"/>
              <a:defRPr/>
            </a:pPr>
            <a:r>
              <a:rPr lang="en-GB" sz="2000" b="1" dirty="0"/>
              <a:t>WHO Incident Management team</a:t>
            </a:r>
          </a:p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Char char="•"/>
              <a:defRPr/>
            </a:pPr>
            <a:endParaRPr lang="en-GB" sz="2000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AF2C2B5-47C5-471D-B828-C4704F0BBCA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0203" y="1479221"/>
            <a:ext cx="3636163" cy="233362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CA7D2F1-966E-49F1-A11D-D670DE32D04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0203" y="3795969"/>
            <a:ext cx="3661796" cy="2746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36857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4A036A-706A-46EF-A743-1CECA24067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75463"/>
            <a:ext cx="10515600" cy="776045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b="1" dirty="0" err="1"/>
              <a:t>Contd</a:t>
            </a:r>
            <a:r>
              <a:rPr lang="en-US" sz="3200" b="1" dirty="0"/>
              <a:t>… </a:t>
            </a:r>
            <a:r>
              <a:rPr lang="en-US" sz="2400" b="1" dirty="0"/>
              <a:t>Existing strategies / interventions to Mitigate COVID-19</a:t>
            </a:r>
            <a:endParaRPr lang="en-US" sz="3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B440386-7B69-4584-8989-B6BECB85DEC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52426" y="2239502"/>
            <a:ext cx="3003618" cy="2929930"/>
          </a:xfrm>
          <a:prstGeom prst="rect">
            <a:avLst/>
          </a:prstGeom>
        </p:spPr>
      </p:pic>
      <p:grpSp>
        <p:nvGrpSpPr>
          <p:cNvPr id="35" name="Group 34">
            <a:extLst>
              <a:ext uri="{FF2B5EF4-FFF2-40B4-BE49-F238E27FC236}">
                <a16:creationId xmlns:a16="http://schemas.microsoft.com/office/drawing/2014/main" id="{A236DC06-5D9E-40E8-82C7-947F805A5BD8}"/>
              </a:ext>
            </a:extLst>
          </p:cNvPr>
          <p:cNvGrpSpPr/>
          <p:nvPr/>
        </p:nvGrpSpPr>
        <p:grpSpPr>
          <a:xfrm>
            <a:off x="1178492" y="2444541"/>
            <a:ext cx="2090804" cy="1711808"/>
            <a:chOff x="1178492" y="2444541"/>
            <a:chExt cx="2090804" cy="1711808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39DEEAAD-1277-4DC3-9425-06231B48A20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2575" b="59880" l="67523" r="96729">
                          <a14:foregroundMark x1="96729" y1="47186" x2="96729" y2="47186"/>
                          <a14:foregroundMark x1="86682" y1="59880" x2="86682" y2="59880"/>
                        </a14:backgroundRemoval>
                      </a14:imgEffect>
                    </a14:imgLayer>
                  </a14:imgProps>
                </a:ext>
              </a:extLst>
            </a:blip>
            <a:srcRect l="64136" t="6825" b="34751"/>
            <a:stretch/>
          </p:blipFill>
          <p:spPr>
            <a:xfrm>
              <a:off x="2192076" y="2444541"/>
              <a:ext cx="1077220" cy="1711808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DAB4E854-605D-47C8-B2F5-8BCCFA1E84EB}"/>
                </a:ext>
              </a:extLst>
            </p:cNvPr>
            <p:cNvSpPr/>
            <p:nvPr/>
          </p:nvSpPr>
          <p:spPr>
            <a:xfrm>
              <a:off x="1178492" y="3296480"/>
              <a:ext cx="1379545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57150" algn="ctr">
                <a:defRPr/>
              </a:pPr>
              <a:r>
                <a:rPr lang="en-US" b="1" dirty="0"/>
                <a:t>Health </a:t>
              </a:r>
            </a:p>
            <a:p>
              <a:pPr marL="57150" algn="ctr">
                <a:defRPr/>
              </a:pPr>
              <a:r>
                <a:rPr lang="en-US" b="1" dirty="0"/>
                <a:t>Workforce</a:t>
              </a:r>
            </a:p>
          </p:txBody>
        </p:sp>
      </p:grpSp>
      <p:sp>
        <p:nvSpPr>
          <p:cNvPr id="28" name="Rectangle 27">
            <a:extLst>
              <a:ext uri="{FF2B5EF4-FFF2-40B4-BE49-F238E27FC236}">
                <a16:creationId xmlns:a16="http://schemas.microsoft.com/office/drawing/2014/main" id="{95F19119-99BE-468B-8CCA-D08314A9C058}"/>
              </a:ext>
            </a:extLst>
          </p:cNvPr>
          <p:cNvSpPr/>
          <p:nvPr/>
        </p:nvSpPr>
        <p:spPr>
          <a:xfrm>
            <a:off x="3264493" y="1256590"/>
            <a:ext cx="8725257" cy="3261534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txBody>
          <a:bodyPr wrap="square">
            <a:spAutoFit/>
          </a:bodyPr>
          <a:lstStyle/>
          <a:p>
            <a:pPr marL="342900" indent="-285750">
              <a:lnSpc>
                <a:spcPct val="110000"/>
              </a:lnSpc>
              <a:buFont typeface="Arial" panose="020B0604020202020204" pitchFamily="34" charset="0"/>
              <a:buChar char="•"/>
              <a:defRPr/>
            </a:pPr>
            <a:r>
              <a:rPr lang="en-US" sz="2100" b="1" dirty="0">
                <a:latin typeface="Century Schoolbook" panose="02040604050505020304" pitchFamily="18" charset="0"/>
              </a:rPr>
              <a:t>Redeploying the staff from non-affected areas and facilities</a:t>
            </a:r>
            <a:r>
              <a:rPr lang="en-US" sz="2100" dirty="0">
                <a:latin typeface="Century Schoolbook" panose="02040604050505020304" pitchFamily="18" charset="0"/>
              </a:rPr>
              <a:t>.</a:t>
            </a:r>
          </a:p>
          <a:p>
            <a:pPr marL="342900" indent="-285750">
              <a:lnSpc>
                <a:spcPct val="110000"/>
              </a:lnSpc>
              <a:buFont typeface="Arial" panose="020B0604020202020204" pitchFamily="34" charset="0"/>
              <a:buChar char="•"/>
              <a:defRPr/>
            </a:pPr>
            <a:r>
              <a:rPr lang="en-US" sz="2100" dirty="0">
                <a:latin typeface="Century Schoolbook" panose="02040604050505020304" pitchFamily="18" charset="0"/>
              </a:rPr>
              <a:t>Utilizing fit retirees for non-COVID services roles.</a:t>
            </a:r>
          </a:p>
          <a:p>
            <a:pPr marL="342900" indent="-285750">
              <a:lnSpc>
                <a:spcPct val="110000"/>
              </a:lnSpc>
              <a:buFont typeface="Arial" panose="020B0604020202020204" pitchFamily="34" charset="0"/>
              <a:buChar char="•"/>
              <a:defRPr/>
            </a:pPr>
            <a:r>
              <a:rPr lang="en-US" sz="2100" dirty="0">
                <a:latin typeface="Century Schoolbook" panose="02040604050505020304" pitchFamily="18" charset="0"/>
              </a:rPr>
              <a:t>Hiring non-governmental, and private sector health workforce</a:t>
            </a:r>
          </a:p>
          <a:p>
            <a:pPr marL="342900" indent="-285750">
              <a:lnSpc>
                <a:spcPct val="110000"/>
              </a:lnSpc>
              <a:buFont typeface="Arial" panose="020B0604020202020204" pitchFamily="34" charset="0"/>
              <a:buChar char="•"/>
              <a:defRPr/>
            </a:pPr>
            <a:r>
              <a:rPr lang="en-US" sz="2100" dirty="0">
                <a:latin typeface="Century Schoolbook" panose="02040604050505020304" pitchFamily="18" charset="0"/>
              </a:rPr>
              <a:t>Substantive </a:t>
            </a:r>
            <a:r>
              <a:rPr lang="en-US" sz="2100" b="1" dirty="0">
                <a:latin typeface="Century Schoolbook" panose="02040604050505020304" pitchFamily="18" charset="0"/>
              </a:rPr>
              <a:t>health insurance package </a:t>
            </a:r>
            <a:r>
              <a:rPr lang="en-US" sz="2100" dirty="0">
                <a:latin typeface="Century Schoolbook" panose="02040604050505020304" pitchFamily="18" charset="0"/>
              </a:rPr>
              <a:t>for health care providers.</a:t>
            </a:r>
          </a:p>
          <a:p>
            <a:pPr marL="342900" indent="-285750">
              <a:lnSpc>
                <a:spcPct val="110000"/>
              </a:lnSpc>
              <a:buFont typeface="Arial" panose="020B0604020202020204" pitchFamily="34" charset="0"/>
              <a:buChar char="•"/>
              <a:defRPr/>
            </a:pPr>
            <a:r>
              <a:rPr lang="en-US" sz="2100" b="1" dirty="0">
                <a:latin typeface="Century Schoolbook" panose="02040604050505020304" pitchFamily="18" charset="0"/>
              </a:rPr>
              <a:t>Virtual training packages </a:t>
            </a:r>
            <a:r>
              <a:rPr lang="en-US" sz="2100" dirty="0">
                <a:latin typeface="Century Schoolbook" panose="02040604050505020304" pitchFamily="18" charset="0"/>
              </a:rPr>
              <a:t>for the health workforce</a:t>
            </a:r>
          </a:p>
          <a:p>
            <a:pPr marL="342900" indent="-285750">
              <a:lnSpc>
                <a:spcPct val="110000"/>
              </a:lnSpc>
              <a:buFont typeface="Arial" panose="020B0604020202020204" pitchFamily="34" charset="0"/>
              <a:buChar char="•"/>
              <a:defRPr/>
            </a:pPr>
            <a:r>
              <a:rPr lang="en-US" sz="2100" b="1" dirty="0">
                <a:latin typeface="Century Schoolbook" panose="02040604050505020304" pitchFamily="18" charset="0"/>
              </a:rPr>
              <a:t>Utilizing state digital platforms </a:t>
            </a:r>
            <a:r>
              <a:rPr lang="en-US" sz="2100" dirty="0">
                <a:latin typeface="Century Schoolbook" panose="02040604050505020304" pitchFamily="18" charset="0"/>
              </a:rPr>
              <a:t>for trainings and orientation of the staff </a:t>
            </a:r>
            <a:r>
              <a:rPr lang="en-US" sz="2100" b="1" dirty="0">
                <a:latin typeface="Century Schoolbook" panose="02040604050505020304" pitchFamily="18" charset="0"/>
              </a:rPr>
              <a:t>(</a:t>
            </a:r>
            <a:r>
              <a:rPr lang="en-US" sz="2100" b="1" dirty="0" err="1">
                <a:latin typeface="Century Schoolbook" panose="02040604050505020304" pitchFamily="18" charset="0"/>
              </a:rPr>
              <a:t>iGOT</a:t>
            </a:r>
            <a:r>
              <a:rPr lang="en-US" sz="2100" b="1" dirty="0">
                <a:latin typeface="Century Schoolbook" panose="02040604050505020304" pitchFamily="18" charset="0"/>
              </a:rPr>
              <a:t>)</a:t>
            </a:r>
          </a:p>
        </p:txBody>
      </p:sp>
      <p:grpSp>
        <p:nvGrpSpPr>
          <p:cNvPr id="8" name="Google Shape;1114;p45">
            <a:extLst>
              <a:ext uri="{FF2B5EF4-FFF2-40B4-BE49-F238E27FC236}">
                <a16:creationId xmlns:a16="http://schemas.microsoft.com/office/drawing/2014/main" id="{EA2B7081-FF82-4543-B062-EEC0B37BCC26}"/>
              </a:ext>
            </a:extLst>
          </p:cNvPr>
          <p:cNvGrpSpPr/>
          <p:nvPr/>
        </p:nvGrpSpPr>
        <p:grpSpPr>
          <a:xfrm>
            <a:off x="4069276" y="4550985"/>
            <a:ext cx="5360474" cy="3083718"/>
            <a:chOff x="1444613" y="2402875"/>
            <a:chExt cx="6254775" cy="4369300"/>
          </a:xfrm>
        </p:grpSpPr>
        <p:grpSp>
          <p:nvGrpSpPr>
            <p:cNvPr id="9" name="Google Shape;1115;p45">
              <a:extLst>
                <a:ext uri="{FF2B5EF4-FFF2-40B4-BE49-F238E27FC236}">
                  <a16:creationId xmlns:a16="http://schemas.microsoft.com/office/drawing/2014/main" id="{D79B9010-AD62-4572-AC4A-760E8E4A544A}"/>
                </a:ext>
              </a:extLst>
            </p:cNvPr>
            <p:cNvGrpSpPr/>
            <p:nvPr/>
          </p:nvGrpSpPr>
          <p:grpSpPr>
            <a:xfrm>
              <a:off x="1444613" y="2402875"/>
              <a:ext cx="6254775" cy="4369300"/>
              <a:chOff x="1444613" y="2402875"/>
              <a:chExt cx="6254775" cy="4369300"/>
            </a:xfrm>
          </p:grpSpPr>
          <p:sp>
            <p:nvSpPr>
              <p:cNvPr id="13" name="Google Shape;1116;p45">
                <a:extLst>
                  <a:ext uri="{FF2B5EF4-FFF2-40B4-BE49-F238E27FC236}">
                    <a16:creationId xmlns:a16="http://schemas.microsoft.com/office/drawing/2014/main" id="{DBE04F34-6F16-49B6-9153-6B700CC97164}"/>
                  </a:ext>
                </a:extLst>
              </p:cNvPr>
              <p:cNvSpPr/>
              <p:nvPr/>
            </p:nvSpPr>
            <p:spPr>
              <a:xfrm>
                <a:off x="4688363" y="5153675"/>
                <a:ext cx="1459650" cy="1587025"/>
              </a:xfrm>
              <a:custGeom>
                <a:avLst/>
                <a:gdLst/>
                <a:ahLst/>
                <a:cxnLst/>
                <a:rect l="l" t="t" r="r" b="b"/>
                <a:pathLst>
                  <a:path w="58386" h="63481" extrusionOk="0">
                    <a:moveTo>
                      <a:pt x="4712" y="0"/>
                    </a:moveTo>
                    <a:cubicBezTo>
                      <a:pt x="2746" y="13272"/>
                      <a:pt x="924" y="49945"/>
                      <a:pt x="0" y="61706"/>
                    </a:cubicBezTo>
                    <a:lnTo>
                      <a:pt x="25932" y="62149"/>
                    </a:lnTo>
                    <a:cubicBezTo>
                      <a:pt x="26136" y="59704"/>
                      <a:pt x="26771" y="33377"/>
                      <a:pt x="26975" y="31482"/>
                    </a:cubicBezTo>
                    <a:cubicBezTo>
                      <a:pt x="26987" y="31279"/>
                      <a:pt x="27095" y="31099"/>
                      <a:pt x="27263" y="30967"/>
                    </a:cubicBezTo>
                    <a:cubicBezTo>
                      <a:pt x="27419" y="31099"/>
                      <a:pt x="27514" y="31291"/>
                      <a:pt x="27526" y="31494"/>
                    </a:cubicBezTo>
                    <a:cubicBezTo>
                      <a:pt x="27658" y="33389"/>
                      <a:pt x="29972" y="60543"/>
                      <a:pt x="30212" y="63001"/>
                    </a:cubicBezTo>
                    <a:lnTo>
                      <a:pt x="58385" y="63480"/>
                    </a:lnTo>
                    <a:cubicBezTo>
                      <a:pt x="57858" y="51707"/>
                      <a:pt x="54813" y="14159"/>
                      <a:pt x="53290" y="815"/>
                    </a:cubicBezTo>
                    <a:lnTo>
                      <a:pt x="29001" y="504"/>
                    </a:lnTo>
                    <a:lnTo>
                      <a:pt x="4712" y="0"/>
                    </a:lnTo>
                    <a:close/>
                  </a:path>
                </a:pathLst>
              </a:custGeom>
              <a:solidFill>
                <a:srgbClr val="232E4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1867"/>
              </a:p>
            </p:txBody>
          </p:sp>
          <p:sp>
            <p:nvSpPr>
              <p:cNvPr id="15" name="Google Shape;1117;p45">
                <a:extLst>
                  <a:ext uri="{FF2B5EF4-FFF2-40B4-BE49-F238E27FC236}">
                    <a16:creationId xmlns:a16="http://schemas.microsoft.com/office/drawing/2014/main" id="{42FC585B-C846-497D-B31F-3864AF352EFF}"/>
                  </a:ext>
                </a:extLst>
              </p:cNvPr>
              <p:cNvSpPr/>
              <p:nvPr/>
            </p:nvSpPr>
            <p:spPr>
              <a:xfrm>
                <a:off x="4744113" y="3374775"/>
                <a:ext cx="1275025" cy="1894025"/>
              </a:xfrm>
              <a:custGeom>
                <a:avLst/>
                <a:gdLst/>
                <a:ahLst/>
                <a:cxnLst/>
                <a:rect l="l" t="t" r="r" b="b"/>
                <a:pathLst>
                  <a:path w="51001" h="75761" extrusionOk="0">
                    <a:moveTo>
                      <a:pt x="31227" y="1"/>
                    </a:moveTo>
                    <a:cubicBezTo>
                      <a:pt x="22578" y="1"/>
                      <a:pt x="9519" y="891"/>
                      <a:pt x="9519" y="891"/>
                    </a:cubicBezTo>
                    <a:cubicBezTo>
                      <a:pt x="9519" y="891"/>
                      <a:pt x="1475" y="2677"/>
                      <a:pt x="528" y="8503"/>
                    </a:cubicBezTo>
                    <a:cubicBezTo>
                      <a:pt x="0" y="11680"/>
                      <a:pt x="2374" y="72643"/>
                      <a:pt x="2374" y="72643"/>
                    </a:cubicBezTo>
                    <a:cubicBezTo>
                      <a:pt x="2374" y="72643"/>
                      <a:pt x="13698" y="75761"/>
                      <a:pt x="27686" y="75761"/>
                    </a:cubicBezTo>
                    <a:cubicBezTo>
                      <a:pt x="35138" y="75761"/>
                      <a:pt x="43345" y="74876"/>
                      <a:pt x="51000" y="72163"/>
                    </a:cubicBezTo>
                    <a:lnTo>
                      <a:pt x="48303" y="12484"/>
                    </a:lnTo>
                    <a:cubicBezTo>
                      <a:pt x="48003" y="6118"/>
                      <a:pt x="43136" y="879"/>
                      <a:pt x="36817" y="207"/>
                    </a:cubicBezTo>
                    <a:lnTo>
                      <a:pt x="36614" y="195"/>
                    </a:lnTo>
                    <a:cubicBezTo>
                      <a:pt x="35276" y="56"/>
                      <a:pt x="33389" y="1"/>
                      <a:pt x="3122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1867"/>
              </a:p>
            </p:txBody>
          </p:sp>
          <p:sp>
            <p:nvSpPr>
              <p:cNvPr id="16" name="Google Shape;1118;p45">
                <a:extLst>
                  <a:ext uri="{FF2B5EF4-FFF2-40B4-BE49-F238E27FC236}">
                    <a16:creationId xmlns:a16="http://schemas.microsoft.com/office/drawing/2014/main" id="{03F4AF2D-1706-40B2-B771-4EB69FF24D11}"/>
                  </a:ext>
                </a:extLst>
              </p:cNvPr>
              <p:cNvSpPr/>
              <p:nvPr/>
            </p:nvSpPr>
            <p:spPr>
              <a:xfrm>
                <a:off x="4982088" y="3374775"/>
                <a:ext cx="749900" cy="479050"/>
              </a:xfrm>
              <a:custGeom>
                <a:avLst/>
                <a:gdLst/>
                <a:ahLst/>
                <a:cxnLst/>
                <a:rect l="l" t="t" r="r" b="b"/>
                <a:pathLst>
                  <a:path w="29996" h="19162" extrusionOk="0">
                    <a:moveTo>
                      <a:pt x="21714" y="1"/>
                    </a:moveTo>
                    <a:cubicBezTo>
                      <a:pt x="13059" y="1"/>
                      <a:pt x="0" y="891"/>
                      <a:pt x="0" y="891"/>
                    </a:cubicBezTo>
                    <a:lnTo>
                      <a:pt x="15202" y="19161"/>
                    </a:lnTo>
                    <a:lnTo>
                      <a:pt x="29996" y="807"/>
                    </a:lnTo>
                    <a:cubicBezTo>
                      <a:pt x="29121" y="519"/>
                      <a:pt x="28222" y="315"/>
                      <a:pt x="27298" y="207"/>
                    </a:cubicBezTo>
                    <a:lnTo>
                      <a:pt x="27107" y="195"/>
                    </a:lnTo>
                    <a:cubicBezTo>
                      <a:pt x="25766" y="56"/>
                      <a:pt x="23878" y="1"/>
                      <a:pt x="2171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1867"/>
              </a:p>
            </p:txBody>
          </p:sp>
          <p:sp>
            <p:nvSpPr>
              <p:cNvPr id="17" name="Google Shape;1119;p45">
                <a:extLst>
                  <a:ext uri="{FF2B5EF4-FFF2-40B4-BE49-F238E27FC236}">
                    <a16:creationId xmlns:a16="http://schemas.microsoft.com/office/drawing/2014/main" id="{9110B572-65D2-4069-91BE-2FBB3889AAED}"/>
                  </a:ext>
                </a:extLst>
              </p:cNvPr>
              <p:cNvSpPr/>
              <p:nvPr/>
            </p:nvSpPr>
            <p:spPr>
              <a:xfrm>
                <a:off x="5136738" y="3308900"/>
                <a:ext cx="85150" cy="79450"/>
              </a:xfrm>
              <a:custGeom>
                <a:avLst/>
                <a:gdLst/>
                <a:ahLst/>
                <a:cxnLst/>
                <a:rect l="l" t="t" r="r" b="b"/>
                <a:pathLst>
                  <a:path w="3406" h="3178" extrusionOk="0">
                    <a:moveTo>
                      <a:pt x="3405" y="1"/>
                    </a:moveTo>
                    <a:lnTo>
                      <a:pt x="0" y="3178"/>
                    </a:lnTo>
                    <a:lnTo>
                      <a:pt x="3010" y="3046"/>
                    </a:lnTo>
                    <a:lnTo>
                      <a:pt x="3405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1867"/>
              </a:p>
            </p:txBody>
          </p:sp>
          <p:sp>
            <p:nvSpPr>
              <p:cNvPr id="18" name="Google Shape;1120;p45">
                <a:extLst>
                  <a:ext uri="{FF2B5EF4-FFF2-40B4-BE49-F238E27FC236}">
                    <a16:creationId xmlns:a16="http://schemas.microsoft.com/office/drawing/2014/main" id="{CF83FDB8-6D10-4C9D-9BCD-5C6E0B121CAD}"/>
                  </a:ext>
                </a:extLst>
              </p:cNvPr>
              <p:cNvSpPr/>
              <p:nvPr/>
            </p:nvSpPr>
            <p:spPr>
              <a:xfrm>
                <a:off x="5497588" y="3300225"/>
                <a:ext cx="85450" cy="79450"/>
              </a:xfrm>
              <a:custGeom>
                <a:avLst/>
                <a:gdLst/>
                <a:ahLst/>
                <a:cxnLst/>
                <a:rect l="l" t="t" r="r" b="b"/>
                <a:pathLst>
                  <a:path w="3418" h="3178" extrusionOk="0">
                    <a:moveTo>
                      <a:pt x="1" y="0"/>
                    </a:moveTo>
                    <a:lnTo>
                      <a:pt x="408" y="3045"/>
                    </a:lnTo>
                    <a:lnTo>
                      <a:pt x="3418" y="3177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1867"/>
              </a:p>
            </p:txBody>
          </p:sp>
          <p:sp>
            <p:nvSpPr>
              <p:cNvPr id="19" name="Google Shape;1121;p45">
                <a:extLst>
                  <a:ext uri="{FF2B5EF4-FFF2-40B4-BE49-F238E27FC236}">
                    <a16:creationId xmlns:a16="http://schemas.microsoft.com/office/drawing/2014/main" id="{D630B728-1379-4E88-8C69-2F7C239BC5C1}"/>
                  </a:ext>
                </a:extLst>
              </p:cNvPr>
              <p:cNvSpPr/>
              <p:nvPr/>
            </p:nvSpPr>
            <p:spPr>
              <a:xfrm>
                <a:off x="5182888" y="3166250"/>
                <a:ext cx="357200" cy="360675"/>
              </a:xfrm>
              <a:custGeom>
                <a:avLst/>
                <a:gdLst/>
                <a:ahLst/>
                <a:cxnLst/>
                <a:rect l="l" t="t" r="r" b="b"/>
                <a:pathLst>
                  <a:path w="14288" h="14427" extrusionOk="0">
                    <a:moveTo>
                      <a:pt x="2398" y="0"/>
                    </a:moveTo>
                    <a:cubicBezTo>
                      <a:pt x="1739" y="3753"/>
                      <a:pt x="1164" y="9999"/>
                      <a:pt x="624" y="10982"/>
                    </a:cubicBezTo>
                    <a:cubicBezTo>
                      <a:pt x="624" y="10982"/>
                      <a:pt x="1" y="14111"/>
                      <a:pt x="7422" y="14159"/>
                    </a:cubicBezTo>
                    <a:cubicBezTo>
                      <a:pt x="8606" y="14169"/>
                      <a:pt x="10003" y="14426"/>
                      <a:pt x="11203" y="14426"/>
                    </a:cubicBezTo>
                    <a:cubicBezTo>
                      <a:pt x="12954" y="14426"/>
                      <a:pt x="14287" y="13878"/>
                      <a:pt x="13932" y="11210"/>
                    </a:cubicBezTo>
                    <a:cubicBezTo>
                      <a:pt x="13692" y="9459"/>
                      <a:pt x="12205" y="5108"/>
                      <a:pt x="11570" y="60"/>
                    </a:cubicBezTo>
                    <a:lnTo>
                      <a:pt x="2398" y="0"/>
                    </a:lnTo>
                    <a:close/>
                  </a:path>
                </a:pathLst>
              </a:custGeom>
              <a:solidFill>
                <a:srgbClr val="FF717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1867"/>
              </a:p>
            </p:txBody>
          </p:sp>
          <p:sp>
            <p:nvSpPr>
              <p:cNvPr id="20" name="Google Shape;1122;p45">
                <a:extLst>
                  <a:ext uri="{FF2B5EF4-FFF2-40B4-BE49-F238E27FC236}">
                    <a16:creationId xmlns:a16="http://schemas.microsoft.com/office/drawing/2014/main" id="{64C8FCA6-BB83-4AB4-A36E-38288C392EFC}"/>
                  </a:ext>
                </a:extLst>
              </p:cNvPr>
              <p:cNvSpPr/>
              <p:nvPr/>
            </p:nvSpPr>
            <p:spPr>
              <a:xfrm>
                <a:off x="5236238" y="3166250"/>
                <a:ext cx="255700" cy="171875"/>
              </a:xfrm>
              <a:custGeom>
                <a:avLst/>
                <a:gdLst/>
                <a:ahLst/>
                <a:cxnLst/>
                <a:rect l="l" t="t" r="r" b="b"/>
                <a:pathLst>
                  <a:path w="10228" h="6875" extrusionOk="0">
                    <a:moveTo>
                      <a:pt x="264" y="0"/>
                    </a:moveTo>
                    <a:cubicBezTo>
                      <a:pt x="193" y="444"/>
                      <a:pt x="97" y="947"/>
                      <a:pt x="1" y="1499"/>
                    </a:cubicBezTo>
                    <a:cubicBezTo>
                      <a:pt x="2364" y="5638"/>
                      <a:pt x="4595" y="6874"/>
                      <a:pt x="6398" y="6874"/>
                    </a:cubicBezTo>
                    <a:cubicBezTo>
                      <a:pt x="8200" y="6874"/>
                      <a:pt x="9574" y="5641"/>
                      <a:pt x="10227" y="4832"/>
                    </a:cubicBezTo>
                    <a:lnTo>
                      <a:pt x="9580" y="1235"/>
                    </a:lnTo>
                    <a:cubicBezTo>
                      <a:pt x="9532" y="840"/>
                      <a:pt x="9484" y="444"/>
                      <a:pt x="9436" y="60"/>
                    </a:cubicBezTo>
                    <a:lnTo>
                      <a:pt x="264" y="0"/>
                    </a:lnTo>
                    <a:close/>
                  </a:path>
                </a:pathLst>
              </a:custGeom>
              <a:solidFill>
                <a:srgbClr val="E6666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1867"/>
              </a:p>
            </p:txBody>
          </p:sp>
          <p:sp>
            <p:nvSpPr>
              <p:cNvPr id="21" name="Google Shape;1123;p45">
                <a:extLst>
                  <a:ext uri="{FF2B5EF4-FFF2-40B4-BE49-F238E27FC236}">
                    <a16:creationId xmlns:a16="http://schemas.microsoft.com/office/drawing/2014/main" id="{9ED1F89A-E2A3-40BF-9875-85BA56379376}"/>
                  </a:ext>
                </a:extLst>
              </p:cNvPr>
              <p:cNvSpPr/>
              <p:nvPr/>
            </p:nvSpPr>
            <p:spPr>
              <a:xfrm>
                <a:off x="5200388" y="2867075"/>
                <a:ext cx="299925" cy="404400"/>
              </a:xfrm>
              <a:custGeom>
                <a:avLst/>
                <a:gdLst/>
                <a:ahLst/>
                <a:cxnLst/>
                <a:rect l="l" t="t" r="r" b="b"/>
                <a:pathLst>
                  <a:path w="11997" h="16176" extrusionOk="0">
                    <a:moveTo>
                      <a:pt x="5048" y="0"/>
                    </a:moveTo>
                    <a:cubicBezTo>
                      <a:pt x="1" y="0"/>
                      <a:pt x="572" y="5398"/>
                      <a:pt x="572" y="5398"/>
                    </a:cubicBezTo>
                    <a:cubicBezTo>
                      <a:pt x="572" y="5398"/>
                      <a:pt x="368" y="11008"/>
                      <a:pt x="2466" y="13694"/>
                    </a:cubicBezTo>
                    <a:cubicBezTo>
                      <a:pt x="3737" y="15324"/>
                      <a:pt x="5115" y="16020"/>
                      <a:pt x="6134" y="16175"/>
                    </a:cubicBezTo>
                    <a:cubicBezTo>
                      <a:pt x="7153" y="16031"/>
                      <a:pt x="8544" y="15348"/>
                      <a:pt x="9851" y="13730"/>
                    </a:cubicBezTo>
                    <a:cubicBezTo>
                      <a:pt x="11997" y="11080"/>
                      <a:pt x="11901" y="5469"/>
                      <a:pt x="11901" y="5469"/>
                    </a:cubicBezTo>
                    <a:cubicBezTo>
                      <a:pt x="11901" y="5469"/>
                      <a:pt x="11934" y="12"/>
                      <a:pt x="6718" y="12"/>
                    </a:cubicBezTo>
                    <a:cubicBezTo>
                      <a:pt x="6468" y="12"/>
                      <a:pt x="6206" y="24"/>
                      <a:pt x="5930" y="51"/>
                    </a:cubicBezTo>
                    <a:cubicBezTo>
                      <a:pt x="5619" y="16"/>
                      <a:pt x="5325" y="0"/>
                      <a:pt x="5048" y="0"/>
                    </a:cubicBezTo>
                    <a:close/>
                  </a:path>
                </a:pathLst>
              </a:custGeom>
              <a:solidFill>
                <a:srgbClr val="FF717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1867"/>
              </a:p>
            </p:txBody>
          </p:sp>
          <p:sp>
            <p:nvSpPr>
              <p:cNvPr id="22" name="Google Shape;1124;p45">
                <a:extLst>
                  <a:ext uri="{FF2B5EF4-FFF2-40B4-BE49-F238E27FC236}">
                    <a16:creationId xmlns:a16="http://schemas.microsoft.com/office/drawing/2014/main" id="{79EFD8A6-4D50-4923-9234-C8843A6ADF9D}"/>
                  </a:ext>
                </a:extLst>
              </p:cNvPr>
              <p:cNvSpPr/>
              <p:nvPr/>
            </p:nvSpPr>
            <p:spPr>
              <a:xfrm>
                <a:off x="5221563" y="3053000"/>
                <a:ext cx="270375" cy="218475"/>
              </a:xfrm>
              <a:custGeom>
                <a:avLst/>
                <a:gdLst/>
                <a:ahLst/>
                <a:cxnLst/>
                <a:rect l="l" t="t" r="r" b="b"/>
                <a:pathLst>
                  <a:path w="10815" h="8739" extrusionOk="0">
                    <a:moveTo>
                      <a:pt x="5506" y="1"/>
                    </a:moveTo>
                    <a:cubicBezTo>
                      <a:pt x="4993" y="1"/>
                      <a:pt x="4505" y="325"/>
                      <a:pt x="4256" y="646"/>
                    </a:cubicBezTo>
                    <a:cubicBezTo>
                      <a:pt x="3359" y="1795"/>
                      <a:pt x="612" y="1845"/>
                      <a:pt x="87" y="1845"/>
                    </a:cubicBezTo>
                    <a:cubicBezTo>
                      <a:pt x="36" y="1845"/>
                      <a:pt x="7" y="1845"/>
                      <a:pt x="0" y="1845"/>
                    </a:cubicBezTo>
                    <a:cubicBezTo>
                      <a:pt x="252" y="3403"/>
                      <a:pt x="708" y="5094"/>
                      <a:pt x="1619" y="6257"/>
                    </a:cubicBezTo>
                    <a:cubicBezTo>
                      <a:pt x="2890" y="7887"/>
                      <a:pt x="4268" y="8583"/>
                      <a:pt x="5287" y="8738"/>
                    </a:cubicBezTo>
                    <a:cubicBezTo>
                      <a:pt x="6091" y="8630"/>
                      <a:pt x="7122" y="8151"/>
                      <a:pt x="8165" y="7180"/>
                    </a:cubicBezTo>
                    <a:cubicBezTo>
                      <a:pt x="9903" y="5669"/>
                      <a:pt x="10814" y="2636"/>
                      <a:pt x="10694" y="1965"/>
                    </a:cubicBezTo>
                    <a:lnTo>
                      <a:pt x="10706" y="1905"/>
                    </a:lnTo>
                    <a:lnTo>
                      <a:pt x="10706" y="1905"/>
                    </a:lnTo>
                    <a:cubicBezTo>
                      <a:pt x="10338" y="2025"/>
                      <a:pt x="9963" y="2076"/>
                      <a:pt x="9598" y="2076"/>
                    </a:cubicBezTo>
                    <a:cubicBezTo>
                      <a:pt x="8220" y="2076"/>
                      <a:pt x="6979" y="1345"/>
                      <a:pt x="6714" y="862"/>
                    </a:cubicBezTo>
                    <a:cubicBezTo>
                      <a:pt x="6376" y="225"/>
                      <a:pt x="5933" y="1"/>
                      <a:pt x="55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1867"/>
              </a:p>
            </p:txBody>
          </p:sp>
          <p:sp>
            <p:nvSpPr>
              <p:cNvPr id="23" name="Google Shape;1125;p45">
                <a:extLst>
                  <a:ext uri="{FF2B5EF4-FFF2-40B4-BE49-F238E27FC236}">
                    <a16:creationId xmlns:a16="http://schemas.microsoft.com/office/drawing/2014/main" id="{B2F62D00-8BC5-48FE-BBD0-B61FECDD220F}"/>
                  </a:ext>
                </a:extLst>
              </p:cNvPr>
              <p:cNvSpPr/>
              <p:nvPr/>
            </p:nvSpPr>
            <p:spPr>
              <a:xfrm>
                <a:off x="5183788" y="3015125"/>
                <a:ext cx="37500" cy="84000"/>
              </a:xfrm>
              <a:custGeom>
                <a:avLst/>
                <a:gdLst/>
                <a:ahLst/>
                <a:cxnLst/>
                <a:rect l="l" t="t" r="r" b="b"/>
                <a:pathLst>
                  <a:path w="1500" h="3360" extrusionOk="0">
                    <a:moveTo>
                      <a:pt x="669" y="0"/>
                    </a:moveTo>
                    <a:cubicBezTo>
                      <a:pt x="542" y="0"/>
                      <a:pt x="424" y="31"/>
                      <a:pt x="360" y="123"/>
                    </a:cubicBezTo>
                    <a:cubicBezTo>
                      <a:pt x="169" y="399"/>
                      <a:pt x="1" y="1514"/>
                      <a:pt x="528" y="2281"/>
                    </a:cubicBezTo>
                    <a:cubicBezTo>
                      <a:pt x="780" y="2689"/>
                      <a:pt x="1116" y="3060"/>
                      <a:pt x="1499" y="3360"/>
                    </a:cubicBezTo>
                    <a:lnTo>
                      <a:pt x="1224" y="123"/>
                    </a:lnTo>
                    <a:cubicBezTo>
                      <a:pt x="1224" y="123"/>
                      <a:pt x="925" y="0"/>
                      <a:pt x="669" y="0"/>
                    </a:cubicBezTo>
                    <a:close/>
                  </a:path>
                </a:pathLst>
              </a:custGeom>
              <a:solidFill>
                <a:srgbClr val="FF717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1867"/>
              </a:p>
            </p:txBody>
          </p:sp>
          <p:sp>
            <p:nvSpPr>
              <p:cNvPr id="24" name="Google Shape;1126;p45">
                <a:extLst>
                  <a:ext uri="{FF2B5EF4-FFF2-40B4-BE49-F238E27FC236}">
                    <a16:creationId xmlns:a16="http://schemas.microsoft.com/office/drawing/2014/main" id="{850CF625-51D4-46C1-B9AC-737CBEE27DB2}"/>
                  </a:ext>
                </a:extLst>
              </p:cNvPr>
              <p:cNvSpPr/>
              <p:nvPr/>
            </p:nvSpPr>
            <p:spPr>
              <a:xfrm>
                <a:off x="5489513" y="3017050"/>
                <a:ext cx="38075" cy="83575"/>
              </a:xfrm>
              <a:custGeom>
                <a:avLst/>
                <a:gdLst/>
                <a:ahLst/>
                <a:cxnLst/>
                <a:rect l="l" t="t" r="r" b="b"/>
                <a:pathLst>
                  <a:path w="1523" h="3343" extrusionOk="0">
                    <a:moveTo>
                      <a:pt x="895" y="1"/>
                    </a:moveTo>
                    <a:cubicBezTo>
                      <a:pt x="640" y="1"/>
                      <a:pt x="336" y="118"/>
                      <a:pt x="336" y="118"/>
                    </a:cubicBezTo>
                    <a:lnTo>
                      <a:pt x="0" y="3343"/>
                    </a:lnTo>
                    <a:cubicBezTo>
                      <a:pt x="384" y="3043"/>
                      <a:pt x="719" y="2695"/>
                      <a:pt x="995" y="2288"/>
                    </a:cubicBezTo>
                    <a:cubicBezTo>
                      <a:pt x="1523" y="1521"/>
                      <a:pt x="1379" y="394"/>
                      <a:pt x="1199" y="118"/>
                    </a:cubicBezTo>
                    <a:cubicBezTo>
                      <a:pt x="1139" y="30"/>
                      <a:pt x="1023" y="1"/>
                      <a:pt x="895" y="1"/>
                    </a:cubicBezTo>
                    <a:close/>
                  </a:path>
                </a:pathLst>
              </a:custGeom>
              <a:solidFill>
                <a:srgbClr val="FF717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1867"/>
              </a:p>
            </p:txBody>
          </p:sp>
          <p:sp>
            <p:nvSpPr>
              <p:cNvPr id="25" name="Google Shape;1127;p45">
                <a:extLst>
                  <a:ext uri="{FF2B5EF4-FFF2-40B4-BE49-F238E27FC236}">
                    <a16:creationId xmlns:a16="http://schemas.microsoft.com/office/drawing/2014/main" id="{1D22E428-38C5-4AFA-8F10-7B9B75FD0325}"/>
                  </a:ext>
                </a:extLst>
              </p:cNvPr>
              <p:cNvSpPr/>
              <p:nvPr/>
            </p:nvSpPr>
            <p:spPr>
              <a:xfrm>
                <a:off x="5170613" y="2780300"/>
                <a:ext cx="348000" cy="237900"/>
              </a:xfrm>
              <a:custGeom>
                <a:avLst/>
                <a:gdLst/>
                <a:ahLst/>
                <a:cxnLst/>
                <a:rect l="l" t="t" r="r" b="b"/>
                <a:pathLst>
                  <a:path w="13920" h="9516" extrusionOk="0">
                    <a:moveTo>
                      <a:pt x="8918" y="0"/>
                    </a:moveTo>
                    <a:cubicBezTo>
                      <a:pt x="8249" y="0"/>
                      <a:pt x="7483" y="97"/>
                      <a:pt x="6606" y="321"/>
                    </a:cubicBezTo>
                    <a:cubicBezTo>
                      <a:pt x="6186" y="429"/>
                      <a:pt x="5791" y="668"/>
                      <a:pt x="5359" y="740"/>
                    </a:cubicBezTo>
                    <a:cubicBezTo>
                      <a:pt x="5179" y="772"/>
                      <a:pt x="4996" y="782"/>
                      <a:pt x="4813" y="782"/>
                    </a:cubicBezTo>
                    <a:cubicBezTo>
                      <a:pt x="4510" y="782"/>
                      <a:pt x="4206" y="755"/>
                      <a:pt x="3904" y="755"/>
                    </a:cubicBezTo>
                    <a:cubicBezTo>
                      <a:pt x="3769" y="755"/>
                      <a:pt x="3634" y="760"/>
                      <a:pt x="3501" y="776"/>
                    </a:cubicBezTo>
                    <a:cubicBezTo>
                      <a:pt x="2686" y="872"/>
                      <a:pt x="0" y="2155"/>
                      <a:pt x="348" y="5320"/>
                    </a:cubicBezTo>
                    <a:cubicBezTo>
                      <a:pt x="396" y="5728"/>
                      <a:pt x="300" y="6135"/>
                      <a:pt x="372" y="6543"/>
                    </a:cubicBezTo>
                    <a:cubicBezTo>
                      <a:pt x="495" y="7178"/>
                      <a:pt x="1178" y="8886"/>
                      <a:pt x="1783" y="8886"/>
                    </a:cubicBezTo>
                    <a:cubicBezTo>
                      <a:pt x="2000" y="8886"/>
                      <a:pt x="2206" y="8667"/>
                      <a:pt x="2374" y="8101"/>
                    </a:cubicBezTo>
                    <a:cubicBezTo>
                      <a:pt x="2494" y="7682"/>
                      <a:pt x="2470" y="7226"/>
                      <a:pt x="2578" y="6795"/>
                    </a:cubicBezTo>
                    <a:cubicBezTo>
                      <a:pt x="2806" y="5943"/>
                      <a:pt x="3513" y="5296"/>
                      <a:pt x="4388" y="5140"/>
                    </a:cubicBezTo>
                    <a:cubicBezTo>
                      <a:pt x="4438" y="5125"/>
                      <a:pt x="4491" y="5118"/>
                      <a:pt x="4543" y="5118"/>
                    </a:cubicBezTo>
                    <a:cubicBezTo>
                      <a:pt x="4616" y="5118"/>
                      <a:pt x="4690" y="5131"/>
                      <a:pt x="4760" y="5152"/>
                    </a:cubicBezTo>
                    <a:cubicBezTo>
                      <a:pt x="4916" y="5224"/>
                      <a:pt x="5047" y="5320"/>
                      <a:pt x="5167" y="5452"/>
                    </a:cubicBezTo>
                    <a:cubicBezTo>
                      <a:pt x="5528" y="5766"/>
                      <a:pt x="5996" y="5875"/>
                      <a:pt x="6488" y="5875"/>
                    </a:cubicBezTo>
                    <a:cubicBezTo>
                      <a:pt x="6879" y="5875"/>
                      <a:pt x="7284" y="5806"/>
                      <a:pt x="7661" y="5716"/>
                    </a:cubicBezTo>
                    <a:cubicBezTo>
                      <a:pt x="8222" y="5579"/>
                      <a:pt x="8815" y="5411"/>
                      <a:pt x="9387" y="5411"/>
                    </a:cubicBezTo>
                    <a:cubicBezTo>
                      <a:pt x="9670" y="5411"/>
                      <a:pt x="9948" y="5452"/>
                      <a:pt x="10215" y="5560"/>
                    </a:cubicBezTo>
                    <a:cubicBezTo>
                      <a:pt x="10994" y="5871"/>
                      <a:pt x="11461" y="6663"/>
                      <a:pt x="11809" y="7418"/>
                    </a:cubicBezTo>
                    <a:cubicBezTo>
                      <a:pt x="12145" y="8173"/>
                      <a:pt x="12468" y="8988"/>
                      <a:pt x="13116" y="9516"/>
                    </a:cubicBezTo>
                    <a:cubicBezTo>
                      <a:pt x="13919" y="8485"/>
                      <a:pt x="13919" y="7082"/>
                      <a:pt x="13883" y="5787"/>
                    </a:cubicBezTo>
                    <a:cubicBezTo>
                      <a:pt x="13871" y="5296"/>
                      <a:pt x="13847" y="4804"/>
                      <a:pt x="13655" y="4361"/>
                    </a:cubicBezTo>
                    <a:cubicBezTo>
                      <a:pt x="13520" y="4060"/>
                      <a:pt x="13241" y="0"/>
                      <a:pt x="891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1867"/>
              </a:p>
            </p:txBody>
          </p:sp>
          <p:sp>
            <p:nvSpPr>
              <p:cNvPr id="26" name="Google Shape;1128;p45">
                <a:extLst>
                  <a:ext uri="{FF2B5EF4-FFF2-40B4-BE49-F238E27FC236}">
                    <a16:creationId xmlns:a16="http://schemas.microsoft.com/office/drawing/2014/main" id="{05C2074A-4E6E-4E17-A47A-5029999453FF}"/>
                  </a:ext>
                </a:extLst>
              </p:cNvPr>
              <p:cNvSpPr/>
              <p:nvPr/>
            </p:nvSpPr>
            <p:spPr>
              <a:xfrm>
                <a:off x="5306688" y="3013675"/>
                <a:ext cx="15300" cy="31225"/>
              </a:xfrm>
              <a:custGeom>
                <a:avLst/>
                <a:gdLst/>
                <a:ahLst/>
                <a:cxnLst/>
                <a:rect l="l" t="t" r="r" b="b"/>
                <a:pathLst>
                  <a:path w="612" h="1249" extrusionOk="0">
                    <a:moveTo>
                      <a:pt x="337" y="1"/>
                    </a:moveTo>
                    <a:cubicBezTo>
                      <a:pt x="174" y="1"/>
                      <a:pt x="36" y="272"/>
                      <a:pt x="24" y="613"/>
                    </a:cubicBezTo>
                    <a:cubicBezTo>
                      <a:pt x="0" y="948"/>
                      <a:pt x="108" y="1236"/>
                      <a:pt x="264" y="1248"/>
                    </a:cubicBezTo>
                    <a:cubicBezTo>
                      <a:pt x="267" y="1248"/>
                      <a:pt x="271" y="1248"/>
                      <a:pt x="274" y="1248"/>
                    </a:cubicBezTo>
                    <a:cubicBezTo>
                      <a:pt x="438" y="1248"/>
                      <a:pt x="576" y="977"/>
                      <a:pt x="587" y="637"/>
                    </a:cubicBezTo>
                    <a:cubicBezTo>
                      <a:pt x="611" y="301"/>
                      <a:pt x="504" y="13"/>
                      <a:pt x="348" y="1"/>
                    </a:cubicBezTo>
                    <a:cubicBezTo>
                      <a:pt x="344" y="1"/>
                      <a:pt x="341" y="1"/>
                      <a:pt x="337" y="1"/>
                    </a:cubicBezTo>
                    <a:close/>
                  </a:path>
                </a:pathLst>
              </a:custGeom>
              <a:solidFill>
                <a:srgbClr val="3B261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1867"/>
              </a:p>
            </p:txBody>
          </p:sp>
          <p:sp>
            <p:nvSpPr>
              <p:cNvPr id="27" name="Google Shape;1129;p45">
                <a:extLst>
                  <a:ext uri="{FF2B5EF4-FFF2-40B4-BE49-F238E27FC236}">
                    <a16:creationId xmlns:a16="http://schemas.microsoft.com/office/drawing/2014/main" id="{3599C6D8-E8B1-462E-BD14-E4CEE95931DE}"/>
                  </a:ext>
                </a:extLst>
              </p:cNvPr>
              <p:cNvSpPr/>
              <p:nvPr/>
            </p:nvSpPr>
            <p:spPr>
              <a:xfrm>
                <a:off x="5246438" y="2957425"/>
                <a:ext cx="93975" cy="37125"/>
              </a:xfrm>
              <a:custGeom>
                <a:avLst/>
                <a:gdLst/>
                <a:ahLst/>
                <a:cxnLst/>
                <a:rect l="l" t="t" r="r" b="b"/>
                <a:pathLst>
                  <a:path w="3759" h="1485" extrusionOk="0">
                    <a:moveTo>
                      <a:pt x="1923" y="1"/>
                    </a:moveTo>
                    <a:cubicBezTo>
                      <a:pt x="1596" y="1"/>
                      <a:pt x="1258" y="96"/>
                      <a:pt x="959" y="369"/>
                    </a:cubicBezTo>
                    <a:cubicBezTo>
                      <a:pt x="0" y="1246"/>
                      <a:pt x="536" y="1484"/>
                      <a:pt x="719" y="1484"/>
                    </a:cubicBezTo>
                    <a:cubicBezTo>
                      <a:pt x="723" y="1484"/>
                      <a:pt x="728" y="1484"/>
                      <a:pt x="732" y="1484"/>
                    </a:cubicBezTo>
                    <a:cubicBezTo>
                      <a:pt x="858" y="1484"/>
                      <a:pt x="1887" y="968"/>
                      <a:pt x="2598" y="968"/>
                    </a:cubicBezTo>
                    <a:cubicBezTo>
                      <a:pt x="2832" y="968"/>
                      <a:pt x="3032" y="1024"/>
                      <a:pt x="3153" y="1172"/>
                    </a:cubicBezTo>
                    <a:cubicBezTo>
                      <a:pt x="3153" y="1172"/>
                      <a:pt x="3171" y="1174"/>
                      <a:pt x="3199" y="1174"/>
                    </a:cubicBezTo>
                    <a:cubicBezTo>
                      <a:pt x="3344" y="1174"/>
                      <a:pt x="3759" y="1124"/>
                      <a:pt x="3357" y="501"/>
                    </a:cubicBezTo>
                    <a:cubicBezTo>
                      <a:pt x="3357" y="501"/>
                      <a:pt x="2671" y="1"/>
                      <a:pt x="1923" y="1"/>
                    </a:cubicBezTo>
                    <a:close/>
                  </a:path>
                </a:pathLst>
              </a:custGeom>
              <a:solidFill>
                <a:srgbClr val="482A2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1867"/>
              </a:p>
            </p:txBody>
          </p:sp>
          <p:sp>
            <p:nvSpPr>
              <p:cNvPr id="29" name="Google Shape;1130;p45">
                <a:extLst>
                  <a:ext uri="{FF2B5EF4-FFF2-40B4-BE49-F238E27FC236}">
                    <a16:creationId xmlns:a16="http://schemas.microsoft.com/office/drawing/2014/main" id="{055E4C36-683B-4D76-BCFC-D5805BA9B5D7}"/>
                  </a:ext>
                </a:extLst>
              </p:cNvPr>
              <p:cNvSpPr/>
              <p:nvPr/>
            </p:nvSpPr>
            <p:spPr>
              <a:xfrm>
                <a:off x="5393288" y="3015175"/>
                <a:ext cx="14725" cy="31200"/>
              </a:xfrm>
              <a:custGeom>
                <a:avLst/>
                <a:gdLst/>
                <a:ahLst/>
                <a:cxnLst/>
                <a:rect l="l" t="t" r="r" b="b"/>
                <a:pathLst>
                  <a:path w="589" h="1248" extrusionOk="0">
                    <a:moveTo>
                      <a:pt x="298" y="1"/>
                    </a:moveTo>
                    <a:cubicBezTo>
                      <a:pt x="295" y="1"/>
                      <a:pt x="292" y="1"/>
                      <a:pt x="288" y="1"/>
                    </a:cubicBezTo>
                    <a:cubicBezTo>
                      <a:pt x="121" y="1"/>
                      <a:pt x="1" y="277"/>
                      <a:pt x="13" y="624"/>
                    </a:cubicBezTo>
                    <a:cubicBezTo>
                      <a:pt x="25" y="972"/>
                      <a:pt x="157" y="1248"/>
                      <a:pt x="312" y="1248"/>
                    </a:cubicBezTo>
                    <a:cubicBezTo>
                      <a:pt x="468" y="1236"/>
                      <a:pt x="588" y="960"/>
                      <a:pt x="588" y="612"/>
                    </a:cubicBezTo>
                    <a:cubicBezTo>
                      <a:pt x="576" y="272"/>
                      <a:pt x="450" y="1"/>
                      <a:pt x="298" y="1"/>
                    </a:cubicBezTo>
                    <a:close/>
                  </a:path>
                </a:pathLst>
              </a:custGeom>
              <a:solidFill>
                <a:srgbClr val="3B261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1867"/>
              </a:p>
            </p:txBody>
          </p:sp>
          <p:sp>
            <p:nvSpPr>
              <p:cNvPr id="30" name="Google Shape;1131;p45">
                <a:extLst>
                  <a:ext uri="{FF2B5EF4-FFF2-40B4-BE49-F238E27FC236}">
                    <a16:creationId xmlns:a16="http://schemas.microsoft.com/office/drawing/2014/main" id="{7C2C033E-E012-4C43-BE9F-F95F6390A1A1}"/>
                  </a:ext>
                </a:extLst>
              </p:cNvPr>
              <p:cNvSpPr/>
              <p:nvPr/>
            </p:nvSpPr>
            <p:spPr>
              <a:xfrm>
                <a:off x="5375588" y="2959625"/>
                <a:ext cx="94150" cy="38225"/>
              </a:xfrm>
              <a:custGeom>
                <a:avLst/>
                <a:gdLst/>
                <a:ahLst/>
                <a:cxnLst/>
                <a:rect l="l" t="t" r="r" b="b"/>
                <a:pathLst>
                  <a:path w="3766" h="1529" extrusionOk="0">
                    <a:moveTo>
                      <a:pt x="1844" y="0"/>
                    </a:moveTo>
                    <a:cubicBezTo>
                      <a:pt x="1116" y="0"/>
                      <a:pt x="445" y="461"/>
                      <a:pt x="445" y="461"/>
                    </a:cubicBezTo>
                    <a:cubicBezTo>
                      <a:pt x="1" y="1095"/>
                      <a:pt x="480" y="1133"/>
                      <a:pt x="600" y="1133"/>
                    </a:cubicBezTo>
                    <a:cubicBezTo>
                      <a:pt x="615" y="1133"/>
                      <a:pt x="625" y="1132"/>
                      <a:pt x="625" y="1132"/>
                    </a:cubicBezTo>
                    <a:cubicBezTo>
                      <a:pt x="742" y="996"/>
                      <a:pt x="925" y="943"/>
                      <a:pt x="1139" y="943"/>
                    </a:cubicBezTo>
                    <a:cubicBezTo>
                      <a:pt x="1850" y="943"/>
                      <a:pt x="2906" y="1518"/>
                      <a:pt x="3035" y="1528"/>
                    </a:cubicBezTo>
                    <a:cubicBezTo>
                      <a:pt x="3039" y="1528"/>
                      <a:pt x="3043" y="1528"/>
                      <a:pt x="3047" y="1528"/>
                    </a:cubicBezTo>
                    <a:cubicBezTo>
                      <a:pt x="3220" y="1528"/>
                      <a:pt x="3766" y="1300"/>
                      <a:pt x="2843" y="401"/>
                    </a:cubicBezTo>
                    <a:cubicBezTo>
                      <a:pt x="2540" y="102"/>
                      <a:pt x="2186" y="0"/>
                      <a:pt x="1844" y="0"/>
                    </a:cubicBezTo>
                    <a:close/>
                  </a:path>
                </a:pathLst>
              </a:custGeom>
              <a:solidFill>
                <a:srgbClr val="482A2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1867"/>
              </a:p>
            </p:txBody>
          </p:sp>
          <p:sp>
            <p:nvSpPr>
              <p:cNvPr id="31" name="Google Shape;1132;p45">
                <a:extLst>
                  <a:ext uri="{FF2B5EF4-FFF2-40B4-BE49-F238E27FC236}">
                    <a16:creationId xmlns:a16="http://schemas.microsoft.com/office/drawing/2014/main" id="{BCB4FE1F-FE01-4EA5-BB48-48E3946536A0}"/>
                  </a:ext>
                </a:extLst>
              </p:cNvPr>
              <p:cNvSpPr/>
              <p:nvPr/>
            </p:nvSpPr>
            <p:spPr>
              <a:xfrm>
                <a:off x="4352163" y="3443175"/>
                <a:ext cx="723750" cy="1225475"/>
              </a:xfrm>
              <a:custGeom>
                <a:avLst/>
                <a:gdLst/>
                <a:ahLst/>
                <a:cxnLst/>
                <a:rect l="l" t="t" r="r" b="b"/>
                <a:pathLst>
                  <a:path w="28950" h="49019" extrusionOk="0">
                    <a:moveTo>
                      <a:pt x="20810" y="1"/>
                    </a:moveTo>
                    <a:cubicBezTo>
                      <a:pt x="20810" y="1"/>
                      <a:pt x="7322" y="8920"/>
                      <a:pt x="1616" y="37573"/>
                    </a:cubicBezTo>
                    <a:cubicBezTo>
                      <a:pt x="1" y="45647"/>
                      <a:pt x="11640" y="49018"/>
                      <a:pt x="23246" y="49018"/>
                    </a:cubicBezTo>
                    <a:cubicBezTo>
                      <a:pt x="25168" y="49018"/>
                      <a:pt x="27090" y="48926"/>
                      <a:pt x="28950" y="48747"/>
                    </a:cubicBezTo>
                    <a:lnTo>
                      <a:pt x="20810" y="1"/>
                    </a:lnTo>
                    <a:close/>
                  </a:path>
                </a:pathLst>
              </a:custGeom>
              <a:solidFill>
                <a:srgbClr val="232E4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1867"/>
              </a:p>
            </p:txBody>
          </p:sp>
          <p:sp>
            <p:nvSpPr>
              <p:cNvPr id="32" name="Google Shape;1133;p45">
                <a:extLst>
                  <a:ext uri="{FF2B5EF4-FFF2-40B4-BE49-F238E27FC236}">
                    <a16:creationId xmlns:a16="http://schemas.microsoft.com/office/drawing/2014/main" id="{2A57FD12-1C17-457B-98ED-BB070AF887EA}"/>
                  </a:ext>
                </a:extLst>
              </p:cNvPr>
              <p:cNvSpPr/>
              <p:nvPr/>
            </p:nvSpPr>
            <p:spPr>
              <a:xfrm>
                <a:off x="4928438" y="3783650"/>
                <a:ext cx="42875" cy="225425"/>
              </a:xfrm>
              <a:custGeom>
                <a:avLst/>
                <a:gdLst/>
                <a:ahLst/>
                <a:cxnLst/>
                <a:rect l="l" t="t" r="r" b="b"/>
                <a:pathLst>
                  <a:path w="1715" h="9017" extrusionOk="0">
                    <a:moveTo>
                      <a:pt x="1511" y="1"/>
                    </a:moveTo>
                    <a:cubicBezTo>
                      <a:pt x="1403" y="1"/>
                      <a:pt x="1307" y="97"/>
                      <a:pt x="1307" y="205"/>
                    </a:cubicBezTo>
                    <a:cubicBezTo>
                      <a:pt x="1307" y="253"/>
                      <a:pt x="1211" y="5432"/>
                      <a:pt x="48" y="8741"/>
                    </a:cubicBezTo>
                    <a:cubicBezTo>
                      <a:pt x="0" y="8873"/>
                      <a:pt x="96" y="9004"/>
                      <a:pt x="228" y="9016"/>
                    </a:cubicBezTo>
                    <a:cubicBezTo>
                      <a:pt x="312" y="9016"/>
                      <a:pt x="396" y="8957"/>
                      <a:pt x="420" y="8873"/>
                    </a:cubicBezTo>
                    <a:cubicBezTo>
                      <a:pt x="1607" y="5504"/>
                      <a:pt x="1715" y="265"/>
                      <a:pt x="1715" y="205"/>
                    </a:cubicBezTo>
                    <a:cubicBezTo>
                      <a:pt x="1715" y="97"/>
                      <a:pt x="1619" y="1"/>
                      <a:pt x="151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1867"/>
              </a:p>
            </p:txBody>
          </p:sp>
          <p:sp>
            <p:nvSpPr>
              <p:cNvPr id="33" name="Google Shape;1134;p45">
                <a:extLst>
                  <a:ext uri="{FF2B5EF4-FFF2-40B4-BE49-F238E27FC236}">
                    <a16:creationId xmlns:a16="http://schemas.microsoft.com/office/drawing/2014/main" id="{88B02256-8508-4DFA-AAAD-9FB27165A4BF}"/>
                  </a:ext>
                </a:extLst>
              </p:cNvPr>
              <p:cNvSpPr/>
              <p:nvPr/>
            </p:nvSpPr>
            <p:spPr>
              <a:xfrm>
                <a:off x="5598588" y="3455175"/>
                <a:ext cx="738075" cy="1202525"/>
              </a:xfrm>
              <a:custGeom>
                <a:avLst/>
                <a:gdLst/>
                <a:ahLst/>
                <a:cxnLst/>
                <a:rect l="l" t="t" r="r" b="b"/>
                <a:pathLst>
                  <a:path w="29523" h="48101" extrusionOk="0">
                    <a:moveTo>
                      <a:pt x="9616" y="0"/>
                    </a:moveTo>
                    <a:lnTo>
                      <a:pt x="1" y="42620"/>
                    </a:lnTo>
                    <a:cubicBezTo>
                      <a:pt x="6788" y="46454"/>
                      <a:pt x="12934" y="48100"/>
                      <a:pt x="17782" y="48100"/>
                    </a:cubicBezTo>
                    <a:cubicBezTo>
                      <a:pt x="25153" y="48100"/>
                      <a:pt x="29522" y="44293"/>
                      <a:pt x="28582" y="38580"/>
                    </a:cubicBezTo>
                    <a:cubicBezTo>
                      <a:pt x="23858" y="9747"/>
                      <a:pt x="9616" y="0"/>
                      <a:pt x="9616" y="0"/>
                    </a:cubicBezTo>
                    <a:close/>
                  </a:path>
                </a:pathLst>
              </a:custGeom>
              <a:solidFill>
                <a:srgbClr val="232E4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1867"/>
              </a:p>
            </p:txBody>
          </p:sp>
          <p:sp>
            <p:nvSpPr>
              <p:cNvPr id="34" name="Google Shape;1135;p45">
                <a:extLst>
                  <a:ext uri="{FF2B5EF4-FFF2-40B4-BE49-F238E27FC236}">
                    <a16:creationId xmlns:a16="http://schemas.microsoft.com/office/drawing/2014/main" id="{E470EE0C-A5C8-43A7-9FFE-B8C4A69C0A92}"/>
                  </a:ext>
                </a:extLst>
              </p:cNvPr>
              <p:cNvSpPr/>
              <p:nvPr/>
            </p:nvSpPr>
            <p:spPr>
              <a:xfrm>
                <a:off x="5699613" y="3784225"/>
                <a:ext cx="142675" cy="290775"/>
              </a:xfrm>
              <a:custGeom>
                <a:avLst/>
                <a:gdLst/>
                <a:ahLst/>
                <a:cxnLst/>
                <a:rect l="l" t="t" r="r" b="b"/>
                <a:pathLst>
                  <a:path w="5707" h="11631" extrusionOk="0">
                    <a:moveTo>
                      <a:pt x="649" y="1"/>
                    </a:moveTo>
                    <a:cubicBezTo>
                      <a:pt x="540" y="1"/>
                      <a:pt x="456" y="82"/>
                      <a:pt x="456" y="194"/>
                    </a:cubicBezTo>
                    <a:cubicBezTo>
                      <a:pt x="444" y="254"/>
                      <a:pt x="0" y="7483"/>
                      <a:pt x="5311" y="11583"/>
                    </a:cubicBezTo>
                    <a:cubicBezTo>
                      <a:pt x="5347" y="11607"/>
                      <a:pt x="5383" y="11619"/>
                      <a:pt x="5431" y="11619"/>
                    </a:cubicBezTo>
                    <a:lnTo>
                      <a:pt x="5431" y="11631"/>
                    </a:lnTo>
                    <a:cubicBezTo>
                      <a:pt x="5623" y="11631"/>
                      <a:pt x="5707" y="11379"/>
                      <a:pt x="5551" y="11271"/>
                    </a:cubicBezTo>
                    <a:cubicBezTo>
                      <a:pt x="420" y="7303"/>
                      <a:pt x="851" y="290"/>
                      <a:pt x="851" y="218"/>
                    </a:cubicBezTo>
                    <a:cubicBezTo>
                      <a:pt x="863" y="110"/>
                      <a:pt x="779" y="14"/>
                      <a:pt x="672" y="2"/>
                    </a:cubicBezTo>
                    <a:cubicBezTo>
                      <a:pt x="664" y="1"/>
                      <a:pt x="656" y="1"/>
                      <a:pt x="6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1867"/>
              </a:p>
            </p:txBody>
          </p:sp>
          <p:sp>
            <p:nvSpPr>
              <p:cNvPr id="36" name="Google Shape;1136;p45">
                <a:extLst>
                  <a:ext uri="{FF2B5EF4-FFF2-40B4-BE49-F238E27FC236}">
                    <a16:creationId xmlns:a16="http://schemas.microsoft.com/office/drawing/2014/main" id="{82254845-AB68-476E-A2F2-1A9E829E918E}"/>
                  </a:ext>
                </a:extLst>
              </p:cNvPr>
              <p:cNvSpPr/>
              <p:nvPr/>
            </p:nvSpPr>
            <p:spPr>
              <a:xfrm>
                <a:off x="4782463" y="4500200"/>
                <a:ext cx="754250" cy="175150"/>
              </a:xfrm>
              <a:custGeom>
                <a:avLst/>
                <a:gdLst/>
                <a:ahLst/>
                <a:cxnLst/>
                <a:rect l="l" t="t" r="r" b="b"/>
                <a:pathLst>
                  <a:path w="30170" h="7006" extrusionOk="0">
                    <a:moveTo>
                      <a:pt x="29893" y="0"/>
                    </a:moveTo>
                    <a:cubicBezTo>
                      <a:pt x="29861" y="0"/>
                      <a:pt x="29827" y="9"/>
                      <a:pt x="29793" y="28"/>
                    </a:cubicBezTo>
                    <a:cubicBezTo>
                      <a:pt x="29676" y="102"/>
                      <a:pt x="19894" y="6605"/>
                      <a:pt x="6009" y="6605"/>
                    </a:cubicBezTo>
                    <a:cubicBezTo>
                      <a:pt x="4155" y="6605"/>
                      <a:pt x="2228" y="6489"/>
                      <a:pt x="241" y="6226"/>
                    </a:cubicBezTo>
                    <a:cubicBezTo>
                      <a:pt x="233" y="6225"/>
                      <a:pt x="225" y="6225"/>
                      <a:pt x="217" y="6225"/>
                    </a:cubicBezTo>
                    <a:cubicBezTo>
                      <a:pt x="118" y="6225"/>
                      <a:pt x="24" y="6294"/>
                      <a:pt x="13" y="6394"/>
                    </a:cubicBezTo>
                    <a:cubicBezTo>
                      <a:pt x="1" y="6502"/>
                      <a:pt x="73" y="6610"/>
                      <a:pt x="193" y="6622"/>
                    </a:cubicBezTo>
                    <a:cubicBezTo>
                      <a:pt x="2123" y="6873"/>
                      <a:pt x="4065" y="7005"/>
                      <a:pt x="6019" y="7005"/>
                    </a:cubicBezTo>
                    <a:cubicBezTo>
                      <a:pt x="20034" y="7005"/>
                      <a:pt x="29901" y="436"/>
                      <a:pt x="30008" y="364"/>
                    </a:cubicBezTo>
                    <a:cubicBezTo>
                      <a:pt x="30170" y="233"/>
                      <a:pt x="30060" y="0"/>
                      <a:pt x="29893" y="0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1867"/>
              </a:p>
            </p:txBody>
          </p:sp>
          <p:sp>
            <p:nvSpPr>
              <p:cNvPr id="37" name="Google Shape;1137;p45">
                <a:extLst>
                  <a:ext uri="{FF2B5EF4-FFF2-40B4-BE49-F238E27FC236}">
                    <a16:creationId xmlns:a16="http://schemas.microsoft.com/office/drawing/2014/main" id="{8C50D5DC-8395-4465-AF0F-2C9062C8425F}"/>
                  </a:ext>
                </a:extLst>
              </p:cNvPr>
              <p:cNvSpPr/>
              <p:nvPr/>
            </p:nvSpPr>
            <p:spPr>
              <a:xfrm>
                <a:off x="4912638" y="4270900"/>
                <a:ext cx="333225" cy="36400"/>
              </a:xfrm>
              <a:custGeom>
                <a:avLst/>
                <a:gdLst/>
                <a:ahLst/>
                <a:cxnLst/>
                <a:rect l="l" t="t" r="r" b="b"/>
                <a:pathLst>
                  <a:path w="13329" h="1456" extrusionOk="0">
                    <a:moveTo>
                      <a:pt x="278" y="1"/>
                    </a:moveTo>
                    <a:cubicBezTo>
                      <a:pt x="50" y="1"/>
                      <a:pt x="0" y="355"/>
                      <a:pt x="249" y="400"/>
                    </a:cubicBezTo>
                    <a:cubicBezTo>
                      <a:pt x="309" y="412"/>
                      <a:pt x="6243" y="1455"/>
                      <a:pt x="11938" y="1455"/>
                    </a:cubicBezTo>
                    <a:cubicBezTo>
                      <a:pt x="12321" y="1455"/>
                      <a:pt x="12693" y="1455"/>
                      <a:pt x="13065" y="1443"/>
                    </a:cubicBezTo>
                    <a:cubicBezTo>
                      <a:pt x="13328" y="1443"/>
                      <a:pt x="13328" y="1048"/>
                      <a:pt x="13065" y="1048"/>
                    </a:cubicBezTo>
                    <a:cubicBezTo>
                      <a:pt x="12698" y="1057"/>
                      <a:pt x="12328" y="1062"/>
                      <a:pt x="11957" y="1062"/>
                    </a:cubicBezTo>
                    <a:cubicBezTo>
                      <a:pt x="6304" y="1062"/>
                      <a:pt x="388" y="16"/>
                      <a:pt x="321" y="5"/>
                    </a:cubicBezTo>
                    <a:cubicBezTo>
                      <a:pt x="306" y="2"/>
                      <a:pt x="291" y="1"/>
                      <a:pt x="278" y="1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1867"/>
              </a:p>
            </p:txBody>
          </p:sp>
          <p:sp>
            <p:nvSpPr>
              <p:cNvPr id="38" name="Google Shape;1138;p45">
                <a:extLst>
                  <a:ext uri="{FF2B5EF4-FFF2-40B4-BE49-F238E27FC236}">
                    <a16:creationId xmlns:a16="http://schemas.microsoft.com/office/drawing/2014/main" id="{EABAEDF8-E68D-4CF1-B128-E21CFB8D919D}"/>
                  </a:ext>
                </a:extLst>
              </p:cNvPr>
              <p:cNvSpPr/>
              <p:nvPr/>
            </p:nvSpPr>
            <p:spPr>
              <a:xfrm>
                <a:off x="5138238" y="3380850"/>
                <a:ext cx="224500" cy="176850"/>
              </a:xfrm>
              <a:custGeom>
                <a:avLst/>
                <a:gdLst/>
                <a:ahLst/>
                <a:cxnLst/>
                <a:rect l="l" t="t" r="r" b="b"/>
                <a:pathLst>
                  <a:path w="8980" h="7074" extrusionOk="0">
                    <a:moveTo>
                      <a:pt x="2938" y="0"/>
                    </a:moveTo>
                    <a:lnTo>
                      <a:pt x="0" y="7074"/>
                    </a:lnTo>
                    <a:lnTo>
                      <a:pt x="0" y="7074"/>
                    </a:lnTo>
                    <a:lnTo>
                      <a:pt x="8980" y="5515"/>
                    </a:lnTo>
                    <a:cubicBezTo>
                      <a:pt x="5204" y="4340"/>
                      <a:pt x="2938" y="0"/>
                      <a:pt x="293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1867"/>
              </a:p>
            </p:txBody>
          </p:sp>
          <p:sp>
            <p:nvSpPr>
              <p:cNvPr id="39" name="Google Shape;1139;p45">
                <a:extLst>
                  <a:ext uri="{FF2B5EF4-FFF2-40B4-BE49-F238E27FC236}">
                    <a16:creationId xmlns:a16="http://schemas.microsoft.com/office/drawing/2014/main" id="{27A73B9F-2BC6-4190-AF08-FADE839EB068}"/>
                  </a:ext>
                </a:extLst>
              </p:cNvPr>
              <p:cNvSpPr/>
              <p:nvPr/>
            </p:nvSpPr>
            <p:spPr>
              <a:xfrm>
                <a:off x="5383413" y="3373650"/>
                <a:ext cx="219100" cy="188850"/>
              </a:xfrm>
              <a:custGeom>
                <a:avLst/>
                <a:gdLst/>
                <a:ahLst/>
                <a:cxnLst/>
                <a:rect l="l" t="t" r="r" b="b"/>
                <a:pathLst>
                  <a:path w="8764" h="7554" extrusionOk="0">
                    <a:moveTo>
                      <a:pt x="5263" y="0"/>
                    </a:moveTo>
                    <a:cubicBezTo>
                      <a:pt x="5263" y="0"/>
                      <a:pt x="3165" y="4712"/>
                      <a:pt x="0" y="5803"/>
                    </a:cubicBezTo>
                    <a:lnTo>
                      <a:pt x="8764" y="7553"/>
                    </a:lnTo>
                    <a:lnTo>
                      <a:pt x="8764" y="7553"/>
                    </a:lnTo>
                    <a:lnTo>
                      <a:pt x="526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1867"/>
              </a:p>
            </p:txBody>
          </p:sp>
          <p:sp>
            <p:nvSpPr>
              <p:cNvPr id="40" name="Google Shape;1140;p45">
                <a:extLst>
                  <a:ext uri="{FF2B5EF4-FFF2-40B4-BE49-F238E27FC236}">
                    <a16:creationId xmlns:a16="http://schemas.microsoft.com/office/drawing/2014/main" id="{2BE29CF2-29E6-41F9-BD73-43E28371570C}"/>
                  </a:ext>
                </a:extLst>
              </p:cNvPr>
              <p:cNvSpPr/>
              <p:nvPr/>
            </p:nvSpPr>
            <p:spPr>
              <a:xfrm>
                <a:off x="5327063" y="3554975"/>
                <a:ext cx="78250" cy="56675"/>
              </a:xfrm>
              <a:custGeom>
                <a:avLst/>
                <a:gdLst/>
                <a:ahLst/>
                <a:cxnLst/>
                <a:rect l="l" t="t" r="r" b="b"/>
                <a:pathLst>
                  <a:path w="3130" h="2267" extrusionOk="0">
                    <a:moveTo>
                      <a:pt x="0" y="1"/>
                    </a:moveTo>
                    <a:lnTo>
                      <a:pt x="0" y="2267"/>
                    </a:lnTo>
                    <a:lnTo>
                      <a:pt x="3129" y="2267"/>
                    </a:lnTo>
                    <a:lnTo>
                      <a:pt x="3129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1867"/>
              </a:p>
            </p:txBody>
          </p:sp>
          <p:sp>
            <p:nvSpPr>
              <p:cNvPr id="41" name="Google Shape;1141;p45">
                <a:extLst>
                  <a:ext uri="{FF2B5EF4-FFF2-40B4-BE49-F238E27FC236}">
                    <a16:creationId xmlns:a16="http://schemas.microsoft.com/office/drawing/2014/main" id="{BEC6B98E-4AF6-440A-8690-A8A5A5C0B0CD}"/>
                  </a:ext>
                </a:extLst>
              </p:cNvPr>
              <p:cNvSpPr/>
              <p:nvPr/>
            </p:nvSpPr>
            <p:spPr>
              <a:xfrm>
                <a:off x="5405288" y="3525000"/>
                <a:ext cx="68350" cy="112725"/>
              </a:xfrm>
              <a:custGeom>
                <a:avLst/>
                <a:gdLst/>
                <a:ahLst/>
                <a:cxnLst/>
                <a:rect l="l" t="t" r="r" b="b"/>
                <a:pathLst>
                  <a:path w="2734" h="4509" extrusionOk="0">
                    <a:moveTo>
                      <a:pt x="1847" y="1"/>
                    </a:moveTo>
                    <a:lnTo>
                      <a:pt x="0" y="1200"/>
                    </a:lnTo>
                    <a:lnTo>
                      <a:pt x="0" y="3466"/>
                    </a:lnTo>
                    <a:lnTo>
                      <a:pt x="1895" y="4509"/>
                    </a:lnTo>
                    <a:lnTo>
                      <a:pt x="2734" y="2363"/>
                    </a:lnTo>
                    <a:lnTo>
                      <a:pt x="1847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1867"/>
              </a:p>
            </p:txBody>
          </p:sp>
          <p:sp>
            <p:nvSpPr>
              <p:cNvPr id="42" name="Google Shape;1142;p45">
                <a:extLst>
                  <a:ext uri="{FF2B5EF4-FFF2-40B4-BE49-F238E27FC236}">
                    <a16:creationId xmlns:a16="http://schemas.microsoft.com/office/drawing/2014/main" id="{9EAD8D88-468D-461A-872D-473EECD49134}"/>
                  </a:ext>
                </a:extLst>
              </p:cNvPr>
              <p:cNvSpPr/>
              <p:nvPr/>
            </p:nvSpPr>
            <p:spPr>
              <a:xfrm>
                <a:off x="5266813" y="3525000"/>
                <a:ext cx="68350" cy="112725"/>
              </a:xfrm>
              <a:custGeom>
                <a:avLst/>
                <a:gdLst/>
                <a:ahLst/>
                <a:cxnLst/>
                <a:rect l="l" t="t" r="r" b="b"/>
                <a:pathLst>
                  <a:path w="2734" h="4509" extrusionOk="0">
                    <a:moveTo>
                      <a:pt x="876" y="1"/>
                    </a:moveTo>
                    <a:lnTo>
                      <a:pt x="1" y="2363"/>
                    </a:lnTo>
                    <a:lnTo>
                      <a:pt x="840" y="4509"/>
                    </a:lnTo>
                    <a:lnTo>
                      <a:pt x="2734" y="3466"/>
                    </a:lnTo>
                    <a:lnTo>
                      <a:pt x="2734" y="1200"/>
                    </a:lnTo>
                    <a:lnTo>
                      <a:pt x="87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1867"/>
              </a:p>
            </p:txBody>
          </p:sp>
          <p:sp>
            <p:nvSpPr>
              <p:cNvPr id="43" name="Google Shape;1143;p45">
                <a:extLst>
                  <a:ext uri="{FF2B5EF4-FFF2-40B4-BE49-F238E27FC236}">
                    <a16:creationId xmlns:a16="http://schemas.microsoft.com/office/drawing/2014/main" id="{2841BBFF-A479-4FDA-908B-97F79B800CEB}"/>
                  </a:ext>
                </a:extLst>
              </p:cNvPr>
              <p:cNvSpPr/>
              <p:nvPr/>
            </p:nvSpPr>
            <p:spPr>
              <a:xfrm>
                <a:off x="5255288" y="3439756"/>
                <a:ext cx="155700" cy="142725"/>
              </a:xfrm>
              <a:custGeom>
                <a:avLst/>
                <a:gdLst/>
                <a:ahLst/>
                <a:cxnLst/>
                <a:rect l="l" t="t" r="r" b="b"/>
                <a:pathLst>
                  <a:path w="6228" h="5709" extrusionOk="0">
                    <a:moveTo>
                      <a:pt x="1789" y="0"/>
                    </a:moveTo>
                    <a:cubicBezTo>
                      <a:pt x="1720" y="0"/>
                      <a:pt x="1652" y="37"/>
                      <a:pt x="1624" y="121"/>
                    </a:cubicBezTo>
                    <a:lnTo>
                      <a:pt x="30" y="5480"/>
                    </a:lnTo>
                    <a:cubicBezTo>
                      <a:pt x="1" y="5596"/>
                      <a:pt x="96" y="5704"/>
                      <a:pt x="203" y="5704"/>
                    </a:cubicBezTo>
                    <a:cubicBezTo>
                      <a:pt x="229" y="5704"/>
                      <a:pt x="256" y="5698"/>
                      <a:pt x="281" y="5684"/>
                    </a:cubicBezTo>
                    <a:cubicBezTo>
                      <a:pt x="297" y="5676"/>
                      <a:pt x="1335" y="5136"/>
                      <a:pt x="2987" y="5136"/>
                    </a:cubicBezTo>
                    <a:cubicBezTo>
                      <a:pt x="3826" y="5136"/>
                      <a:pt x="4825" y="5276"/>
                      <a:pt x="5928" y="5696"/>
                    </a:cubicBezTo>
                    <a:cubicBezTo>
                      <a:pt x="5940" y="5708"/>
                      <a:pt x="5964" y="5708"/>
                      <a:pt x="5988" y="5708"/>
                    </a:cubicBezTo>
                    <a:cubicBezTo>
                      <a:pt x="6180" y="5708"/>
                      <a:pt x="6228" y="5444"/>
                      <a:pt x="6048" y="5372"/>
                    </a:cubicBezTo>
                    <a:cubicBezTo>
                      <a:pt x="4889" y="4925"/>
                      <a:pt x="3848" y="4775"/>
                      <a:pt x="2973" y="4775"/>
                    </a:cubicBezTo>
                    <a:cubicBezTo>
                      <a:pt x="1811" y="4775"/>
                      <a:pt x="943" y="5039"/>
                      <a:pt x="485" y="5217"/>
                    </a:cubicBezTo>
                    <a:lnTo>
                      <a:pt x="1960" y="229"/>
                    </a:lnTo>
                    <a:cubicBezTo>
                      <a:pt x="2004" y="90"/>
                      <a:pt x="1896" y="0"/>
                      <a:pt x="178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1867"/>
              </a:p>
            </p:txBody>
          </p:sp>
          <p:sp>
            <p:nvSpPr>
              <p:cNvPr id="44" name="Google Shape;1144;p45">
                <a:extLst>
                  <a:ext uri="{FF2B5EF4-FFF2-40B4-BE49-F238E27FC236}">
                    <a16:creationId xmlns:a16="http://schemas.microsoft.com/office/drawing/2014/main" id="{3365522F-2E88-497C-BF67-5A3F05FB3B37}"/>
                  </a:ext>
                </a:extLst>
              </p:cNvPr>
              <p:cNvSpPr/>
              <p:nvPr/>
            </p:nvSpPr>
            <p:spPr>
              <a:xfrm>
                <a:off x="5447238" y="3377475"/>
                <a:ext cx="155575" cy="143950"/>
              </a:xfrm>
              <a:custGeom>
                <a:avLst/>
                <a:gdLst/>
                <a:ahLst/>
                <a:cxnLst/>
                <a:rect l="l" t="t" r="r" b="b"/>
                <a:pathLst>
                  <a:path w="6223" h="5758" extrusionOk="0">
                    <a:moveTo>
                      <a:pt x="4617" y="1"/>
                    </a:moveTo>
                    <a:cubicBezTo>
                      <a:pt x="4515" y="1"/>
                      <a:pt x="4413" y="85"/>
                      <a:pt x="4449" y="219"/>
                    </a:cubicBezTo>
                    <a:lnTo>
                      <a:pt x="5767" y="5254"/>
                    </a:lnTo>
                    <a:cubicBezTo>
                      <a:pt x="5284" y="5049"/>
                      <a:pt x="4332" y="4733"/>
                      <a:pt x="3041" y="4733"/>
                    </a:cubicBezTo>
                    <a:cubicBezTo>
                      <a:pt x="2218" y="4733"/>
                      <a:pt x="1257" y="4862"/>
                      <a:pt x="193" y="5230"/>
                    </a:cubicBezTo>
                    <a:cubicBezTo>
                      <a:pt x="0" y="5294"/>
                      <a:pt x="65" y="5567"/>
                      <a:pt x="242" y="5567"/>
                    </a:cubicBezTo>
                    <a:cubicBezTo>
                      <a:pt x="264" y="5567"/>
                      <a:pt x="287" y="5563"/>
                      <a:pt x="312" y="5554"/>
                    </a:cubicBezTo>
                    <a:cubicBezTo>
                      <a:pt x="1315" y="5209"/>
                      <a:pt x="2226" y="5088"/>
                      <a:pt x="3008" y="5088"/>
                    </a:cubicBezTo>
                    <a:cubicBezTo>
                      <a:pt x="4807" y="5088"/>
                      <a:pt x="5930" y="5726"/>
                      <a:pt x="5947" y="5734"/>
                    </a:cubicBezTo>
                    <a:cubicBezTo>
                      <a:pt x="5971" y="5746"/>
                      <a:pt x="5995" y="5758"/>
                      <a:pt x="6031" y="5758"/>
                    </a:cubicBezTo>
                    <a:cubicBezTo>
                      <a:pt x="6067" y="5758"/>
                      <a:pt x="6103" y="5734"/>
                      <a:pt x="6139" y="5710"/>
                    </a:cubicBezTo>
                    <a:cubicBezTo>
                      <a:pt x="6187" y="5662"/>
                      <a:pt x="6223" y="5590"/>
                      <a:pt x="6199" y="5530"/>
                    </a:cubicBezTo>
                    <a:lnTo>
                      <a:pt x="4784" y="135"/>
                    </a:lnTo>
                    <a:cubicBezTo>
                      <a:pt x="4760" y="42"/>
                      <a:pt x="4688" y="1"/>
                      <a:pt x="461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1867"/>
              </a:p>
            </p:txBody>
          </p:sp>
          <p:sp>
            <p:nvSpPr>
              <p:cNvPr id="45" name="Google Shape;1145;p45">
                <a:extLst>
                  <a:ext uri="{FF2B5EF4-FFF2-40B4-BE49-F238E27FC236}">
                    <a16:creationId xmlns:a16="http://schemas.microsoft.com/office/drawing/2014/main" id="{06CA6ED3-419C-4B07-AA4B-C9EBD671519E}"/>
                  </a:ext>
                </a:extLst>
              </p:cNvPr>
              <p:cNvSpPr/>
              <p:nvPr/>
            </p:nvSpPr>
            <p:spPr>
              <a:xfrm>
                <a:off x="5844663" y="4226650"/>
                <a:ext cx="413925" cy="14100"/>
              </a:xfrm>
              <a:custGeom>
                <a:avLst/>
                <a:gdLst/>
                <a:ahLst/>
                <a:cxnLst/>
                <a:rect l="l" t="t" r="r" b="b"/>
                <a:pathLst>
                  <a:path w="16557" h="564" extrusionOk="0">
                    <a:moveTo>
                      <a:pt x="228" y="0"/>
                    </a:moveTo>
                    <a:cubicBezTo>
                      <a:pt x="1" y="0"/>
                      <a:pt x="1" y="348"/>
                      <a:pt x="228" y="348"/>
                    </a:cubicBezTo>
                    <a:lnTo>
                      <a:pt x="16317" y="564"/>
                    </a:lnTo>
                    <a:lnTo>
                      <a:pt x="16329" y="564"/>
                    </a:lnTo>
                    <a:cubicBezTo>
                      <a:pt x="16557" y="564"/>
                      <a:pt x="16557" y="216"/>
                      <a:pt x="16329" y="216"/>
                    </a:cubicBezTo>
                    <a:lnTo>
                      <a:pt x="228" y="0"/>
                    </a:ln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1867"/>
              </a:p>
            </p:txBody>
          </p:sp>
          <p:sp>
            <p:nvSpPr>
              <p:cNvPr id="46" name="Google Shape;1146;p45">
                <a:extLst>
                  <a:ext uri="{FF2B5EF4-FFF2-40B4-BE49-F238E27FC236}">
                    <a16:creationId xmlns:a16="http://schemas.microsoft.com/office/drawing/2014/main" id="{4FCCC24D-638A-4B6A-9D18-F7180099951C}"/>
                  </a:ext>
                </a:extLst>
              </p:cNvPr>
              <p:cNvSpPr/>
              <p:nvPr/>
            </p:nvSpPr>
            <p:spPr>
              <a:xfrm>
                <a:off x="4458788" y="4197250"/>
                <a:ext cx="371875" cy="27925"/>
              </a:xfrm>
              <a:custGeom>
                <a:avLst/>
                <a:gdLst/>
                <a:ahLst/>
                <a:cxnLst/>
                <a:rect l="l" t="t" r="r" b="b"/>
                <a:pathLst>
                  <a:path w="14875" h="1117" extrusionOk="0">
                    <a:moveTo>
                      <a:pt x="174" y="0"/>
                    </a:moveTo>
                    <a:cubicBezTo>
                      <a:pt x="86" y="0"/>
                      <a:pt x="12" y="79"/>
                      <a:pt x="12" y="169"/>
                    </a:cubicBezTo>
                    <a:cubicBezTo>
                      <a:pt x="0" y="265"/>
                      <a:pt x="84" y="349"/>
                      <a:pt x="180" y="349"/>
                    </a:cubicBezTo>
                    <a:lnTo>
                      <a:pt x="14626" y="1116"/>
                    </a:lnTo>
                    <a:lnTo>
                      <a:pt x="14638" y="1116"/>
                    </a:lnTo>
                    <a:cubicBezTo>
                      <a:pt x="14642" y="1117"/>
                      <a:pt x="14646" y="1117"/>
                      <a:pt x="14650" y="1117"/>
                    </a:cubicBezTo>
                    <a:cubicBezTo>
                      <a:pt x="14866" y="1117"/>
                      <a:pt x="14874" y="780"/>
                      <a:pt x="14638" y="769"/>
                    </a:cubicBezTo>
                    <a:lnTo>
                      <a:pt x="192" y="1"/>
                    </a:lnTo>
                    <a:cubicBezTo>
                      <a:pt x="186" y="1"/>
                      <a:pt x="180" y="0"/>
                      <a:pt x="174" y="0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1867"/>
              </a:p>
            </p:txBody>
          </p:sp>
          <p:sp>
            <p:nvSpPr>
              <p:cNvPr id="47" name="Google Shape;1147;p45">
                <a:extLst>
                  <a:ext uri="{FF2B5EF4-FFF2-40B4-BE49-F238E27FC236}">
                    <a16:creationId xmlns:a16="http://schemas.microsoft.com/office/drawing/2014/main" id="{DB181618-729F-4531-962F-E905AF265934}"/>
                  </a:ext>
                </a:extLst>
              </p:cNvPr>
              <p:cNvSpPr/>
              <p:nvPr/>
            </p:nvSpPr>
            <p:spPr>
              <a:xfrm>
                <a:off x="4798363" y="5066150"/>
                <a:ext cx="1220475" cy="129800"/>
              </a:xfrm>
              <a:custGeom>
                <a:avLst/>
                <a:gdLst/>
                <a:ahLst/>
                <a:cxnLst/>
                <a:rect l="l" t="t" r="r" b="b"/>
                <a:pathLst>
                  <a:path w="48819" h="5192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96" y="2099"/>
                      <a:pt x="144" y="3621"/>
                      <a:pt x="180" y="4400"/>
                    </a:cubicBezTo>
                    <a:lnTo>
                      <a:pt x="46756" y="5192"/>
                    </a:lnTo>
                    <a:cubicBezTo>
                      <a:pt x="47451" y="4976"/>
                      <a:pt x="48135" y="4748"/>
                      <a:pt x="48818" y="4508"/>
                    </a:cubicBezTo>
                    <a:lnTo>
                      <a:pt x="48650" y="828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9758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1867"/>
              </a:p>
            </p:txBody>
          </p:sp>
          <p:sp>
            <p:nvSpPr>
              <p:cNvPr id="48" name="Google Shape;1148;p45">
                <a:extLst>
                  <a:ext uri="{FF2B5EF4-FFF2-40B4-BE49-F238E27FC236}">
                    <a16:creationId xmlns:a16="http://schemas.microsoft.com/office/drawing/2014/main" id="{82D9AD3F-8397-48A3-B068-EC42E297FD57}"/>
                  </a:ext>
                </a:extLst>
              </p:cNvPr>
              <p:cNvSpPr/>
              <p:nvPr/>
            </p:nvSpPr>
            <p:spPr>
              <a:xfrm>
                <a:off x="4620338" y="4077675"/>
                <a:ext cx="525425" cy="886075"/>
              </a:xfrm>
              <a:custGeom>
                <a:avLst/>
                <a:gdLst/>
                <a:ahLst/>
                <a:cxnLst/>
                <a:rect l="l" t="t" r="r" b="b"/>
                <a:pathLst>
                  <a:path w="21017" h="35443" extrusionOk="0">
                    <a:moveTo>
                      <a:pt x="15981" y="1"/>
                    </a:moveTo>
                    <a:cubicBezTo>
                      <a:pt x="15981" y="1"/>
                      <a:pt x="0" y="24674"/>
                      <a:pt x="695" y="30140"/>
                    </a:cubicBezTo>
                    <a:cubicBezTo>
                      <a:pt x="695" y="30140"/>
                      <a:pt x="3798" y="35443"/>
                      <a:pt x="8033" y="35443"/>
                    </a:cubicBezTo>
                    <a:cubicBezTo>
                      <a:pt x="9382" y="35443"/>
                      <a:pt x="10845" y="34905"/>
                      <a:pt x="12360" y="33485"/>
                    </a:cubicBezTo>
                    <a:cubicBezTo>
                      <a:pt x="19733" y="26580"/>
                      <a:pt x="21016" y="2519"/>
                      <a:pt x="21016" y="2519"/>
                    </a:cubicBezTo>
                    <a:lnTo>
                      <a:pt x="15981" y="1"/>
                    </a:lnTo>
                    <a:close/>
                  </a:path>
                </a:pathLst>
              </a:custGeom>
              <a:solidFill>
                <a:srgbClr val="FF727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1867"/>
              </a:p>
            </p:txBody>
          </p:sp>
          <p:sp>
            <p:nvSpPr>
              <p:cNvPr id="49" name="Google Shape;1149;p45">
                <a:extLst>
                  <a:ext uri="{FF2B5EF4-FFF2-40B4-BE49-F238E27FC236}">
                    <a16:creationId xmlns:a16="http://schemas.microsoft.com/office/drawing/2014/main" id="{451F2E4C-BB87-4426-B3CA-A09C71C05B6D}"/>
                  </a:ext>
                </a:extLst>
              </p:cNvPr>
              <p:cNvSpPr/>
              <p:nvPr/>
            </p:nvSpPr>
            <p:spPr>
              <a:xfrm>
                <a:off x="5004863" y="3849000"/>
                <a:ext cx="228700" cy="297950"/>
              </a:xfrm>
              <a:custGeom>
                <a:avLst/>
                <a:gdLst/>
                <a:ahLst/>
                <a:cxnLst/>
                <a:rect l="l" t="t" r="r" b="b"/>
                <a:pathLst>
                  <a:path w="9148" h="11918" extrusionOk="0">
                    <a:moveTo>
                      <a:pt x="2890" y="1"/>
                    </a:moveTo>
                    <a:cubicBezTo>
                      <a:pt x="2890" y="1"/>
                      <a:pt x="576" y="3441"/>
                      <a:pt x="300" y="5048"/>
                    </a:cubicBezTo>
                    <a:cubicBezTo>
                      <a:pt x="12" y="6642"/>
                      <a:pt x="0" y="9172"/>
                      <a:pt x="276" y="9388"/>
                    </a:cubicBezTo>
                    <a:cubicBezTo>
                      <a:pt x="540" y="9603"/>
                      <a:pt x="5216" y="11917"/>
                      <a:pt x="5216" y="11917"/>
                    </a:cubicBezTo>
                    <a:cubicBezTo>
                      <a:pt x="5216" y="11917"/>
                      <a:pt x="9148" y="8824"/>
                      <a:pt x="8488" y="3597"/>
                    </a:cubicBezTo>
                    <a:cubicBezTo>
                      <a:pt x="8165" y="1080"/>
                      <a:pt x="2890" y="1"/>
                      <a:pt x="2890" y="1"/>
                    </a:cubicBezTo>
                    <a:close/>
                  </a:path>
                </a:pathLst>
              </a:custGeom>
              <a:solidFill>
                <a:srgbClr val="FF727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1867"/>
              </a:p>
            </p:txBody>
          </p:sp>
          <p:sp>
            <p:nvSpPr>
              <p:cNvPr id="50" name="Google Shape;1150;p45">
                <a:extLst>
                  <a:ext uri="{FF2B5EF4-FFF2-40B4-BE49-F238E27FC236}">
                    <a16:creationId xmlns:a16="http://schemas.microsoft.com/office/drawing/2014/main" id="{58CB7051-37A0-4CB7-A5B3-1458DB64695E}"/>
                  </a:ext>
                </a:extLst>
              </p:cNvPr>
              <p:cNvSpPr/>
              <p:nvPr/>
            </p:nvSpPr>
            <p:spPr>
              <a:xfrm>
                <a:off x="5167263" y="3902650"/>
                <a:ext cx="69900" cy="131400"/>
              </a:xfrm>
              <a:custGeom>
                <a:avLst/>
                <a:gdLst/>
                <a:ahLst/>
                <a:cxnLst/>
                <a:rect l="l" t="t" r="r" b="b"/>
                <a:pathLst>
                  <a:path w="2796" h="5256" extrusionOk="0">
                    <a:moveTo>
                      <a:pt x="1844" y="0"/>
                    </a:moveTo>
                    <a:cubicBezTo>
                      <a:pt x="1765" y="0"/>
                      <a:pt x="1686" y="22"/>
                      <a:pt x="1609" y="72"/>
                    </a:cubicBezTo>
                    <a:cubicBezTo>
                      <a:pt x="1078" y="427"/>
                      <a:pt x="0" y="5255"/>
                      <a:pt x="837" y="5255"/>
                    </a:cubicBezTo>
                    <a:cubicBezTo>
                      <a:pt x="850" y="5255"/>
                      <a:pt x="863" y="5254"/>
                      <a:pt x="877" y="5252"/>
                    </a:cubicBezTo>
                    <a:cubicBezTo>
                      <a:pt x="1741" y="5096"/>
                      <a:pt x="2796" y="816"/>
                      <a:pt x="2796" y="816"/>
                    </a:cubicBezTo>
                    <a:cubicBezTo>
                      <a:pt x="2796" y="816"/>
                      <a:pt x="2326" y="0"/>
                      <a:pt x="1844" y="0"/>
                    </a:cubicBezTo>
                    <a:close/>
                  </a:path>
                </a:pathLst>
              </a:custGeom>
              <a:solidFill>
                <a:srgbClr val="FF727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1867"/>
              </a:p>
            </p:txBody>
          </p:sp>
          <p:sp>
            <p:nvSpPr>
              <p:cNvPr id="51" name="Google Shape;1151;p45">
                <a:extLst>
                  <a:ext uri="{FF2B5EF4-FFF2-40B4-BE49-F238E27FC236}">
                    <a16:creationId xmlns:a16="http://schemas.microsoft.com/office/drawing/2014/main" id="{40393767-7777-4445-8252-AB37FEB1D070}"/>
                  </a:ext>
                </a:extLst>
              </p:cNvPr>
              <p:cNvSpPr/>
              <p:nvPr/>
            </p:nvSpPr>
            <p:spPr>
              <a:xfrm>
                <a:off x="5129538" y="3865375"/>
                <a:ext cx="80050" cy="129325"/>
              </a:xfrm>
              <a:custGeom>
                <a:avLst/>
                <a:gdLst/>
                <a:ahLst/>
                <a:cxnLst/>
                <a:rect l="l" t="t" r="r" b="b"/>
                <a:pathLst>
                  <a:path w="3202" h="5173" extrusionOk="0">
                    <a:moveTo>
                      <a:pt x="2087" y="0"/>
                    </a:moveTo>
                    <a:cubicBezTo>
                      <a:pt x="1977" y="0"/>
                      <a:pt x="1871" y="26"/>
                      <a:pt x="1775" y="89"/>
                    </a:cubicBezTo>
                    <a:cubicBezTo>
                      <a:pt x="1224" y="460"/>
                      <a:pt x="1" y="5100"/>
                      <a:pt x="1236" y="5172"/>
                    </a:cubicBezTo>
                    <a:cubicBezTo>
                      <a:pt x="1238" y="5172"/>
                      <a:pt x="1240" y="5172"/>
                      <a:pt x="1243" y="5172"/>
                    </a:cubicBezTo>
                    <a:cubicBezTo>
                      <a:pt x="1869" y="5172"/>
                      <a:pt x="3202" y="580"/>
                      <a:pt x="3202" y="580"/>
                    </a:cubicBezTo>
                    <a:cubicBezTo>
                      <a:pt x="3202" y="580"/>
                      <a:pt x="2605" y="0"/>
                      <a:pt x="2087" y="0"/>
                    </a:cubicBezTo>
                    <a:close/>
                  </a:path>
                </a:pathLst>
              </a:custGeom>
              <a:solidFill>
                <a:srgbClr val="FF727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1867"/>
              </a:p>
            </p:txBody>
          </p:sp>
          <p:sp>
            <p:nvSpPr>
              <p:cNvPr id="52" name="Google Shape;1152;p45">
                <a:extLst>
                  <a:ext uri="{FF2B5EF4-FFF2-40B4-BE49-F238E27FC236}">
                    <a16:creationId xmlns:a16="http://schemas.microsoft.com/office/drawing/2014/main" id="{695A625C-6D57-423C-86C7-2CAF12C7F134}"/>
                  </a:ext>
                </a:extLst>
              </p:cNvPr>
              <p:cNvSpPr/>
              <p:nvPr/>
            </p:nvSpPr>
            <p:spPr>
              <a:xfrm>
                <a:off x="5066838" y="3836875"/>
                <a:ext cx="104700" cy="165925"/>
              </a:xfrm>
              <a:custGeom>
                <a:avLst/>
                <a:gdLst/>
                <a:ahLst/>
                <a:cxnLst/>
                <a:rect l="l" t="t" r="r" b="b"/>
                <a:pathLst>
                  <a:path w="4188" h="6637" extrusionOk="0">
                    <a:moveTo>
                      <a:pt x="3076" y="1"/>
                    </a:moveTo>
                    <a:cubicBezTo>
                      <a:pt x="3006" y="1"/>
                      <a:pt x="2936" y="13"/>
                      <a:pt x="2868" y="42"/>
                    </a:cubicBezTo>
                    <a:cubicBezTo>
                      <a:pt x="2262" y="304"/>
                      <a:pt x="1" y="6637"/>
                      <a:pt x="1175" y="6637"/>
                    </a:cubicBezTo>
                    <a:cubicBezTo>
                      <a:pt x="1184" y="6637"/>
                      <a:pt x="1193" y="6636"/>
                      <a:pt x="1202" y="6636"/>
                    </a:cubicBezTo>
                    <a:cubicBezTo>
                      <a:pt x="2029" y="6564"/>
                      <a:pt x="4187" y="773"/>
                      <a:pt x="4187" y="773"/>
                    </a:cubicBezTo>
                    <a:cubicBezTo>
                      <a:pt x="4187" y="773"/>
                      <a:pt x="3622" y="1"/>
                      <a:pt x="3076" y="1"/>
                    </a:cubicBezTo>
                    <a:close/>
                  </a:path>
                </a:pathLst>
              </a:custGeom>
              <a:solidFill>
                <a:srgbClr val="FF727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1867"/>
              </a:p>
            </p:txBody>
          </p:sp>
          <p:sp>
            <p:nvSpPr>
              <p:cNvPr id="53" name="Google Shape;1153;p45">
                <a:extLst>
                  <a:ext uri="{FF2B5EF4-FFF2-40B4-BE49-F238E27FC236}">
                    <a16:creationId xmlns:a16="http://schemas.microsoft.com/office/drawing/2014/main" id="{D0162945-2AA7-4A2B-91BC-D706C2CFA623}"/>
                  </a:ext>
                </a:extLst>
              </p:cNvPr>
              <p:cNvSpPr/>
              <p:nvPr/>
            </p:nvSpPr>
            <p:spPr>
              <a:xfrm>
                <a:off x="5031838" y="3819525"/>
                <a:ext cx="98025" cy="165950"/>
              </a:xfrm>
              <a:custGeom>
                <a:avLst/>
                <a:gdLst/>
                <a:ahLst/>
                <a:cxnLst/>
                <a:rect l="l" t="t" r="r" b="b"/>
                <a:pathLst>
                  <a:path w="3921" h="6638" extrusionOk="0">
                    <a:moveTo>
                      <a:pt x="2689" y="0"/>
                    </a:moveTo>
                    <a:cubicBezTo>
                      <a:pt x="2618" y="0"/>
                      <a:pt x="2549" y="13"/>
                      <a:pt x="2482" y="41"/>
                    </a:cubicBezTo>
                    <a:cubicBezTo>
                      <a:pt x="1871" y="304"/>
                      <a:pt x="0" y="6011"/>
                      <a:pt x="1067" y="6634"/>
                    </a:cubicBezTo>
                    <a:cubicBezTo>
                      <a:pt x="1071" y="6636"/>
                      <a:pt x="1075" y="6637"/>
                      <a:pt x="1079" y="6637"/>
                    </a:cubicBezTo>
                    <a:cubicBezTo>
                      <a:pt x="1409" y="6637"/>
                      <a:pt x="3921" y="796"/>
                      <a:pt x="3921" y="796"/>
                    </a:cubicBezTo>
                    <a:cubicBezTo>
                      <a:pt x="3921" y="796"/>
                      <a:pt x="3258" y="0"/>
                      <a:pt x="2689" y="0"/>
                    </a:cubicBezTo>
                    <a:close/>
                  </a:path>
                </a:pathLst>
              </a:custGeom>
              <a:solidFill>
                <a:srgbClr val="FF727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1867"/>
              </a:p>
            </p:txBody>
          </p:sp>
          <p:sp>
            <p:nvSpPr>
              <p:cNvPr id="54" name="Google Shape;1154;p45">
                <a:extLst>
                  <a:ext uri="{FF2B5EF4-FFF2-40B4-BE49-F238E27FC236}">
                    <a16:creationId xmlns:a16="http://schemas.microsoft.com/office/drawing/2014/main" id="{1A11BF24-E4E9-4867-9416-6B97B879B521}"/>
                  </a:ext>
                </a:extLst>
              </p:cNvPr>
              <p:cNvSpPr/>
              <p:nvPr/>
            </p:nvSpPr>
            <p:spPr>
              <a:xfrm>
                <a:off x="5090288" y="3857550"/>
                <a:ext cx="35200" cy="57725"/>
              </a:xfrm>
              <a:custGeom>
                <a:avLst/>
                <a:gdLst/>
                <a:ahLst/>
                <a:cxnLst/>
                <a:rect l="l" t="t" r="r" b="b"/>
                <a:pathLst>
                  <a:path w="1408" h="2309" extrusionOk="0">
                    <a:moveTo>
                      <a:pt x="1202" y="1"/>
                    </a:moveTo>
                    <a:cubicBezTo>
                      <a:pt x="1152" y="1"/>
                      <a:pt x="1102" y="24"/>
                      <a:pt x="1067" y="78"/>
                    </a:cubicBezTo>
                    <a:lnTo>
                      <a:pt x="48" y="2056"/>
                    </a:lnTo>
                    <a:cubicBezTo>
                      <a:pt x="0" y="2140"/>
                      <a:pt x="36" y="2236"/>
                      <a:pt x="120" y="2284"/>
                    </a:cubicBezTo>
                    <a:cubicBezTo>
                      <a:pt x="144" y="2296"/>
                      <a:pt x="168" y="2296"/>
                      <a:pt x="204" y="2308"/>
                    </a:cubicBezTo>
                    <a:cubicBezTo>
                      <a:pt x="264" y="2296"/>
                      <a:pt x="324" y="2260"/>
                      <a:pt x="348" y="2212"/>
                    </a:cubicBezTo>
                    <a:lnTo>
                      <a:pt x="1367" y="222"/>
                    </a:lnTo>
                    <a:cubicBezTo>
                      <a:pt x="1407" y="100"/>
                      <a:pt x="1306" y="1"/>
                      <a:pt x="1202" y="1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1867"/>
              </a:p>
            </p:txBody>
          </p:sp>
          <p:sp>
            <p:nvSpPr>
              <p:cNvPr id="55" name="Google Shape;1155;p45">
                <a:extLst>
                  <a:ext uri="{FF2B5EF4-FFF2-40B4-BE49-F238E27FC236}">
                    <a16:creationId xmlns:a16="http://schemas.microsoft.com/office/drawing/2014/main" id="{8A416FE3-2953-487C-882F-CB55439E3D3C}"/>
                  </a:ext>
                </a:extLst>
              </p:cNvPr>
              <p:cNvSpPr/>
              <p:nvPr/>
            </p:nvSpPr>
            <p:spPr>
              <a:xfrm>
                <a:off x="5131638" y="3879525"/>
                <a:ext cx="35100" cy="57925"/>
              </a:xfrm>
              <a:custGeom>
                <a:avLst/>
                <a:gdLst/>
                <a:ahLst/>
                <a:cxnLst/>
                <a:rect l="l" t="t" r="r" b="b"/>
                <a:pathLst>
                  <a:path w="1404" h="2317" extrusionOk="0">
                    <a:moveTo>
                      <a:pt x="1215" y="0"/>
                    </a:moveTo>
                    <a:cubicBezTo>
                      <a:pt x="1152" y="0"/>
                      <a:pt x="1091" y="34"/>
                      <a:pt x="1056" y="86"/>
                    </a:cubicBezTo>
                    <a:lnTo>
                      <a:pt x="37" y="2076"/>
                    </a:lnTo>
                    <a:cubicBezTo>
                      <a:pt x="1" y="2160"/>
                      <a:pt x="37" y="2256"/>
                      <a:pt x="121" y="2304"/>
                    </a:cubicBezTo>
                    <a:cubicBezTo>
                      <a:pt x="133" y="2316"/>
                      <a:pt x="169" y="2316"/>
                      <a:pt x="192" y="2316"/>
                    </a:cubicBezTo>
                    <a:cubicBezTo>
                      <a:pt x="252" y="2316"/>
                      <a:pt x="312" y="2280"/>
                      <a:pt x="348" y="2232"/>
                    </a:cubicBezTo>
                    <a:lnTo>
                      <a:pt x="1355" y="242"/>
                    </a:lnTo>
                    <a:cubicBezTo>
                      <a:pt x="1403" y="158"/>
                      <a:pt x="1367" y="62"/>
                      <a:pt x="1283" y="14"/>
                    </a:cubicBezTo>
                    <a:cubicBezTo>
                      <a:pt x="1261" y="5"/>
                      <a:pt x="1238" y="0"/>
                      <a:pt x="1215" y="0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1867"/>
              </a:p>
            </p:txBody>
          </p:sp>
          <p:sp>
            <p:nvSpPr>
              <p:cNvPr id="56" name="Google Shape;1156;p45">
                <a:extLst>
                  <a:ext uri="{FF2B5EF4-FFF2-40B4-BE49-F238E27FC236}">
                    <a16:creationId xmlns:a16="http://schemas.microsoft.com/office/drawing/2014/main" id="{70F71C73-4D2F-4E84-83D0-43FB2A5D5A98}"/>
                  </a:ext>
                </a:extLst>
              </p:cNvPr>
              <p:cNvSpPr/>
              <p:nvPr/>
            </p:nvSpPr>
            <p:spPr>
              <a:xfrm>
                <a:off x="5172713" y="3902350"/>
                <a:ext cx="35200" cy="57575"/>
              </a:xfrm>
              <a:custGeom>
                <a:avLst/>
                <a:gdLst/>
                <a:ahLst/>
                <a:cxnLst/>
                <a:rect l="l" t="t" r="r" b="b"/>
                <a:pathLst>
                  <a:path w="1408" h="2303" extrusionOk="0">
                    <a:moveTo>
                      <a:pt x="1200" y="1"/>
                    </a:moveTo>
                    <a:cubicBezTo>
                      <a:pt x="1151" y="1"/>
                      <a:pt x="1102" y="22"/>
                      <a:pt x="1067" y="72"/>
                    </a:cubicBezTo>
                    <a:lnTo>
                      <a:pt x="48" y="2063"/>
                    </a:lnTo>
                    <a:cubicBezTo>
                      <a:pt x="0" y="2146"/>
                      <a:pt x="36" y="2242"/>
                      <a:pt x="120" y="2290"/>
                    </a:cubicBezTo>
                    <a:cubicBezTo>
                      <a:pt x="144" y="2302"/>
                      <a:pt x="168" y="2302"/>
                      <a:pt x="192" y="2302"/>
                    </a:cubicBezTo>
                    <a:cubicBezTo>
                      <a:pt x="264" y="2302"/>
                      <a:pt x="324" y="2266"/>
                      <a:pt x="348" y="2206"/>
                    </a:cubicBezTo>
                    <a:lnTo>
                      <a:pt x="1367" y="228"/>
                    </a:lnTo>
                    <a:cubicBezTo>
                      <a:pt x="1408" y="98"/>
                      <a:pt x="1304" y="1"/>
                      <a:pt x="1200" y="1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1867"/>
              </a:p>
            </p:txBody>
          </p:sp>
          <p:sp>
            <p:nvSpPr>
              <p:cNvPr id="57" name="Google Shape;1157;p45">
                <a:extLst>
                  <a:ext uri="{FF2B5EF4-FFF2-40B4-BE49-F238E27FC236}">
                    <a16:creationId xmlns:a16="http://schemas.microsoft.com/office/drawing/2014/main" id="{D8AF3FB6-60C7-493B-8195-17C9FCBB4CE0}"/>
                  </a:ext>
                </a:extLst>
              </p:cNvPr>
              <p:cNvSpPr/>
              <p:nvPr/>
            </p:nvSpPr>
            <p:spPr>
              <a:xfrm>
                <a:off x="4993463" y="3851475"/>
                <a:ext cx="79275" cy="189675"/>
              </a:xfrm>
              <a:custGeom>
                <a:avLst/>
                <a:gdLst/>
                <a:ahLst/>
                <a:cxnLst/>
                <a:rect l="l" t="t" r="r" b="b"/>
                <a:pathLst>
                  <a:path w="3171" h="7587" extrusionOk="0">
                    <a:moveTo>
                      <a:pt x="2358" y="0"/>
                    </a:moveTo>
                    <a:cubicBezTo>
                      <a:pt x="2257" y="0"/>
                      <a:pt x="2124" y="21"/>
                      <a:pt x="1955" y="69"/>
                    </a:cubicBezTo>
                    <a:cubicBezTo>
                      <a:pt x="1955" y="69"/>
                      <a:pt x="1" y="969"/>
                      <a:pt x="25" y="1712"/>
                    </a:cubicBezTo>
                    <a:cubicBezTo>
                      <a:pt x="37" y="2743"/>
                      <a:pt x="528" y="7586"/>
                      <a:pt x="528" y="7586"/>
                    </a:cubicBezTo>
                    <a:cubicBezTo>
                      <a:pt x="528" y="7586"/>
                      <a:pt x="2051" y="3330"/>
                      <a:pt x="2075" y="2731"/>
                    </a:cubicBezTo>
                    <a:cubicBezTo>
                      <a:pt x="2075" y="2275"/>
                      <a:pt x="2063" y="1820"/>
                      <a:pt x="2015" y="1364"/>
                    </a:cubicBezTo>
                    <a:cubicBezTo>
                      <a:pt x="2015" y="1364"/>
                      <a:pt x="3171" y="0"/>
                      <a:pt x="2358" y="0"/>
                    </a:cubicBezTo>
                    <a:close/>
                  </a:path>
                </a:pathLst>
              </a:custGeom>
              <a:solidFill>
                <a:srgbClr val="FF727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1867"/>
              </a:p>
            </p:txBody>
          </p:sp>
          <p:sp>
            <p:nvSpPr>
              <p:cNvPr id="58" name="Google Shape;1158;p45">
                <a:extLst>
                  <a:ext uri="{FF2B5EF4-FFF2-40B4-BE49-F238E27FC236}">
                    <a16:creationId xmlns:a16="http://schemas.microsoft.com/office/drawing/2014/main" id="{B40DE3B6-F30A-443E-A1F8-359388EDFBA7}"/>
                  </a:ext>
                </a:extLst>
              </p:cNvPr>
              <p:cNvSpPr/>
              <p:nvPr/>
            </p:nvSpPr>
            <p:spPr>
              <a:xfrm>
                <a:off x="4713238" y="3714425"/>
                <a:ext cx="877000" cy="188850"/>
              </a:xfrm>
              <a:custGeom>
                <a:avLst/>
                <a:gdLst/>
                <a:ahLst/>
                <a:cxnLst/>
                <a:rect l="l" t="t" r="r" b="b"/>
                <a:pathLst>
                  <a:path w="35080" h="7554" extrusionOk="0">
                    <a:moveTo>
                      <a:pt x="17540" y="1"/>
                    </a:moveTo>
                    <a:cubicBezTo>
                      <a:pt x="7853" y="1"/>
                      <a:pt x="1" y="1691"/>
                      <a:pt x="1" y="3777"/>
                    </a:cubicBezTo>
                    <a:cubicBezTo>
                      <a:pt x="1" y="5863"/>
                      <a:pt x="7853" y="7553"/>
                      <a:pt x="17540" y="7553"/>
                    </a:cubicBezTo>
                    <a:cubicBezTo>
                      <a:pt x="27227" y="7553"/>
                      <a:pt x="35079" y="5863"/>
                      <a:pt x="35079" y="3777"/>
                    </a:cubicBezTo>
                    <a:cubicBezTo>
                      <a:pt x="35079" y="1691"/>
                      <a:pt x="27227" y="1"/>
                      <a:pt x="1754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1867"/>
              </a:p>
            </p:txBody>
          </p:sp>
          <p:sp>
            <p:nvSpPr>
              <p:cNvPr id="59" name="Google Shape;1159;p45">
                <a:extLst>
                  <a:ext uri="{FF2B5EF4-FFF2-40B4-BE49-F238E27FC236}">
                    <a16:creationId xmlns:a16="http://schemas.microsoft.com/office/drawing/2014/main" id="{C59DF3D1-4B64-49DC-9024-06BBF580B763}"/>
                  </a:ext>
                </a:extLst>
              </p:cNvPr>
              <p:cNvSpPr/>
              <p:nvPr/>
            </p:nvSpPr>
            <p:spPr>
              <a:xfrm>
                <a:off x="4893213" y="3825775"/>
                <a:ext cx="639575" cy="61625"/>
              </a:xfrm>
              <a:custGeom>
                <a:avLst/>
                <a:gdLst/>
                <a:ahLst/>
                <a:cxnLst/>
                <a:rect l="l" t="t" r="r" b="b"/>
                <a:pathLst>
                  <a:path w="25583" h="2465" extrusionOk="0">
                    <a:moveTo>
                      <a:pt x="25292" y="1"/>
                    </a:moveTo>
                    <a:cubicBezTo>
                      <a:pt x="25254" y="1"/>
                      <a:pt x="25213" y="13"/>
                      <a:pt x="25171" y="42"/>
                    </a:cubicBezTo>
                    <a:cubicBezTo>
                      <a:pt x="22448" y="1606"/>
                      <a:pt x="17289" y="2042"/>
                      <a:pt x="12373" y="2042"/>
                    </a:cubicBezTo>
                    <a:cubicBezTo>
                      <a:pt x="6207" y="2042"/>
                      <a:pt x="425" y="1356"/>
                      <a:pt x="318" y="1349"/>
                    </a:cubicBezTo>
                    <a:cubicBezTo>
                      <a:pt x="301" y="1345"/>
                      <a:pt x="284" y="1344"/>
                      <a:pt x="269" y="1344"/>
                    </a:cubicBezTo>
                    <a:cubicBezTo>
                      <a:pt x="36" y="1344"/>
                      <a:pt x="1" y="1734"/>
                      <a:pt x="270" y="1745"/>
                    </a:cubicBezTo>
                    <a:cubicBezTo>
                      <a:pt x="4287" y="2200"/>
                      <a:pt x="8315" y="2440"/>
                      <a:pt x="12355" y="2464"/>
                    </a:cubicBezTo>
                    <a:cubicBezTo>
                      <a:pt x="17318" y="2464"/>
                      <a:pt x="22557" y="2020"/>
                      <a:pt x="25375" y="390"/>
                    </a:cubicBezTo>
                    <a:cubicBezTo>
                      <a:pt x="25583" y="281"/>
                      <a:pt x="25472" y="1"/>
                      <a:pt x="2529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1867"/>
              </a:p>
            </p:txBody>
          </p:sp>
          <p:sp>
            <p:nvSpPr>
              <p:cNvPr id="60" name="Google Shape;1160;p45">
                <a:extLst>
                  <a:ext uri="{FF2B5EF4-FFF2-40B4-BE49-F238E27FC236}">
                    <a16:creationId xmlns:a16="http://schemas.microsoft.com/office/drawing/2014/main" id="{E1E345B0-544A-4217-AED6-8B94E3084C77}"/>
                  </a:ext>
                </a:extLst>
              </p:cNvPr>
              <p:cNvSpPr/>
              <p:nvPr/>
            </p:nvSpPr>
            <p:spPr>
              <a:xfrm>
                <a:off x="5057913" y="3543900"/>
                <a:ext cx="125300" cy="277850"/>
              </a:xfrm>
              <a:custGeom>
                <a:avLst/>
                <a:gdLst/>
                <a:ahLst/>
                <a:cxnLst/>
                <a:rect l="l" t="t" r="r" b="b"/>
                <a:pathLst>
                  <a:path w="5012" h="11114" extrusionOk="0">
                    <a:moveTo>
                      <a:pt x="0" y="0"/>
                    </a:moveTo>
                    <a:lnTo>
                      <a:pt x="0" y="3705"/>
                    </a:lnTo>
                    <a:cubicBezTo>
                      <a:pt x="0" y="4951"/>
                      <a:pt x="912" y="5994"/>
                      <a:pt x="2134" y="6174"/>
                    </a:cubicBezTo>
                    <a:lnTo>
                      <a:pt x="2134" y="10059"/>
                    </a:lnTo>
                    <a:cubicBezTo>
                      <a:pt x="936" y="10095"/>
                      <a:pt x="24" y="10322"/>
                      <a:pt x="24" y="10586"/>
                    </a:cubicBezTo>
                    <a:cubicBezTo>
                      <a:pt x="24" y="10886"/>
                      <a:pt x="1139" y="11114"/>
                      <a:pt x="2506" y="11114"/>
                    </a:cubicBezTo>
                    <a:cubicBezTo>
                      <a:pt x="3873" y="11114"/>
                      <a:pt x="4976" y="10874"/>
                      <a:pt x="4976" y="10586"/>
                    </a:cubicBezTo>
                    <a:cubicBezTo>
                      <a:pt x="4976" y="10322"/>
                      <a:pt x="4065" y="10095"/>
                      <a:pt x="2866" y="10059"/>
                    </a:cubicBezTo>
                    <a:lnTo>
                      <a:pt x="2866" y="6174"/>
                    </a:lnTo>
                    <a:cubicBezTo>
                      <a:pt x="4101" y="5994"/>
                      <a:pt x="5000" y="4939"/>
                      <a:pt x="5012" y="3705"/>
                    </a:cubicBezTo>
                    <a:lnTo>
                      <a:pt x="501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1867"/>
              </a:p>
            </p:txBody>
          </p:sp>
          <p:sp>
            <p:nvSpPr>
              <p:cNvPr id="61" name="Google Shape;1161;p45">
                <a:extLst>
                  <a:ext uri="{FF2B5EF4-FFF2-40B4-BE49-F238E27FC236}">
                    <a16:creationId xmlns:a16="http://schemas.microsoft.com/office/drawing/2014/main" id="{D1C3DC4F-AC78-45C5-A1F8-2297F16D8254}"/>
                  </a:ext>
                </a:extLst>
              </p:cNvPr>
              <p:cNvSpPr/>
              <p:nvPr/>
            </p:nvSpPr>
            <p:spPr>
              <a:xfrm>
                <a:off x="5067188" y="3551075"/>
                <a:ext cx="102850" cy="138200"/>
              </a:xfrm>
              <a:custGeom>
                <a:avLst/>
                <a:gdLst/>
                <a:ahLst/>
                <a:cxnLst/>
                <a:rect l="l" t="t" r="r" b="b"/>
                <a:pathLst>
                  <a:path w="4114" h="5528" extrusionOk="0">
                    <a:moveTo>
                      <a:pt x="1" y="1"/>
                    </a:moveTo>
                    <a:cubicBezTo>
                      <a:pt x="0" y="2"/>
                      <a:pt x="0" y="2"/>
                      <a:pt x="1" y="3"/>
                    </a:cubicBezTo>
                    <a:lnTo>
                      <a:pt x="1" y="3"/>
                    </a:lnTo>
                    <a:lnTo>
                      <a:pt x="1" y="1"/>
                    </a:lnTo>
                    <a:close/>
                    <a:moveTo>
                      <a:pt x="4113" y="1"/>
                    </a:moveTo>
                    <a:cubicBezTo>
                      <a:pt x="4113" y="1"/>
                      <a:pt x="2259" y="27"/>
                      <a:pt x="1041" y="27"/>
                    </a:cubicBezTo>
                    <a:cubicBezTo>
                      <a:pt x="458" y="27"/>
                      <a:pt x="20" y="21"/>
                      <a:pt x="1" y="3"/>
                    </a:cubicBezTo>
                    <a:lnTo>
                      <a:pt x="1" y="3"/>
                    </a:lnTo>
                    <a:lnTo>
                      <a:pt x="1" y="3585"/>
                    </a:lnTo>
                    <a:cubicBezTo>
                      <a:pt x="1" y="3585"/>
                      <a:pt x="145" y="5528"/>
                      <a:pt x="2327" y="5528"/>
                    </a:cubicBezTo>
                    <a:cubicBezTo>
                      <a:pt x="2327" y="5528"/>
                      <a:pt x="4089" y="5204"/>
                      <a:pt x="4113" y="3837"/>
                    </a:cubicBezTo>
                    <a:lnTo>
                      <a:pt x="4113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1867"/>
              </a:p>
            </p:txBody>
          </p:sp>
          <p:sp>
            <p:nvSpPr>
              <p:cNvPr id="62" name="Google Shape;1162;p45">
                <a:extLst>
                  <a:ext uri="{FF2B5EF4-FFF2-40B4-BE49-F238E27FC236}">
                    <a16:creationId xmlns:a16="http://schemas.microsoft.com/office/drawing/2014/main" id="{B111EF4E-E5D7-442E-816D-CB43C9B7F370}"/>
                  </a:ext>
                </a:extLst>
              </p:cNvPr>
              <p:cNvSpPr/>
              <p:nvPr/>
            </p:nvSpPr>
            <p:spPr>
              <a:xfrm>
                <a:off x="5074988" y="3551075"/>
                <a:ext cx="95050" cy="138500"/>
              </a:xfrm>
              <a:custGeom>
                <a:avLst/>
                <a:gdLst/>
                <a:ahLst/>
                <a:cxnLst/>
                <a:rect l="l" t="t" r="r" b="b"/>
                <a:pathLst>
                  <a:path w="3802" h="5540" extrusionOk="0">
                    <a:moveTo>
                      <a:pt x="3801" y="1"/>
                    </a:moveTo>
                    <a:cubicBezTo>
                      <a:pt x="3801" y="1"/>
                      <a:pt x="3154" y="4413"/>
                      <a:pt x="1044" y="4413"/>
                    </a:cubicBezTo>
                    <a:cubicBezTo>
                      <a:pt x="696" y="4413"/>
                      <a:pt x="348" y="4437"/>
                      <a:pt x="1" y="4497"/>
                    </a:cubicBezTo>
                    <a:cubicBezTo>
                      <a:pt x="301" y="5000"/>
                      <a:pt x="876" y="5540"/>
                      <a:pt x="2015" y="5540"/>
                    </a:cubicBezTo>
                    <a:cubicBezTo>
                      <a:pt x="2015" y="5540"/>
                      <a:pt x="3777" y="5216"/>
                      <a:pt x="3801" y="3849"/>
                    </a:cubicBezTo>
                    <a:lnTo>
                      <a:pt x="3801" y="1"/>
                    </a:lnTo>
                    <a:close/>
                  </a:path>
                </a:pathLst>
              </a:custGeom>
              <a:solidFill>
                <a:srgbClr val="EDEDE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1867"/>
              </a:p>
            </p:txBody>
          </p:sp>
          <p:sp>
            <p:nvSpPr>
              <p:cNvPr id="63" name="Google Shape;1163;p45">
                <a:extLst>
                  <a:ext uri="{FF2B5EF4-FFF2-40B4-BE49-F238E27FC236}">
                    <a16:creationId xmlns:a16="http://schemas.microsoft.com/office/drawing/2014/main" id="{53C17726-7275-4C11-8A01-B22D92E6A792}"/>
                  </a:ext>
                </a:extLst>
              </p:cNvPr>
              <p:cNvSpPr/>
              <p:nvPr/>
            </p:nvSpPr>
            <p:spPr>
              <a:xfrm>
                <a:off x="4907163" y="3121000"/>
                <a:ext cx="119900" cy="697450"/>
              </a:xfrm>
              <a:custGeom>
                <a:avLst/>
                <a:gdLst/>
                <a:ahLst/>
                <a:cxnLst/>
                <a:rect l="l" t="t" r="r" b="b"/>
                <a:pathLst>
                  <a:path w="4796" h="27898" extrusionOk="0">
                    <a:moveTo>
                      <a:pt x="1379" y="0"/>
                    </a:moveTo>
                    <a:lnTo>
                      <a:pt x="1379" y="6258"/>
                    </a:lnTo>
                    <a:lnTo>
                      <a:pt x="1679" y="6258"/>
                    </a:lnTo>
                    <a:cubicBezTo>
                      <a:pt x="755" y="6258"/>
                      <a:pt x="0" y="7001"/>
                      <a:pt x="0" y="7937"/>
                    </a:cubicBezTo>
                    <a:lnTo>
                      <a:pt x="0" y="27898"/>
                    </a:lnTo>
                    <a:lnTo>
                      <a:pt x="4796" y="27898"/>
                    </a:lnTo>
                    <a:lnTo>
                      <a:pt x="4796" y="7937"/>
                    </a:lnTo>
                    <a:cubicBezTo>
                      <a:pt x="4796" y="7013"/>
                      <a:pt x="4052" y="6258"/>
                      <a:pt x="3129" y="6258"/>
                    </a:cubicBezTo>
                    <a:lnTo>
                      <a:pt x="3537" y="6258"/>
                    </a:lnTo>
                    <a:lnTo>
                      <a:pt x="3537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1867"/>
              </a:p>
            </p:txBody>
          </p:sp>
          <p:sp>
            <p:nvSpPr>
              <p:cNvPr id="64" name="Google Shape;1164;p45">
                <a:extLst>
                  <a:ext uri="{FF2B5EF4-FFF2-40B4-BE49-F238E27FC236}">
                    <a16:creationId xmlns:a16="http://schemas.microsoft.com/office/drawing/2014/main" id="{AF359653-0AC5-43BF-801F-0F19EBD41328}"/>
                  </a:ext>
                </a:extLst>
              </p:cNvPr>
              <p:cNvSpPr/>
              <p:nvPr/>
            </p:nvSpPr>
            <p:spPr>
              <a:xfrm>
                <a:off x="4914938" y="3428500"/>
                <a:ext cx="105525" cy="263775"/>
              </a:xfrm>
              <a:custGeom>
                <a:avLst/>
                <a:gdLst/>
                <a:ahLst/>
                <a:cxnLst/>
                <a:rect l="l" t="t" r="r" b="b"/>
                <a:pathLst>
                  <a:path w="4221" h="10551" extrusionOk="0">
                    <a:moveTo>
                      <a:pt x="1" y="0"/>
                    </a:moveTo>
                    <a:lnTo>
                      <a:pt x="1" y="10550"/>
                    </a:lnTo>
                    <a:lnTo>
                      <a:pt x="4221" y="10550"/>
                    </a:lnTo>
                    <a:lnTo>
                      <a:pt x="422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1867"/>
              </a:p>
            </p:txBody>
          </p:sp>
          <p:sp>
            <p:nvSpPr>
              <p:cNvPr id="65" name="Google Shape;1165;p45">
                <a:extLst>
                  <a:ext uri="{FF2B5EF4-FFF2-40B4-BE49-F238E27FC236}">
                    <a16:creationId xmlns:a16="http://schemas.microsoft.com/office/drawing/2014/main" id="{6790A874-F2F5-4507-8D89-1E808FD2BCA3}"/>
                  </a:ext>
                </a:extLst>
              </p:cNvPr>
              <p:cNvSpPr/>
              <p:nvPr/>
            </p:nvSpPr>
            <p:spPr>
              <a:xfrm>
                <a:off x="4959613" y="3272050"/>
                <a:ext cx="41975" cy="9900"/>
              </a:xfrm>
              <a:custGeom>
                <a:avLst/>
                <a:gdLst/>
                <a:ahLst/>
                <a:cxnLst/>
                <a:rect l="l" t="t" r="r" b="b"/>
                <a:pathLst>
                  <a:path w="1679" h="396" extrusionOk="0">
                    <a:moveTo>
                      <a:pt x="240" y="0"/>
                    </a:moveTo>
                    <a:cubicBezTo>
                      <a:pt x="0" y="0"/>
                      <a:pt x="0" y="348"/>
                      <a:pt x="240" y="348"/>
                    </a:cubicBezTo>
                    <a:lnTo>
                      <a:pt x="1439" y="396"/>
                    </a:lnTo>
                    <a:cubicBezTo>
                      <a:pt x="1679" y="396"/>
                      <a:pt x="1679" y="36"/>
                      <a:pt x="1439" y="36"/>
                    </a:cubicBezTo>
                    <a:lnTo>
                      <a:pt x="240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1867"/>
              </a:p>
            </p:txBody>
          </p:sp>
          <p:sp>
            <p:nvSpPr>
              <p:cNvPr id="66" name="Google Shape;1166;p45">
                <a:extLst>
                  <a:ext uri="{FF2B5EF4-FFF2-40B4-BE49-F238E27FC236}">
                    <a16:creationId xmlns:a16="http://schemas.microsoft.com/office/drawing/2014/main" id="{F8AFCDD1-1098-4D9C-8887-1A66A533EF2C}"/>
                  </a:ext>
                </a:extLst>
              </p:cNvPr>
              <p:cNvSpPr/>
              <p:nvPr/>
            </p:nvSpPr>
            <p:spPr>
              <a:xfrm>
                <a:off x="4932638" y="3421900"/>
                <a:ext cx="96525" cy="8725"/>
              </a:xfrm>
              <a:custGeom>
                <a:avLst/>
                <a:gdLst/>
                <a:ahLst/>
                <a:cxnLst/>
                <a:rect l="l" t="t" r="r" b="b"/>
                <a:pathLst>
                  <a:path w="3861" h="349" extrusionOk="0">
                    <a:moveTo>
                      <a:pt x="228" y="1"/>
                    </a:moveTo>
                    <a:cubicBezTo>
                      <a:pt x="0" y="1"/>
                      <a:pt x="0" y="348"/>
                      <a:pt x="228" y="348"/>
                    </a:cubicBezTo>
                    <a:lnTo>
                      <a:pt x="3621" y="348"/>
                    </a:lnTo>
                    <a:cubicBezTo>
                      <a:pt x="3861" y="348"/>
                      <a:pt x="3861" y="1"/>
                      <a:pt x="362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1867"/>
              </a:p>
            </p:txBody>
          </p:sp>
          <p:sp>
            <p:nvSpPr>
              <p:cNvPr id="67" name="Google Shape;1167;p45">
                <a:extLst>
                  <a:ext uri="{FF2B5EF4-FFF2-40B4-BE49-F238E27FC236}">
                    <a16:creationId xmlns:a16="http://schemas.microsoft.com/office/drawing/2014/main" id="{6CE2A19B-A105-4F2A-8060-DCE41F17736A}"/>
                  </a:ext>
                </a:extLst>
              </p:cNvPr>
              <p:cNvSpPr/>
              <p:nvPr/>
            </p:nvSpPr>
            <p:spPr>
              <a:xfrm>
                <a:off x="4932638" y="3693750"/>
                <a:ext cx="96525" cy="8725"/>
              </a:xfrm>
              <a:custGeom>
                <a:avLst/>
                <a:gdLst/>
                <a:ahLst/>
                <a:cxnLst/>
                <a:rect l="l" t="t" r="r" b="b"/>
                <a:pathLst>
                  <a:path w="3861" h="349" extrusionOk="0">
                    <a:moveTo>
                      <a:pt x="228" y="0"/>
                    </a:moveTo>
                    <a:cubicBezTo>
                      <a:pt x="0" y="0"/>
                      <a:pt x="0" y="348"/>
                      <a:pt x="228" y="348"/>
                    </a:cubicBezTo>
                    <a:lnTo>
                      <a:pt x="3621" y="348"/>
                    </a:lnTo>
                    <a:cubicBezTo>
                      <a:pt x="3861" y="348"/>
                      <a:pt x="3861" y="0"/>
                      <a:pt x="362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1867"/>
              </a:p>
            </p:txBody>
          </p:sp>
          <p:sp>
            <p:nvSpPr>
              <p:cNvPr id="68" name="Google Shape;1168;p45">
                <a:extLst>
                  <a:ext uri="{FF2B5EF4-FFF2-40B4-BE49-F238E27FC236}">
                    <a16:creationId xmlns:a16="http://schemas.microsoft.com/office/drawing/2014/main" id="{CCE68CAB-2676-4545-84C7-BB1B96670E17}"/>
                  </a:ext>
                </a:extLst>
              </p:cNvPr>
              <p:cNvSpPr/>
              <p:nvPr/>
            </p:nvSpPr>
            <p:spPr>
              <a:xfrm>
                <a:off x="4936538" y="3147975"/>
                <a:ext cx="65650" cy="9000"/>
              </a:xfrm>
              <a:custGeom>
                <a:avLst/>
                <a:gdLst/>
                <a:ahLst/>
                <a:cxnLst/>
                <a:rect l="l" t="t" r="r" b="b"/>
                <a:pathLst>
                  <a:path w="2626" h="360" extrusionOk="0">
                    <a:moveTo>
                      <a:pt x="228" y="0"/>
                    </a:moveTo>
                    <a:cubicBezTo>
                      <a:pt x="0" y="0"/>
                      <a:pt x="0" y="360"/>
                      <a:pt x="228" y="360"/>
                    </a:cubicBezTo>
                    <a:lnTo>
                      <a:pt x="2398" y="360"/>
                    </a:lnTo>
                    <a:cubicBezTo>
                      <a:pt x="2626" y="348"/>
                      <a:pt x="2626" y="0"/>
                      <a:pt x="239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1867"/>
              </a:p>
            </p:txBody>
          </p:sp>
          <p:sp>
            <p:nvSpPr>
              <p:cNvPr id="69" name="Google Shape;1169;p45">
                <a:extLst>
                  <a:ext uri="{FF2B5EF4-FFF2-40B4-BE49-F238E27FC236}">
                    <a16:creationId xmlns:a16="http://schemas.microsoft.com/office/drawing/2014/main" id="{D891AA44-CF78-40E2-AA67-7E6EEBDFA48A}"/>
                  </a:ext>
                </a:extLst>
              </p:cNvPr>
              <p:cNvSpPr/>
              <p:nvPr/>
            </p:nvSpPr>
            <p:spPr>
              <a:xfrm>
                <a:off x="6064963" y="5393150"/>
                <a:ext cx="1396100" cy="1379025"/>
              </a:xfrm>
              <a:custGeom>
                <a:avLst/>
                <a:gdLst/>
                <a:ahLst/>
                <a:cxnLst/>
                <a:rect l="l" t="t" r="r" b="b"/>
                <a:pathLst>
                  <a:path w="55844" h="55161" extrusionOk="0">
                    <a:moveTo>
                      <a:pt x="4196" y="0"/>
                    </a:moveTo>
                    <a:cubicBezTo>
                      <a:pt x="2242" y="13272"/>
                      <a:pt x="911" y="42548"/>
                      <a:pt x="0" y="54309"/>
                    </a:cubicBezTo>
                    <a:lnTo>
                      <a:pt x="25932" y="54692"/>
                    </a:lnTo>
                    <a:cubicBezTo>
                      <a:pt x="26136" y="52247"/>
                      <a:pt x="26303" y="33329"/>
                      <a:pt x="26495" y="31446"/>
                    </a:cubicBezTo>
                    <a:cubicBezTo>
                      <a:pt x="26351" y="31219"/>
                      <a:pt x="26507" y="30931"/>
                      <a:pt x="26783" y="30931"/>
                    </a:cubicBezTo>
                    <a:cubicBezTo>
                      <a:pt x="27047" y="30931"/>
                      <a:pt x="27203" y="31231"/>
                      <a:pt x="27047" y="31458"/>
                    </a:cubicBezTo>
                    <a:cubicBezTo>
                      <a:pt x="27179" y="33353"/>
                      <a:pt x="27418" y="52271"/>
                      <a:pt x="27670" y="54728"/>
                    </a:cubicBezTo>
                    <a:lnTo>
                      <a:pt x="55843" y="55160"/>
                    </a:lnTo>
                    <a:cubicBezTo>
                      <a:pt x="55304" y="43375"/>
                      <a:pt x="54309" y="14075"/>
                      <a:pt x="52774" y="743"/>
                    </a:cubicBezTo>
                    <a:lnTo>
                      <a:pt x="28485" y="468"/>
                    </a:lnTo>
                    <a:lnTo>
                      <a:pt x="419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1867"/>
              </a:p>
            </p:txBody>
          </p:sp>
          <p:sp>
            <p:nvSpPr>
              <p:cNvPr id="70" name="Google Shape;1170;p45">
                <a:extLst>
                  <a:ext uri="{FF2B5EF4-FFF2-40B4-BE49-F238E27FC236}">
                    <a16:creationId xmlns:a16="http://schemas.microsoft.com/office/drawing/2014/main" id="{7B3CDAA2-C72B-440A-ADA4-6C4D41F58D60}"/>
                  </a:ext>
                </a:extLst>
              </p:cNvPr>
              <p:cNvSpPr/>
              <p:nvPr/>
            </p:nvSpPr>
            <p:spPr>
              <a:xfrm>
                <a:off x="6250188" y="2993700"/>
                <a:ext cx="899775" cy="859225"/>
              </a:xfrm>
              <a:custGeom>
                <a:avLst/>
                <a:gdLst/>
                <a:ahLst/>
                <a:cxnLst/>
                <a:rect l="l" t="t" r="r" b="b"/>
                <a:pathLst>
                  <a:path w="35991" h="34369" extrusionOk="0">
                    <a:moveTo>
                      <a:pt x="19298" y="1"/>
                    </a:moveTo>
                    <a:cubicBezTo>
                      <a:pt x="17970" y="1"/>
                      <a:pt x="16376" y="262"/>
                      <a:pt x="14483" y="956"/>
                    </a:cubicBezTo>
                    <a:cubicBezTo>
                      <a:pt x="13380" y="1352"/>
                      <a:pt x="12445" y="2155"/>
                      <a:pt x="11593" y="2970"/>
                    </a:cubicBezTo>
                    <a:cubicBezTo>
                      <a:pt x="10742" y="3797"/>
                      <a:pt x="10610" y="4241"/>
                      <a:pt x="10143" y="5308"/>
                    </a:cubicBezTo>
                    <a:cubicBezTo>
                      <a:pt x="10083" y="5440"/>
                      <a:pt x="10035" y="5572"/>
                      <a:pt x="9987" y="5715"/>
                    </a:cubicBezTo>
                    <a:cubicBezTo>
                      <a:pt x="9375" y="7346"/>
                      <a:pt x="8764" y="9600"/>
                      <a:pt x="8572" y="11326"/>
                    </a:cubicBezTo>
                    <a:cubicBezTo>
                      <a:pt x="8177" y="15103"/>
                      <a:pt x="7181" y="18999"/>
                      <a:pt x="4652" y="21828"/>
                    </a:cubicBezTo>
                    <a:cubicBezTo>
                      <a:pt x="3285" y="23351"/>
                      <a:pt x="1511" y="24538"/>
                      <a:pt x="456" y="26300"/>
                    </a:cubicBezTo>
                    <a:cubicBezTo>
                      <a:pt x="204" y="26720"/>
                      <a:pt x="0" y="27175"/>
                      <a:pt x="36" y="27667"/>
                    </a:cubicBezTo>
                    <a:cubicBezTo>
                      <a:pt x="84" y="28386"/>
                      <a:pt x="672" y="28950"/>
                      <a:pt x="1259" y="29381"/>
                    </a:cubicBezTo>
                    <a:cubicBezTo>
                      <a:pt x="3837" y="31335"/>
                      <a:pt x="7002" y="32342"/>
                      <a:pt x="10167" y="33038"/>
                    </a:cubicBezTo>
                    <a:cubicBezTo>
                      <a:pt x="14147" y="33925"/>
                      <a:pt x="18223" y="34368"/>
                      <a:pt x="22299" y="34368"/>
                    </a:cubicBezTo>
                    <a:cubicBezTo>
                      <a:pt x="24349" y="34368"/>
                      <a:pt x="26399" y="34272"/>
                      <a:pt x="28365" y="33721"/>
                    </a:cubicBezTo>
                    <a:cubicBezTo>
                      <a:pt x="30332" y="33182"/>
                      <a:pt x="32214" y="32174"/>
                      <a:pt x="33533" y="30616"/>
                    </a:cubicBezTo>
                    <a:cubicBezTo>
                      <a:pt x="35619" y="28146"/>
                      <a:pt x="35990" y="24370"/>
                      <a:pt x="34432" y="21541"/>
                    </a:cubicBezTo>
                    <a:cubicBezTo>
                      <a:pt x="33796" y="20390"/>
                      <a:pt x="32897" y="19419"/>
                      <a:pt x="32106" y="18387"/>
                    </a:cubicBezTo>
                    <a:cubicBezTo>
                      <a:pt x="31003" y="16925"/>
                      <a:pt x="30092" y="15318"/>
                      <a:pt x="29432" y="13604"/>
                    </a:cubicBezTo>
                    <a:cubicBezTo>
                      <a:pt x="28677" y="11662"/>
                      <a:pt x="27346" y="7742"/>
                      <a:pt x="26711" y="5739"/>
                    </a:cubicBezTo>
                    <a:cubicBezTo>
                      <a:pt x="26076" y="3737"/>
                      <a:pt x="26112" y="3605"/>
                      <a:pt x="24661" y="2083"/>
                    </a:cubicBezTo>
                    <a:cubicBezTo>
                      <a:pt x="24024" y="1405"/>
                      <a:pt x="22376" y="1"/>
                      <a:pt x="1929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1867"/>
              </a:p>
            </p:txBody>
          </p:sp>
          <p:sp>
            <p:nvSpPr>
              <p:cNvPr id="71" name="Google Shape;1171;p45">
                <a:extLst>
                  <a:ext uri="{FF2B5EF4-FFF2-40B4-BE49-F238E27FC236}">
                    <a16:creationId xmlns:a16="http://schemas.microsoft.com/office/drawing/2014/main" id="{8D0D0B99-FBD4-4B82-A62D-36D3BE086379}"/>
                  </a:ext>
                </a:extLst>
              </p:cNvPr>
              <p:cNvSpPr/>
              <p:nvPr/>
            </p:nvSpPr>
            <p:spPr>
              <a:xfrm>
                <a:off x="6105113" y="3613025"/>
                <a:ext cx="1277125" cy="1894225"/>
              </a:xfrm>
              <a:custGeom>
                <a:avLst/>
                <a:gdLst/>
                <a:ahLst/>
                <a:cxnLst/>
                <a:rect l="l" t="t" r="r" b="b"/>
                <a:pathLst>
                  <a:path w="51085" h="75769" extrusionOk="0">
                    <a:moveTo>
                      <a:pt x="31476" y="0"/>
                    </a:moveTo>
                    <a:cubicBezTo>
                      <a:pt x="22832" y="0"/>
                      <a:pt x="9508" y="940"/>
                      <a:pt x="9508" y="940"/>
                    </a:cubicBezTo>
                    <a:cubicBezTo>
                      <a:pt x="9508" y="940"/>
                      <a:pt x="1463" y="2738"/>
                      <a:pt x="516" y="8564"/>
                    </a:cubicBezTo>
                    <a:cubicBezTo>
                      <a:pt x="1" y="11729"/>
                      <a:pt x="2458" y="72692"/>
                      <a:pt x="2458" y="72692"/>
                    </a:cubicBezTo>
                    <a:cubicBezTo>
                      <a:pt x="2458" y="72692"/>
                      <a:pt x="13712" y="75769"/>
                      <a:pt x="27635" y="75769"/>
                    </a:cubicBezTo>
                    <a:cubicBezTo>
                      <a:pt x="35124" y="75769"/>
                      <a:pt x="43386" y="74878"/>
                      <a:pt x="51084" y="72140"/>
                    </a:cubicBezTo>
                    <a:lnTo>
                      <a:pt x="48291" y="12449"/>
                    </a:lnTo>
                    <a:cubicBezTo>
                      <a:pt x="47991" y="6095"/>
                      <a:pt x="43136" y="856"/>
                      <a:pt x="36806" y="208"/>
                    </a:cubicBezTo>
                    <a:lnTo>
                      <a:pt x="36602" y="184"/>
                    </a:lnTo>
                    <a:cubicBezTo>
                      <a:pt x="35318" y="53"/>
                      <a:pt x="33529" y="0"/>
                      <a:pt x="3147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1867"/>
              </a:p>
            </p:txBody>
          </p:sp>
          <p:sp>
            <p:nvSpPr>
              <p:cNvPr id="72" name="Google Shape;1172;p45">
                <a:extLst>
                  <a:ext uri="{FF2B5EF4-FFF2-40B4-BE49-F238E27FC236}">
                    <a16:creationId xmlns:a16="http://schemas.microsoft.com/office/drawing/2014/main" id="{FD7C28A8-DACF-4B83-8E5D-F1528E3EB934}"/>
                  </a:ext>
                </a:extLst>
              </p:cNvPr>
              <p:cNvSpPr/>
              <p:nvPr/>
            </p:nvSpPr>
            <p:spPr>
              <a:xfrm>
                <a:off x="6128788" y="4397775"/>
                <a:ext cx="1233375" cy="514350"/>
              </a:xfrm>
              <a:custGeom>
                <a:avLst/>
                <a:gdLst/>
                <a:ahLst/>
                <a:cxnLst/>
                <a:rect l="l" t="t" r="r" b="b"/>
                <a:pathLst>
                  <a:path w="49335" h="20574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301" y="9268"/>
                      <a:pt x="456" y="12145"/>
                      <a:pt x="768" y="20166"/>
                    </a:cubicBezTo>
                    <a:cubicBezTo>
                      <a:pt x="2161" y="20229"/>
                      <a:pt x="3495" y="20258"/>
                      <a:pt x="4772" y="20258"/>
                    </a:cubicBezTo>
                    <a:cubicBezTo>
                      <a:pt x="23603" y="20258"/>
                      <a:pt x="30116" y="13864"/>
                      <a:pt x="30644" y="13864"/>
                    </a:cubicBezTo>
                    <a:cubicBezTo>
                      <a:pt x="30654" y="13864"/>
                      <a:pt x="30662" y="13867"/>
                      <a:pt x="30668" y="13872"/>
                    </a:cubicBezTo>
                    <a:cubicBezTo>
                      <a:pt x="33689" y="16557"/>
                      <a:pt x="46109" y="19315"/>
                      <a:pt x="49334" y="20573"/>
                    </a:cubicBezTo>
                    <a:lnTo>
                      <a:pt x="48903" y="14207"/>
                    </a:lnTo>
                    <a:lnTo>
                      <a:pt x="43879" y="10887"/>
                    </a:lnTo>
                    <a:lnTo>
                      <a:pt x="23858" y="4221"/>
                    </a:lnTo>
                    <a:lnTo>
                      <a:pt x="6679" y="48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B9E8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1867"/>
              </a:p>
            </p:txBody>
          </p:sp>
          <p:sp>
            <p:nvSpPr>
              <p:cNvPr id="73" name="Google Shape;1173;p45">
                <a:extLst>
                  <a:ext uri="{FF2B5EF4-FFF2-40B4-BE49-F238E27FC236}">
                    <a16:creationId xmlns:a16="http://schemas.microsoft.com/office/drawing/2014/main" id="{010D8CFA-6077-4A13-B368-336F78C55421}"/>
                  </a:ext>
                </a:extLst>
              </p:cNvPr>
              <p:cNvSpPr/>
              <p:nvPr/>
            </p:nvSpPr>
            <p:spPr>
              <a:xfrm>
                <a:off x="6495063" y="4331850"/>
                <a:ext cx="865000" cy="585975"/>
              </a:xfrm>
              <a:custGeom>
                <a:avLst/>
                <a:gdLst/>
                <a:ahLst/>
                <a:cxnLst/>
                <a:rect l="l" t="t" r="r" b="b"/>
                <a:pathLst>
                  <a:path w="34600" h="23439" extrusionOk="0">
                    <a:moveTo>
                      <a:pt x="0" y="0"/>
                    </a:moveTo>
                    <a:lnTo>
                      <a:pt x="4208" y="8392"/>
                    </a:lnTo>
                    <a:cubicBezTo>
                      <a:pt x="4208" y="8392"/>
                      <a:pt x="16508" y="17911"/>
                      <a:pt x="34599" y="23438"/>
                    </a:cubicBezTo>
                    <a:lnTo>
                      <a:pt x="33712" y="5527"/>
                    </a:lnTo>
                    <a:lnTo>
                      <a:pt x="22766" y="3309"/>
                    </a:lnTo>
                    <a:lnTo>
                      <a:pt x="11197" y="167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B9E8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1867"/>
              </a:p>
            </p:txBody>
          </p:sp>
          <p:sp>
            <p:nvSpPr>
              <p:cNvPr id="74" name="Google Shape;1174;p45">
                <a:extLst>
                  <a:ext uri="{FF2B5EF4-FFF2-40B4-BE49-F238E27FC236}">
                    <a16:creationId xmlns:a16="http://schemas.microsoft.com/office/drawing/2014/main" id="{93899E6A-2FFF-4961-9038-0F7FD7A5F2DE}"/>
                  </a:ext>
                </a:extLst>
              </p:cNvPr>
              <p:cNvSpPr/>
              <p:nvPr/>
            </p:nvSpPr>
            <p:spPr>
              <a:xfrm>
                <a:off x="6143788" y="4740050"/>
                <a:ext cx="1224050" cy="368675"/>
              </a:xfrm>
              <a:custGeom>
                <a:avLst/>
                <a:gdLst/>
                <a:ahLst/>
                <a:cxnLst/>
                <a:rect l="l" t="t" r="r" b="b"/>
                <a:pathLst>
                  <a:path w="48962" h="14747" extrusionOk="0">
                    <a:moveTo>
                      <a:pt x="30080" y="1"/>
                    </a:moveTo>
                    <a:cubicBezTo>
                      <a:pt x="30080" y="1"/>
                      <a:pt x="29073" y="588"/>
                      <a:pt x="28977" y="636"/>
                    </a:cubicBezTo>
                    <a:cubicBezTo>
                      <a:pt x="19380" y="5898"/>
                      <a:pt x="10565" y="6875"/>
                      <a:pt x="5344" y="6875"/>
                    </a:cubicBezTo>
                    <a:cubicBezTo>
                      <a:pt x="2262" y="6875"/>
                      <a:pt x="432" y="6535"/>
                      <a:pt x="432" y="6535"/>
                    </a:cubicBezTo>
                    <a:lnTo>
                      <a:pt x="0" y="3346"/>
                    </a:lnTo>
                    <a:lnTo>
                      <a:pt x="0" y="3346"/>
                    </a:lnTo>
                    <a:cubicBezTo>
                      <a:pt x="108" y="6295"/>
                      <a:pt x="204" y="9136"/>
                      <a:pt x="312" y="11786"/>
                    </a:cubicBezTo>
                    <a:cubicBezTo>
                      <a:pt x="1345" y="11870"/>
                      <a:pt x="2365" y="11909"/>
                      <a:pt x="3369" y="11909"/>
                    </a:cubicBezTo>
                    <a:cubicBezTo>
                      <a:pt x="17408" y="11909"/>
                      <a:pt x="28329" y="4245"/>
                      <a:pt x="28329" y="4245"/>
                    </a:cubicBezTo>
                    <a:cubicBezTo>
                      <a:pt x="32202" y="10611"/>
                      <a:pt x="43939" y="13692"/>
                      <a:pt x="48962" y="14747"/>
                    </a:cubicBezTo>
                    <a:cubicBezTo>
                      <a:pt x="48962" y="14747"/>
                      <a:pt x="48746" y="6954"/>
                      <a:pt x="48614" y="6918"/>
                    </a:cubicBezTo>
                    <a:cubicBezTo>
                      <a:pt x="37765" y="3849"/>
                      <a:pt x="30080" y="1"/>
                      <a:pt x="30080" y="1"/>
                    </a:cubicBezTo>
                    <a:close/>
                  </a:path>
                </a:pathLst>
              </a:custGeom>
              <a:solidFill>
                <a:srgbClr val="342524">
                  <a:alpha val="4972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1867"/>
              </a:p>
            </p:txBody>
          </p:sp>
          <p:sp>
            <p:nvSpPr>
              <p:cNvPr id="75" name="Google Shape;1175;p45">
                <a:extLst>
                  <a:ext uri="{FF2B5EF4-FFF2-40B4-BE49-F238E27FC236}">
                    <a16:creationId xmlns:a16="http://schemas.microsoft.com/office/drawing/2014/main" id="{A91E78AE-202E-4206-A975-C7B0E55676CC}"/>
                  </a:ext>
                </a:extLst>
              </p:cNvPr>
              <p:cNvSpPr/>
              <p:nvPr/>
            </p:nvSpPr>
            <p:spPr>
              <a:xfrm>
                <a:off x="6572088" y="3405125"/>
                <a:ext cx="309325" cy="365375"/>
              </a:xfrm>
              <a:custGeom>
                <a:avLst/>
                <a:gdLst/>
                <a:ahLst/>
                <a:cxnLst/>
                <a:rect l="l" t="t" r="r" b="b"/>
                <a:pathLst>
                  <a:path w="12373" h="14615" extrusionOk="0">
                    <a:moveTo>
                      <a:pt x="1247" y="0"/>
                    </a:moveTo>
                    <a:cubicBezTo>
                      <a:pt x="600" y="3741"/>
                      <a:pt x="552" y="7421"/>
                      <a:pt x="0" y="8404"/>
                    </a:cubicBezTo>
                    <a:cubicBezTo>
                      <a:pt x="0" y="8404"/>
                      <a:pt x="1221" y="14615"/>
                      <a:pt x="6303" y="14615"/>
                    </a:cubicBezTo>
                    <a:cubicBezTo>
                      <a:pt x="6308" y="14615"/>
                      <a:pt x="6313" y="14615"/>
                      <a:pt x="6318" y="14614"/>
                    </a:cubicBezTo>
                    <a:cubicBezTo>
                      <a:pt x="8740" y="14614"/>
                      <a:pt x="12372" y="12025"/>
                      <a:pt x="11881" y="8225"/>
                    </a:cubicBezTo>
                    <a:cubicBezTo>
                      <a:pt x="11653" y="6462"/>
                      <a:pt x="11054" y="5084"/>
                      <a:pt x="10406" y="36"/>
                    </a:cubicBezTo>
                    <a:lnTo>
                      <a:pt x="1247" y="0"/>
                    </a:lnTo>
                    <a:close/>
                  </a:path>
                </a:pathLst>
              </a:custGeom>
              <a:solidFill>
                <a:srgbClr val="FB9E8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1867"/>
              </a:p>
            </p:txBody>
          </p:sp>
          <p:sp>
            <p:nvSpPr>
              <p:cNvPr id="76" name="Google Shape;1176;p45">
                <a:extLst>
                  <a:ext uri="{FF2B5EF4-FFF2-40B4-BE49-F238E27FC236}">
                    <a16:creationId xmlns:a16="http://schemas.microsoft.com/office/drawing/2014/main" id="{9FE2D433-11C1-448D-A624-D5E2D3447053}"/>
                  </a:ext>
                </a:extLst>
              </p:cNvPr>
              <p:cNvSpPr/>
              <p:nvPr/>
            </p:nvSpPr>
            <p:spPr>
              <a:xfrm>
                <a:off x="6596663" y="3405125"/>
                <a:ext cx="239500" cy="148975"/>
              </a:xfrm>
              <a:custGeom>
                <a:avLst/>
                <a:gdLst/>
                <a:ahLst/>
                <a:cxnLst/>
                <a:rect l="l" t="t" r="r" b="b"/>
                <a:pathLst>
                  <a:path w="9580" h="5959" extrusionOk="0">
                    <a:moveTo>
                      <a:pt x="264" y="0"/>
                    </a:moveTo>
                    <a:cubicBezTo>
                      <a:pt x="192" y="432"/>
                      <a:pt x="96" y="947"/>
                      <a:pt x="0" y="1499"/>
                    </a:cubicBezTo>
                    <a:cubicBezTo>
                      <a:pt x="228" y="2206"/>
                      <a:pt x="576" y="2878"/>
                      <a:pt x="1019" y="3477"/>
                    </a:cubicBezTo>
                    <a:cubicBezTo>
                      <a:pt x="2290" y="5107"/>
                      <a:pt x="3669" y="5803"/>
                      <a:pt x="4688" y="5959"/>
                    </a:cubicBezTo>
                    <a:cubicBezTo>
                      <a:pt x="5707" y="5815"/>
                      <a:pt x="7109" y="5131"/>
                      <a:pt x="8404" y="3513"/>
                    </a:cubicBezTo>
                    <a:cubicBezTo>
                      <a:pt x="8932" y="2818"/>
                      <a:pt x="9327" y="2038"/>
                      <a:pt x="9579" y="1211"/>
                    </a:cubicBezTo>
                    <a:cubicBezTo>
                      <a:pt x="9531" y="816"/>
                      <a:pt x="9471" y="420"/>
                      <a:pt x="9435" y="36"/>
                    </a:cubicBezTo>
                    <a:lnTo>
                      <a:pt x="264" y="0"/>
                    </a:lnTo>
                    <a:close/>
                  </a:path>
                </a:pathLst>
              </a:custGeom>
              <a:solidFill>
                <a:srgbClr val="E08D7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1867"/>
              </a:p>
            </p:txBody>
          </p:sp>
          <p:sp>
            <p:nvSpPr>
              <p:cNvPr id="77" name="Google Shape;1177;p45">
                <a:extLst>
                  <a:ext uri="{FF2B5EF4-FFF2-40B4-BE49-F238E27FC236}">
                    <a16:creationId xmlns:a16="http://schemas.microsoft.com/office/drawing/2014/main" id="{A2C5AECA-B59B-41F1-BC65-34F25D2C1A61}"/>
                  </a:ext>
                </a:extLst>
              </p:cNvPr>
              <p:cNvSpPr/>
              <p:nvPr/>
            </p:nvSpPr>
            <p:spPr>
              <a:xfrm>
                <a:off x="6560213" y="3105675"/>
                <a:ext cx="300225" cy="404375"/>
              </a:xfrm>
              <a:custGeom>
                <a:avLst/>
                <a:gdLst/>
                <a:ahLst/>
                <a:cxnLst/>
                <a:rect l="l" t="t" r="r" b="b"/>
                <a:pathLst>
                  <a:path w="12009" h="16175" extrusionOk="0">
                    <a:moveTo>
                      <a:pt x="5060" y="1"/>
                    </a:moveTo>
                    <a:cubicBezTo>
                      <a:pt x="0" y="1"/>
                      <a:pt x="583" y="5397"/>
                      <a:pt x="583" y="5397"/>
                    </a:cubicBezTo>
                    <a:cubicBezTo>
                      <a:pt x="583" y="5397"/>
                      <a:pt x="391" y="11007"/>
                      <a:pt x="2489" y="13693"/>
                    </a:cubicBezTo>
                    <a:cubicBezTo>
                      <a:pt x="3760" y="15311"/>
                      <a:pt x="5151" y="16018"/>
                      <a:pt x="6158" y="16174"/>
                    </a:cubicBezTo>
                    <a:cubicBezTo>
                      <a:pt x="7177" y="16018"/>
                      <a:pt x="8579" y="15335"/>
                      <a:pt x="9874" y="13717"/>
                    </a:cubicBezTo>
                    <a:cubicBezTo>
                      <a:pt x="12008" y="11067"/>
                      <a:pt x="11912" y="5456"/>
                      <a:pt x="11912" y="5456"/>
                    </a:cubicBezTo>
                    <a:cubicBezTo>
                      <a:pt x="11912" y="5456"/>
                      <a:pt x="11945" y="9"/>
                      <a:pt x="6734" y="9"/>
                    </a:cubicBezTo>
                    <a:cubicBezTo>
                      <a:pt x="6479" y="9"/>
                      <a:pt x="6211" y="22"/>
                      <a:pt x="5930" y="50"/>
                    </a:cubicBezTo>
                    <a:cubicBezTo>
                      <a:pt x="5623" y="16"/>
                      <a:pt x="5333" y="1"/>
                      <a:pt x="5060" y="1"/>
                    </a:cubicBezTo>
                    <a:close/>
                  </a:path>
                </a:pathLst>
              </a:custGeom>
              <a:solidFill>
                <a:srgbClr val="FB9E8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1867"/>
              </a:p>
            </p:txBody>
          </p:sp>
          <p:sp>
            <p:nvSpPr>
              <p:cNvPr id="78" name="Google Shape;1178;p45">
                <a:extLst>
                  <a:ext uri="{FF2B5EF4-FFF2-40B4-BE49-F238E27FC236}">
                    <a16:creationId xmlns:a16="http://schemas.microsoft.com/office/drawing/2014/main" id="{CAC0778E-D9AF-44F0-BBC9-9C151850F96F}"/>
                  </a:ext>
                </a:extLst>
              </p:cNvPr>
              <p:cNvSpPr/>
              <p:nvPr/>
            </p:nvSpPr>
            <p:spPr>
              <a:xfrm>
                <a:off x="6581963" y="3291375"/>
                <a:ext cx="270075" cy="218675"/>
              </a:xfrm>
              <a:custGeom>
                <a:avLst/>
                <a:gdLst/>
                <a:ahLst/>
                <a:cxnLst/>
                <a:rect l="l" t="t" r="r" b="b"/>
                <a:pathLst>
                  <a:path w="10803" h="8747" extrusionOk="0">
                    <a:moveTo>
                      <a:pt x="5502" y="1"/>
                    </a:moveTo>
                    <a:cubicBezTo>
                      <a:pt x="4987" y="1"/>
                      <a:pt x="4500" y="327"/>
                      <a:pt x="4257" y="642"/>
                    </a:cubicBezTo>
                    <a:cubicBezTo>
                      <a:pt x="3274" y="1901"/>
                      <a:pt x="61" y="1841"/>
                      <a:pt x="1" y="1853"/>
                    </a:cubicBezTo>
                    <a:cubicBezTo>
                      <a:pt x="252" y="3411"/>
                      <a:pt x="708" y="5102"/>
                      <a:pt x="1619" y="6265"/>
                    </a:cubicBezTo>
                    <a:cubicBezTo>
                      <a:pt x="2890" y="7883"/>
                      <a:pt x="4281" y="8590"/>
                      <a:pt x="5288" y="8746"/>
                    </a:cubicBezTo>
                    <a:cubicBezTo>
                      <a:pt x="6091" y="8626"/>
                      <a:pt x="7134" y="8159"/>
                      <a:pt x="8177" y="7176"/>
                    </a:cubicBezTo>
                    <a:cubicBezTo>
                      <a:pt x="9903" y="5665"/>
                      <a:pt x="10802" y="2632"/>
                      <a:pt x="10683" y="1961"/>
                    </a:cubicBezTo>
                    <a:lnTo>
                      <a:pt x="10695" y="1901"/>
                    </a:lnTo>
                    <a:lnTo>
                      <a:pt x="10695" y="1901"/>
                    </a:lnTo>
                    <a:cubicBezTo>
                      <a:pt x="10323" y="2025"/>
                      <a:pt x="9946" y="2078"/>
                      <a:pt x="9578" y="2078"/>
                    </a:cubicBezTo>
                    <a:cubicBezTo>
                      <a:pt x="8211" y="2078"/>
                      <a:pt x="6979" y="1349"/>
                      <a:pt x="6714" y="858"/>
                    </a:cubicBezTo>
                    <a:cubicBezTo>
                      <a:pt x="6373" y="223"/>
                      <a:pt x="5928" y="1"/>
                      <a:pt x="5502" y="1"/>
                    </a:cubicBezTo>
                    <a:close/>
                  </a:path>
                </a:pathLst>
              </a:custGeom>
              <a:solidFill>
                <a:srgbClr val="E7E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1867"/>
              </a:p>
            </p:txBody>
          </p:sp>
          <p:sp>
            <p:nvSpPr>
              <p:cNvPr id="79" name="Google Shape;1179;p45">
                <a:extLst>
                  <a:ext uri="{FF2B5EF4-FFF2-40B4-BE49-F238E27FC236}">
                    <a16:creationId xmlns:a16="http://schemas.microsoft.com/office/drawing/2014/main" id="{BE5F86CE-6A84-47CD-8FBC-20226FA91B95}"/>
                  </a:ext>
                </a:extLst>
              </p:cNvPr>
              <p:cNvSpPr/>
              <p:nvPr/>
            </p:nvSpPr>
            <p:spPr>
              <a:xfrm>
                <a:off x="6544213" y="3254000"/>
                <a:ext cx="37475" cy="83700"/>
              </a:xfrm>
              <a:custGeom>
                <a:avLst/>
                <a:gdLst/>
                <a:ahLst/>
                <a:cxnLst/>
                <a:rect l="l" t="t" r="r" b="b"/>
                <a:pathLst>
                  <a:path w="1499" h="3348" extrusionOk="0">
                    <a:moveTo>
                      <a:pt x="657" y="0"/>
                    </a:moveTo>
                    <a:cubicBezTo>
                      <a:pt x="529" y="0"/>
                      <a:pt x="412" y="31"/>
                      <a:pt x="348" y="123"/>
                    </a:cubicBezTo>
                    <a:cubicBezTo>
                      <a:pt x="156" y="399"/>
                      <a:pt x="0" y="1514"/>
                      <a:pt x="516" y="2281"/>
                    </a:cubicBezTo>
                    <a:cubicBezTo>
                      <a:pt x="779" y="2688"/>
                      <a:pt x="1103" y="3048"/>
                      <a:pt x="1499" y="3348"/>
                    </a:cubicBezTo>
                    <a:lnTo>
                      <a:pt x="1211" y="123"/>
                    </a:lnTo>
                    <a:cubicBezTo>
                      <a:pt x="1211" y="123"/>
                      <a:pt x="913" y="0"/>
                      <a:pt x="657" y="0"/>
                    </a:cubicBezTo>
                    <a:close/>
                  </a:path>
                </a:pathLst>
              </a:custGeom>
              <a:solidFill>
                <a:srgbClr val="FB9E8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1867"/>
              </a:p>
            </p:txBody>
          </p:sp>
          <p:sp>
            <p:nvSpPr>
              <p:cNvPr id="80" name="Google Shape;1180;p45">
                <a:extLst>
                  <a:ext uri="{FF2B5EF4-FFF2-40B4-BE49-F238E27FC236}">
                    <a16:creationId xmlns:a16="http://schemas.microsoft.com/office/drawing/2014/main" id="{F664AFE4-3842-49DA-8B2C-B24AA6A5B07A}"/>
                  </a:ext>
                </a:extLst>
              </p:cNvPr>
              <p:cNvSpPr/>
              <p:nvPr/>
            </p:nvSpPr>
            <p:spPr>
              <a:xfrm>
                <a:off x="6849613" y="3255200"/>
                <a:ext cx="38400" cy="83700"/>
              </a:xfrm>
              <a:custGeom>
                <a:avLst/>
                <a:gdLst/>
                <a:ahLst/>
                <a:cxnLst/>
                <a:rect l="l" t="t" r="r" b="b"/>
                <a:pathLst>
                  <a:path w="1536" h="3348" extrusionOk="0">
                    <a:moveTo>
                      <a:pt x="896" y="0"/>
                    </a:moveTo>
                    <a:cubicBezTo>
                      <a:pt x="640" y="0"/>
                      <a:pt x="336" y="123"/>
                      <a:pt x="336" y="123"/>
                    </a:cubicBezTo>
                    <a:lnTo>
                      <a:pt x="1" y="3348"/>
                    </a:lnTo>
                    <a:cubicBezTo>
                      <a:pt x="396" y="3048"/>
                      <a:pt x="732" y="2688"/>
                      <a:pt x="996" y="2281"/>
                    </a:cubicBezTo>
                    <a:cubicBezTo>
                      <a:pt x="1535" y="1526"/>
                      <a:pt x="1379" y="399"/>
                      <a:pt x="1199" y="123"/>
                    </a:cubicBezTo>
                    <a:cubicBezTo>
                      <a:pt x="1140" y="31"/>
                      <a:pt x="1024" y="0"/>
                      <a:pt x="896" y="0"/>
                    </a:cubicBezTo>
                    <a:close/>
                  </a:path>
                </a:pathLst>
              </a:custGeom>
              <a:solidFill>
                <a:srgbClr val="FB9E8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1867"/>
              </a:p>
            </p:txBody>
          </p:sp>
          <p:sp>
            <p:nvSpPr>
              <p:cNvPr id="81" name="Google Shape;1181;p45">
                <a:extLst>
                  <a:ext uri="{FF2B5EF4-FFF2-40B4-BE49-F238E27FC236}">
                    <a16:creationId xmlns:a16="http://schemas.microsoft.com/office/drawing/2014/main" id="{04CEA036-5B17-4424-A7B0-979B9425A587}"/>
                  </a:ext>
                </a:extLst>
              </p:cNvPr>
              <p:cNvSpPr/>
              <p:nvPr/>
            </p:nvSpPr>
            <p:spPr>
              <a:xfrm>
                <a:off x="6537313" y="3063325"/>
                <a:ext cx="341400" cy="193150"/>
              </a:xfrm>
              <a:custGeom>
                <a:avLst/>
                <a:gdLst/>
                <a:ahLst/>
                <a:cxnLst/>
                <a:rect l="l" t="t" r="r" b="b"/>
                <a:pathLst>
                  <a:path w="13656" h="7726" extrusionOk="0">
                    <a:moveTo>
                      <a:pt x="8414" y="1"/>
                    </a:moveTo>
                    <a:cubicBezTo>
                      <a:pt x="7708" y="1"/>
                      <a:pt x="7004" y="120"/>
                      <a:pt x="6342" y="365"/>
                    </a:cubicBezTo>
                    <a:cubicBezTo>
                      <a:pt x="5923" y="521"/>
                      <a:pt x="5515" y="713"/>
                      <a:pt x="5084" y="796"/>
                    </a:cubicBezTo>
                    <a:cubicBezTo>
                      <a:pt x="4919" y="822"/>
                      <a:pt x="4754" y="831"/>
                      <a:pt x="4587" y="831"/>
                    </a:cubicBezTo>
                    <a:cubicBezTo>
                      <a:pt x="4267" y="831"/>
                      <a:pt x="3944" y="799"/>
                      <a:pt x="3624" y="799"/>
                    </a:cubicBezTo>
                    <a:cubicBezTo>
                      <a:pt x="3490" y="799"/>
                      <a:pt x="3357" y="805"/>
                      <a:pt x="3225" y="820"/>
                    </a:cubicBezTo>
                    <a:cubicBezTo>
                      <a:pt x="2410" y="928"/>
                      <a:pt x="1691" y="1396"/>
                      <a:pt x="1103" y="1947"/>
                    </a:cubicBezTo>
                    <a:cubicBezTo>
                      <a:pt x="636" y="2403"/>
                      <a:pt x="216" y="2918"/>
                      <a:pt x="84" y="3554"/>
                    </a:cubicBezTo>
                    <a:cubicBezTo>
                      <a:pt x="0" y="3949"/>
                      <a:pt x="12" y="4369"/>
                      <a:pt x="108" y="4765"/>
                    </a:cubicBezTo>
                    <a:cubicBezTo>
                      <a:pt x="232" y="5401"/>
                      <a:pt x="916" y="7113"/>
                      <a:pt x="1522" y="7113"/>
                    </a:cubicBezTo>
                    <a:cubicBezTo>
                      <a:pt x="1738" y="7113"/>
                      <a:pt x="1944" y="6896"/>
                      <a:pt x="2110" y="6335"/>
                    </a:cubicBezTo>
                    <a:cubicBezTo>
                      <a:pt x="2230" y="5904"/>
                      <a:pt x="2206" y="5460"/>
                      <a:pt x="2314" y="5028"/>
                    </a:cubicBezTo>
                    <a:cubicBezTo>
                      <a:pt x="2542" y="4165"/>
                      <a:pt x="3237" y="3518"/>
                      <a:pt x="4113" y="3362"/>
                    </a:cubicBezTo>
                    <a:cubicBezTo>
                      <a:pt x="4168" y="3347"/>
                      <a:pt x="4223" y="3340"/>
                      <a:pt x="4277" y="3340"/>
                    </a:cubicBezTo>
                    <a:cubicBezTo>
                      <a:pt x="4353" y="3340"/>
                      <a:pt x="4426" y="3353"/>
                      <a:pt x="4496" y="3374"/>
                    </a:cubicBezTo>
                    <a:cubicBezTo>
                      <a:pt x="4498" y="3375"/>
                      <a:pt x="4500" y="3375"/>
                      <a:pt x="4504" y="3375"/>
                    </a:cubicBezTo>
                    <a:cubicBezTo>
                      <a:pt x="4671" y="3375"/>
                      <a:pt x="6688" y="2612"/>
                      <a:pt x="8220" y="2612"/>
                    </a:cubicBezTo>
                    <a:cubicBezTo>
                      <a:pt x="9145" y="2612"/>
                      <a:pt x="9893" y="2890"/>
                      <a:pt x="9951" y="3782"/>
                    </a:cubicBezTo>
                    <a:cubicBezTo>
                      <a:pt x="9999" y="4621"/>
                      <a:pt x="11186" y="4873"/>
                      <a:pt x="11533" y="5628"/>
                    </a:cubicBezTo>
                    <a:cubicBezTo>
                      <a:pt x="11881" y="6383"/>
                      <a:pt x="12193" y="7198"/>
                      <a:pt x="12852" y="7726"/>
                    </a:cubicBezTo>
                    <a:cubicBezTo>
                      <a:pt x="13655" y="6695"/>
                      <a:pt x="13643" y="5292"/>
                      <a:pt x="13608" y="3997"/>
                    </a:cubicBezTo>
                    <a:cubicBezTo>
                      <a:pt x="13596" y="3506"/>
                      <a:pt x="13572" y="3014"/>
                      <a:pt x="13380" y="2571"/>
                    </a:cubicBezTo>
                    <a:cubicBezTo>
                      <a:pt x="13212" y="2223"/>
                      <a:pt x="12984" y="1923"/>
                      <a:pt x="12696" y="1672"/>
                    </a:cubicBezTo>
                    <a:cubicBezTo>
                      <a:pt x="11563" y="588"/>
                      <a:pt x="9985" y="1"/>
                      <a:pt x="841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1867"/>
              </a:p>
            </p:txBody>
          </p:sp>
          <p:sp>
            <p:nvSpPr>
              <p:cNvPr id="82" name="Google Shape;1182;p45">
                <a:extLst>
                  <a:ext uri="{FF2B5EF4-FFF2-40B4-BE49-F238E27FC236}">
                    <a16:creationId xmlns:a16="http://schemas.microsoft.com/office/drawing/2014/main" id="{4F707552-5BEC-4654-BF61-F1D3F2E12CB8}"/>
                  </a:ext>
                </a:extLst>
              </p:cNvPr>
              <p:cNvSpPr/>
              <p:nvPr/>
            </p:nvSpPr>
            <p:spPr>
              <a:xfrm>
                <a:off x="6667088" y="3252250"/>
                <a:ext cx="15300" cy="31225"/>
              </a:xfrm>
              <a:custGeom>
                <a:avLst/>
                <a:gdLst/>
                <a:ahLst/>
                <a:cxnLst/>
                <a:rect l="l" t="t" r="r" b="b"/>
                <a:pathLst>
                  <a:path w="612" h="1249" extrusionOk="0">
                    <a:moveTo>
                      <a:pt x="326" y="1"/>
                    </a:moveTo>
                    <a:cubicBezTo>
                      <a:pt x="174" y="1"/>
                      <a:pt x="36" y="272"/>
                      <a:pt x="12" y="613"/>
                    </a:cubicBezTo>
                    <a:cubicBezTo>
                      <a:pt x="0" y="960"/>
                      <a:pt x="108" y="1236"/>
                      <a:pt x="264" y="1248"/>
                    </a:cubicBezTo>
                    <a:cubicBezTo>
                      <a:pt x="268" y="1248"/>
                      <a:pt x="271" y="1248"/>
                      <a:pt x="274" y="1248"/>
                    </a:cubicBezTo>
                    <a:cubicBezTo>
                      <a:pt x="426" y="1248"/>
                      <a:pt x="564" y="977"/>
                      <a:pt x="588" y="636"/>
                    </a:cubicBezTo>
                    <a:cubicBezTo>
                      <a:pt x="612" y="301"/>
                      <a:pt x="492" y="13"/>
                      <a:pt x="336" y="1"/>
                    </a:cubicBezTo>
                    <a:cubicBezTo>
                      <a:pt x="333" y="1"/>
                      <a:pt x="330" y="1"/>
                      <a:pt x="326" y="1"/>
                    </a:cubicBezTo>
                    <a:close/>
                  </a:path>
                </a:pathLst>
              </a:custGeom>
              <a:solidFill>
                <a:srgbClr val="3B261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1867"/>
              </a:p>
            </p:txBody>
          </p:sp>
          <p:sp>
            <p:nvSpPr>
              <p:cNvPr id="83" name="Google Shape;1183;p45">
                <a:extLst>
                  <a:ext uri="{FF2B5EF4-FFF2-40B4-BE49-F238E27FC236}">
                    <a16:creationId xmlns:a16="http://schemas.microsoft.com/office/drawing/2014/main" id="{E3FEB221-DF6C-4C58-A3B3-E743463C9EC5}"/>
                  </a:ext>
                </a:extLst>
              </p:cNvPr>
              <p:cNvSpPr/>
              <p:nvPr/>
            </p:nvSpPr>
            <p:spPr>
              <a:xfrm>
                <a:off x="6605938" y="3196000"/>
                <a:ext cx="94600" cy="37400"/>
              </a:xfrm>
              <a:custGeom>
                <a:avLst/>
                <a:gdLst/>
                <a:ahLst/>
                <a:cxnLst/>
                <a:rect l="l" t="t" r="r" b="b"/>
                <a:pathLst>
                  <a:path w="3784" h="1496" extrusionOk="0">
                    <a:moveTo>
                      <a:pt x="1947" y="1"/>
                    </a:moveTo>
                    <a:cubicBezTo>
                      <a:pt x="1621" y="1"/>
                      <a:pt x="1282" y="96"/>
                      <a:pt x="984" y="369"/>
                    </a:cubicBezTo>
                    <a:cubicBezTo>
                      <a:pt x="1" y="1268"/>
                      <a:pt x="600" y="1496"/>
                      <a:pt x="756" y="1496"/>
                    </a:cubicBezTo>
                    <a:cubicBezTo>
                      <a:pt x="882" y="1487"/>
                      <a:pt x="1913" y="968"/>
                      <a:pt x="2624" y="968"/>
                    </a:cubicBezTo>
                    <a:cubicBezTo>
                      <a:pt x="2857" y="968"/>
                      <a:pt x="3056" y="1024"/>
                      <a:pt x="3178" y="1172"/>
                    </a:cubicBezTo>
                    <a:cubicBezTo>
                      <a:pt x="3178" y="1172"/>
                      <a:pt x="3196" y="1174"/>
                      <a:pt x="3224" y="1174"/>
                    </a:cubicBezTo>
                    <a:cubicBezTo>
                      <a:pt x="3369" y="1174"/>
                      <a:pt x="3783" y="1124"/>
                      <a:pt x="3382" y="501"/>
                    </a:cubicBezTo>
                    <a:cubicBezTo>
                      <a:pt x="3382" y="501"/>
                      <a:pt x="2696" y="1"/>
                      <a:pt x="1947" y="1"/>
                    </a:cubicBezTo>
                    <a:close/>
                  </a:path>
                </a:pathLst>
              </a:custGeom>
              <a:solidFill>
                <a:srgbClr val="482A2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1867"/>
              </a:p>
            </p:txBody>
          </p:sp>
          <p:sp>
            <p:nvSpPr>
              <p:cNvPr id="84" name="Google Shape;1184;p45">
                <a:extLst>
                  <a:ext uri="{FF2B5EF4-FFF2-40B4-BE49-F238E27FC236}">
                    <a16:creationId xmlns:a16="http://schemas.microsoft.com/office/drawing/2014/main" id="{7E9B3632-4F8A-472B-939F-007497D6EC99}"/>
                  </a:ext>
                </a:extLst>
              </p:cNvPr>
              <p:cNvSpPr/>
              <p:nvPr/>
            </p:nvSpPr>
            <p:spPr>
              <a:xfrm>
                <a:off x="6753713" y="3253475"/>
                <a:ext cx="14700" cy="31175"/>
              </a:xfrm>
              <a:custGeom>
                <a:avLst/>
                <a:gdLst/>
                <a:ahLst/>
                <a:cxnLst/>
                <a:rect l="l" t="t" r="r" b="b"/>
                <a:pathLst>
                  <a:path w="588" h="1247" extrusionOk="0">
                    <a:moveTo>
                      <a:pt x="276" y="0"/>
                    </a:moveTo>
                    <a:cubicBezTo>
                      <a:pt x="120" y="0"/>
                      <a:pt x="0" y="288"/>
                      <a:pt x="0" y="635"/>
                    </a:cubicBezTo>
                    <a:cubicBezTo>
                      <a:pt x="12" y="971"/>
                      <a:pt x="144" y="1247"/>
                      <a:pt x="300" y="1247"/>
                    </a:cubicBezTo>
                    <a:cubicBezTo>
                      <a:pt x="468" y="1247"/>
                      <a:pt x="588" y="959"/>
                      <a:pt x="576" y="611"/>
                    </a:cubicBezTo>
                    <a:cubicBezTo>
                      <a:pt x="564" y="276"/>
                      <a:pt x="432" y="0"/>
                      <a:pt x="276" y="0"/>
                    </a:cubicBezTo>
                    <a:close/>
                  </a:path>
                </a:pathLst>
              </a:custGeom>
              <a:solidFill>
                <a:srgbClr val="3B261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1867"/>
              </a:p>
            </p:txBody>
          </p:sp>
          <p:sp>
            <p:nvSpPr>
              <p:cNvPr id="85" name="Google Shape;1185;p45">
                <a:extLst>
                  <a:ext uri="{FF2B5EF4-FFF2-40B4-BE49-F238E27FC236}">
                    <a16:creationId xmlns:a16="http://schemas.microsoft.com/office/drawing/2014/main" id="{D8250211-9148-4C68-9785-25EAC5B53E11}"/>
                  </a:ext>
                </a:extLst>
              </p:cNvPr>
              <p:cNvSpPr/>
              <p:nvPr/>
            </p:nvSpPr>
            <p:spPr>
              <a:xfrm>
                <a:off x="6736213" y="3197800"/>
                <a:ext cx="93650" cy="38325"/>
              </a:xfrm>
              <a:custGeom>
                <a:avLst/>
                <a:gdLst/>
                <a:ahLst/>
                <a:cxnLst/>
                <a:rect l="l" t="t" r="r" b="b"/>
                <a:pathLst>
                  <a:path w="3746" h="1533" extrusionOk="0">
                    <a:moveTo>
                      <a:pt x="1827" y="0"/>
                    </a:moveTo>
                    <a:cubicBezTo>
                      <a:pt x="1096" y="0"/>
                      <a:pt x="424" y="465"/>
                      <a:pt x="424" y="465"/>
                    </a:cubicBezTo>
                    <a:cubicBezTo>
                      <a:pt x="1" y="1070"/>
                      <a:pt x="417" y="1140"/>
                      <a:pt x="560" y="1140"/>
                    </a:cubicBezTo>
                    <a:cubicBezTo>
                      <a:pt x="587" y="1140"/>
                      <a:pt x="604" y="1138"/>
                      <a:pt x="604" y="1136"/>
                    </a:cubicBezTo>
                    <a:cubicBezTo>
                      <a:pt x="722" y="999"/>
                      <a:pt x="907" y="946"/>
                      <a:pt x="1124" y="946"/>
                    </a:cubicBezTo>
                    <a:cubicBezTo>
                      <a:pt x="1835" y="946"/>
                      <a:pt x="2885" y="1513"/>
                      <a:pt x="3014" y="1532"/>
                    </a:cubicBezTo>
                    <a:cubicBezTo>
                      <a:pt x="3018" y="1532"/>
                      <a:pt x="3022" y="1532"/>
                      <a:pt x="3027" y="1532"/>
                    </a:cubicBezTo>
                    <a:cubicBezTo>
                      <a:pt x="3200" y="1532"/>
                      <a:pt x="3745" y="1304"/>
                      <a:pt x="2822" y="393"/>
                    </a:cubicBezTo>
                    <a:cubicBezTo>
                      <a:pt x="2518" y="100"/>
                      <a:pt x="2166" y="0"/>
                      <a:pt x="1827" y="0"/>
                    </a:cubicBezTo>
                    <a:close/>
                  </a:path>
                </a:pathLst>
              </a:custGeom>
              <a:solidFill>
                <a:srgbClr val="482A2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1867"/>
              </a:p>
            </p:txBody>
          </p:sp>
          <p:sp>
            <p:nvSpPr>
              <p:cNvPr id="86" name="Google Shape;1186;p45">
                <a:extLst>
                  <a:ext uri="{FF2B5EF4-FFF2-40B4-BE49-F238E27FC236}">
                    <a16:creationId xmlns:a16="http://schemas.microsoft.com/office/drawing/2014/main" id="{B312300B-9286-4A6D-9A67-3B6FE9D969AC}"/>
                  </a:ext>
                </a:extLst>
              </p:cNvPr>
              <p:cNvSpPr/>
              <p:nvPr/>
            </p:nvSpPr>
            <p:spPr>
              <a:xfrm>
                <a:off x="5715013" y="3682350"/>
                <a:ext cx="723725" cy="1225425"/>
              </a:xfrm>
              <a:custGeom>
                <a:avLst/>
                <a:gdLst/>
                <a:ahLst/>
                <a:cxnLst/>
                <a:rect l="l" t="t" r="r" b="b"/>
                <a:pathLst>
                  <a:path w="28949" h="49017" extrusionOk="0">
                    <a:moveTo>
                      <a:pt x="20724" y="1"/>
                    </a:moveTo>
                    <a:cubicBezTo>
                      <a:pt x="20724" y="1"/>
                      <a:pt x="7261" y="8944"/>
                      <a:pt x="1590" y="37597"/>
                    </a:cubicBezTo>
                    <a:cubicBezTo>
                      <a:pt x="1" y="45658"/>
                      <a:pt x="11569" y="49016"/>
                      <a:pt x="23142" y="49016"/>
                    </a:cubicBezTo>
                    <a:cubicBezTo>
                      <a:pt x="25098" y="49016"/>
                      <a:pt x="27055" y="48920"/>
                      <a:pt x="28948" y="48735"/>
                    </a:cubicBezTo>
                    <a:lnTo>
                      <a:pt x="20724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1867"/>
              </a:p>
            </p:txBody>
          </p:sp>
          <p:sp>
            <p:nvSpPr>
              <p:cNvPr id="87" name="Google Shape;1187;p45">
                <a:extLst>
                  <a:ext uri="{FF2B5EF4-FFF2-40B4-BE49-F238E27FC236}">
                    <a16:creationId xmlns:a16="http://schemas.microsoft.com/office/drawing/2014/main" id="{76A9115B-70E6-4448-A910-D64B95C12DB5}"/>
                  </a:ext>
                </a:extLst>
              </p:cNvPr>
              <p:cNvSpPr/>
              <p:nvPr/>
            </p:nvSpPr>
            <p:spPr>
              <a:xfrm>
                <a:off x="5715013" y="4375600"/>
                <a:ext cx="723725" cy="532175"/>
              </a:xfrm>
              <a:custGeom>
                <a:avLst/>
                <a:gdLst/>
                <a:ahLst/>
                <a:cxnLst/>
                <a:rect l="l" t="t" r="r" b="b"/>
                <a:pathLst>
                  <a:path w="28949" h="21287" extrusionOk="0">
                    <a:moveTo>
                      <a:pt x="4048" y="1"/>
                    </a:moveTo>
                    <a:cubicBezTo>
                      <a:pt x="3065" y="3250"/>
                      <a:pt x="2249" y="6546"/>
                      <a:pt x="1590" y="9867"/>
                    </a:cubicBezTo>
                    <a:cubicBezTo>
                      <a:pt x="1" y="17928"/>
                      <a:pt x="11569" y="21286"/>
                      <a:pt x="23142" y="21286"/>
                    </a:cubicBezTo>
                    <a:cubicBezTo>
                      <a:pt x="25098" y="21286"/>
                      <a:pt x="27055" y="21190"/>
                      <a:pt x="28948" y="21005"/>
                    </a:cubicBezTo>
                    <a:lnTo>
                      <a:pt x="25723" y="1907"/>
                    </a:lnTo>
                    <a:lnTo>
                      <a:pt x="23230" y="1367"/>
                    </a:lnTo>
                    <a:lnTo>
                      <a:pt x="4048" y="1"/>
                    </a:lnTo>
                    <a:close/>
                  </a:path>
                </a:pathLst>
              </a:custGeom>
              <a:solidFill>
                <a:srgbClr val="FB9E8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1867"/>
              </a:p>
            </p:txBody>
          </p:sp>
          <p:sp>
            <p:nvSpPr>
              <p:cNvPr id="88" name="Google Shape;1188;p45">
                <a:extLst>
                  <a:ext uri="{FF2B5EF4-FFF2-40B4-BE49-F238E27FC236}">
                    <a16:creationId xmlns:a16="http://schemas.microsoft.com/office/drawing/2014/main" id="{1DCB1B21-846B-4E66-99C1-491A93B8D83B}"/>
                  </a:ext>
                </a:extLst>
              </p:cNvPr>
              <p:cNvSpPr/>
              <p:nvPr/>
            </p:nvSpPr>
            <p:spPr>
              <a:xfrm>
                <a:off x="6286138" y="4164575"/>
                <a:ext cx="42300" cy="225150"/>
              </a:xfrm>
              <a:custGeom>
                <a:avLst/>
                <a:gdLst/>
                <a:ahLst/>
                <a:cxnLst/>
                <a:rect l="l" t="t" r="r" b="b"/>
                <a:pathLst>
                  <a:path w="1692" h="9006" extrusionOk="0">
                    <a:moveTo>
                      <a:pt x="1481" y="1"/>
                    </a:moveTo>
                    <a:cubicBezTo>
                      <a:pt x="1381" y="1"/>
                      <a:pt x="1296" y="92"/>
                      <a:pt x="1296" y="193"/>
                    </a:cubicBezTo>
                    <a:cubicBezTo>
                      <a:pt x="1296" y="241"/>
                      <a:pt x="1200" y="5420"/>
                      <a:pt x="37" y="8741"/>
                    </a:cubicBezTo>
                    <a:cubicBezTo>
                      <a:pt x="1" y="8837"/>
                      <a:pt x="61" y="8957"/>
                      <a:pt x="169" y="8993"/>
                    </a:cubicBezTo>
                    <a:cubicBezTo>
                      <a:pt x="193" y="8993"/>
                      <a:pt x="205" y="9005"/>
                      <a:pt x="229" y="9005"/>
                    </a:cubicBezTo>
                    <a:cubicBezTo>
                      <a:pt x="313" y="9005"/>
                      <a:pt x="385" y="8945"/>
                      <a:pt x="421" y="8873"/>
                    </a:cubicBezTo>
                    <a:cubicBezTo>
                      <a:pt x="1595" y="5492"/>
                      <a:pt x="1691" y="253"/>
                      <a:pt x="1691" y="205"/>
                    </a:cubicBezTo>
                    <a:cubicBezTo>
                      <a:pt x="1691" y="86"/>
                      <a:pt x="1607" y="2"/>
                      <a:pt x="1500" y="2"/>
                    </a:cubicBezTo>
                    <a:cubicBezTo>
                      <a:pt x="1493" y="1"/>
                      <a:pt x="1487" y="1"/>
                      <a:pt x="1481" y="1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1867"/>
              </a:p>
            </p:txBody>
          </p:sp>
          <p:sp>
            <p:nvSpPr>
              <p:cNvPr id="89" name="Google Shape;1189;p45">
                <a:extLst>
                  <a:ext uri="{FF2B5EF4-FFF2-40B4-BE49-F238E27FC236}">
                    <a16:creationId xmlns:a16="http://schemas.microsoft.com/office/drawing/2014/main" id="{EF1BF5F4-11E2-4608-BB4D-622C95BE960F}"/>
                  </a:ext>
                </a:extLst>
              </p:cNvPr>
              <p:cNvSpPr/>
              <p:nvPr/>
            </p:nvSpPr>
            <p:spPr>
              <a:xfrm>
                <a:off x="6961413" y="3693150"/>
                <a:ext cx="737975" cy="1201875"/>
              </a:xfrm>
              <a:custGeom>
                <a:avLst/>
                <a:gdLst/>
                <a:ahLst/>
                <a:cxnLst/>
                <a:rect l="l" t="t" r="r" b="b"/>
                <a:pathLst>
                  <a:path w="29519" h="48075" extrusionOk="0">
                    <a:moveTo>
                      <a:pt x="9543" y="0"/>
                    </a:moveTo>
                    <a:lnTo>
                      <a:pt x="0" y="42620"/>
                    </a:lnTo>
                    <a:cubicBezTo>
                      <a:pt x="6773" y="46436"/>
                      <a:pt x="12906" y="48074"/>
                      <a:pt x="17748" y="48074"/>
                    </a:cubicBezTo>
                    <a:cubicBezTo>
                      <a:pt x="25137" y="48074"/>
                      <a:pt x="29518" y="44259"/>
                      <a:pt x="28569" y="38544"/>
                    </a:cubicBezTo>
                    <a:cubicBezTo>
                      <a:pt x="23786" y="9723"/>
                      <a:pt x="9543" y="0"/>
                      <a:pt x="954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1867"/>
              </a:p>
            </p:txBody>
          </p:sp>
          <p:sp>
            <p:nvSpPr>
              <p:cNvPr id="90" name="Google Shape;1190;p45">
                <a:extLst>
                  <a:ext uri="{FF2B5EF4-FFF2-40B4-BE49-F238E27FC236}">
                    <a16:creationId xmlns:a16="http://schemas.microsoft.com/office/drawing/2014/main" id="{6894AF5C-4173-4DED-BCDF-AB6F76BCDA28}"/>
                  </a:ext>
                </a:extLst>
              </p:cNvPr>
              <p:cNvSpPr/>
              <p:nvPr/>
            </p:nvSpPr>
            <p:spPr>
              <a:xfrm>
                <a:off x="7324663" y="4471525"/>
                <a:ext cx="374250" cy="446900"/>
              </a:xfrm>
              <a:custGeom>
                <a:avLst/>
                <a:gdLst/>
                <a:ahLst/>
                <a:cxnLst/>
                <a:rect l="l" t="t" r="r" b="b"/>
                <a:pathLst>
                  <a:path w="14970" h="17876" extrusionOk="0">
                    <a:moveTo>
                      <a:pt x="1" y="0"/>
                    </a:moveTo>
                    <a:lnTo>
                      <a:pt x="1367" y="17479"/>
                    </a:lnTo>
                    <a:lnTo>
                      <a:pt x="1367" y="17803"/>
                    </a:lnTo>
                    <a:cubicBezTo>
                      <a:pt x="1907" y="17852"/>
                      <a:pt x="2435" y="17875"/>
                      <a:pt x="2950" y="17875"/>
                    </a:cubicBezTo>
                    <a:cubicBezTo>
                      <a:pt x="10298" y="17875"/>
                      <a:pt x="14969" y="13059"/>
                      <a:pt x="14039" y="7457"/>
                    </a:cubicBezTo>
                    <a:cubicBezTo>
                      <a:pt x="13536" y="4364"/>
                      <a:pt x="13368" y="2829"/>
                      <a:pt x="12649" y="132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B9E8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1867"/>
              </a:p>
            </p:txBody>
          </p:sp>
          <p:sp>
            <p:nvSpPr>
              <p:cNvPr id="91" name="Google Shape;1191;p45">
                <a:extLst>
                  <a:ext uri="{FF2B5EF4-FFF2-40B4-BE49-F238E27FC236}">
                    <a16:creationId xmlns:a16="http://schemas.microsoft.com/office/drawing/2014/main" id="{4BDEDFE3-C1FD-4FB7-BBE5-1D93419A2BCD}"/>
                  </a:ext>
                </a:extLst>
              </p:cNvPr>
              <p:cNvSpPr/>
              <p:nvPr/>
            </p:nvSpPr>
            <p:spPr>
              <a:xfrm>
                <a:off x="7324663" y="4471525"/>
                <a:ext cx="374250" cy="446900"/>
              </a:xfrm>
              <a:custGeom>
                <a:avLst/>
                <a:gdLst/>
                <a:ahLst/>
                <a:cxnLst/>
                <a:rect l="l" t="t" r="r" b="b"/>
                <a:pathLst>
                  <a:path w="14970" h="17876" extrusionOk="0">
                    <a:moveTo>
                      <a:pt x="1" y="0"/>
                    </a:moveTo>
                    <a:lnTo>
                      <a:pt x="1367" y="17479"/>
                    </a:lnTo>
                    <a:lnTo>
                      <a:pt x="1367" y="17803"/>
                    </a:lnTo>
                    <a:cubicBezTo>
                      <a:pt x="1907" y="17852"/>
                      <a:pt x="2435" y="17875"/>
                      <a:pt x="2950" y="17875"/>
                    </a:cubicBezTo>
                    <a:cubicBezTo>
                      <a:pt x="10298" y="17875"/>
                      <a:pt x="14969" y="13059"/>
                      <a:pt x="14039" y="7457"/>
                    </a:cubicBezTo>
                    <a:cubicBezTo>
                      <a:pt x="13536" y="4364"/>
                      <a:pt x="13368" y="2829"/>
                      <a:pt x="12649" y="132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B9E8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1867"/>
              </a:p>
            </p:txBody>
          </p:sp>
          <p:sp>
            <p:nvSpPr>
              <p:cNvPr id="92" name="Google Shape;1192;p45">
                <a:extLst>
                  <a:ext uri="{FF2B5EF4-FFF2-40B4-BE49-F238E27FC236}">
                    <a16:creationId xmlns:a16="http://schemas.microsoft.com/office/drawing/2014/main" id="{4545AA9F-6EF9-4998-84D1-F86EE66D2108}"/>
                  </a:ext>
                </a:extLst>
              </p:cNvPr>
              <p:cNvSpPr/>
              <p:nvPr/>
            </p:nvSpPr>
            <p:spPr>
              <a:xfrm>
                <a:off x="6884988" y="4411875"/>
                <a:ext cx="473050" cy="494275"/>
              </a:xfrm>
              <a:custGeom>
                <a:avLst/>
                <a:gdLst/>
                <a:ahLst/>
                <a:cxnLst/>
                <a:rect l="l" t="t" r="r" b="b"/>
                <a:pathLst>
                  <a:path w="18922" h="19771" extrusionOk="0">
                    <a:moveTo>
                      <a:pt x="6126" y="0"/>
                    </a:moveTo>
                    <a:lnTo>
                      <a:pt x="0" y="12229"/>
                    </a:lnTo>
                    <a:cubicBezTo>
                      <a:pt x="5325" y="16022"/>
                      <a:pt x="18136" y="19770"/>
                      <a:pt x="18884" y="19770"/>
                    </a:cubicBezTo>
                    <a:cubicBezTo>
                      <a:pt x="18910" y="19770"/>
                      <a:pt x="18921" y="19766"/>
                      <a:pt x="18918" y="19758"/>
                    </a:cubicBezTo>
                    <a:lnTo>
                      <a:pt x="17743" y="2350"/>
                    </a:lnTo>
                    <a:cubicBezTo>
                      <a:pt x="17743" y="2350"/>
                      <a:pt x="13200" y="2326"/>
                      <a:pt x="13104" y="2278"/>
                    </a:cubicBezTo>
                    <a:cubicBezTo>
                      <a:pt x="10826" y="1355"/>
                      <a:pt x="8500" y="600"/>
                      <a:pt x="6126" y="0"/>
                    </a:cubicBezTo>
                    <a:close/>
                  </a:path>
                </a:pathLst>
              </a:custGeom>
              <a:solidFill>
                <a:srgbClr val="FB9E8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1867"/>
              </a:p>
            </p:txBody>
          </p:sp>
          <p:sp>
            <p:nvSpPr>
              <p:cNvPr id="93" name="Google Shape;1193;p45">
                <a:extLst>
                  <a:ext uri="{FF2B5EF4-FFF2-40B4-BE49-F238E27FC236}">
                    <a16:creationId xmlns:a16="http://schemas.microsoft.com/office/drawing/2014/main" id="{0DC6CB95-FE18-493C-BA91-0DFA5B19C56C}"/>
                  </a:ext>
                </a:extLst>
              </p:cNvPr>
              <p:cNvSpPr/>
              <p:nvPr/>
            </p:nvSpPr>
            <p:spPr>
              <a:xfrm>
                <a:off x="7212263" y="4468825"/>
                <a:ext cx="446300" cy="73450"/>
              </a:xfrm>
              <a:custGeom>
                <a:avLst/>
                <a:gdLst/>
                <a:ahLst/>
                <a:cxnLst/>
                <a:rect l="l" t="t" r="r" b="b"/>
                <a:pathLst>
                  <a:path w="17852" h="2938" extrusionOk="0">
                    <a:moveTo>
                      <a:pt x="1" y="0"/>
                    </a:moveTo>
                    <a:lnTo>
                      <a:pt x="1284" y="1007"/>
                    </a:lnTo>
                    <a:lnTo>
                      <a:pt x="17852" y="2937"/>
                    </a:lnTo>
                    <a:lnTo>
                      <a:pt x="17169" y="96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E08D7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1867"/>
              </a:p>
            </p:txBody>
          </p:sp>
          <p:sp>
            <p:nvSpPr>
              <p:cNvPr id="94" name="Google Shape;1194;p45">
                <a:extLst>
                  <a:ext uri="{FF2B5EF4-FFF2-40B4-BE49-F238E27FC236}">
                    <a16:creationId xmlns:a16="http://schemas.microsoft.com/office/drawing/2014/main" id="{EF743FB7-1720-4E24-BD52-990793EA957F}"/>
                  </a:ext>
                </a:extLst>
              </p:cNvPr>
              <p:cNvSpPr/>
              <p:nvPr/>
            </p:nvSpPr>
            <p:spPr>
              <a:xfrm>
                <a:off x="7143638" y="4326450"/>
                <a:ext cx="534425" cy="146275"/>
              </a:xfrm>
              <a:custGeom>
                <a:avLst/>
                <a:gdLst/>
                <a:ahLst/>
                <a:cxnLst/>
                <a:rect l="l" t="t" r="r" b="b"/>
                <a:pathLst>
                  <a:path w="21377" h="5851" extrusionOk="0">
                    <a:moveTo>
                      <a:pt x="19974" y="0"/>
                    </a:moveTo>
                    <a:lnTo>
                      <a:pt x="0" y="1715"/>
                    </a:lnTo>
                    <a:lnTo>
                      <a:pt x="1151" y="4328"/>
                    </a:lnTo>
                    <a:lnTo>
                      <a:pt x="2770" y="5827"/>
                    </a:lnTo>
                    <a:lnTo>
                      <a:pt x="21376" y="5851"/>
                    </a:lnTo>
                    <a:lnTo>
                      <a:pt x="19974" y="0"/>
                    </a:lnTo>
                    <a:close/>
                  </a:path>
                </a:pathLst>
              </a:custGeom>
              <a:solidFill>
                <a:srgbClr val="342524">
                  <a:alpha val="4972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1867"/>
              </a:p>
            </p:txBody>
          </p:sp>
          <p:sp>
            <p:nvSpPr>
              <p:cNvPr id="95" name="Google Shape;1195;p45">
                <a:extLst>
                  <a:ext uri="{FF2B5EF4-FFF2-40B4-BE49-F238E27FC236}">
                    <a16:creationId xmlns:a16="http://schemas.microsoft.com/office/drawing/2014/main" id="{D07D48A4-9B36-4225-80C4-D02D4F81C286}"/>
                  </a:ext>
                </a:extLst>
              </p:cNvPr>
              <p:cNvSpPr/>
              <p:nvPr/>
            </p:nvSpPr>
            <p:spPr>
              <a:xfrm>
                <a:off x="5753563" y="4297975"/>
                <a:ext cx="537400" cy="162475"/>
              </a:xfrm>
              <a:custGeom>
                <a:avLst/>
                <a:gdLst/>
                <a:ahLst/>
                <a:cxnLst/>
                <a:rect l="l" t="t" r="r" b="b"/>
                <a:pathLst>
                  <a:path w="21496" h="6499" extrusionOk="0">
                    <a:moveTo>
                      <a:pt x="1571" y="1"/>
                    </a:moveTo>
                    <a:lnTo>
                      <a:pt x="0" y="5803"/>
                    </a:lnTo>
                    <a:lnTo>
                      <a:pt x="18067" y="6498"/>
                    </a:lnTo>
                    <a:lnTo>
                      <a:pt x="20261" y="4904"/>
                    </a:lnTo>
                    <a:lnTo>
                      <a:pt x="21496" y="2326"/>
                    </a:lnTo>
                    <a:lnTo>
                      <a:pt x="1571" y="1"/>
                    </a:lnTo>
                    <a:close/>
                  </a:path>
                </a:pathLst>
              </a:custGeom>
              <a:solidFill>
                <a:srgbClr val="09758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1867"/>
              </a:p>
            </p:txBody>
          </p:sp>
          <p:sp>
            <p:nvSpPr>
              <p:cNvPr id="96" name="Google Shape;1196;p45">
                <a:extLst>
                  <a:ext uri="{FF2B5EF4-FFF2-40B4-BE49-F238E27FC236}">
                    <a16:creationId xmlns:a16="http://schemas.microsoft.com/office/drawing/2014/main" id="{0DF9541D-EE2A-4772-B312-670B93CCB2A9}"/>
                  </a:ext>
                </a:extLst>
              </p:cNvPr>
              <p:cNvSpPr/>
              <p:nvPr/>
            </p:nvSpPr>
            <p:spPr>
              <a:xfrm>
                <a:off x="7057313" y="4163400"/>
                <a:ext cx="142700" cy="290450"/>
              </a:xfrm>
              <a:custGeom>
                <a:avLst/>
                <a:gdLst/>
                <a:ahLst/>
                <a:cxnLst/>
                <a:rect l="l" t="t" r="r" b="b"/>
                <a:pathLst>
                  <a:path w="5708" h="11618" extrusionOk="0">
                    <a:moveTo>
                      <a:pt x="648" y="1"/>
                    </a:moveTo>
                    <a:cubicBezTo>
                      <a:pt x="540" y="1"/>
                      <a:pt x="444" y="85"/>
                      <a:pt x="444" y="192"/>
                    </a:cubicBezTo>
                    <a:cubicBezTo>
                      <a:pt x="432" y="264"/>
                      <a:pt x="1" y="7494"/>
                      <a:pt x="5312" y="11582"/>
                    </a:cubicBezTo>
                    <a:cubicBezTo>
                      <a:pt x="5348" y="11606"/>
                      <a:pt x="5396" y="11618"/>
                      <a:pt x="5432" y="11618"/>
                    </a:cubicBezTo>
                    <a:cubicBezTo>
                      <a:pt x="5623" y="11618"/>
                      <a:pt x="5707" y="11378"/>
                      <a:pt x="5563" y="11258"/>
                    </a:cubicBezTo>
                    <a:cubicBezTo>
                      <a:pt x="408" y="7314"/>
                      <a:pt x="840" y="288"/>
                      <a:pt x="840" y="216"/>
                    </a:cubicBezTo>
                    <a:cubicBezTo>
                      <a:pt x="852" y="109"/>
                      <a:pt x="768" y="13"/>
                      <a:pt x="64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1867"/>
              </a:p>
            </p:txBody>
          </p:sp>
          <p:sp>
            <p:nvSpPr>
              <p:cNvPr id="97" name="Google Shape;1197;p45">
                <a:extLst>
                  <a:ext uri="{FF2B5EF4-FFF2-40B4-BE49-F238E27FC236}">
                    <a16:creationId xmlns:a16="http://schemas.microsoft.com/office/drawing/2014/main" id="{E073E22E-E832-4BB1-B874-F646E8004E45}"/>
                  </a:ext>
                </a:extLst>
              </p:cNvPr>
              <p:cNvSpPr/>
              <p:nvPr/>
            </p:nvSpPr>
            <p:spPr>
              <a:xfrm>
                <a:off x="6150988" y="4322700"/>
                <a:ext cx="452875" cy="223100"/>
              </a:xfrm>
              <a:custGeom>
                <a:avLst/>
                <a:gdLst/>
                <a:ahLst/>
                <a:cxnLst/>
                <a:rect l="l" t="t" r="r" b="b"/>
                <a:pathLst>
                  <a:path w="18115" h="8924" extrusionOk="0">
                    <a:moveTo>
                      <a:pt x="9141" y="0"/>
                    </a:moveTo>
                    <a:cubicBezTo>
                      <a:pt x="7960" y="0"/>
                      <a:pt x="6810" y="117"/>
                      <a:pt x="6042" y="462"/>
                    </a:cubicBezTo>
                    <a:cubicBezTo>
                      <a:pt x="3908" y="1409"/>
                      <a:pt x="0" y="7500"/>
                      <a:pt x="0" y="7500"/>
                    </a:cubicBezTo>
                    <a:cubicBezTo>
                      <a:pt x="0" y="7500"/>
                      <a:pt x="1177" y="7366"/>
                      <a:pt x="2851" y="7366"/>
                    </a:cubicBezTo>
                    <a:cubicBezTo>
                      <a:pt x="4142" y="7366"/>
                      <a:pt x="5730" y="7445"/>
                      <a:pt x="7301" y="7727"/>
                    </a:cubicBezTo>
                    <a:cubicBezTo>
                      <a:pt x="12344" y="8638"/>
                      <a:pt x="15316" y="8923"/>
                      <a:pt x="16831" y="8923"/>
                    </a:cubicBezTo>
                    <a:cubicBezTo>
                      <a:pt x="17690" y="8923"/>
                      <a:pt x="18080" y="8832"/>
                      <a:pt x="18115" y="8710"/>
                    </a:cubicBezTo>
                    <a:cubicBezTo>
                      <a:pt x="18115" y="8710"/>
                      <a:pt x="14578" y="810"/>
                      <a:pt x="13739" y="486"/>
                    </a:cubicBezTo>
                    <a:cubicBezTo>
                      <a:pt x="13440" y="371"/>
                      <a:pt x="11243" y="0"/>
                      <a:pt x="9141" y="0"/>
                    </a:cubicBezTo>
                    <a:close/>
                  </a:path>
                </a:pathLst>
              </a:custGeom>
              <a:solidFill>
                <a:srgbClr val="A5AFF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1867"/>
              </a:p>
            </p:txBody>
          </p:sp>
          <p:sp>
            <p:nvSpPr>
              <p:cNvPr id="98" name="Google Shape;1198;p45">
                <a:extLst>
                  <a:ext uri="{FF2B5EF4-FFF2-40B4-BE49-F238E27FC236}">
                    <a16:creationId xmlns:a16="http://schemas.microsoft.com/office/drawing/2014/main" id="{A77081C9-4034-4A97-88D9-28B9A4828883}"/>
                  </a:ext>
                </a:extLst>
              </p:cNvPr>
              <p:cNvSpPr/>
              <p:nvPr/>
            </p:nvSpPr>
            <p:spPr>
              <a:xfrm>
                <a:off x="6147388" y="4422575"/>
                <a:ext cx="242775" cy="118800"/>
              </a:xfrm>
              <a:custGeom>
                <a:avLst/>
                <a:gdLst/>
                <a:ahLst/>
                <a:cxnLst/>
                <a:rect l="l" t="t" r="r" b="b"/>
                <a:pathLst>
                  <a:path w="9711" h="4752" extrusionOk="0">
                    <a:moveTo>
                      <a:pt x="8502" y="0"/>
                    </a:moveTo>
                    <a:cubicBezTo>
                      <a:pt x="6102" y="0"/>
                      <a:pt x="487" y="2795"/>
                      <a:pt x="264" y="3564"/>
                    </a:cubicBezTo>
                    <a:cubicBezTo>
                      <a:pt x="0" y="4476"/>
                      <a:pt x="2722" y="4751"/>
                      <a:pt x="2722" y="4751"/>
                    </a:cubicBezTo>
                    <a:cubicBezTo>
                      <a:pt x="2722" y="4751"/>
                      <a:pt x="9711" y="675"/>
                      <a:pt x="9447" y="316"/>
                    </a:cubicBezTo>
                    <a:cubicBezTo>
                      <a:pt x="9277" y="95"/>
                      <a:pt x="8944" y="0"/>
                      <a:pt x="8502" y="0"/>
                    </a:cubicBezTo>
                    <a:close/>
                  </a:path>
                </a:pathLst>
              </a:custGeom>
              <a:solidFill>
                <a:srgbClr val="A5AFF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1867"/>
              </a:p>
            </p:txBody>
          </p:sp>
          <p:sp>
            <p:nvSpPr>
              <p:cNvPr id="99" name="Google Shape;1199;p45">
                <a:extLst>
                  <a:ext uri="{FF2B5EF4-FFF2-40B4-BE49-F238E27FC236}">
                    <a16:creationId xmlns:a16="http://schemas.microsoft.com/office/drawing/2014/main" id="{CDAB1669-75D6-4C04-843E-64656CC0D56C}"/>
                  </a:ext>
                </a:extLst>
              </p:cNvPr>
              <p:cNvSpPr/>
              <p:nvPr/>
            </p:nvSpPr>
            <p:spPr>
              <a:xfrm>
                <a:off x="6916163" y="4319275"/>
                <a:ext cx="282150" cy="124200"/>
              </a:xfrm>
              <a:custGeom>
                <a:avLst/>
                <a:gdLst/>
                <a:ahLst/>
                <a:cxnLst/>
                <a:rect l="l" t="t" r="r" b="b"/>
                <a:pathLst>
                  <a:path w="11286" h="4968" extrusionOk="0">
                    <a:moveTo>
                      <a:pt x="7173" y="0"/>
                    </a:moveTo>
                    <a:cubicBezTo>
                      <a:pt x="5706" y="0"/>
                      <a:pt x="4400" y="264"/>
                      <a:pt x="4400" y="264"/>
                    </a:cubicBezTo>
                    <a:cubicBezTo>
                      <a:pt x="4400" y="264"/>
                      <a:pt x="1714" y="2757"/>
                      <a:pt x="60" y="2949"/>
                    </a:cubicBezTo>
                    <a:cubicBezTo>
                      <a:pt x="0" y="2949"/>
                      <a:pt x="3753" y="3285"/>
                      <a:pt x="4676" y="3548"/>
                    </a:cubicBezTo>
                    <a:cubicBezTo>
                      <a:pt x="5155" y="3680"/>
                      <a:pt x="9327" y="4819"/>
                      <a:pt x="9327" y="4819"/>
                    </a:cubicBezTo>
                    <a:cubicBezTo>
                      <a:pt x="9327" y="4819"/>
                      <a:pt x="9578" y="4967"/>
                      <a:pt x="9896" y="4967"/>
                    </a:cubicBezTo>
                    <a:cubicBezTo>
                      <a:pt x="10413" y="4967"/>
                      <a:pt x="11108" y="4577"/>
                      <a:pt x="11197" y="2529"/>
                    </a:cubicBezTo>
                    <a:cubicBezTo>
                      <a:pt x="11286" y="451"/>
                      <a:pt x="9091" y="0"/>
                      <a:pt x="717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1867"/>
              </a:p>
            </p:txBody>
          </p:sp>
          <p:sp>
            <p:nvSpPr>
              <p:cNvPr id="100" name="Google Shape;1200;p45">
                <a:extLst>
                  <a:ext uri="{FF2B5EF4-FFF2-40B4-BE49-F238E27FC236}">
                    <a16:creationId xmlns:a16="http://schemas.microsoft.com/office/drawing/2014/main" id="{D0DD8EB0-7437-47B9-84E2-2726B6E04AF8}"/>
                  </a:ext>
                </a:extLst>
              </p:cNvPr>
              <p:cNvSpPr/>
              <p:nvPr/>
            </p:nvSpPr>
            <p:spPr>
              <a:xfrm>
                <a:off x="7025238" y="4207475"/>
                <a:ext cx="158275" cy="162125"/>
              </a:xfrm>
              <a:custGeom>
                <a:avLst/>
                <a:gdLst/>
                <a:ahLst/>
                <a:cxnLst/>
                <a:rect l="l" t="t" r="r" b="b"/>
                <a:pathLst>
                  <a:path w="6331" h="6485" extrusionOk="0">
                    <a:moveTo>
                      <a:pt x="4929" y="0"/>
                    </a:moveTo>
                    <a:cubicBezTo>
                      <a:pt x="3595" y="0"/>
                      <a:pt x="1" y="4819"/>
                      <a:pt x="1" y="4819"/>
                    </a:cubicBezTo>
                    <a:cubicBezTo>
                      <a:pt x="1" y="4819"/>
                      <a:pt x="198" y="6485"/>
                      <a:pt x="1032" y="6485"/>
                    </a:cubicBezTo>
                    <a:cubicBezTo>
                      <a:pt x="1071" y="6485"/>
                      <a:pt x="1111" y="6481"/>
                      <a:pt x="1152" y="6474"/>
                    </a:cubicBezTo>
                    <a:cubicBezTo>
                      <a:pt x="2087" y="6306"/>
                      <a:pt x="6331" y="312"/>
                      <a:pt x="5036" y="12"/>
                    </a:cubicBezTo>
                    <a:cubicBezTo>
                      <a:pt x="5002" y="4"/>
                      <a:pt x="4966" y="0"/>
                      <a:pt x="492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1867"/>
              </a:p>
            </p:txBody>
          </p:sp>
          <p:sp>
            <p:nvSpPr>
              <p:cNvPr id="101" name="Google Shape;1201;p45">
                <a:extLst>
                  <a:ext uri="{FF2B5EF4-FFF2-40B4-BE49-F238E27FC236}">
                    <a16:creationId xmlns:a16="http://schemas.microsoft.com/office/drawing/2014/main" id="{450E423E-BAA3-4D85-8A53-D36F9EDCD29E}"/>
                  </a:ext>
                </a:extLst>
              </p:cNvPr>
              <p:cNvSpPr/>
              <p:nvPr/>
            </p:nvSpPr>
            <p:spPr>
              <a:xfrm>
                <a:off x="7090288" y="4201225"/>
                <a:ext cx="169975" cy="162150"/>
              </a:xfrm>
              <a:custGeom>
                <a:avLst/>
                <a:gdLst/>
                <a:ahLst/>
                <a:cxnLst/>
                <a:rect l="l" t="t" r="r" b="b"/>
                <a:pathLst>
                  <a:path w="6799" h="6486" extrusionOk="0">
                    <a:moveTo>
                      <a:pt x="5089" y="0"/>
                    </a:moveTo>
                    <a:cubicBezTo>
                      <a:pt x="4064" y="0"/>
                      <a:pt x="0" y="5009"/>
                      <a:pt x="0" y="5009"/>
                    </a:cubicBezTo>
                    <a:cubicBezTo>
                      <a:pt x="0" y="5009"/>
                      <a:pt x="615" y="6486"/>
                      <a:pt x="1475" y="6486"/>
                    </a:cubicBezTo>
                    <a:cubicBezTo>
                      <a:pt x="1523" y="6486"/>
                      <a:pt x="1570" y="6481"/>
                      <a:pt x="1619" y="6472"/>
                    </a:cubicBezTo>
                    <a:cubicBezTo>
                      <a:pt x="2554" y="6292"/>
                      <a:pt x="6798" y="813"/>
                      <a:pt x="5192" y="22"/>
                    </a:cubicBezTo>
                    <a:cubicBezTo>
                      <a:pt x="5162" y="7"/>
                      <a:pt x="5127" y="0"/>
                      <a:pt x="508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1867"/>
              </a:p>
            </p:txBody>
          </p:sp>
          <p:sp>
            <p:nvSpPr>
              <p:cNvPr id="102" name="Google Shape;1202;p45">
                <a:extLst>
                  <a:ext uri="{FF2B5EF4-FFF2-40B4-BE49-F238E27FC236}">
                    <a16:creationId xmlns:a16="http://schemas.microsoft.com/office/drawing/2014/main" id="{0F710BA6-A80E-4ECD-B8F9-05F25A90EC74}"/>
                  </a:ext>
                </a:extLst>
              </p:cNvPr>
              <p:cNvSpPr/>
              <p:nvPr/>
            </p:nvSpPr>
            <p:spPr>
              <a:xfrm>
                <a:off x="7079488" y="4261325"/>
                <a:ext cx="223925" cy="174250"/>
              </a:xfrm>
              <a:custGeom>
                <a:avLst/>
                <a:gdLst/>
                <a:ahLst/>
                <a:cxnLst/>
                <a:rect l="l" t="t" r="r" b="b"/>
                <a:pathLst>
                  <a:path w="8957" h="6970" extrusionOk="0">
                    <a:moveTo>
                      <a:pt x="7148" y="1"/>
                    </a:moveTo>
                    <a:cubicBezTo>
                      <a:pt x="5791" y="1"/>
                      <a:pt x="1" y="6130"/>
                      <a:pt x="1" y="6130"/>
                    </a:cubicBezTo>
                    <a:cubicBezTo>
                      <a:pt x="1" y="6130"/>
                      <a:pt x="1490" y="6969"/>
                      <a:pt x="2439" y="6969"/>
                    </a:cubicBezTo>
                    <a:cubicBezTo>
                      <a:pt x="2445" y="6969"/>
                      <a:pt x="2452" y="6969"/>
                      <a:pt x="2459" y="6969"/>
                    </a:cubicBezTo>
                    <a:cubicBezTo>
                      <a:pt x="3418" y="6969"/>
                      <a:pt x="8956" y="579"/>
                      <a:pt x="7254" y="16"/>
                    </a:cubicBezTo>
                    <a:cubicBezTo>
                      <a:pt x="7223" y="6"/>
                      <a:pt x="7187" y="1"/>
                      <a:pt x="714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1867"/>
              </a:p>
            </p:txBody>
          </p:sp>
          <p:sp>
            <p:nvSpPr>
              <p:cNvPr id="103" name="Google Shape;1203;p45">
                <a:extLst>
                  <a:ext uri="{FF2B5EF4-FFF2-40B4-BE49-F238E27FC236}">
                    <a16:creationId xmlns:a16="http://schemas.microsoft.com/office/drawing/2014/main" id="{B45FB288-6723-4B0D-A40D-FF512AE4C7CE}"/>
                  </a:ext>
                </a:extLst>
              </p:cNvPr>
              <p:cNvSpPr/>
              <p:nvPr/>
            </p:nvSpPr>
            <p:spPr>
              <a:xfrm>
                <a:off x="7137638" y="4328150"/>
                <a:ext cx="154375" cy="131075"/>
              </a:xfrm>
              <a:custGeom>
                <a:avLst/>
                <a:gdLst/>
                <a:ahLst/>
                <a:cxnLst/>
                <a:rect l="l" t="t" r="r" b="b"/>
                <a:pathLst>
                  <a:path w="6175" h="5243" extrusionOk="0">
                    <a:moveTo>
                      <a:pt x="5203" y="1"/>
                    </a:moveTo>
                    <a:cubicBezTo>
                      <a:pt x="4048" y="1"/>
                      <a:pt x="1" y="4272"/>
                      <a:pt x="1" y="4272"/>
                    </a:cubicBezTo>
                    <a:cubicBezTo>
                      <a:pt x="1" y="4272"/>
                      <a:pt x="165" y="4812"/>
                      <a:pt x="1085" y="4812"/>
                    </a:cubicBezTo>
                    <a:cubicBezTo>
                      <a:pt x="1095" y="4812"/>
                      <a:pt x="1105" y="4812"/>
                      <a:pt x="1116" y="4812"/>
                    </a:cubicBezTo>
                    <a:cubicBezTo>
                      <a:pt x="1322" y="4812"/>
                      <a:pt x="1664" y="5243"/>
                      <a:pt x="2123" y="5243"/>
                    </a:cubicBezTo>
                    <a:cubicBezTo>
                      <a:pt x="2331" y="5243"/>
                      <a:pt x="2563" y="5154"/>
                      <a:pt x="2818" y="4896"/>
                    </a:cubicBezTo>
                    <a:cubicBezTo>
                      <a:pt x="4628" y="3074"/>
                      <a:pt x="6175" y="1071"/>
                      <a:pt x="5432" y="100"/>
                    </a:cubicBezTo>
                    <a:cubicBezTo>
                      <a:pt x="5379" y="32"/>
                      <a:pt x="5302" y="1"/>
                      <a:pt x="520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1867"/>
              </a:p>
            </p:txBody>
          </p:sp>
          <p:sp>
            <p:nvSpPr>
              <p:cNvPr id="104" name="Google Shape;1204;p45">
                <a:extLst>
                  <a:ext uri="{FF2B5EF4-FFF2-40B4-BE49-F238E27FC236}">
                    <a16:creationId xmlns:a16="http://schemas.microsoft.com/office/drawing/2014/main" id="{9060DAF6-3FD6-471F-884C-DD6A80D2BC18}"/>
                  </a:ext>
                </a:extLst>
              </p:cNvPr>
              <p:cNvSpPr/>
              <p:nvPr/>
            </p:nvSpPr>
            <p:spPr>
              <a:xfrm>
                <a:off x="6592363" y="4530600"/>
                <a:ext cx="776675" cy="383625"/>
              </a:xfrm>
              <a:custGeom>
                <a:avLst/>
                <a:gdLst/>
                <a:ahLst/>
                <a:cxnLst/>
                <a:rect l="l" t="t" r="r" b="b"/>
                <a:pathLst>
                  <a:path w="31067" h="15345" extrusionOk="0">
                    <a:moveTo>
                      <a:pt x="278" y="0"/>
                    </a:moveTo>
                    <a:cubicBezTo>
                      <a:pt x="134" y="0"/>
                      <a:pt x="0" y="168"/>
                      <a:pt x="100" y="322"/>
                    </a:cubicBezTo>
                    <a:cubicBezTo>
                      <a:pt x="184" y="418"/>
                      <a:pt x="2018" y="2684"/>
                      <a:pt x="6730" y="5693"/>
                    </a:cubicBezTo>
                    <a:cubicBezTo>
                      <a:pt x="11070" y="8451"/>
                      <a:pt x="18755" y="12371"/>
                      <a:pt x="30743" y="15344"/>
                    </a:cubicBezTo>
                    <a:lnTo>
                      <a:pt x="30791" y="15344"/>
                    </a:lnTo>
                    <a:cubicBezTo>
                      <a:pt x="31031" y="15344"/>
                      <a:pt x="31067" y="15009"/>
                      <a:pt x="30839" y="14949"/>
                    </a:cubicBezTo>
                    <a:cubicBezTo>
                      <a:pt x="18922" y="11999"/>
                      <a:pt x="11286" y="8103"/>
                      <a:pt x="6970" y="5358"/>
                    </a:cubicBezTo>
                    <a:cubicBezTo>
                      <a:pt x="2306" y="2385"/>
                      <a:pt x="436" y="83"/>
                      <a:pt x="412" y="59"/>
                    </a:cubicBezTo>
                    <a:cubicBezTo>
                      <a:pt x="371" y="18"/>
                      <a:pt x="324" y="0"/>
                      <a:pt x="2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1867"/>
              </a:p>
            </p:txBody>
          </p:sp>
          <p:sp>
            <p:nvSpPr>
              <p:cNvPr id="105" name="Google Shape;1205;p45">
                <a:extLst>
                  <a:ext uri="{FF2B5EF4-FFF2-40B4-BE49-F238E27FC236}">
                    <a16:creationId xmlns:a16="http://schemas.microsoft.com/office/drawing/2014/main" id="{CA364A0C-6BE1-457D-93A4-87A89883BA55}"/>
                  </a:ext>
                </a:extLst>
              </p:cNvPr>
              <p:cNvSpPr/>
              <p:nvPr/>
            </p:nvSpPr>
            <p:spPr>
              <a:xfrm>
                <a:off x="6143038" y="4737925"/>
                <a:ext cx="757000" cy="176600"/>
              </a:xfrm>
              <a:custGeom>
                <a:avLst/>
                <a:gdLst/>
                <a:ahLst/>
                <a:cxnLst/>
                <a:rect l="l" t="t" r="r" b="b"/>
                <a:pathLst>
                  <a:path w="30280" h="7064" extrusionOk="0">
                    <a:moveTo>
                      <a:pt x="29988" y="1"/>
                    </a:moveTo>
                    <a:cubicBezTo>
                      <a:pt x="29946" y="1"/>
                      <a:pt x="29902" y="15"/>
                      <a:pt x="29858" y="50"/>
                    </a:cubicBezTo>
                    <a:cubicBezTo>
                      <a:pt x="29752" y="124"/>
                      <a:pt x="19949" y="6666"/>
                      <a:pt x="6023" y="6666"/>
                    </a:cubicBezTo>
                    <a:cubicBezTo>
                      <a:pt x="4189" y="6666"/>
                      <a:pt x="2283" y="6553"/>
                      <a:pt x="318" y="6296"/>
                    </a:cubicBezTo>
                    <a:cubicBezTo>
                      <a:pt x="301" y="6292"/>
                      <a:pt x="284" y="6290"/>
                      <a:pt x="268" y="6290"/>
                    </a:cubicBezTo>
                    <a:cubicBezTo>
                      <a:pt x="36" y="6290"/>
                      <a:pt x="1" y="6680"/>
                      <a:pt x="270" y="6692"/>
                    </a:cubicBezTo>
                    <a:cubicBezTo>
                      <a:pt x="2200" y="6943"/>
                      <a:pt x="4142" y="7063"/>
                      <a:pt x="6097" y="7063"/>
                    </a:cubicBezTo>
                    <a:cubicBezTo>
                      <a:pt x="20111" y="7039"/>
                      <a:pt x="29978" y="458"/>
                      <a:pt x="30086" y="374"/>
                    </a:cubicBezTo>
                    <a:cubicBezTo>
                      <a:pt x="30279" y="257"/>
                      <a:pt x="30160" y="1"/>
                      <a:pt x="29988" y="1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1867"/>
              </a:p>
            </p:txBody>
          </p:sp>
          <p:sp>
            <p:nvSpPr>
              <p:cNvPr id="106" name="Google Shape;1206;p45">
                <a:extLst>
                  <a:ext uri="{FF2B5EF4-FFF2-40B4-BE49-F238E27FC236}">
                    <a16:creationId xmlns:a16="http://schemas.microsoft.com/office/drawing/2014/main" id="{795F807F-6345-4E12-993A-8F1095F63006}"/>
                  </a:ext>
                </a:extLst>
              </p:cNvPr>
              <p:cNvSpPr/>
              <p:nvPr/>
            </p:nvSpPr>
            <p:spPr>
              <a:xfrm>
                <a:off x="6909563" y="4387575"/>
                <a:ext cx="370475" cy="145100"/>
              </a:xfrm>
              <a:custGeom>
                <a:avLst/>
                <a:gdLst/>
                <a:ahLst/>
                <a:cxnLst/>
                <a:rect l="l" t="t" r="r" b="b"/>
                <a:pathLst>
                  <a:path w="14819" h="5804" extrusionOk="0">
                    <a:moveTo>
                      <a:pt x="205" y="0"/>
                    </a:moveTo>
                    <a:cubicBezTo>
                      <a:pt x="96" y="0"/>
                      <a:pt x="12" y="81"/>
                      <a:pt x="12" y="193"/>
                    </a:cubicBezTo>
                    <a:cubicBezTo>
                      <a:pt x="0" y="301"/>
                      <a:pt x="84" y="397"/>
                      <a:pt x="204" y="397"/>
                    </a:cubicBezTo>
                    <a:cubicBezTo>
                      <a:pt x="312" y="409"/>
                      <a:pt x="11066" y="1164"/>
                      <a:pt x="14399" y="5720"/>
                    </a:cubicBezTo>
                    <a:cubicBezTo>
                      <a:pt x="14435" y="5780"/>
                      <a:pt x="14495" y="5804"/>
                      <a:pt x="14555" y="5804"/>
                    </a:cubicBezTo>
                    <a:cubicBezTo>
                      <a:pt x="14722" y="5804"/>
                      <a:pt x="14818" y="5624"/>
                      <a:pt x="14722" y="5492"/>
                    </a:cubicBezTo>
                    <a:cubicBezTo>
                      <a:pt x="11270" y="780"/>
                      <a:pt x="672" y="37"/>
                      <a:pt x="228" y="1"/>
                    </a:cubicBezTo>
                    <a:cubicBezTo>
                      <a:pt x="220" y="0"/>
                      <a:pt x="213" y="0"/>
                      <a:pt x="20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1867"/>
              </a:p>
            </p:txBody>
          </p:sp>
          <p:sp>
            <p:nvSpPr>
              <p:cNvPr id="107" name="Google Shape;1207;p45">
                <a:extLst>
                  <a:ext uri="{FF2B5EF4-FFF2-40B4-BE49-F238E27FC236}">
                    <a16:creationId xmlns:a16="http://schemas.microsoft.com/office/drawing/2014/main" id="{2DA460D5-E345-421F-8698-734263098C32}"/>
                  </a:ext>
                </a:extLst>
              </p:cNvPr>
              <p:cNvSpPr/>
              <p:nvPr/>
            </p:nvSpPr>
            <p:spPr>
              <a:xfrm>
                <a:off x="6277763" y="4477950"/>
                <a:ext cx="321325" cy="66625"/>
              </a:xfrm>
              <a:custGeom>
                <a:avLst/>
                <a:gdLst/>
                <a:ahLst/>
                <a:cxnLst/>
                <a:rect l="l" t="t" r="r" b="b"/>
                <a:pathLst>
                  <a:path w="12853" h="2665" extrusionOk="0">
                    <a:moveTo>
                      <a:pt x="2924" y="0"/>
                    </a:moveTo>
                    <a:cubicBezTo>
                      <a:pt x="2894" y="0"/>
                      <a:pt x="2870" y="2"/>
                      <a:pt x="2854" y="7"/>
                    </a:cubicBezTo>
                    <a:cubicBezTo>
                      <a:pt x="2290" y="175"/>
                      <a:pt x="0" y="1397"/>
                      <a:pt x="0" y="1397"/>
                    </a:cubicBezTo>
                    <a:cubicBezTo>
                      <a:pt x="0" y="1397"/>
                      <a:pt x="7459" y="2665"/>
                      <a:pt x="11126" y="2665"/>
                    </a:cubicBezTo>
                    <a:cubicBezTo>
                      <a:pt x="11913" y="2665"/>
                      <a:pt x="12526" y="2606"/>
                      <a:pt x="12852" y="2464"/>
                    </a:cubicBezTo>
                    <a:cubicBezTo>
                      <a:pt x="12852" y="2464"/>
                      <a:pt x="3955" y="0"/>
                      <a:pt x="2924" y="0"/>
                    </a:cubicBezTo>
                    <a:close/>
                  </a:path>
                </a:pathLst>
              </a:custGeom>
              <a:solidFill>
                <a:srgbClr val="929BD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1867"/>
              </a:p>
            </p:txBody>
          </p:sp>
          <p:sp>
            <p:nvSpPr>
              <p:cNvPr id="108" name="Google Shape;1208;p45">
                <a:extLst>
                  <a:ext uri="{FF2B5EF4-FFF2-40B4-BE49-F238E27FC236}">
                    <a16:creationId xmlns:a16="http://schemas.microsoft.com/office/drawing/2014/main" id="{BF858B28-B2FF-4051-B759-B69D6B53C5CB}"/>
                  </a:ext>
                </a:extLst>
              </p:cNvPr>
              <p:cNvSpPr/>
              <p:nvPr/>
            </p:nvSpPr>
            <p:spPr>
              <a:xfrm>
                <a:off x="6276563" y="4510050"/>
                <a:ext cx="329700" cy="36125"/>
              </a:xfrm>
              <a:custGeom>
                <a:avLst/>
                <a:gdLst/>
                <a:ahLst/>
                <a:cxnLst/>
                <a:rect l="l" t="t" r="r" b="b"/>
                <a:pathLst>
                  <a:path w="13188" h="1445" extrusionOk="0">
                    <a:moveTo>
                      <a:pt x="199" y="1"/>
                    </a:moveTo>
                    <a:cubicBezTo>
                      <a:pt x="108" y="1"/>
                      <a:pt x="33" y="68"/>
                      <a:pt x="12" y="161"/>
                    </a:cubicBezTo>
                    <a:cubicBezTo>
                      <a:pt x="0" y="269"/>
                      <a:pt x="72" y="377"/>
                      <a:pt x="180" y="401"/>
                    </a:cubicBezTo>
                    <a:cubicBezTo>
                      <a:pt x="240" y="413"/>
                      <a:pt x="6186" y="1444"/>
                      <a:pt x="11881" y="1444"/>
                    </a:cubicBezTo>
                    <a:cubicBezTo>
                      <a:pt x="12253" y="1444"/>
                      <a:pt x="12624" y="1432"/>
                      <a:pt x="12996" y="1420"/>
                    </a:cubicBezTo>
                    <a:cubicBezTo>
                      <a:pt x="13104" y="1420"/>
                      <a:pt x="13188" y="1324"/>
                      <a:pt x="13188" y="1216"/>
                    </a:cubicBezTo>
                    <a:cubicBezTo>
                      <a:pt x="13176" y="1108"/>
                      <a:pt x="13092" y="1025"/>
                      <a:pt x="12984" y="1025"/>
                    </a:cubicBezTo>
                    <a:cubicBezTo>
                      <a:pt x="12585" y="1036"/>
                      <a:pt x="12183" y="1041"/>
                      <a:pt x="11781" y="1041"/>
                    </a:cubicBezTo>
                    <a:cubicBezTo>
                      <a:pt x="6139" y="1041"/>
                      <a:pt x="307" y="17"/>
                      <a:pt x="240" y="6"/>
                    </a:cubicBezTo>
                    <a:cubicBezTo>
                      <a:pt x="226" y="2"/>
                      <a:pt x="212" y="1"/>
                      <a:pt x="199" y="1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1867"/>
              </a:p>
            </p:txBody>
          </p:sp>
          <p:sp>
            <p:nvSpPr>
              <p:cNvPr id="109" name="Google Shape;1209;p45">
                <a:extLst>
                  <a:ext uri="{FF2B5EF4-FFF2-40B4-BE49-F238E27FC236}">
                    <a16:creationId xmlns:a16="http://schemas.microsoft.com/office/drawing/2014/main" id="{2F1F53B0-1FE1-4E69-8688-8C11CC8B2294}"/>
                  </a:ext>
                </a:extLst>
              </p:cNvPr>
              <p:cNvSpPr/>
              <p:nvPr/>
            </p:nvSpPr>
            <p:spPr>
              <a:xfrm>
                <a:off x="6497488" y="4353900"/>
                <a:ext cx="110275" cy="185375"/>
              </a:xfrm>
              <a:custGeom>
                <a:avLst/>
                <a:gdLst/>
                <a:ahLst/>
                <a:cxnLst/>
                <a:rect l="l" t="t" r="r" b="b"/>
                <a:pathLst>
                  <a:path w="4411" h="7415" extrusionOk="0">
                    <a:moveTo>
                      <a:pt x="281" y="1"/>
                    </a:moveTo>
                    <a:cubicBezTo>
                      <a:pt x="140" y="1"/>
                      <a:pt x="0" y="153"/>
                      <a:pt x="107" y="317"/>
                    </a:cubicBezTo>
                    <a:lnTo>
                      <a:pt x="3979" y="7307"/>
                    </a:lnTo>
                    <a:cubicBezTo>
                      <a:pt x="4015" y="7378"/>
                      <a:pt x="4087" y="7414"/>
                      <a:pt x="4159" y="7414"/>
                    </a:cubicBezTo>
                    <a:cubicBezTo>
                      <a:pt x="4315" y="7414"/>
                      <a:pt x="4411" y="7247"/>
                      <a:pt x="4339" y="7115"/>
                    </a:cubicBezTo>
                    <a:lnTo>
                      <a:pt x="454" y="113"/>
                    </a:lnTo>
                    <a:cubicBezTo>
                      <a:pt x="413" y="34"/>
                      <a:pt x="347" y="1"/>
                      <a:pt x="281" y="1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1867"/>
              </a:p>
            </p:txBody>
          </p:sp>
          <p:sp>
            <p:nvSpPr>
              <p:cNvPr id="110" name="Google Shape;1210;p45">
                <a:extLst>
                  <a:ext uri="{FF2B5EF4-FFF2-40B4-BE49-F238E27FC236}">
                    <a16:creationId xmlns:a16="http://schemas.microsoft.com/office/drawing/2014/main" id="{69464CE9-0BF8-4179-965E-BC8E44393722}"/>
                  </a:ext>
                </a:extLst>
              </p:cNvPr>
              <p:cNvSpPr/>
              <p:nvPr/>
            </p:nvSpPr>
            <p:spPr>
              <a:xfrm>
                <a:off x="5780238" y="4442450"/>
                <a:ext cx="463975" cy="65050"/>
              </a:xfrm>
              <a:custGeom>
                <a:avLst/>
                <a:gdLst/>
                <a:ahLst/>
                <a:cxnLst/>
                <a:rect l="l" t="t" r="r" b="b"/>
                <a:pathLst>
                  <a:path w="18559" h="2602" extrusionOk="0">
                    <a:moveTo>
                      <a:pt x="671" y="0"/>
                    </a:moveTo>
                    <a:cubicBezTo>
                      <a:pt x="444" y="851"/>
                      <a:pt x="216" y="1714"/>
                      <a:pt x="0" y="2602"/>
                    </a:cubicBezTo>
                    <a:lnTo>
                      <a:pt x="18559" y="923"/>
                    </a:lnTo>
                    <a:lnTo>
                      <a:pt x="671" y="0"/>
                    </a:lnTo>
                    <a:close/>
                  </a:path>
                </a:pathLst>
              </a:custGeom>
              <a:solidFill>
                <a:srgbClr val="E08D7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1867"/>
              </a:p>
            </p:txBody>
          </p:sp>
          <p:sp>
            <p:nvSpPr>
              <p:cNvPr id="111" name="Google Shape;1211;p45">
                <a:extLst>
                  <a:ext uri="{FF2B5EF4-FFF2-40B4-BE49-F238E27FC236}">
                    <a16:creationId xmlns:a16="http://schemas.microsoft.com/office/drawing/2014/main" id="{B0735FAB-26FA-4815-8FFC-0AF733AE95E9}"/>
                  </a:ext>
                </a:extLst>
              </p:cNvPr>
              <p:cNvSpPr/>
              <p:nvPr/>
            </p:nvSpPr>
            <p:spPr>
              <a:xfrm>
                <a:off x="7206588" y="4464325"/>
                <a:ext cx="413925" cy="13500"/>
              </a:xfrm>
              <a:custGeom>
                <a:avLst/>
                <a:gdLst/>
                <a:ahLst/>
                <a:cxnLst/>
                <a:rect l="l" t="t" r="r" b="b"/>
                <a:pathLst>
                  <a:path w="16557" h="540" extrusionOk="0">
                    <a:moveTo>
                      <a:pt x="228" y="0"/>
                    </a:moveTo>
                    <a:cubicBezTo>
                      <a:pt x="0" y="0"/>
                      <a:pt x="0" y="348"/>
                      <a:pt x="228" y="348"/>
                    </a:cubicBezTo>
                    <a:lnTo>
                      <a:pt x="16329" y="540"/>
                    </a:lnTo>
                    <a:cubicBezTo>
                      <a:pt x="16556" y="540"/>
                      <a:pt x="16556" y="192"/>
                      <a:pt x="16329" y="192"/>
                    </a:cubicBezTo>
                    <a:lnTo>
                      <a:pt x="228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1867"/>
              </a:p>
            </p:txBody>
          </p:sp>
          <p:sp>
            <p:nvSpPr>
              <p:cNvPr id="112" name="Google Shape;1212;p45">
                <a:extLst>
                  <a:ext uri="{FF2B5EF4-FFF2-40B4-BE49-F238E27FC236}">
                    <a16:creationId xmlns:a16="http://schemas.microsoft.com/office/drawing/2014/main" id="{99E968A4-3598-4B6E-AA95-4960734C7EE4}"/>
                  </a:ext>
                </a:extLst>
              </p:cNvPr>
              <p:cNvSpPr/>
              <p:nvPr/>
            </p:nvSpPr>
            <p:spPr>
              <a:xfrm>
                <a:off x="5820988" y="4437050"/>
                <a:ext cx="371675" cy="27600"/>
              </a:xfrm>
              <a:custGeom>
                <a:avLst/>
                <a:gdLst/>
                <a:ahLst/>
                <a:cxnLst/>
                <a:rect l="l" t="t" r="r" b="b"/>
                <a:pathLst>
                  <a:path w="14867" h="1104" extrusionOk="0">
                    <a:moveTo>
                      <a:pt x="192" y="0"/>
                    </a:moveTo>
                    <a:cubicBezTo>
                      <a:pt x="96" y="0"/>
                      <a:pt x="13" y="72"/>
                      <a:pt x="1" y="168"/>
                    </a:cubicBezTo>
                    <a:cubicBezTo>
                      <a:pt x="1" y="264"/>
                      <a:pt x="72" y="348"/>
                      <a:pt x="168" y="348"/>
                    </a:cubicBezTo>
                    <a:lnTo>
                      <a:pt x="14615" y="1103"/>
                    </a:lnTo>
                    <a:lnTo>
                      <a:pt x="14627" y="1103"/>
                    </a:lnTo>
                    <a:cubicBezTo>
                      <a:pt x="14854" y="1103"/>
                      <a:pt x="14866" y="756"/>
                      <a:pt x="14639" y="744"/>
                    </a:cubicBezTo>
                    <a:lnTo>
                      <a:pt x="192" y="0"/>
                    </a:ln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1867"/>
              </a:p>
            </p:txBody>
          </p:sp>
          <p:sp>
            <p:nvSpPr>
              <p:cNvPr id="113" name="Google Shape;1213;p45">
                <a:extLst>
                  <a:ext uri="{FF2B5EF4-FFF2-40B4-BE49-F238E27FC236}">
                    <a16:creationId xmlns:a16="http://schemas.microsoft.com/office/drawing/2014/main" id="{274BFDE4-BCD4-4EB7-9F24-B421A020B104}"/>
                  </a:ext>
                </a:extLst>
              </p:cNvPr>
              <p:cNvSpPr/>
              <p:nvPr/>
            </p:nvSpPr>
            <p:spPr>
              <a:xfrm>
                <a:off x="6548388" y="3559175"/>
                <a:ext cx="159175" cy="235000"/>
              </a:xfrm>
              <a:custGeom>
                <a:avLst/>
                <a:gdLst/>
                <a:ahLst/>
                <a:cxnLst/>
                <a:rect l="l" t="t" r="r" b="b"/>
                <a:pathLst>
                  <a:path w="6367" h="9400" extrusionOk="0">
                    <a:moveTo>
                      <a:pt x="1536" y="0"/>
                    </a:moveTo>
                    <a:lnTo>
                      <a:pt x="1" y="2542"/>
                    </a:lnTo>
                    <a:lnTo>
                      <a:pt x="4377" y="9400"/>
                    </a:lnTo>
                    <a:lnTo>
                      <a:pt x="6211" y="9232"/>
                    </a:lnTo>
                    <a:lnTo>
                      <a:pt x="6367" y="6978"/>
                    </a:lnTo>
                    <a:lnTo>
                      <a:pt x="1536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1867"/>
              </a:p>
            </p:txBody>
          </p:sp>
          <p:sp>
            <p:nvSpPr>
              <p:cNvPr id="114" name="Google Shape;1214;p45">
                <a:extLst>
                  <a:ext uri="{FF2B5EF4-FFF2-40B4-BE49-F238E27FC236}">
                    <a16:creationId xmlns:a16="http://schemas.microsoft.com/office/drawing/2014/main" id="{5BB4CEC0-D3A9-4825-A677-D031D7730C54}"/>
                  </a:ext>
                </a:extLst>
              </p:cNvPr>
              <p:cNvSpPr/>
              <p:nvPr/>
            </p:nvSpPr>
            <p:spPr>
              <a:xfrm>
                <a:off x="6739013" y="3558575"/>
                <a:ext cx="158875" cy="235300"/>
              </a:xfrm>
              <a:custGeom>
                <a:avLst/>
                <a:gdLst/>
                <a:ahLst/>
                <a:cxnLst/>
                <a:rect l="l" t="t" r="r" b="b"/>
                <a:pathLst>
                  <a:path w="6355" h="9412" extrusionOk="0">
                    <a:moveTo>
                      <a:pt x="4820" y="1"/>
                    </a:moveTo>
                    <a:lnTo>
                      <a:pt x="1" y="7002"/>
                    </a:lnTo>
                    <a:lnTo>
                      <a:pt x="169" y="9256"/>
                    </a:lnTo>
                    <a:lnTo>
                      <a:pt x="2003" y="9412"/>
                    </a:lnTo>
                    <a:lnTo>
                      <a:pt x="6355" y="2542"/>
                    </a:lnTo>
                    <a:lnTo>
                      <a:pt x="4820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1867"/>
              </a:p>
            </p:txBody>
          </p:sp>
          <p:sp>
            <p:nvSpPr>
              <p:cNvPr id="115" name="Google Shape;1215;p45">
                <a:extLst>
                  <a:ext uri="{FF2B5EF4-FFF2-40B4-BE49-F238E27FC236}">
                    <a16:creationId xmlns:a16="http://schemas.microsoft.com/office/drawing/2014/main" id="{2B0D0EA7-B168-4CA4-996E-56161DA5AA75}"/>
                  </a:ext>
                </a:extLst>
              </p:cNvPr>
              <p:cNvSpPr/>
              <p:nvPr/>
            </p:nvSpPr>
            <p:spPr>
              <a:xfrm>
                <a:off x="6684763" y="3731500"/>
                <a:ext cx="80650" cy="1765075"/>
              </a:xfrm>
              <a:custGeom>
                <a:avLst/>
                <a:gdLst/>
                <a:ahLst/>
                <a:cxnLst/>
                <a:rect l="l" t="t" r="r" b="b"/>
                <a:pathLst>
                  <a:path w="3226" h="70603" extrusionOk="0">
                    <a:moveTo>
                      <a:pt x="1" y="1"/>
                    </a:moveTo>
                    <a:lnTo>
                      <a:pt x="109" y="70602"/>
                    </a:lnTo>
                    <a:lnTo>
                      <a:pt x="3226" y="70602"/>
                    </a:lnTo>
                    <a:lnTo>
                      <a:pt x="310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1867"/>
              </a:p>
            </p:txBody>
          </p:sp>
          <p:sp>
            <p:nvSpPr>
              <p:cNvPr id="116" name="Google Shape;1216;p45">
                <a:extLst>
                  <a:ext uri="{FF2B5EF4-FFF2-40B4-BE49-F238E27FC236}">
                    <a16:creationId xmlns:a16="http://schemas.microsoft.com/office/drawing/2014/main" id="{74C08C4C-24C7-430F-BCA1-0DD89922085B}"/>
                  </a:ext>
                </a:extLst>
              </p:cNvPr>
              <p:cNvSpPr/>
              <p:nvPr/>
            </p:nvSpPr>
            <p:spPr>
              <a:xfrm>
                <a:off x="1768238" y="5325400"/>
                <a:ext cx="1465325" cy="1261850"/>
              </a:xfrm>
              <a:custGeom>
                <a:avLst/>
                <a:gdLst/>
                <a:ahLst/>
                <a:cxnLst/>
                <a:rect l="l" t="t" r="r" b="b"/>
                <a:pathLst>
                  <a:path w="58613" h="50474" extrusionOk="0">
                    <a:moveTo>
                      <a:pt x="5215" y="1"/>
                    </a:moveTo>
                    <a:cubicBezTo>
                      <a:pt x="3237" y="13272"/>
                      <a:pt x="923" y="37214"/>
                      <a:pt x="0" y="48974"/>
                    </a:cubicBezTo>
                    <a:lnTo>
                      <a:pt x="25932" y="49418"/>
                    </a:lnTo>
                    <a:cubicBezTo>
                      <a:pt x="26135" y="46960"/>
                      <a:pt x="27274" y="33377"/>
                      <a:pt x="27478" y="31483"/>
                    </a:cubicBezTo>
                    <a:cubicBezTo>
                      <a:pt x="27490" y="31279"/>
                      <a:pt x="27598" y="31099"/>
                      <a:pt x="27754" y="30967"/>
                    </a:cubicBezTo>
                    <a:cubicBezTo>
                      <a:pt x="27922" y="31099"/>
                      <a:pt x="28018" y="31291"/>
                      <a:pt x="28030" y="31495"/>
                    </a:cubicBezTo>
                    <a:cubicBezTo>
                      <a:pt x="28161" y="33389"/>
                      <a:pt x="30188" y="47536"/>
                      <a:pt x="30439" y="49993"/>
                    </a:cubicBezTo>
                    <a:lnTo>
                      <a:pt x="58613" y="50473"/>
                    </a:lnTo>
                    <a:cubicBezTo>
                      <a:pt x="58085" y="38688"/>
                      <a:pt x="55316" y="14159"/>
                      <a:pt x="53793" y="816"/>
                    </a:cubicBezTo>
                    <a:lnTo>
                      <a:pt x="29504" y="504"/>
                    </a:lnTo>
                    <a:lnTo>
                      <a:pt x="5215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1867"/>
              </a:p>
            </p:txBody>
          </p:sp>
          <p:sp>
            <p:nvSpPr>
              <p:cNvPr id="117" name="Google Shape;1217;p45">
                <a:extLst>
                  <a:ext uri="{FF2B5EF4-FFF2-40B4-BE49-F238E27FC236}">
                    <a16:creationId xmlns:a16="http://schemas.microsoft.com/office/drawing/2014/main" id="{2373072D-38E0-4BB2-A235-ED77A2E78F86}"/>
                  </a:ext>
                </a:extLst>
              </p:cNvPr>
              <p:cNvSpPr/>
              <p:nvPr/>
            </p:nvSpPr>
            <p:spPr>
              <a:xfrm>
                <a:off x="1836563" y="3546550"/>
                <a:ext cx="1274725" cy="1894075"/>
              </a:xfrm>
              <a:custGeom>
                <a:avLst/>
                <a:gdLst/>
                <a:ahLst/>
                <a:cxnLst/>
                <a:rect l="l" t="t" r="r" b="b"/>
                <a:pathLst>
                  <a:path w="50989" h="75763" extrusionOk="0">
                    <a:moveTo>
                      <a:pt x="31277" y="0"/>
                    </a:moveTo>
                    <a:cubicBezTo>
                      <a:pt x="22619" y="0"/>
                      <a:pt x="9508" y="901"/>
                      <a:pt x="9508" y="901"/>
                    </a:cubicBezTo>
                    <a:cubicBezTo>
                      <a:pt x="9508" y="901"/>
                      <a:pt x="1463" y="2675"/>
                      <a:pt x="516" y="8502"/>
                    </a:cubicBezTo>
                    <a:cubicBezTo>
                      <a:pt x="1" y="11679"/>
                      <a:pt x="2374" y="72653"/>
                      <a:pt x="2374" y="72653"/>
                    </a:cubicBezTo>
                    <a:cubicBezTo>
                      <a:pt x="2374" y="72653"/>
                      <a:pt x="13685" y="75763"/>
                      <a:pt x="27659" y="75763"/>
                    </a:cubicBezTo>
                    <a:cubicBezTo>
                      <a:pt x="35115" y="75763"/>
                      <a:pt x="43330" y="74877"/>
                      <a:pt x="50988" y="72162"/>
                    </a:cubicBezTo>
                    <a:lnTo>
                      <a:pt x="48291" y="12482"/>
                    </a:lnTo>
                    <a:cubicBezTo>
                      <a:pt x="48003" y="6128"/>
                      <a:pt x="43148" y="889"/>
                      <a:pt x="36830" y="218"/>
                    </a:cubicBezTo>
                    <a:lnTo>
                      <a:pt x="36626" y="194"/>
                    </a:lnTo>
                    <a:cubicBezTo>
                      <a:pt x="35295" y="56"/>
                      <a:pt x="33422" y="0"/>
                      <a:pt x="3127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1867"/>
              </a:p>
            </p:txBody>
          </p:sp>
          <p:sp>
            <p:nvSpPr>
              <p:cNvPr id="118" name="Google Shape;1218;p45">
                <a:extLst>
                  <a:ext uri="{FF2B5EF4-FFF2-40B4-BE49-F238E27FC236}">
                    <a16:creationId xmlns:a16="http://schemas.microsoft.com/office/drawing/2014/main" id="{B582DE4F-AA09-4623-A828-958B3863EADC}"/>
                  </a:ext>
                </a:extLst>
              </p:cNvPr>
              <p:cNvSpPr/>
              <p:nvPr/>
            </p:nvSpPr>
            <p:spPr>
              <a:xfrm>
                <a:off x="1859038" y="4330350"/>
                <a:ext cx="1232750" cy="516125"/>
              </a:xfrm>
              <a:custGeom>
                <a:avLst/>
                <a:gdLst/>
                <a:ahLst/>
                <a:cxnLst/>
                <a:rect l="l" t="t" r="r" b="b"/>
                <a:pathLst>
                  <a:path w="49310" h="20645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288" y="9256"/>
                      <a:pt x="444" y="12133"/>
                      <a:pt x="732" y="20165"/>
                    </a:cubicBezTo>
                    <a:cubicBezTo>
                      <a:pt x="2171" y="20233"/>
                      <a:pt x="3548" y="20264"/>
                      <a:pt x="4864" y="20264"/>
                    </a:cubicBezTo>
                    <a:cubicBezTo>
                      <a:pt x="23582" y="20264"/>
                      <a:pt x="30081" y="13911"/>
                      <a:pt x="30618" y="13911"/>
                    </a:cubicBezTo>
                    <a:cubicBezTo>
                      <a:pt x="30629" y="13911"/>
                      <a:pt x="30638" y="13914"/>
                      <a:pt x="30644" y="13919"/>
                    </a:cubicBezTo>
                    <a:cubicBezTo>
                      <a:pt x="33665" y="16605"/>
                      <a:pt x="46073" y="19386"/>
                      <a:pt x="49310" y="20645"/>
                    </a:cubicBezTo>
                    <a:lnTo>
                      <a:pt x="48878" y="14267"/>
                    </a:lnTo>
                    <a:lnTo>
                      <a:pt x="43867" y="10946"/>
                    </a:lnTo>
                    <a:lnTo>
                      <a:pt x="23846" y="4244"/>
                    </a:lnTo>
                    <a:lnTo>
                      <a:pt x="6678" y="48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DE6C6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1867"/>
              </a:p>
            </p:txBody>
          </p:sp>
          <p:sp>
            <p:nvSpPr>
              <p:cNvPr id="119" name="Google Shape;1219;p45">
                <a:extLst>
                  <a:ext uri="{FF2B5EF4-FFF2-40B4-BE49-F238E27FC236}">
                    <a16:creationId xmlns:a16="http://schemas.microsoft.com/office/drawing/2014/main" id="{500EC5C6-451A-411F-B0E6-AC50F91254B5}"/>
                  </a:ext>
                </a:extLst>
              </p:cNvPr>
              <p:cNvSpPr/>
              <p:nvPr/>
            </p:nvSpPr>
            <p:spPr>
              <a:xfrm>
                <a:off x="2225588" y="4264700"/>
                <a:ext cx="864125" cy="587175"/>
              </a:xfrm>
              <a:custGeom>
                <a:avLst/>
                <a:gdLst/>
                <a:ahLst/>
                <a:cxnLst/>
                <a:rect l="l" t="t" r="r" b="b"/>
                <a:pathLst>
                  <a:path w="34565" h="23487" extrusionOk="0">
                    <a:moveTo>
                      <a:pt x="1" y="1"/>
                    </a:moveTo>
                    <a:lnTo>
                      <a:pt x="4197" y="8393"/>
                    </a:lnTo>
                    <a:cubicBezTo>
                      <a:pt x="4197" y="8393"/>
                      <a:pt x="16485" y="17924"/>
                      <a:pt x="34564" y="23487"/>
                    </a:cubicBezTo>
                    <a:lnTo>
                      <a:pt x="33713" y="5588"/>
                    </a:lnTo>
                    <a:lnTo>
                      <a:pt x="22755" y="3346"/>
                    </a:lnTo>
                    <a:lnTo>
                      <a:pt x="11186" y="169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DE6C6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1867"/>
              </a:p>
            </p:txBody>
          </p:sp>
          <p:sp>
            <p:nvSpPr>
              <p:cNvPr id="120" name="Google Shape;1220;p45">
                <a:extLst>
                  <a:ext uri="{FF2B5EF4-FFF2-40B4-BE49-F238E27FC236}">
                    <a16:creationId xmlns:a16="http://schemas.microsoft.com/office/drawing/2014/main" id="{A82FFCE2-5CC0-4F6A-BFCF-20838A67E14B}"/>
                  </a:ext>
                </a:extLst>
              </p:cNvPr>
              <p:cNvSpPr/>
              <p:nvPr/>
            </p:nvSpPr>
            <p:spPr>
              <a:xfrm>
                <a:off x="1873438" y="4673525"/>
                <a:ext cx="1223750" cy="369275"/>
              </a:xfrm>
              <a:custGeom>
                <a:avLst/>
                <a:gdLst/>
                <a:ahLst/>
                <a:cxnLst/>
                <a:rect l="l" t="t" r="r" b="b"/>
                <a:pathLst>
                  <a:path w="48950" h="14771" extrusionOk="0">
                    <a:moveTo>
                      <a:pt x="30092" y="0"/>
                    </a:moveTo>
                    <a:cubicBezTo>
                      <a:pt x="30092" y="0"/>
                      <a:pt x="29073" y="588"/>
                      <a:pt x="28989" y="648"/>
                    </a:cubicBezTo>
                    <a:cubicBezTo>
                      <a:pt x="19434" y="5860"/>
                      <a:pt x="10654" y="6836"/>
                      <a:pt x="5418" y="6836"/>
                    </a:cubicBezTo>
                    <a:cubicBezTo>
                      <a:pt x="2284" y="6836"/>
                      <a:pt x="420" y="6486"/>
                      <a:pt x="420" y="6486"/>
                    </a:cubicBezTo>
                    <a:lnTo>
                      <a:pt x="0" y="3297"/>
                    </a:lnTo>
                    <a:lnTo>
                      <a:pt x="0" y="3297"/>
                    </a:lnTo>
                    <a:cubicBezTo>
                      <a:pt x="96" y="6234"/>
                      <a:pt x="204" y="9088"/>
                      <a:pt x="300" y="11737"/>
                    </a:cubicBezTo>
                    <a:cubicBezTo>
                      <a:pt x="1354" y="11825"/>
                      <a:pt x="2395" y="11865"/>
                      <a:pt x="3419" y="11865"/>
                    </a:cubicBezTo>
                    <a:cubicBezTo>
                      <a:pt x="17429" y="11865"/>
                      <a:pt x="28329" y="4244"/>
                      <a:pt x="28329" y="4244"/>
                    </a:cubicBezTo>
                    <a:cubicBezTo>
                      <a:pt x="32190" y="10610"/>
                      <a:pt x="43915" y="13703"/>
                      <a:pt x="48950" y="14770"/>
                    </a:cubicBezTo>
                    <a:lnTo>
                      <a:pt x="48950" y="14770"/>
                    </a:lnTo>
                    <a:cubicBezTo>
                      <a:pt x="48949" y="14758"/>
                      <a:pt x="48758" y="6990"/>
                      <a:pt x="48614" y="6954"/>
                    </a:cubicBezTo>
                    <a:cubicBezTo>
                      <a:pt x="37776" y="3861"/>
                      <a:pt x="30092" y="0"/>
                      <a:pt x="30092" y="0"/>
                    </a:cubicBezTo>
                    <a:close/>
                    <a:moveTo>
                      <a:pt x="48950" y="14770"/>
                    </a:moveTo>
                    <a:lnTo>
                      <a:pt x="48950" y="14770"/>
                    </a:lnTo>
                    <a:cubicBezTo>
                      <a:pt x="48950" y="14770"/>
                      <a:pt x="48950" y="14770"/>
                      <a:pt x="48950" y="14770"/>
                    </a:cubicBezTo>
                    <a:cubicBezTo>
                      <a:pt x="48950" y="14770"/>
                      <a:pt x="48950" y="14770"/>
                      <a:pt x="48950" y="14770"/>
                    </a:cubicBezTo>
                    <a:cubicBezTo>
                      <a:pt x="48950" y="14770"/>
                      <a:pt x="48950" y="14770"/>
                      <a:pt x="48950" y="1477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1867"/>
              </a:p>
            </p:txBody>
          </p:sp>
          <p:sp>
            <p:nvSpPr>
              <p:cNvPr id="121" name="Google Shape;1221;p45">
                <a:extLst>
                  <a:ext uri="{FF2B5EF4-FFF2-40B4-BE49-F238E27FC236}">
                    <a16:creationId xmlns:a16="http://schemas.microsoft.com/office/drawing/2014/main" id="{6FBA20F2-29C4-464F-B756-348F275D61E6}"/>
                  </a:ext>
                </a:extLst>
              </p:cNvPr>
              <p:cNvSpPr/>
              <p:nvPr/>
            </p:nvSpPr>
            <p:spPr>
              <a:xfrm>
                <a:off x="2290938" y="3338275"/>
                <a:ext cx="347675" cy="502350"/>
              </a:xfrm>
              <a:custGeom>
                <a:avLst/>
                <a:gdLst/>
                <a:ahLst/>
                <a:cxnLst/>
                <a:rect l="l" t="t" r="r" b="b"/>
                <a:pathLst>
                  <a:path w="13907" h="20094" extrusionOk="0">
                    <a:moveTo>
                      <a:pt x="1775" y="1"/>
                    </a:moveTo>
                    <a:cubicBezTo>
                      <a:pt x="1115" y="3741"/>
                      <a:pt x="540" y="9987"/>
                      <a:pt x="0" y="10970"/>
                    </a:cubicBezTo>
                    <a:cubicBezTo>
                      <a:pt x="0" y="10970"/>
                      <a:pt x="240" y="20034"/>
                      <a:pt x="7661" y="20094"/>
                    </a:cubicBezTo>
                    <a:cubicBezTo>
                      <a:pt x="7665" y="20094"/>
                      <a:pt x="7669" y="20094"/>
                      <a:pt x="7673" y="20094"/>
                    </a:cubicBezTo>
                    <a:cubicBezTo>
                      <a:pt x="10583" y="20094"/>
                      <a:pt x="13906" y="15688"/>
                      <a:pt x="13308" y="11210"/>
                    </a:cubicBezTo>
                    <a:cubicBezTo>
                      <a:pt x="13068" y="9448"/>
                      <a:pt x="11581" y="5096"/>
                      <a:pt x="10946" y="49"/>
                    </a:cubicBezTo>
                    <a:lnTo>
                      <a:pt x="1775" y="1"/>
                    </a:lnTo>
                    <a:close/>
                  </a:path>
                </a:pathLst>
              </a:custGeom>
              <a:solidFill>
                <a:srgbClr val="DE6C6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1867"/>
              </a:p>
            </p:txBody>
          </p:sp>
          <p:sp>
            <p:nvSpPr>
              <p:cNvPr id="122" name="Google Shape;1222;p45">
                <a:extLst>
                  <a:ext uri="{FF2B5EF4-FFF2-40B4-BE49-F238E27FC236}">
                    <a16:creationId xmlns:a16="http://schemas.microsoft.com/office/drawing/2014/main" id="{ECFC06A2-3954-4957-B113-273621C4F91A}"/>
                  </a:ext>
                </a:extLst>
              </p:cNvPr>
              <p:cNvSpPr/>
              <p:nvPr/>
            </p:nvSpPr>
            <p:spPr>
              <a:xfrm>
                <a:off x="2328688" y="3338275"/>
                <a:ext cx="239500" cy="149300"/>
              </a:xfrm>
              <a:custGeom>
                <a:avLst/>
                <a:gdLst/>
                <a:ahLst/>
                <a:cxnLst/>
                <a:rect l="l" t="t" r="r" b="b"/>
                <a:pathLst>
                  <a:path w="9580" h="5972" extrusionOk="0">
                    <a:moveTo>
                      <a:pt x="265" y="1"/>
                    </a:moveTo>
                    <a:cubicBezTo>
                      <a:pt x="193" y="432"/>
                      <a:pt x="97" y="948"/>
                      <a:pt x="1" y="1499"/>
                    </a:cubicBezTo>
                    <a:cubicBezTo>
                      <a:pt x="229" y="2207"/>
                      <a:pt x="576" y="2878"/>
                      <a:pt x="1008" y="3478"/>
                    </a:cubicBezTo>
                    <a:cubicBezTo>
                      <a:pt x="2279" y="5108"/>
                      <a:pt x="3669" y="5815"/>
                      <a:pt x="4688" y="5971"/>
                    </a:cubicBezTo>
                    <a:cubicBezTo>
                      <a:pt x="5707" y="5815"/>
                      <a:pt x="7098" y="5132"/>
                      <a:pt x="8405" y="3526"/>
                    </a:cubicBezTo>
                    <a:cubicBezTo>
                      <a:pt x="8920" y="2830"/>
                      <a:pt x="9316" y="2051"/>
                      <a:pt x="9580" y="1224"/>
                    </a:cubicBezTo>
                    <a:cubicBezTo>
                      <a:pt x="9520" y="840"/>
                      <a:pt x="9472" y="432"/>
                      <a:pt x="9424" y="49"/>
                    </a:cubicBezTo>
                    <a:lnTo>
                      <a:pt x="265" y="1"/>
                    </a:lnTo>
                    <a:close/>
                  </a:path>
                </a:pathLst>
              </a:custGeom>
              <a:solidFill>
                <a:srgbClr val="C4605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1867"/>
              </a:p>
            </p:txBody>
          </p:sp>
          <p:sp>
            <p:nvSpPr>
              <p:cNvPr id="123" name="Google Shape;1223;p45">
                <a:extLst>
                  <a:ext uri="{FF2B5EF4-FFF2-40B4-BE49-F238E27FC236}">
                    <a16:creationId xmlns:a16="http://schemas.microsoft.com/office/drawing/2014/main" id="{13F5061B-8AFE-402D-98D6-DF7E7B686DE0}"/>
                  </a:ext>
                </a:extLst>
              </p:cNvPr>
              <p:cNvSpPr/>
              <p:nvPr/>
            </p:nvSpPr>
            <p:spPr>
              <a:xfrm>
                <a:off x="2292813" y="3039100"/>
                <a:ext cx="299650" cy="404100"/>
              </a:xfrm>
              <a:custGeom>
                <a:avLst/>
                <a:gdLst/>
                <a:ahLst/>
                <a:cxnLst/>
                <a:rect l="l" t="t" r="r" b="b"/>
                <a:pathLst>
                  <a:path w="11986" h="16164" extrusionOk="0">
                    <a:moveTo>
                      <a:pt x="5047" y="0"/>
                    </a:moveTo>
                    <a:cubicBezTo>
                      <a:pt x="1" y="0"/>
                      <a:pt x="561" y="5386"/>
                      <a:pt x="561" y="5386"/>
                    </a:cubicBezTo>
                    <a:cubicBezTo>
                      <a:pt x="561" y="5386"/>
                      <a:pt x="369" y="11009"/>
                      <a:pt x="2455" y="13682"/>
                    </a:cubicBezTo>
                    <a:cubicBezTo>
                      <a:pt x="3726" y="15313"/>
                      <a:pt x="5104" y="16008"/>
                      <a:pt x="6123" y="16164"/>
                    </a:cubicBezTo>
                    <a:cubicBezTo>
                      <a:pt x="7142" y="16020"/>
                      <a:pt x="8545" y="15337"/>
                      <a:pt x="9840" y="13718"/>
                    </a:cubicBezTo>
                    <a:cubicBezTo>
                      <a:pt x="11986" y="11069"/>
                      <a:pt x="11890" y="5458"/>
                      <a:pt x="11890" y="5458"/>
                    </a:cubicBezTo>
                    <a:cubicBezTo>
                      <a:pt x="11890" y="5458"/>
                      <a:pt x="11934" y="11"/>
                      <a:pt x="6734" y="11"/>
                    </a:cubicBezTo>
                    <a:cubicBezTo>
                      <a:pt x="6480" y="11"/>
                      <a:pt x="6212" y="24"/>
                      <a:pt x="5932" y="51"/>
                    </a:cubicBezTo>
                    <a:cubicBezTo>
                      <a:pt x="5619" y="17"/>
                      <a:pt x="5325" y="0"/>
                      <a:pt x="5047" y="0"/>
                    </a:cubicBezTo>
                    <a:close/>
                  </a:path>
                </a:pathLst>
              </a:custGeom>
              <a:solidFill>
                <a:srgbClr val="DE6C6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1867"/>
              </a:p>
            </p:txBody>
          </p:sp>
          <p:sp>
            <p:nvSpPr>
              <p:cNvPr id="124" name="Google Shape;1224;p45">
                <a:extLst>
                  <a:ext uri="{FF2B5EF4-FFF2-40B4-BE49-F238E27FC236}">
                    <a16:creationId xmlns:a16="http://schemas.microsoft.com/office/drawing/2014/main" id="{D468D4E0-F140-4CD7-B653-FF74CBC544AE}"/>
                  </a:ext>
                </a:extLst>
              </p:cNvPr>
              <p:cNvSpPr/>
              <p:nvPr/>
            </p:nvSpPr>
            <p:spPr>
              <a:xfrm>
                <a:off x="2314013" y="3224850"/>
                <a:ext cx="270075" cy="218350"/>
              </a:xfrm>
              <a:custGeom>
                <a:avLst/>
                <a:gdLst/>
                <a:ahLst/>
                <a:cxnLst/>
                <a:rect l="l" t="t" r="r" b="b"/>
                <a:pathLst>
                  <a:path w="10803" h="8734" extrusionOk="0">
                    <a:moveTo>
                      <a:pt x="5507" y="0"/>
                    </a:moveTo>
                    <a:cubicBezTo>
                      <a:pt x="4990" y="0"/>
                      <a:pt x="4499" y="326"/>
                      <a:pt x="4256" y="642"/>
                    </a:cubicBezTo>
                    <a:cubicBezTo>
                      <a:pt x="3359" y="1791"/>
                      <a:pt x="612" y="1841"/>
                      <a:pt x="87" y="1841"/>
                    </a:cubicBezTo>
                    <a:cubicBezTo>
                      <a:pt x="37" y="1841"/>
                      <a:pt x="7" y="1840"/>
                      <a:pt x="0" y="1840"/>
                    </a:cubicBezTo>
                    <a:cubicBezTo>
                      <a:pt x="252" y="3399"/>
                      <a:pt x="708" y="5089"/>
                      <a:pt x="1607" y="6252"/>
                    </a:cubicBezTo>
                    <a:cubicBezTo>
                      <a:pt x="2878" y="7883"/>
                      <a:pt x="4256" y="8578"/>
                      <a:pt x="5275" y="8734"/>
                    </a:cubicBezTo>
                    <a:cubicBezTo>
                      <a:pt x="6079" y="8626"/>
                      <a:pt x="7122" y="8146"/>
                      <a:pt x="8165" y="7175"/>
                    </a:cubicBezTo>
                    <a:cubicBezTo>
                      <a:pt x="9903" y="5677"/>
                      <a:pt x="10802" y="2632"/>
                      <a:pt x="10694" y="1960"/>
                    </a:cubicBezTo>
                    <a:lnTo>
                      <a:pt x="10694" y="1900"/>
                    </a:lnTo>
                    <a:cubicBezTo>
                      <a:pt x="10323" y="2025"/>
                      <a:pt x="9945" y="2078"/>
                      <a:pt x="9577" y="2078"/>
                    </a:cubicBezTo>
                    <a:cubicBezTo>
                      <a:pt x="8210" y="2078"/>
                      <a:pt x="6979" y="1348"/>
                      <a:pt x="6714" y="857"/>
                    </a:cubicBezTo>
                    <a:cubicBezTo>
                      <a:pt x="6378" y="223"/>
                      <a:pt x="5934" y="0"/>
                      <a:pt x="550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1867"/>
              </a:p>
            </p:txBody>
          </p:sp>
          <p:sp>
            <p:nvSpPr>
              <p:cNvPr id="125" name="Google Shape;1225;p45">
                <a:extLst>
                  <a:ext uri="{FF2B5EF4-FFF2-40B4-BE49-F238E27FC236}">
                    <a16:creationId xmlns:a16="http://schemas.microsoft.com/office/drawing/2014/main" id="{1C59CD51-B3B1-467A-8A96-D6C4CD8DC645}"/>
                  </a:ext>
                </a:extLst>
              </p:cNvPr>
              <p:cNvSpPr/>
              <p:nvPr/>
            </p:nvSpPr>
            <p:spPr>
              <a:xfrm>
                <a:off x="2276238" y="3186850"/>
                <a:ext cx="37500" cy="84025"/>
              </a:xfrm>
              <a:custGeom>
                <a:avLst/>
                <a:gdLst/>
                <a:ahLst/>
                <a:cxnLst/>
                <a:rect l="l" t="t" r="r" b="b"/>
                <a:pathLst>
                  <a:path w="1500" h="3361" extrusionOk="0">
                    <a:moveTo>
                      <a:pt x="664" y="1"/>
                    </a:moveTo>
                    <a:cubicBezTo>
                      <a:pt x="536" y="1"/>
                      <a:pt x="420" y="32"/>
                      <a:pt x="361" y="123"/>
                    </a:cubicBezTo>
                    <a:cubicBezTo>
                      <a:pt x="169" y="399"/>
                      <a:pt x="1" y="1526"/>
                      <a:pt x="516" y="2293"/>
                    </a:cubicBezTo>
                    <a:cubicBezTo>
                      <a:pt x="780" y="2701"/>
                      <a:pt x="1116" y="3061"/>
                      <a:pt x="1499" y="3360"/>
                    </a:cubicBezTo>
                    <a:lnTo>
                      <a:pt x="1224" y="123"/>
                    </a:lnTo>
                    <a:cubicBezTo>
                      <a:pt x="1224" y="123"/>
                      <a:pt x="920" y="1"/>
                      <a:pt x="664" y="1"/>
                    </a:cubicBezTo>
                    <a:close/>
                  </a:path>
                </a:pathLst>
              </a:custGeom>
              <a:solidFill>
                <a:srgbClr val="DE6C6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1867"/>
              </a:p>
            </p:txBody>
          </p:sp>
          <p:sp>
            <p:nvSpPr>
              <p:cNvPr id="126" name="Google Shape;1226;p45">
                <a:extLst>
                  <a:ext uri="{FF2B5EF4-FFF2-40B4-BE49-F238E27FC236}">
                    <a16:creationId xmlns:a16="http://schemas.microsoft.com/office/drawing/2014/main" id="{6F25B226-20C0-4892-94B2-7C05F5754B94}"/>
                  </a:ext>
                </a:extLst>
              </p:cNvPr>
              <p:cNvSpPr/>
              <p:nvPr/>
            </p:nvSpPr>
            <p:spPr>
              <a:xfrm>
                <a:off x="2581663" y="3188800"/>
                <a:ext cx="38375" cy="83575"/>
              </a:xfrm>
              <a:custGeom>
                <a:avLst/>
                <a:gdLst/>
                <a:ahLst/>
                <a:cxnLst/>
                <a:rect l="l" t="t" r="r" b="b"/>
                <a:pathLst>
                  <a:path w="1535" h="3343" extrusionOk="0">
                    <a:moveTo>
                      <a:pt x="895" y="0"/>
                    </a:moveTo>
                    <a:cubicBezTo>
                      <a:pt x="640" y="0"/>
                      <a:pt x="336" y="117"/>
                      <a:pt x="336" y="117"/>
                    </a:cubicBezTo>
                    <a:lnTo>
                      <a:pt x="0" y="3342"/>
                    </a:lnTo>
                    <a:cubicBezTo>
                      <a:pt x="396" y="3043"/>
                      <a:pt x="732" y="2683"/>
                      <a:pt x="995" y="2275"/>
                    </a:cubicBezTo>
                    <a:cubicBezTo>
                      <a:pt x="1535" y="1520"/>
                      <a:pt x="1391" y="393"/>
                      <a:pt x="1199" y="117"/>
                    </a:cubicBezTo>
                    <a:cubicBezTo>
                      <a:pt x="1139" y="29"/>
                      <a:pt x="1023" y="0"/>
                      <a:pt x="895" y="0"/>
                    </a:cubicBezTo>
                    <a:close/>
                  </a:path>
                </a:pathLst>
              </a:custGeom>
              <a:solidFill>
                <a:srgbClr val="DE6C6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1867"/>
              </a:p>
            </p:txBody>
          </p:sp>
          <p:sp>
            <p:nvSpPr>
              <p:cNvPr id="127" name="Google Shape;1227;p45">
                <a:extLst>
                  <a:ext uri="{FF2B5EF4-FFF2-40B4-BE49-F238E27FC236}">
                    <a16:creationId xmlns:a16="http://schemas.microsoft.com/office/drawing/2014/main" id="{73897A78-6733-4752-AC22-A1022EA0753B}"/>
                  </a:ext>
                </a:extLst>
              </p:cNvPr>
              <p:cNvSpPr/>
              <p:nvPr/>
            </p:nvSpPr>
            <p:spPr>
              <a:xfrm>
                <a:off x="2270263" y="2949900"/>
                <a:ext cx="340800" cy="240050"/>
              </a:xfrm>
              <a:custGeom>
                <a:avLst/>
                <a:gdLst/>
                <a:ahLst/>
                <a:cxnLst/>
                <a:rect l="l" t="t" r="r" b="b"/>
                <a:pathLst>
                  <a:path w="13632" h="9602" extrusionOk="0">
                    <a:moveTo>
                      <a:pt x="8426" y="0"/>
                    </a:moveTo>
                    <a:cubicBezTo>
                      <a:pt x="7718" y="0"/>
                      <a:pt x="7010" y="148"/>
                      <a:pt x="6342" y="454"/>
                    </a:cubicBezTo>
                    <a:cubicBezTo>
                      <a:pt x="5922" y="646"/>
                      <a:pt x="5515" y="886"/>
                      <a:pt x="5083" y="982"/>
                    </a:cubicBezTo>
                    <a:cubicBezTo>
                      <a:pt x="4905" y="1020"/>
                      <a:pt x="4724" y="1032"/>
                      <a:pt x="4543" y="1032"/>
                    </a:cubicBezTo>
                    <a:cubicBezTo>
                      <a:pt x="4246" y="1032"/>
                      <a:pt x="3947" y="1000"/>
                      <a:pt x="3651" y="1000"/>
                    </a:cubicBezTo>
                    <a:cubicBezTo>
                      <a:pt x="3508" y="1000"/>
                      <a:pt x="3366" y="1007"/>
                      <a:pt x="3225" y="1030"/>
                    </a:cubicBezTo>
                    <a:cubicBezTo>
                      <a:pt x="2410" y="1149"/>
                      <a:pt x="1690" y="1725"/>
                      <a:pt x="1103" y="2420"/>
                    </a:cubicBezTo>
                    <a:cubicBezTo>
                      <a:pt x="635" y="2972"/>
                      <a:pt x="204" y="3631"/>
                      <a:pt x="72" y="4410"/>
                    </a:cubicBezTo>
                    <a:cubicBezTo>
                      <a:pt x="0" y="4914"/>
                      <a:pt x="0" y="5429"/>
                      <a:pt x="84" y="5933"/>
                    </a:cubicBezTo>
                    <a:cubicBezTo>
                      <a:pt x="208" y="6719"/>
                      <a:pt x="890" y="8837"/>
                      <a:pt x="1495" y="8837"/>
                    </a:cubicBezTo>
                    <a:cubicBezTo>
                      <a:pt x="1712" y="8837"/>
                      <a:pt x="1919" y="8565"/>
                      <a:pt x="2086" y="7863"/>
                    </a:cubicBezTo>
                    <a:cubicBezTo>
                      <a:pt x="2206" y="7348"/>
                      <a:pt x="2182" y="6784"/>
                      <a:pt x="2290" y="6245"/>
                    </a:cubicBezTo>
                    <a:cubicBezTo>
                      <a:pt x="2494" y="5202"/>
                      <a:pt x="3249" y="4350"/>
                      <a:pt x="4100" y="4171"/>
                    </a:cubicBezTo>
                    <a:cubicBezTo>
                      <a:pt x="4152" y="4156"/>
                      <a:pt x="4204" y="4150"/>
                      <a:pt x="4256" y="4150"/>
                    </a:cubicBezTo>
                    <a:cubicBezTo>
                      <a:pt x="4334" y="4150"/>
                      <a:pt x="4411" y="4166"/>
                      <a:pt x="4484" y="4195"/>
                    </a:cubicBezTo>
                    <a:cubicBezTo>
                      <a:pt x="4640" y="4290"/>
                      <a:pt x="4784" y="4410"/>
                      <a:pt x="4891" y="4566"/>
                    </a:cubicBezTo>
                    <a:cubicBezTo>
                      <a:pt x="5251" y="4953"/>
                      <a:pt x="5719" y="5087"/>
                      <a:pt x="6207" y="5087"/>
                    </a:cubicBezTo>
                    <a:cubicBezTo>
                      <a:pt x="6597" y="5087"/>
                      <a:pt x="7001" y="5002"/>
                      <a:pt x="7373" y="4890"/>
                    </a:cubicBezTo>
                    <a:cubicBezTo>
                      <a:pt x="7938" y="4715"/>
                      <a:pt x="8530" y="4508"/>
                      <a:pt x="9098" y="4508"/>
                    </a:cubicBezTo>
                    <a:cubicBezTo>
                      <a:pt x="9386" y="4508"/>
                      <a:pt x="9669" y="4561"/>
                      <a:pt x="9939" y="4698"/>
                    </a:cubicBezTo>
                    <a:cubicBezTo>
                      <a:pt x="10718" y="5082"/>
                      <a:pt x="11174" y="6053"/>
                      <a:pt x="11521" y="7000"/>
                    </a:cubicBezTo>
                    <a:cubicBezTo>
                      <a:pt x="11869" y="7935"/>
                      <a:pt x="12181" y="8954"/>
                      <a:pt x="12828" y="9601"/>
                    </a:cubicBezTo>
                    <a:cubicBezTo>
                      <a:pt x="13631" y="8331"/>
                      <a:pt x="13631" y="6568"/>
                      <a:pt x="13595" y="4962"/>
                    </a:cubicBezTo>
                    <a:cubicBezTo>
                      <a:pt x="13583" y="4362"/>
                      <a:pt x="13571" y="3751"/>
                      <a:pt x="13379" y="3199"/>
                    </a:cubicBezTo>
                    <a:cubicBezTo>
                      <a:pt x="13224" y="2780"/>
                      <a:pt x="12984" y="2396"/>
                      <a:pt x="12696" y="2073"/>
                    </a:cubicBezTo>
                    <a:cubicBezTo>
                      <a:pt x="11565" y="726"/>
                      <a:pt x="9995" y="0"/>
                      <a:pt x="842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1867"/>
              </a:p>
            </p:txBody>
          </p:sp>
          <p:sp>
            <p:nvSpPr>
              <p:cNvPr id="128" name="Google Shape;1228;p45">
                <a:extLst>
                  <a:ext uri="{FF2B5EF4-FFF2-40B4-BE49-F238E27FC236}">
                    <a16:creationId xmlns:a16="http://schemas.microsoft.com/office/drawing/2014/main" id="{28458436-86DF-43F2-BF0D-BB29F0FA2B90}"/>
                  </a:ext>
                </a:extLst>
              </p:cNvPr>
              <p:cNvSpPr/>
              <p:nvPr/>
            </p:nvSpPr>
            <p:spPr>
              <a:xfrm>
                <a:off x="2398838" y="3185425"/>
                <a:ext cx="15300" cy="31200"/>
              </a:xfrm>
              <a:custGeom>
                <a:avLst/>
                <a:gdLst/>
                <a:ahLst/>
                <a:cxnLst/>
                <a:rect l="l" t="t" r="r" b="b"/>
                <a:pathLst>
                  <a:path w="612" h="1248" extrusionOk="0">
                    <a:moveTo>
                      <a:pt x="338" y="0"/>
                    </a:moveTo>
                    <a:cubicBezTo>
                      <a:pt x="186" y="0"/>
                      <a:pt x="48" y="272"/>
                      <a:pt x="24" y="612"/>
                    </a:cubicBezTo>
                    <a:cubicBezTo>
                      <a:pt x="0" y="948"/>
                      <a:pt x="120" y="1235"/>
                      <a:pt x="276" y="1247"/>
                    </a:cubicBezTo>
                    <a:cubicBezTo>
                      <a:pt x="279" y="1248"/>
                      <a:pt x="283" y="1248"/>
                      <a:pt x="286" y="1248"/>
                    </a:cubicBezTo>
                    <a:cubicBezTo>
                      <a:pt x="438" y="1248"/>
                      <a:pt x="576" y="976"/>
                      <a:pt x="588" y="636"/>
                    </a:cubicBezTo>
                    <a:cubicBezTo>
                      <a:pt x="612" y="300"/>
                      <a:pt x="504" y="13"/>
                      <a:pt x="348" y="1"/>
                    </a:cubicBezTo>
                    <a:cubicBezTo>
                      <a:pt x="345" y="0"/>
                      <a:pt x="341" y="0"/>
                      <a:pt x="338" y="0"/>
                    </a:cubicBezTo>
                    <a:close/>
                  </a:path>
                </a:pathLst>
              </a:custGeom>
              <a:solidFill>
                <a:srgbClr val="3B261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1867"/>
              </a:p>
            </p:txBody>
          </p:sp>
          <p:sp>
            <p:nvSpPr>
              <p:cNvPr id="129" name="Google Shape;1229;p45">
                <a:extLst>
                  <a:ext uri="{FF2B5EF4-FFF2-40B4-BE49-F238E27FC236}">
                    <a16:creationId xmlns:a16="http://schemas.microsoft.com/office/drawing/2014/main" id="{2FE3C5B9-3961-49B8-9614-B23A09A617C0}"/>
                  </a:ext>
                </a:extLst>
              </p:cNvPr>
              <p:cNvSpPr/>
              <p:nvPr/>
            </p:nvSpPr>
            <p:spPr>
              <a:xfrm>
                <a:off x="2338288" y="3129225"/>
                <a:ext cx="94575" cy="37350"/>
              </a:xfrm>
              <a:custGeom>
                <a:avLst/>
                <a:gdLst/>
                <a:ahLst/>
                <a:cxnLst/>
                <a:rect l="l" t="t" r="r" b="b"/>
                <a:pathLst>
                  <a:path w="3783" h="1494" extrusionOk="0">
                    <a:moveTo>
                      <a:pt x="1939" y="1"/>
                    </a:moveTo>
                    <a:cubicBezTo>
                      <a:pt x="1615" y="1"/>
                      <a:pt x="1280" y="96"/>
                      <a:pt x="984" y="366"/>
                    </a:cubicBezTo>
                    <a:cubicBezTo>
                      <a:pt x="1" y="1266"/>
                      <a:pt x="588" y="1493"/>
                      <a:pt x="756" y="1493"/>
                    </a:cubicBezTo>
                    <a:cubicBezTo>
                      <a:pt x="882" y="1484"/>
                      <a:pt x="1912" y="966"/>
                      <a:pt x="2624" y="966"/>
                    </a:cubicBezTo>
                    <a:cubicBezTo>
                      <a:pt x="2857" y="966"/>
                      <a:pt x="3056" y="1021"/>
                      <a:pt x="3178" y="1170"/>
                    </a:cubicBezTo>
                    <a:cubicBezTo>
                      <a:pt x="3178" y="1170"/>
                      <a:pt x="3196" y="1172"/>
                      <a:pt x="3225" y="1172"/>
                    </a:cubicBezTo>
                    <a:cubicBezTo>
                      <a:pt x="3371" y="1172"/>
                      <a:pt x="3782" y="1121"/>
                      <a:pt x="3381" y="510"/>
                    </a:cubicBezTo>
                    <a:cubicBezTo>
                      <a:pt x="3381" y="510"/>
                      <a:pt x="2691" y="1"/>
                      <a:pt x="1939" y="1"/>
                    </a:cubicBezTo>
                    <a:close/>
                  </a:path>
                </a:pathLst>
              </a:custGeom>
              <a:solidFill>
                <a:srgbClr val="482A2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1867"/>
              </a:p>
            </p:txBody>
          </p:sp>
          <p:sp>
            <p:nvSpPr>
              <p:cNvPr id="130" name="Google Shape;1230;p45">
                <a:extLst>
                  <a:ext uri="{FF2B5EF4-FFF2-40B4-BE49-F238E27FC236}">
                    <a16:creationId xmlns:a16="http://schemas.microsoft.com/office/drawing/2014/main" id="{04D64A95-49DD-42E3-95B1-43D6E96B443E}"/>
                  </a:ext>
                </a:extLst>
              </p:cNvPr>
              <p:cNvSpPr/>
              <p:nvPr/>
            </p:nvSpPr>
            <p:spPr>
              <a:xfrm>
                <a:off x="2484838" y="3181525"/>
                <a:ext cx="14725" cy="31200"/>
              </a:xfrm>
              <a:custGeom>
                <a:avLst/>
                <a:gdLst/>
                <a:ahLst/>
                <a:cxnLst/>
                <a:rect l="l" t="t" r="r" b="b"/>
                <a:pathLst>
                  <a:path w="589" h="1248" extrusionOk="0">
                    <a:moveTo>
                      <a:pt x="277" y="1"/>
                    </a:moveTo>
                    <a:cubicBezTo>
                      <a:pt x="121" y="1"/>
                      <a:pt x="1" y="288"/>
                      <a:pt x="13" y="636"/>
                    </a:cubicBezTo>
                    <a:cubicBezTo>
                      <a:pt x="13" y="965"/>
                      <a:pt x="140" y="1248"/>
                      <a:pt x="291" y="1248"/>
                    </a:cubicBezTo>
                    <a:cubicBezTo>
                      <a:pt x="294" y="1248"/>
                      <a:pt x="298" y="1248"/>
                      <a:pt x="301" y="1248"/>
                    </a:cubicBezTo>
                    <a:cubicBezTo>
                      <a:pt x="457" y="1248"/>
                      <a:pt x="588" y="972"/>
                      <a:pt x="576" y="624"/>
                    </a:cubicBezTo>
                    <a:cubicBezTo>
                      <a:pt x="564" y="276"/>
                      <a:pt x="433" y="1"/>
                      <a:pt x="277" y="1"/>
                    </a:cubicBezTo>
                    <a:close/>
                  </a:path>
                </a:pathLst>
              </a:custGeom>
              <a:solidFill>
                <a:srgbClr val="3B261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1867"/>
              </a:p>
            </p:txBody>
          </p:sp>
          <p:sp>
            <p:nvSpPr>
              <p:cNvPr id="131" name="Google Shape;1231;p45">
                <a:extLst>
                  <a:ext uri="{FF2B5EF4-FFF2-40B4-BE49-F238E27FC236}">
                    <a16:creationId xmlns:a16="http://schemas.microsoft.com/office/drawing/2014/main" id="{76523B32-605B-4040-94F6-37BD2289517B}"/>
                  </a:ext>
                </a:extLst>
              </p:cNvPr>
              <p:cNvSpPr/>
              <p:nvPr/>
            </p:nvSpPr>
            <p:spPr>
              <a:xfrm>
                <a:off x="2467713" y="3131350"/>
                <a:ext cx="94450" cy="38225"/>
              </a:xfrm>
              <a:custGeom>
                <a:avLst/>
                <a:gdLst/>
                <a:ahLst/>
                <a:cxnLst/>
                <a:rect l="l" t="t" r="r" b="b"/>
                <a:pathLst>
                  <a:path w="3778" h="1529" extrusionOk="0">
                    <a:moveTo>
                      <a:pt x="1845" y="1"/>
                    </a:moveTo>
                    <a:cubicBezTo>
                      <a:pt x="1118" y="1"/>
                      <a:pt x="446" y="461"/>
                      <a:pt x="446" y="461"/>
                    </a:cubicBezTo>
                    <a:cubicBezTo>
                      <a:pt x="0" y="1103"/>
                      <a:pt x="512" y="1133"/>
                      <a:pt x="619" y="1133"/>
                    </a:cubicBezTo>
                    <a:cubicBezTo>
                      <a:pt x="630" y="1133"/>
                      <a:pt x="637" y="1133"/>
                      <a:pt x="638" y="1133"/>
                    </a:cubicBezTo>
                    <a:cubicBezTo>
                      <a:pt x="755" y="996"/>
                      <a:pt x="938" y="944"/>
                      <a:pt x="1152" y="944"/>
                    </a:cubicBezTo>
                    <a:cubicBezTo>
                      <a:pt x="1863" y="944"/>
                      <a:pt x="2916" y="1519"/>
                      <a:pt x="3036" y="1528"/>
                    </a:cubicBezTo>
                    <a:cubicBezTo>
                      <a:pt x="3040" y="1529"/>
                      <a:pt x="3045" y="1529"/>
                      <a:pt x="3050" y="1529"/>
                    </a:cubicBezTo>
                    <a:cubicBezTo>
                      <a:pt x="3235" y="1529"/>
                      <a:pt x="3777" y="1311"/>
                      <a:pt x="2844" y="401"/>
                    </a:cubicBezTo>
                    <a:cubicBezTo>
                      <a:pt x="2541" y="102"/>
                      <a:pt x="2187" y="1"/>
                      <a:pt x="1845" y="1"/>
                    </a:cubicBezTo>
                    <a:close/>
                  </a:path>
                </a:pathLst>
              </a:custGeom>
              <a:solidFill>
                <a:srgbClr val="482A2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1867"/>
              </a:p>
            </p:txBody>
          </p:sp>
          <p:sp>
            <p:nvSpPr>
              <p:cNvPr id="132" name="Google Shape;1232;p45">
                <a:extLst>
                  <a:ext uri="{FF2B5EF4-FFF2-40B4-BE49-F238E27FC236}">
                    <a16:creationId xmlns:a16="http://schemas.microsoft.com/office/drawing/2014/main" id="{457753A9-E21B-4938-941B-2A12CD2739C2}"/>
                  </a:ext>
                </a:extLst>
              </p:cNvPr>
              <p:cNvSpPr/>
              <p:nvPr/>
            </p:nvSpPr>
            <p:spPr>
              <a:xfrm>
                <a:off x="1444613" y="3614925"/>
                <a:ext cx="723750" cy="1225725"/>
              </a:xfrm>
              <a:custGeom>
                <a:avLst/>
                <a:gdLst/>
                <a:ahLst/>
                <a:cxnLst/>
                <a:rect l="l" t="t" r="r" b="b"/>
                <a:pathLst>
                  <a:path w="28950" h="49029" extrusionOk="0">
                    <a:moveTo>
                      <a:pt x="20798" y="0"/>
                    </a:moveTo>
                    <a:cubicBezTo>
                      <a:pt x="20798" y="0"/>
                      <a:pt x="7322" y="8920"/>
                      <a:pt x="1616" y="37573"/>
                    </a:cubicBezTo>
                    <a:cubicBezTo>
                      <a:pt x="0" y="45650"/>
                      <a:pt x="11657" y="49029"/>
                      <a:pt x="23263" y="49029"/>
                    </a:cubicBezTo>
                    <a:cubicBezTo>
                      <a:pt x="25180" y="49029"/>
                      <a:pt x="27096" y="48937"/>
                      <a:pt x="28950" y="48758"/>
                    </a:cubicBezTo>
                    <a:lnTo>
                      <a:pt x="20798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1867"/>
              </a:p>
            </p:txBody>
          </p:sp>
          <p:sp>
            <p:nvSpPr>
              <p:cNvPr id="133" name="Google Shape;1233;p45">
                <a:extLst>
                  <a:ext uri="{FF2B5EF4-FFF2-40B4-BE49-F238E27FC236}">
                    <a16:creationId xmlns:a16="http://schemas.microsoft.com/office/drawing/2014/main" id="{649D5DE9-B60C-4D69-B84A-9323C33939ED}"/>
                  </a:ext>
                </a:extLst>
              </p:cNvPr>
              <p:cNvSpPr/>
              <p:nvPr/>
            </p:nvSpPr>
            <p:spPr>
              <a:xfrm>
                <a:off x="1444663" y="4307575"/>
                <a:ext cx="723700" cy="532900"/>
              </a:xfrm>
              <a:custGeom>
                <a:avLst/>
                <a:gdLst/>
                <a:ahLst/>
                <a:cxnLst/>
                <a:rect l="l" t="t" r="r" b="b"/>
                <a:pathLst>
                  <a:path w="28948" h="21316" extrusionOk="0">
                    <a:moveTo>
                      <a:pt x="4084" y="0"/>
                    </a:moveTo>
                    <a:cubicBezTo>
                      <a:pt x="3088" y="3249"/>
                      <a:pt x="2273" y="6534"/>
                      <a:pt x="1614" y="9867"/>
                    </a:cubicBezTo>
                    <a:cubicBezTo>
                      <a:pt x="0" y="17935"/>
                      <a:pt x="11612" y="21315"/>
                      <a:pt x="23215" y="21315"/>
                    </a:cubicBezTo>
                    <a:cubicBezTo>
                      <a:pt x="25146" y="21315"/>
                      <a:pt x="27078" y="21222"/>
                      <a:pt x="28948" y="21040"/>
                    </a:cubicBezTo>
                    <a:lnTo>
                      <a:pt x="25747" y="1942"/>
                    </a:lnTo>
                    <a:lnTo>
                      <a:pt x="23265" y="1391"/>
                    </a:lnTo>
                    <a:lnTo>
                      <a:pt x="4084" y="0"/>
                    </a:lnTo>
                    <a:close/>
                  </a:path>
                </a:pathLst>
              </a:custGeom>
              <a:solidFill>
                <a:srgbClr val="DE6C68"/>
              </a:solidFill>
              <a:ln w="9525" cap="flat" cmpd="sng">
                <a:solidFill>
                  <a:srgbClr val="DE6C6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1867"/>
              </a:p>
            </p:txBody>
          </p:sp>
          <p:sp>
            <p:nvSpPr>
              <p:cNvPr id="134" name="Google Shape;1234;p45">
                <a:extLst>
                  <a:ext uri="{FF2B5EF4-FFF2-40B4-BE49-F238E27FC236}">
                    <a16:creationId xmlns:a16="http://schemas.microsoft.com/office/drawing/2014/main" id="{107349C4-6415-47D0-84A6-180A1905A963}"/>
                  </a:ext>
                </a:extLst>
              </p:cNvPr>
              <p:cNvSpPr/>
              <p:nvPr/>
            </p:nvSpPr>
            <p:spPr>
              <a:xfrm>
                <a:off x="2016688" y="4097175"/>
                <a:ext cx="42900" cy="225100"/>
              </a:xfrm>
              <a:custGeom>
                <a:avLst/>
                <a:gdLst/>
                <a:ahLst/>
                <a:cxnLst/>
                <a:rect l="l" t="t" r="r" b="b"/>
                <a:pathLst>
                  <a:path w="1716" h="9004" extrusionOk="0">
                    <a:moveTo>
                      <a:pt x="1511" y="0"/>
                    </a:moveTo>
                    <a:cubicBezTo>
                      <a:pt x="1403" y="0"/>
                      <a:pt x="1307" y="84"/>
                      <a:pt x="1307" y="192"/>
                    </a:cubicBezTo>
                    <a:cubicBezTo>
                      <a:pt x="1307" y="252"/>
                      <a:pt x="1200" y="5431"/>
                      <a:pt x="37" y="8740"/>
                    </a:cubicBezTo>
                    <a:cubicBezTo>
                      <a:pt x="1" y="8836"/>
                      <a:pt x="61" y="8956"/>
                      <a:pt x="157" y="8992"/>
                    </a:cubicBezTo>
                    <a:cubicBezTo>
                      <a:pt x="181" y="9004"/>
                      <a:pt x="205" y="9004"/>
                      <a:pt x="228" y="9004"/>
                    </a:cubicBezTo>
                    <a:cubicBezTo>
                      <a:pt x="312" y="9004"/>
                      <a:pt x="384" y="8944"/>
                      <a:pt x="420" y="8872"/>
                    </a:cubicBezTo>
                    <a:cubicBezTo>
                      <a:pt x="1607" y="5503"/>
                      <a:pt x="1703" y="252"/>
                      <a:pt x="1703" y="204"/>
                    </a:cubicBezTo>
                    <a:cubicBezTo>
                      <a:pt x="1715" y="96"/>
                      <a:pt x="1619" y="0"/>
                      <a:pt x="151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1867"/>
              </a:p>
            </p:txBody>
          </p:sp>
          <p:sp>
            <p:nvSpPr>
              <p:cNvPr id="135" name="Google Shape;1235;p45">
                <a:extLst>
                  <a:ext uri="{FF2B5EF4-FFF2-40B4-BE49-F238E27FC236}">
                    <a16:creationId xmlns:a16="http://schemas.microsoft.com/office/drawing/2014/main" id="{5526BFBB-4532-44D5-8AD5-576F4CA4AD78}"/>
                  </a:ext>
                </a:extLst>
              </p:cNvPr>
              <p:cNvSpPr/>
              <p:nvPr/>
            </p:nvSpPr>
            <p:spPr>
              <a:xfrm>
                <a:off x="2691363" y="3627200"/>
                <a:ext cx="737725" cy="1202175"/>
              </a:xfrm>
              <a:custGeom>
                <a:avLst/>
                <a:gdLst/>
                <a:ahLst/>
                <a:cxnLst/>
                <a:rect l="l" t="t" r="r" b="b"/>
                <a:pathLst>
                  <a:path w="29509" h="48087" extrusionOk="0">
                    <a:moveTo>
                      <a:pt x="9603" y="1"/>
                    </a:moveTo>
                    <a:lnTo>
                      <a:pt x="0" y="42597"/>
                    </a:lnTo>
                    <a:cubicBezTo>
                      <a:pt x="6782" y="46437"/>
                      <a:pt x="12926" y="48086"/>
                      <a:pt x="17774" y="48086"/>
                    </a:cubicBezTo>
                    <a:cubicBezTo>
                      <a:pt x="25138" y="48086"/>
                      <a:pt x="29509" y="44280"/>
                      <a:pt x="28569" y="38568"/>
                    </a:cubicBezTo>
                    <a:cubicBezTo>
                      <a:pt x="23846" y="9736"/>
                      <a:pt x="9603" y="1"/>
                      <a:pt x="9603" y="1"/>
                    </a:cubicBezTo>
                    <a:close/>
                  </a:path>
                </a:pathLst>
              </a:custGeom>
              <a:solidFill>
                <a:srgbClr val="E7E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1867"/>
              </a:p>
            </p:txBody>
          </p:sp>
          <p:sp>
            <p:nvSpPr>
              <p:cNvPr id="136" name="Google Shape;1236;p45">
                <a:extLst>
                  <a:ext uri="{FF2B5EF4-FFF2-40B4-BE49-F238E27FC236}">
                    <a16:creationId xmlns:a16="http://schemas.microsoft.com/office/drawing/2014/main" id="{DF2FEBBD-7041-46F8-B0D2-D615EEA38A74}"/>
                  </a:ext>
                </a:extLst>
              </p:cNvPr>
              <p:cNvSpPr/>
              <p:nvPr/>
            </p:nvSpPr>
            <p:spPr>
              <a:xfrm>
                <a:off x="3054913" y="4405575"/>
                <a:ext cx="373925" cy="446975"/>
              </a:xfrm>
              <a:custGeom>
                <a:avLst/>
                <a:gdLst/>
                <a:ahLst/>
                <a:cxnLst/>
                <a:rect l="l" t="t" r="r" b="b"/>
                <a:pathLst>
                  <a:path w="14957" h="17879" extrusionOk="0">
                    <a:moveTo>
                      <a:pt x="0" y="0"/>
                    </a:moveTo>
                    <a:lnTo>
                      <a:pt x="1343" y="17492"/>
                    </a:lnTo>
                    <a:lnTo>
                      <a:pt x="1355" y="17804"/>
                    </a:lnTo>
                    <a:cubicBezTo>
                      <a:pt x="1905" y="17854"/>
                      <a:pt x="2443" y="17878"/>
                      <a:pt x="2966" y="17878"/>
                    </a:cubicBezTo>
                    <a:cubicBezTo>
                      <a:pt x="10298" y="17878"/>
                      <a:pt x="14957" y="13088"/>
                      <a:pt x="14039" y="7493"/>
                    </a:cubicBezTo>
                    <a:cubicBezTo>
                      <a:pt x="13524" y="4400"/>
                      <a:pt x="13368" y="2854"/>
                      <a:pt x="12660" y="156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B9E8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1867"/>
              </a:p>
            </p:txBody>
          </p:sp>
          <p:sp>
            <p:nvSpPr>
              <p:cNvPr id="137" name="Google Shape;1237;p45">
                <a:extLst>
                  <a:ext uri="{FF2B5EF4-FFF2-40B4-BE49-F238E27FC236}">
                    <a16:creationId xmlns:a16="http://schemas.microsoft.com/office/drawing/2014/main" id="{B5A2319E-1F9B-409A-859C-F30218974A4D}"/>
                  </a:ext>
                </a:extLst>
              </p:cNvPr>
              <p:cNvSpPr/>
              <p:nvPr/>
            </p:nvSpPr>
            <p:spPr>
              <a:xfrm>
                <a:off x="3054913" y="4405575"/>
                <a:ext cx="373925" cy="446975"/>
              </a:xfrm>
              <a:custGeom>
                <a:avLst/>
                <a:gdLst/>
                <a:ahLst/>
                <a:cxnLst/>
                <a:rect l="l" t="t" r="r" b="b"/>
                <a:pathLst>
                  <a:path w="14957" h="17879" extrusionOk="0">
                    <a:moveTo>
                      <a:pt x="0" y="0"/>
                    </a:moveTo>
                    <a:lnTo>
                      <a:pt x="1343" y="17492"/>
                    </a:lnTo>
                    <a:lnTo>
                      <a:pt x="1355" y="17804"/>
                    </a:lnTo>
                    <a:cubicBezTo>
                      <a:pt x="1905" y="17854"/>
                      <a:pt x="2443" y="17878"/>
                      <a:pt x="2966" y="17878"/>
                    </a:cubicBezTo>
                    <a:cubicBezTo>
                      <a:pt x="10298" y="17878"/>
                      <a:pt x="14957" y="13088"/>
                      <a:pt x="14039" y="7493"/>
                    </a:cubicBezTo>
                    <a:cubicBezTo>
                      <a:pt x="13524" y="4400"/>
                      <a:pt x="13368" y="2854"/>
                      <a:pt x="12660" y="156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B9E8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1867"/>
              </a:p>
            </p:txBody>
          </p:sp>
          <p:sp>
            <p:nvSpPr>
              <p:cNvPr id="138" name="Google Shape;1238;p45">
                <a:extLst>
                  <a:ext uri="{FF2B5EF4-FFF2-40B4-BE49-F238E27FC236}">
                    <a16:creationId xmlns:a16="http://schemas.microsoft.com/office/drawing/2014/main" id="{5AF3FAB7-3AB6-4CB5-9120-C1F925782F09}"/>
                  </a:ext>
                </a:extLst>
              </p:cNvPr>
              <p:cNvSpPr/>
              <p:nvPr/>
            </p:nvSpPr>
            <p:spPr>
              <a:xfrm>
                <a:off x="2614938" y="4345625"/>
                <a:ext cx="473025" cy="494875"/>
              </a:xfrm>
              <a:custGeom>
                <a:avLst/>
                <a:gdLst/>
                <a:ahLst/>
                <a:cxnLst/>
                <a:rect l="l" t="t" r="r" b="b"/>
                <a:pathLst>
                  <a:path w="18921" h="19795" extrusionOk="0">
                    <a:moveTo>
                      <a:pt x="6150" y="1"/>
                    </a:moveTo>
                    <a:lnTo>
                      <a:pt x="0" y="12217"/>
                    </a:lnTo>
                    <a:cubicBezTo>
                      <a:pt x="5337" y="16023"/>
                      <a:pt x="18141" y="19795"/>
                      <a:pt x="18885" y="19795"/>
                    </a:cubicBezTo>
                    <a:cubicBezTo>
                      <a:pt x="18909" y="19795"/>
                      <a:pt x="18921" y="19791"/>
                      <a:pt x="18918" y="19782"/>
                    </a:cubicBezTo>
                    <a:lnTo>
                      <a:pt x="17767" y="2363"/>
                    </a:lnTo>
                    <a:cubicBezTo>
                      <a:pt x="17767" y="2363"/>
                      <a:pt x="13224" y="2327"/>
                      <a:pt x="13116" y="2291"/>
                    </a:cubicBezTo>
                    <a:cubicBezTo>
                      <a:pt x="10850" y="1355"/>
                      <a:pt x="8524" y="600"/>
                      <a:pt x="6150" y="1"/>
                    </a:cubicBezTo>
                    <a:close/>
                  </a:path>
                </a:pathLst>
              </a:custGeom>
              <a:solidFill>
                <a:srgbClr val="FB9E8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1867"/>
              </a:p>
            </p:txBody>
          </p:sp>
          <p:sp>
            <p:nvSpPr>
              <p:cNvPr id="139" name="Google Shape;1239;p45">
                <a:extLst>
                  <a:ext uri="{FF2B5EF4-FFF2-40B4-BE49-F238E27FC236}">
                    <a16:creationId xmlns:a16="http://schemas.microsoft.com/office/drawing/2014/main" id="{1FDAFCD5-338B-409E-95B6-FEAA183EE8BE}"/>
                  </a:ext>
                </a:extLst>
              </p:cNvPr>
              <p:cNvSpPr/>
              <p:nvPr/>
            </p:nvSpPr>
            <p:spPr>
              <a:xfrm>
                <a:off x="2942813" y="4402875"/>
                <a:ext cx="446000" cy="74050"/>
              </a:xfrm>
              <a:custGeom>
                <a:avLst/>
                <a:gdLst/>
                <a:ahLst/>
                <a:cxnLst/>
                <a:rect l="l" t="t" r="r" b="b"/>
                <a:pathLst>
                  <a:path w="17840" h="2962" extrusionOk="0">
                    <a:moveTo>
                      <a:pt x="1" y="1"/>
                    </a:moveTo>
                    <a:lnTo>
                      <a:pt x="1271" y="1008"/>
                    </a:lnTo>
                    <a:lnTo>
                      <a:pt x="17840" y="2962"/>
                    </a:lnTo>
                    <a:lnTo>
                      <a:pt x="17840" y="2962"/>
                    </a:lnTo>
                    <a:lnTo>
                      <a:pt x="17168" y="12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E08D7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1867"/>
              </a:p>
            </p:txBody>
          </p:sp>
          <p:sp>
            <p:nvSpPr>
              <p:cNvPr id="140" name="Google Shape;1240;p45">
                <a:extLst>
                  <a:ext uri="{FF2B5EF4-FFF2-40B4-BE49-F238E27FC236}">
                    <a16:creationId xmlns:a16="http://schemas.microsoft.com/office/drawing/2014/main" id="{BB6004B1-1A6A-4DB9-B03B-E0435A56DD41}"/>
                  </a:ext>
                </a:extLst>
              </p:cNvPr>
              <p:cNvSpPr/>
              <p:nvPr/>
            </p:nvSpPr>
            <p:spPr>
              <a:xfrm>
                <a:off x="2874188" y="4261100"/>
                <a:ext cx="534400" cy="146300"/>
              </a:xfrm>
              <a:custGeom>
                <a:avLst/>
                <a:gdLst/>
                <a:ahLst/>
                <a:cxnLst/>
                <a:rect l="l" t="t" r="r" b="b"/>
                <a:pathLst>
                  <a:path w="21376" h="5852" extrusionOk="0">
                    <a:moveTo>
                      <a:pt x="19985" y="1"/>
                    </a:moveTo>
                    <a:lnTo>
                      <a:pt x="0" y="1691"/>
                    </a:lnTo>
                    <a:lnTo>
                      <a:pt x="1139" y="4293"/>
                    </a:lnTo>
                    <a:lnTo>
                      <a:pt x="2758" y="5803"/>
                    </a:lnTo>
                    <a:lnTo>
                      <a:pt x="21376" y="5851"/>
                    </a:lnTo>
                    <a:lnTo>
                      <a:pt x="19985" y="1"/>
                    </a:lnTo>
                    <a:close/>
                  </a:path>
                </a:pathLst>
              </a:custGeom>
              <a:solidFill>
                <a:srgbClr val="09758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1867"/>
              </a:p>
            </p:txBody>
          </p:sp>
          <p:sp>
            <p:nvSpPr>
              <p:cNvPr id="141" name="Google Shape;1241;p45">
                <a:extLst>
                  <a:ext uri="{FF2B5EF4-FFF2-40B4-BE49-F238E27FC236}">
                    <a16:creationId xmlns:a16="http://schemas.microsoft.com/office/drawing/2014/main" id="{27803C1B-A9BA-40CA-BFA6-103070D60090}"/>
                  </a:ext>
                </a:extLst>
              </p:cNvPr>
              <p:cNvSpPr/>
              <p:nvPr/>
            </p:nvSpPr>
            <p:spPr>
              <a:xfrm>
                <a:off x="1483788" y="4229650"/>
                <a:ext cx="537725" cy="163350"/>
              </a:xfrm>
              <a:custGeom>
                <a:avLst/>
                <a:gdLst/>
                <a:ahLst/>
                <a:cxnLst/>
                <a:rect l="l" t="t" r="r" b="b"/>
                <a:pathLst>
                  <a:path w="21509" h="6534" extrusionOk="0">
                    <a:moveTo>
                      <a:pt x="1595" y="0"/>
                    </a:moveTo>
                    <a:lnTo>
                      <a:pt x="1" y="5803"/>
                    </a:lnTo>
                    <a:lnTo>
                      <a:pt x="18080" y="6534"/>
                    </a:lnTo>
                    <a:lnTo>
                      <a:pt x="20274" y="4939"/>
                    </a:lnTo>
                    <a:lnTo>
                      <a:pt x="21509" y="2362"/>
                    </a:lnTo>
                    <a:lnTo>
                      <a:pt x="1595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1867"/>
              </a:p>
            </p:txBody>
          </p:sp>
          <p:sp>
            <p:nvSpPr>
              <p:cNvPr id="142" name="Google Shape;1242;p45">
                <a:extLst>
                  <a:ext uri="{FF2B5EF4-FFF2-40B4-BE49-F238E27FC236}">
                    <a16:creationId xmlns:a16="http://schemas.microsoft.com/office/drawing/2014/main" id="{740BB4F4-1655-42B1-95DE-484E492B62F9}"/>
                  </a:ext>
                </a:extLst>
              </p:cNvPr>
              <p:cNvSpPr/>
              <p:nvPr/>
            </p:nvSpPr>
            <p:spPr>
              <a:xfrm>
                <a:off x="2787863" y="4097450"/>
                <a:ext cx="141500" cy="290475"/>
              </a:xfrm>
              <a:custGeom>
                <a:avLst/>
                <a:gdLst/>
                <a:ahLst/>
                <a:cxnLst/>
                <a:rect l="l" t="t" r="r" b="b"/>
                <a:pathLst>
                  <a:path w="5660" h="11619" extrusionOk="0">
                    <a:moveTo>
                      <a:pt x="639" y="0"/>
                    </a:moveTo>
                    <a:cubicBezTo>
                      <a:pt x="540" y="0"/>
                      <a:pt x="456" y="81"/>
                      <a:pt x="456" y="193"/>
                    </a:cubicBezTo>
                    <a:cubicBezTo>
                      <a:pt x="444" y="253"/>
                      <a:pt x="0" y="7482"/>
                      <a:pt x="5311" y="11582"/>
                    </a:cubicBezTo>
                    <a:cubicBezTo>
                      <a:pt x="5347" y="11606"/>
                      <a:pt x="5383" y="11618"/>
                      <a:pt x="5431" y="11618"/>
                    </a:cubicBezTo>
                    <a:cubicBezTo>
                      <a:pt x="5491" y="11618"/>
                      <a:pt x="5551" y="11594"/>
                      <a:pt x="5587" y="11546"/>
                    </a:cubicBezTo>
                    <a:cubicBezTo>
                      <a:pt x="5659" y="11462"/>
                      <a:pt x="5635" y="11330"/>
                      <a:pt x="5551" y="11270"/>
                    </a:cubicBezTo>
                    <a:cubicBezTo>
                      <a:pt x="408" y="7302"/>
                      <a:pt x="852" y="289"/>
                      <a:pt x="852" y="217"/>
                    </a:cubicBezTo>
                    <a:cubicBezTo>
                      <a:pt x="864" y="109"/>
                      <a:pt x="780" y="13"/>
                      <a:pt x="660" y="1"/>
                    </a:cubicBezTo>
                    <a:cubicBezTo>
                      <a:pt x="653" y="0"/>
                      <a:pt x="646" y="0"/>
                      <a:pt x="639" y="0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1867"/>
              </a:p>
            </p:txBody>
          </p:sp>
          <p:sp>
            <p:nvSpPr>
              <p:cNvPr id="143" name="Google Shape;1243;p45">
                <a:extLst>
                  <a:ext uri="{FF2B5EF4-FFF2-40B4-BE49-F238E27FC236}">
                    <a16:creationId xmlns:a16="http://schemas.microsoft.com/office/drawing/2014/main" id="{843103AF-0C43-40BD-A19A-953FE53A0D67}"/>
                  </a:ext>
                </a:extLst>
              </p:cNvPr>
              <p:cNvSpPr/>
              <p:nvPr/>
            </p:nvSpPr>
            <p:spPr>
              <a:xfrm>
                <a:off x="1881513" y="4255475"/>
                <a:ext cx="452600" cy="223375"/>
              </a:xfrm>
              <a:custGeom>
                <a:avLst/>
                <a:gdLst/>
                <a:ahLst/>
                <a:cxnLst/>
                <a:rect l="l" t="t" r="r" b="b"/>
                <a:pathLst>
                  <a:path w="18104" h="8935" extrusionOk="0">
                    <a:moveTo>
                      <a:pt x="9120" y="1"/>
                    </a:moveTo>
                    <a:cubicBezTo>
                      <a:pt x="7949" y="1"/>
                      <a:pt x="6809" y="116"/>
                      <a:pt x="6043" y="454"/>
                    </a:cubicBezTo>
                    <a:cubicBezTo>
                      <a:pt x="3897" y="1401"/>
                      <a:pt x="1" y="7479"/>
                      <a:pt x="1" y="7479"/>
                    </a:cubicBezTo>
                    <a:cubicBezTo>
                      <a:pt x="1" y="7479"/>
                      <a:pt x="1144" y="7352"/>
                      <a:pt x="2781" y="7352"/>
                    </a:cubicBezTo>
                    <a:cubicBezTo>
                      <a:pt x="4081" y="7352"/>
                      <a:pt x="5693" y="7432"/>
                      <a:pt x="7290" y="7719"/>
                    </a:cubicBezTo>
                    <a:cubicBezTo>
                      <a:pt x="12324" y="8643"/>
                      <a:pt x="15294" y="8935"/>
                      <a:pt x="16811" y="8935"/>
                    </a:cubicBezTo>
                    <a:cubicBezTo>
                      <a:pt x="17676" y="8935"/>
                      <a:pt x="18069" y="8840"/>
                      <a:pt x="18104" y="8714"/>
                    </a:cubicBezTo>
                    <a:cubicBezTo>
                      <a:pt x="18104" y="8714"/>
                      <a:pt x="14579" y="813"/>
                      <a:pt x="13740" y="490"/>
                    </a:cubicBezTo>
                    <a:cubicBezTo>
                      <a:pt x="13439" y="374"/>
                      <a:pt x="11230" y="1"/>
                      <a:pt x="9120" y="1"/>
                    </a:cubicBezTo>
                    <a:close/>
                  </a:path>
                </a:pathLst>
              </a:custGeom>
              <a:solidFill>
                <a:srgbClr val="DE6C6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1867"/>
              </a:p>
            </p:txBody>
          </p:sp>
          <p:sp>
            <p:nvSpPr>
              <p:cNvPr id="144" name="Google Shape;1244;p45">
                <a:extLst>
                  <a:ext uri="{FF2B5EF4-FFF2-40B4-BE49-F238E27FC236}">
                    <a16:creationId xmlns:a16="http://schemas.microsoft.com/office/drawing/2014/main" id="{E7EB9584-CC2A-44E1-8EC1-807AAC262B98}"/>
                  </a:ext>
                </a:extLst>
              </p:cNvPr>
              <p:cNvSpPr/>
              <p:nvPr/>
            </p:nvSpPr>
            <p:spPr>
              <a:xfrm>
                <a:off x="1877613" y="4355400"/>
                <a:ext cx="243100" cy="118525"/>
              </a:xfrm>
              <a:custGeom>
                <a:avLst/>
                <a:gdLst/>
                <a:ahLst/>
                <a:cxnLst/>
                <a:rect l="l" t="t" r="r" b="b"/>
                <a:pathLst>
                  <a:path w="9724" h="4741" extrusionOk="0">
                    <a:moveTo>
                      <a:pt x="8496" y="0"/>
                    </a:moveTo>
                    <a:cubicBezTo>
                      <a:pt x="6092" y="0"/>
                      <a:pt x="487" y="2773"/>
                      <a:pt x="265" y="3542"/>
                    </a:cubicBezTo>
                    <a:cubicBezTo>
                      <a:pt x="1" y="4465"/>
                      <a:pt x="2722" y="4741"/>
                      <a:pt x="2722" y="4741"/>
                    </a:cubicBezTo>
                    <a:cubicBezTo>
                      <a:pt x="2722" y="4741"/>
                      <a:pt x="9724" y="677"/>
                      <a:pt x="9448" y="317"/>
                    </a:cubicBezTo>
                    <a:cubicBezTo>
                      <a:pt x="9277" y="96"/>
                      <a:pt x="8942" y="0"/>
                      <a:pt x="8496" y="0"/>
                    </a:cubicBezTo>
                    <a:close/>
                  </a:path>
                </a:pathLst>
              </a:custGeom>
              <a:solidFill>
                <a:srgbClr val="DE6C6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1867"/>
              </a:p>
            </p:txBody>
          </p:sp>
          <p:sp>
            <p:nvSpPr>
              <p:cNvPr id="145" name="Google Shape;1245;p45">
                <a:extLst>
                  <a:ext uri="{FF2B5EF4-FFF2-40B4-BE49-F238E27FC236}">
                    <a16:creationId xmlns:a16="http://schemas.microsoft.com/office/drawing/2014/main" id="{CFDE98DF-4B1E-4470-BA91-728554D3E03E}"/>
                  </a:ext>
                </a:extLst>
              </p:cNvPr>
              <p:cNvSpPr/>
              <p:nvPr/>
            </p:nvSpPr>
            <p:spPr>
              <a:xfrm>
                <a:off x="2646688" y="4252850"/>
                <a:ext cx="282175" cy="124675"/>
              </a:xfrm>
              <a:custGeom>
                <a:avLst/>
                <a:gdLst/>
                <a:ahLst/>
                <a:cxnLst/>
                <a:rect l="l" t="t" r="r" b="b"/>
                <a:pathLst>
                  <a:path w="11287" h="4987" extrusionOk="0">
                    <a:moveTo>
                      <a:pt x="7152" y="0"/>
                    </a:moveTo>
                    <a:cubicBezTo>
                      <a:pt x="5694" y="0"/>
                      <a:pt x="4401" y="259"/>
                      <a:pt x="4401" y="259"/>
                    </a:cubicBezTo>
                    <a:cubicBezTo>
                      <a:pt x="4401" y="259"/>
                      <a:pt x="1715" y="2765"/>
                      <a:pt x="61" y="2932"/>
                    </a:cubicBezTo>
                    <a:cubicBezTo>
                      <a:pt x="1" y="2944"/>
                      <a:pt x="3753" y="3280"/>
                      <a:pt x="4676" y="3544"/>
                    </a:cubicBezTo>
                    <a:cubicBezTo>
                      <a:pt x="5156" y="3688"/>
                      <a:pt x="9328" y="4839"/>
                      <a:pt x="9328" y="4839"/>
                    </a:cubicBezTo>
                    <a:cubicBezTo>
                      <a:pt x="9328" y="4839"/>
                      <a:pt x="9576" y="4986"/>
                      <a:pt x="9892" y="4986"/>
                    </a:cubicBezTo>
                    <a:cubicBezTo>
                      <a:pt x="10407" y="4986"/>
                      <a:pt x="11102" y="4595"/>
                      <a:pt x="11198" y="2537"/>
                    </a:cubicBezTo>
                    <a:cubicBezTo>
                      <a:pt x="11287" y="450"/>
                      <a:pt x="9076" y="0"/>
                      <a:pt x="7152" y="0"/>
                    </a:cubicBezTo>
                    <a:close/>
                  </a:path>
                </a:pathLst>
              </a:custGeom>
              <a:solidFill>
                <a:srgbClr val="A5AFF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1867"/>
              </a:p>
            </p:txBody>
          </p:sp>
          <p:sp>
            <p:nvSpPr>
              <p:cNvPr id="146" name="Google Shape;1246;p45">
                <a:extLst>
                  <a:ext uri="{FF2B5EF4-FFF2-40B4-BE49-F238E27FC236}">
                    <a16:creationId xmlns:a16="http://schemas.microsoft.com/office/drawing/2014/main" id="{4837FA40-654E-4AD1-921F-492DF903CE5A}"/>
                  </a:ext>
                </a:extLst>
              </p:cNvPr>
              <p:cNvSpPr/>
              <p:nvPr/>
            </p:nvSpPr>
            <p:spPr>
              <a:xfrm>
                <a:off x="2755788" y="4141225"/>
                <a:ext cx="158575" cy="162150"/>
              </a:xfrm>
              <a:custGeom>
                <a:avLst/>
                <a:gdLst/>
                <a:ahLst/>
                <a:cxnLst/>
                <a:rect l="l" t="t" r="r" b="b"/>
                <a:pathLst>
                  <a:path w="6343" h="6486" extrusionOk="0">
                    <a:moveTo>
                      <a:pt x="4940" y="1"/>
                    </a:moveTo>
                    <a:cubicBezTo>
                      <a:pt x="3607" y="1"/>
                      <a:pt x="1" y="4820"/>
                      <a:pt x="1" y="4820"/>
                    </a:cubicBezTo>
                    <a:cubicBezTo>
                      <a:pt x="1" y="4820"/>
                      <a:pt x="187" y="6485"/>
                      <a:pt x="1031" y="6485"/>
                    </a:cubicBezTo>
                    <a:cubicBezTo>
                      <a:pt x="1070" y="6485"/>
                      <a:pt x="1110" y="6482"/>
                      <a:pt x="1152" y="6474"/>
                    </a:cubicBezTo>
                    <a:cubicBezTo>
                      <a:pt x="2087" y="6307"/>
                      <a:pt x="6343" y="312"/>
                      <a:pt x="5048" y="12"/>
                    </a:cubicBezTo>
                    <a:cubicBezTo>
                      <a:pt x="5014" y="5"/>
                      <a:pt x="4978" y="1"/>
                      <a:pt x="4940" y="1"/>
                    </a:cubicBezTo>
                    <a:close/>
                  </a:path>
                </a:pathLst>
              </a:custGeom>
              <a:solidFill>
                <a:srgbClr val="A5AFF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1867"/>
              </a:p>
            </p:txBody>
          </p:sp>
          <p:sp>
            <p:nvSpPr>
              <p:cNvPr id="147" name="Google Shape;1247;p45">
                <a:extLst>
                  <a:ext uri="{FF2B5EF4-FFF2-40B4-BE49-F238E27FC236}">
                    <a16:creationId xmlns:a16="http://schemas.microsoft.com/office/drawing/2014/main" id="{3B8BE8C2-1E94-48CB-978E-5A467D8335DF}"/>
                  </a:ext>
                </a:extLst>
              </p:cNvPr>
              <p:cNvSpPr/>
              <p:nvPr/>
            </p:nvSpPr>
            <p:spPr>
              <a:xfrm>
                <a:off x="2820838" y="4135300"/>
                <a:ext cx="169950" cy="161800"/>
              </a:xfrm>
              <a:custGeom>
                <a:avLst/>
                <a:gdLst/>
                <a:ahLst/>
                <a:cxnLst/>
                <a:rect l="l" t="t" r="r" b="b"/>
                <a:pathLst>
                  <a:path w="6798" h="6472" extrusionOk="0">
                    <a:moveTo>
                      <a:pt x="5104" y="1"/>
                    </a:moveTo>
                    <a:cubicBezTo>
                      <a:pt x="4083" y="1"/>
                      <a:pt x="0" y="5009"/>
                      <a:pt x="0" y="5009"/>
                    </a:cubicBezTo>
                    <a:cubicBezTo>
                      <a:pt x="0" y="5009"/>
                      <a:pt x="618" y="6472"/>
                      <a:pt x="1482" y="6472"/>
                    </a:cubicBezTo>
                    <a:cubicBezTo>
                      <a:pt x="1527" y="6472"/>
                      <a:pt x="1573" y="6468"/>
                      <a:pt x="1619" y="6460"/>
                    </a:cubicBezTo>
                    <a:cubicBezTo>
                      <a:pt x="2554" y="6292"/>
                      <a:pt x="6798" y="813"/>
                      <a:pt x="5203" y="22"/>
                    </a:cubicBezTo>
                    <a:cubicBezTo>
                      <a:pt x="5174" y="8"/>
                      <a:pt x="5141" y="1"/>
                      <a:pt x="5104" y="1"/>
                    </a:cubicBezTo>
                    <a:close/>
                  </a:path>
                </a:pathLst>
              </a:custGeom>
              <a:solidFill>
                <a:srgbClr val="A5AFF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1867"/>
              </a:p>
            </p:txBody>
          </p:sp>
          <p:sp>
            <p:nvSpPr>
              <p:cNvPr id="148" name="Google Shape;1248;p45">
                <a:extLst>
                  <a:ext uri="{FF2B5EF4-FFF2-40B4-BE49-F238E27FC236}">
                    <a16:creationId xmlns:a16="http://schemas.microsoft.com/office/drawing/2014/main" id="{383423DE-4BC8-40CD-B967-39A09BE0EBE7}"/>
                  </a:ext>
                </a:extLst>
              </p:cNvPr>
              <p:cNvSpPr/>
              <p:nvPr/>
            </p:nvSpPr>
            <p:spPr>
              <a:xfrm>
                <a:off x="2810038" y="4195400"/>
                <a:ext cx="224225" cy="174225"/>
              </a:xfrm>
              <a:custGeom>
                <a:avLst/>
                <a:gdLst/>
                <a:ahLst/>
                <a:cxnLst/>
                <a:rect l="l" t="t" r="r" b="b"/>
                <a:pathLst>
                  <a:path w="8969" h="6969" extrusionOk="0">
                    <a:moveTo>
                      <a:pt x="7159" y="0"/>
                    </a:moveTo>
                    <a:cubicBezTo>
                      <a:pt x="5790" y="0"/>
                      <a:pt x="1" y="6130"/>
                      <a:pt x="1" y="6130"/>
                    </a:cubicBezTo>
                    <a:cubicBezTo>
                      <a:pt x="1" y="6130"/>
                      <a:pt x="1490" y="6969"/>
                      <a:pt x="2438" y="6969"/>
                    </a:cubicBezTo>
                    <a:cubicBezTo>
                      <a:pt x="2445" y="6969"/>
                      <a:pt x="2452" y="6969"/>
                      <a:pt x="2458" y="6969"/>
                    </a:cubicBezTo>
                    <a:cubicBezTo>
                      <a:pt x="3405" y="6957"/>
                      <a:pt x="8968" y="579"/>
                      <a:pt x="7266" y="15"/>
                    </a:cubicBezTo>
                    <a:cubicBezTo>
                      <a:pt x="7234" y="5"/>
                      <a:pt x="7198" y="0"/>
                      <a:pt x="7159" y="0"/>
                    </a:cubicBezTo>
                    <a:close/>
                  </a:path>
                </a:pathLst>
              </a:custGeom>
              <a:solidFill>
                <a:srgbClr val="A5AFF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1867"/>
              </a:p>
            </p:txBody>
          </p:sp>
          <p:sp>
            <p:nvSpPr>
              <p:cNvPr id="149" name="Google Shape;1249;p45">
                <a:extLst>
                  <a:ext uri="{FF2B5EF4-FFF2-40B4-BE49-F238E27FC236}">
                    <a16:creationId xmlns:a16="http://schemas.microsoft.com/office/drawing/2014/main" id="{7A9AD02D-CF44-455B-AE68-FA838AE869EB}"/>
                  </a:ext>
                </a:extLst>
              </p:cNvPr>
              <p:cNvSpPr/>
              <p:nvPr/>
            </p:nvSpPr>
            <p:spPr>
              <a:xfrm>
                <a:off x="2867888" y="4262225"/>
                <a:ext cx="154675" cy="131075"/>
              </a:xfrm>
              <a:custGeom>
                <a:avLst/>
                <a:gdLst/>
                <a:ahLst/>
                <a:cxnLst/>
                <a:rect l="l" t="t" r="r" b="b"/>
                <a:pathLst>
                  <a:path w="6187" h="5243" extrusionOk="0">
                    <a:moveTo>
                      <a:pt x="5214" y="0"/>
                    </a:moveTo>
                    <a:cubicBezTo>
                      <a:pt x="4058" y="0"/>
                      <a:pt x="0" y="4272"/>
                      <a:pt x="0" y="4272"/>
                    </a:cubicBezTo>
                    <a:cubicBezTo>
                      <a:pt x="0" y="4272"/>
                      <a:pt x="165" y="4812"/>
                      <a:pt x="1097" y="4812"/>
                    </a:cubicBezTo>
                    <a:cubicBezTo>
                      <a:pt x="1107" y="4812"/>
                      <a:pt x="1117" y="4811"/>
                      <a:pt x="1127" y="4811"/>
                    </a:cubicBezTo>
                    <a:cubicBezTo>
                      <a:pt x="1325" y="4811"/>
                      <a:pt x="1665" y="5242"/>
                      <a:pt x="2123" y="5242"/>
                    </a:cubicBezTo>
                    <a:cubicBezTo>
                      <a:pt x="2331" y="5242"/>
                      <a:pt x="2563" y="5154"/>
                      <a:pt x="2818" y="4895"/>
                    </a:cubicBezTo>
                    <a:cubicBezTo>
                      <a:pt x="4640" y="3073"/>
                      <a:pt x="6187" y="1083"/>
                      <a:pt x="5443" y="100"/>
                    </a:cubicBezTo>
                    <a:cubicBezTo>
                      <a:pt x="5391" y="32"/>
                      <a:pt x="5313" y="0"/>
                      <a:pt x="5214" y="0"/>
                    </a:cubicBezTo>
                    <a:close/>
                  </a:path>
                </a:pathLst>
              </a:custGeom>
              <a:solidFill>
                <a:srgbClr val="A5AFF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1867"/>
              </a:p>
            </p:txBody>
          </p:sp>
          <p:sp>
            <p:nvSpPr>
              <p:cNvPr id="150" name="Google Shape;1250;p45">
                <a:extLst>
                  <a:ext uri="{FF2B5EF4-FFF2-40B4-BE49-F238E27FC236}">
                    <a16:creationId xmlns:a16="http://schemas.microsoft.com/office/drawing/2014/main" id="{8686A839-1864-46EE-BCD6-6D6ADF2BC6FB}"/>
                  </a:ext>
                </a:extLst>
              </p:cNvPr>
              <p:cNvSpPr/>
              <p:nvPr/>
            </p:nvSpPr>
            <p:spPr>
              <a:xfrm>
                <a:off x="2323613" y="4463450"/>
                <a:ext cx="773875" cy="385125"/>
              </a:xfrm>
              <a:custGeom>
                <a:avLst/>
                <a:gdLst/>
                <a:ahLst/>
                <a:cxnLst/>
                <a:rect l="l" t="t" r="r" b="b"/>
                <a:pathLst>
                  <a:path w="30955" h="15405" extrusionOk="0">
                    <a:moveTo>
                      <a:pt x="225" y="0"/>
                    </a:moveTo>
                    <a:cubicBezTo>
                      <a:pt x="180" y="0"/>
                      <a:pt x="133" y="15"/>
                      <a:pt x="96" y="47"/>
                    </a:cubicBezTo>
                    <a:cubicBezTo>
                      <a:pt x="12" y="119"/>
                      <a:pt x="0" y="239"/>
                      <a:pt x="60" y="323"/>
                    </a:cubicBezTo>
                    <a:cubicBezTo>
                      <a:pt x="144" y="419"/>
                      <a:pt x="1978" y="2697"/>
                      <a:pt x="6690" y="5706"/>
                    </a:cubicBezTo>
                    <a:cubicBezTo>
                      <a:pt x="11018" y="8475"/>
                      <a:pt x="18702" y="12408"/>
                      <a:pt x="30691" y="15405"/>
                    </a:cubicBezTo>
                    <a:lnTo>
                      <a:pt x="30739" y="15405"/>
                    </a:lnTo>
                    <a:cubicBezTo>
                      <a:pt x="30823" y="15405"/>
                      <a:pt x="30907" y="15345"/>
                      <a:pt x="30931" y="15249"/>
                    </a:cubicBezTo>
                    <a:cubicBezTo>
                      <a:pt x="30955" y="15141"/>
                      <a:pt x="30895" y="15033"/>
                      <a:pt x="30787" y="15009"/>
                    </a:cubicBezTo>
                    <a:cubicBezTo>
                      <a:pt x="18870" y="12036"/>
                      <a:pt x="11233" y="8140"/>
                      <a:pt x="6930" y="5382"/>
                    </a:cubicBezTo>
                    <a:cubicBezTo>
                      <a:pt x="2266" y="2409"/>
                      <a:pt x="396" y="95"/>
                      <a:pt x="372" y="71"/>
                    </a:cubicBezTo>
                    <a:cubicBezTo>
                      <a:pt x="338" y="24"/>
                      <a:pt x="283" y="0"/>
                      <a:pt x="225" y="0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1867"/>
              </a:p>
            </p:txBody>
          </p:sp>
          <p:sp>
            <p:nvSpPr>
              <p:cNvPr id="151" name="Google Shape;1251;p45">
                <a:extLst>
                  <a:ext uri="{FF2B5EF4-FFF2-40B4-BE49-F238E27FC236}">
                    <a16:creationId xmlns:a16="http://schemas.microsoft.com/office/drawing/2014/main" id="{13A7D13D-DA2D-4199-A0AE-358D9036418E}"/>
                  </a:ext>
                </a:extLst>
              </p:cNvPr>
              <p:cNvSpPr/>
              <p:nvPr/>
            </p:nvSpPr>
            <p:spPr>
              <a:xfrm>
                <a:off x="1874938" y="4671800"/>
                <a:ext cx="753200" cy="175275"/>
              </a:xfrm>
              <a:custGeom>
                <a:avLst/>
                <a:gdLst/>
                <a:ahLst/>
                <a:cxnLst/>
                <a:rect l="l" t="t" r="r" b="b"/>
                <a:pathLst>
                  <a:path w="30128" h="7011" extrusionOk="0">
                    <a:moveTo>
                      <a:pt x="29895" y="0"/>
                    </a:moveTo>
                    <a:cubicBezTo>
                      <a:pt x="29856" y="0"/>
                      <a:pt x="29816" y="11"/>
                      <a:pt x="29780" y="33"/>
                    </a:cubicBezTo>
                    <a:cubicBezTo>
                      <a:pt x="29674" y="107"/>
                      <a:pt x="19893" y="6610"/>
                      <a:pt x="6008" y="6610"/>
                    </a:cubicBezTo>
                    <a:cubicBezTo>
                      <a:pt x="4154" y="6610"/>
                      <a:pt x="2227" y="6494"/>
                      <a:pt x="240" y="6232"/>
                    </a:cubicBezTo>
                    <a:cubicBezTo>
                      <a:pt x="232" y="6231"/>
                      <a:pt x="224" y="6230"/>
                      <a:pt x="216" y="6230"/>
                    </a:cubicBezTo>
                    <a:cubicBezTo>
                      <a:pt x="117" y="6230"/>
                      <a:pt x="23" y="6299"/>
                      <a:pt x="12" y="6399"/>
                    </a:cubicBezTo>
                    <a:cubicBezTo>
                      <a:pt x="0" y="6519"/>
                      <a:pt x="72" y="6615"/>
                      <a:pt x="180" y="6627"/>
                    </a:cubicBezTo>
                    <a:cubicBezTo>
                      <a:pt x="2110" y="6879"/>
                      <a:pt x="4064" y="7011"/>
                      <a:pt x="6006" y="7011"/>
                    </a:cubicBezTo>
                    <a:cubicBezTo>
                      <a:pt x="20021" y="7011"/>
                      <a:pt x="29900" y="441"/>
                      <a:pt x="30008" y="369"/>
                    </a:cubicBezTo>
                    <a:cubicBezTo>
                      <a:pt x="30104" y="297"/>
                      <a:pt x="30128" y="177"/>
                      <a:pt x="30068" y="81"/>
                    </a:cubicBezTo>
                    <a:cubicBezTo>
                      <a:pt x="30023" y="29"/>
                      <a:pt x="29959" y="0"/>
                      <a:pt x="2989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1867"/>
              </a:p>
            </p:txBody>
          </p:sp>
          <p:sp>
            <p:nvSpPr>
              <p:cNvPr id="152" name="Google Shape;1252;p45">
                <a:extLst>
                  <a:ext uri="{FF2B5EF4-FFF2-40B4-BE49-F238E27FC236}">
                    <a16:creationId xmlns:a16="http://schemas.microsoft.com/office/drawing/2014/main" id="{13409015-F727-4822-ABA3-33B0965B4AB9}"/>
                  </a:ext>
                </a:extLst>
              </p:cNvPr>
              <p:cNvSpPr/>
              <p:nvPr/>
            </p:nvSpPr>
            <p:spPr>
              <a:xfrm>
                <a:off x="2640113" y="4321025"/>
                <a:ext cx="369275" cy="146025"/>
              </a:xfrm>
              <a:custGeom>
                <a:avLst/>
                <a:gdLst/>
                <a:ahLst/>
                <a:cxnLst/>
                <a:rect l="l" t="t" r="r" b="b"/>
                <a:pathLst>
                  <a:path w="14771" h="5841" extrusionOk="0">
                    <a:moveTo>
                      <a:pt x="195" y="1"/>
                    </a:moveTo>
                    <a:cubicBezTo>
                      <a:pt x="96" y="1"/>
                      <a:pt x="12" y="81"/>
                      <a:pt x="12" y="194"/>
                    </a:cubicBezTo>
                    <a:cubicBezTo>
                      <a:pt x="0" y="301"/>
                      <a:pt x="84" y="397"/>
                      <a:pt x="192" y="409"/>
                    </a:cubicBezTo>
                    <a:cubicBezTo>
                      <a:pt x="300" y="409"/>
                      <a:pt x="11066" y="1189"/>
                      <a:pt x="14386" y="5756"/>
                    </a:cubicBezTo>
                    <a:cubicBezTo>
                      <a:pt x="14422" y="5804"/>
                      <a:pt x="14482" y="5828"/>
                      <a:pt x="14542" y="5840"/>
                    </a:cubicBezTo>
                    <a:cubicBezTo>
                      <a:pt x="14590" y="5828"/>
                      <a:pt x="14638" y="5816"/>
                      <a:pt x="14662" y="5792"/>
                    </a:cubicBezTo>
                    <a:cubicBezTo>
                      <a:pt x="14758" y="5732"/>
                      <a:pt x="14770" y="5600"/>
                      <a:pt x="14710" y="5516"/>
                    </a:cubicBezTo>
                    <a:cubicBezTo>
                      <a:pt x="11269" y="805"/>
                      <a:pt x="671" y="38"/>
                      <a:pt x="216" y="2"/>
                    </a:cubicBezTo>
                    <a:cubicBezTo>
                      <a:pt x="209" y="1"/>
                      <a:pt x="202" y="1"/>
                      <a:pt x="195" y="1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1867"/>
              </a:p>
            </p:txBody>
          </p:sp>
          <p:sp>
            <p:nvSpPr>
              <p:cNvPr id="153" name="Google Shape;1253;p45">
                <a:extLst>
                  <a:ext uri="{FF2B5EF4-FFF2-40B4-BE49-F238E27FC236}">
                    <a16:creationId xmlns:a16="http://schemas.microsoft.com/office/drawing/2014/main" id="{34A6C986-16C4-4D05-85F9-08AAA1EB3611}"/>
                  </a:ext>
                </a:extLst>
              </p:cNvPr>
              <p:cNvSpPr/>
              <p:nvPr/>
            </p:nvSpPr>
            <p:spPr>
              <a:xfrm>
                <a:off x="2008013" y="4410775"/>
                <a:ext cx="321000" cy="66925"/>
              </a:xfrm>
              <a:custGeom>
                <a:avLst/>
                <a:gdLst/>
                <a:ahLst/>
                <a:cxnLst/>
                <a:rect l="l" t="t" r="r" b="b"/>
                <a:pathLst>
                  <a:path w="12840" h="2677" extrusionOk="0">
                    <a:moveTo>
                      <a:pt x="2930" y="1"/>
                    </a:moveTo>
                    <a:cubicBezTo>
                      <a:pt x="2897" y="1"/>
                      <a:pt x="2871" y="3"/>
                      <a:pt x="2853" y="8"/>
                    </a:cubicBezTo>
                    <a:cubicBezTo>
                      <a:pt x="2290" y="164"/>
                      <a:pt x="0" y="1387"/>
                      <a:pt x="0" y="1387"/>
                    </a:cubicBezTo>
                    <a:cubicBezTo>
                      <a:pt x="0" y="1387"/>
                      <a:pt x="7492" y="2676"/>
                      <a:pt x="11143" y="2676"/>
                    </a:cubicBezTo>
                    <a:cubicBezTo>
                      <a:pt x="11917" y="2676"/>
                      <a:pt x="12519" y="2618"/>
                      <a:pt x="12840" y="2478"/>
                    </a:cubicBezTo>
                    <a:cubicBezTo>
                      <a:pt x="12840" y="2478"/>
                      <a:pt x="3989" y="1"/>
                      <a:pt x="2930" y="1"/>
                    </a:cubicBezTo>
                    <a:close/>
                  </a:path>
                </a:pathLst>
              </a:custGeom>
              <a:solidFill>
                <a:srgbClr val="C4605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1867"/>
              </a:p>
            </p:txBody>
          </p:sp>
          <p:sp>
            <p:nvSpPr>
              <p:cNvPr id="154" name="Google Shape;1254;p45">
                <a:extLst>
                  <a:ext uri="{FF2B5EF4-FFF2-40B4-BE49-F238E27FC236}">
                    <a16:creationId xmlns:a16="http://schemas.microsoft.com/office/drawing/2014/main" id="{98BA9448-CE8B-4AD8-BE78-5F37ADABB3E8}"/>
                  </a:ext>
                </a:extLst>
              </p:cNvPr>
              <p:cNvSpPr/>
              <p:nvPr/>
            </p:nvSpPr>
            <p:spPr>
              <a:xfrm>
                <a:off x="2006813" y="4442625"/>
                <a:ext cx="330000" cy="36400"/>
              </a:xfrm>
              <a:custGeom>
                <a:avLst/>
                <a:gdLst/>
                <a:ahLst/>
                <a:cxnLst/>
                <a:rect l="l" t="t" r="r" b="b"/>
                <a:pathLst>
                  <a:path w="13200" h="1456" extrusionOk="0">
                    <a:moveTo>
                      <a:pt x="210" y="0"/>
                    </a:moveTo>
                    <a:cubicBezTo>
                      <a:pt x="117" y="0"/>
                      <a:pt x="33" y="69"/>
                      <a:pt x="12" y="173"/>
                    </a:cubicBezTo>
                    <a:cubicBezTo>
                      <a:pt x="0" y="281"/>
                      <a:pt x="72" y="377"/>
                      <a:pt x="180" y="401"/>
                    </a:cubicBezTo>
                    <a:cubicBezTo>
                      <a:pt x="240" y="413"/>
                      <a:pt x="6186" y="1456"/>
                      <a:pt x="11881" y="1456"/>
                    </a:cubicBezTo>
                    <a:cubicBezTo>
                      <a:pt x="12240" y="1456"/>
                      <a:pt x="12624" y="1456"/>
                      <a:pt x="12996" y="1444"/>
                    </a:cubicBezTo>
                    <a:cubicBezTo>
                      <a:pt x="13104" y="1444"/>
                      <a:pt x="13200" y="1348"/>
                      <a:pt x="13188" y="1240"/>
                    </a:cubicBezTo>
                    <a:cubicBezTo>
                      <a:pt x="13176" y="1132"/>
                      <a:pt x="13092" y="1048"/>
                      <a:pt x="12984" y="1048"/>
                    </a:cubicBezTo>
                    <a:cubicBezTo>
                      <a:pt x="12617" y="1058"/>
                      <a:pt x="12247" y="1062"/>
                      <a:pt x="11876" y="1062"/>
                    </a:cubicBezTo>
                    <a:cubicBezTo>
                      <a:pt x="6224" y="1062"/>
                      <a:pt x="308" y="16"/>
                      <a:pt x="252" y="5"/>
                    </a:cubicBezTo>
                    <a:cubicBezTo>
                      <a:pt x="238" y="2"/>
                      <a:pt x="224" y="0"/>
                      <a:pt x="21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1867"/>
              </a:p>
            </p:txBody>
          </p:sp>
          <p:sp>
            <p:nvSpPr>
              <p:cNvPr id="155" name="Google Shape;1255;p45">
                <a:extLst>
                  <a:ext uri="{FF2B5EF4-FFF2-40B4-BE49-F238E27FC236}">
                    <a16:creationId xmlns:a16="http://schemas.microsoft.com/office/drawing/2014/main" id="{99818283-9756-441C-9D99-D5917CC66559}"/>
                  </a:ext>
                </a:extLst>
              </p:cNvPr>
              <p:cNvSpPr/>
              <p:nvPr/>
            </p:nvSpPr>
            <p:spPr>
              <a:xfrm>
                <a:off x="2229188" y="4287050"/>
                <a:ext cx="108225" cy="185075"/>
              </a:xfrm>
              <a:custGeom>
                <a:avLst/>
                <a:gdLst/>
                <a:ahLst/>
                <a:cxnLst/>
                <a:rect l="l" t="t" r="r" b="b"/>
                <a:pathLst>
                  <a:path w="4329" h="7403" extrusionOk="0">
                    <a:moveTo>
                      <a:pt x="233" y="1"/>
                    </a:moveTo>
                    <a:cubicBezTo>
                      <a:pt x="199" y="1"/>
                      <a:pt x="164" y="10"/>
                      <a:pt x="133" y="30"/>
                    </a:cubicBezTo>
                    <a:cubicBezTo>
                      <a:pt x="37" y="78"/>
                      <a:pt x="1" y="198"/>
                      <a:pt x="49" y="294"/>
                    </a:cubicBezTo>
                    <a:lnTo>
                      <a:pt x="3921" y="7307"/>
                    </a:lnTo>
                    <a:cubicBezTo>
                      <a:pt x="3957" y="7367"/>
                      <a:pt x="4029" y="7403"/>
                      <a:pt x="4101" y="7403"/>
                    </a:cubicBezTo>
                    <a:cubicBezTo>
                      <a:pt x="4137" y="7403"/>
                      <a:pt x="4173" y="7403"/>
                      <a:pt x="4197" y="7379"/>
                    </a:cubicBezTo>
                    <a:cubicBezTo>
                      <a:pt x="4293" y="7331"/>
                      <a:pt x="4329" y="7211"/>
                      <a:pt x="4281" y="7115"/>
                    </a:cubicBezTo>
                    <a:lnTo>
                      <a:pt x="408" y="102"/>
                    </a:lnTo>
                    <a:cubicBezTo>
                      <a:pt x="368" y="38"/>
                      <a:pt x="302" y="1"/>
                      <a:pt x="23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1867"/>
              </a:p>
            </p:txBody>
          </p:sp>
          <p:sp>
            <p:nvSpPr>
              <p:cNvPr id="156" name="Google Shape;1256;p45">
                <a:extLst>
                  <a:ext uri="{FF2B5EF4-FFF2-40B4-BE49-F238E27FC236}">
                    <a16:creationId xmlns:a16="http://schemas.microsoft.com/office/drawing/2014/main" id="{E24C754E-7BEE-47F4-9862-A4B817F96C08}"/>
                  </a:ext>
                </a:extLst>
              </p:cNvPr>
              <p:cNvSpPr/>
              <p:nvPr/>
            </p:nvSpPr>
            <p:spPr>
              <a:xfrm>
                <a:off x="1510463" y="4374400"/>
                <a:ext cx="464300" cy="65075"/>
              </a:xfrm>
              <a:custGeom>
                <a:avLst/>
                <a:gdLst/>
                <a:ahLst/>
                <a:cxnLst/>
                <a:rect l="l" t="t" r="r" b="b"/>
                <a:pathLst>
                  <a:path w="18572" h="2603" extrusionOk="0">
                    <a:moveTo>
                      <a:pt x="672" y="1"/>
                    </a:moveTo>
                    <a:cubicBezTo>
                      <a:pt x="444" y="840"/>
                      <a:pt x="217" y="1703"/>
                      <a:pt x="1" y="2602"/>
                    </a:cubicBezTo>
                    <a:lnTo>
                      <a:pt x="18571" y="936"/>
                    </a:lnTo>
                    <a:lnTo>
                      <a:pt x="672" y="1"/>
                    </a:lnTo>
                    <a:close/>
                  </a:path>
                </a:pathLst>
              </a:custGeom>
              <a:solidFill>
                <a:srgbClr val="C4605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1867"/>
              </a:p>
            </p:txBody>
          </p:sp>
          <p:sp>
            <p:nvSpPr>
              <p:cNvPr id="157" name="Google Shape;1257;p45">
                <a:extLst>
                  <a:ext uri="{FF2B5EF4-FFF2-40B4-BE49-F238E27FC236}">
                    <a16:creationId xmlns:a16="http://schemas.microsoft.com/office/drawing/2014/main" id="{3560721E-CC0D-4534-A9E2-20122C634BA7}"/>
                  </a:ext>
                </a:extLst>
              </p:cNvPr>
              <p:cNvSpPr/>
              <p:nvPr/>
            </p:nvSpPr>
            <p:spPr>
              <a:xfrm>
                <a:off x="2623313" y="4003050"/>
                <a:ext cx="236500" cy="142700"/>
              </a:xfrm>
              <a:custGeom>
                <a:avLst/>
                <a:gdLst/>
                <a:ahLst/>
                <a:cxnLst/>
                <a:rect l="l" t="t" r="r" b="b"/>
                <a:pathLst>
                  <a:path w="9460" h="5708" extrusionOk="0">
                    <a:moveTo>
                      <a:pt x="97" y="1"/>
                    </a:moveTo>
                    <a:lnTo>
                      <a:pt x="1" y="5551"/>
                    </a:lnTo>
                    <a:lnTo>
                      <a:pt x="9364" y="5707"/>
                    </a:lnTo>
                    <a:lnTo>
                      <a:pt x="9460" y="157"/>
                    </a:lnTo>
                    <a:lnTo>
                      <a:pt x="97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1867"/>
              </a:p>
            </p:txBody>
          </p:sp>
          <p:sp>
            <p:nvSpPr>
              <p:cNvPr id="158" name="Google Shape;1258;p45">
                <a:extLst>
                  <a:ext uri="{FF2B5EF4-FFF2-40B4-BE49-F238E27FC236}">
                    <a16:creationId xmlns:a16="http://schemas.microsoft.com/office/drawing/2014/main" id="{D6DDC84E-9659-4D33-BC27-9A682CE741ED}"/>
                  </a:ext>
                </a:extLst>
              </p:cNvPr>
              <p:cNvSpPr/>
              <p:nvPr/>
            </p:nvSpPr>
            <p:spPr>
              <a:xfrm>
                <a:off x="2636513" y="4032725"/>
                <a:ext cx="209525" cy="13525"/>
              </a:xfrm>
              <a:custGeom>
                <a:avLst/>
                <a:gdLst/>
                <a:ahLst/>
                <a:cxnLst/>
                <a:rect l="l" t="t" r="r" b="b"/>
                <a:pathLst>
                  <a:path w="8381" h="541" extrusionOk="0">
                    <a:moveTo>
                      <a:pt x="204" y="1"/>
                    </a:moveTo>
                    <a:cubicBezTo>
                      <a:pt x="96" y="1"/>
                      <a:pt x="12" y="85"/>
                      <a:pt x="0" y="192"/>
                    </a:cubicBezTo>
                    <a:cubicBezTo>
                      <a:pt x="0" y="300"/>
                      <a:pt x="96" y="396"/>
                      <a:pt x="204" y="396"/>
                    </a:cubicBezTo>
                    <a:lnTo>
                      <a:pt x="8176" y="540"/>
                    </a:lnTo>
                    <a:cubicBezTo>
                      <a:pt x="8296" y="540"/>
                      <a:pt x="8380" y="444"/>
                      <a:pt x="8380" y="336"/>
                    </a:cubicBezTo>
                    <a:cubicBezTo>
                      <a:pt x="8380" y="228"/>
                      <a:pt x="8296" y="132"/>
                      <a:pt x="8188" y="132"/>
                    </a:cubicBezTo>
                    <a:lnTo>
                      <a:pt x="204" y="1"/>
                    </a:ln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1867"/>
              </a:p>
            </p:txBody>
          </p:sp>
          <p:sp>
            <p:nvSpPr>
              <p:cNvPr id="159" name="Google Shape;1259;p45">
                <a:extLst>
                  <a:ext uri="{FF2B5EF4-FFF2-40B4-BE49-F238E27FC236}">
                    <a16:creationId xmlns:a16="http://schemas.microsoft.com/office/drawing/2014/main" id="{BCC5819B-EA09-4570-B2EE-7E3DC2A61EE1}"/>
                  </a:ext>
                </a:extLst>
              </p:cNvPr>
              <p:cNvSpPr/>
              <p:nvPr/>
            </p:nvSpPr>
            <p:spPr>
              <a:xfrm>
                <a:off x="2230688" y="3557075"/>
                <a:ext cx="234100" cy="288950"/>
              </a:xfrm>
              <a:custGeom>
                <a:avLst/>
                <a:gdLst/>
                <a:ahLst/>
                <a:cxnLst/>
                <a:rect l="l" t="t" r="r" b="b"/>
                <a:pathLst>
                  <a:path w="9364" h="11558" extrusionOk="0">
                    <a:moveTo>
                      <a:pt x="2938" y="1"/>
                    </a:moveTo>
                    <a:lnTo>
                      <a:pt x="1" y="11402"/>
                    </a:lnTo>
                    <a:lnTo>
                      <a:pt x="9364" y="11558"/>
                    </a:lnTo>
                    <a:cubicBezTo>
                      <a:pt x="7709" y="3717"/>
                      <a:pt x="2938" y="1"/>
                      <a:pt x="293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1867"/>
              </a:p>
            </p:txBody>
          </p:sp>
          <p:sp>
            <p:nvSpPr>
              <p:cNvPr id="160" name="Google Shape;1260;p45">
                <a:extLst>
                  <a:ext uri="{FF2B5EF4-FFF2-40B4-BE49-F238E27FC236}">
                    <a16:creationId xmlns:a16="http://schemas.microsoft.com/office/drawing/2014/main" id="{31B32295-CCF5-4075-A99C-B8D7082DBFDE}"/>
                  </a:ext>
                </a:extLst>
              </p:cNvPr>
              <p:cNvSpPr/>
              <p:nvPr/>
            </p:nvSpPr>
            <p:spPr>
              <a:xfrm>
                <a:off x="2460563" y="3545400"/>
                <a:ext cx="234125" cy="304525"/>
              </a:xfrm>
              <a:custGeom>
                <a:avLst/>
                <a:gdLst/>
                <a:ahLst/>
                <a:cxnLst/>
                <a:rect l="l" t="t" r="r" b="b"/>
                <a:pathLst>
                  <a:path w="9365" h="12181" extrusionOk="0">
                    <a:moveTo>
                      <a:pt x="5863" y="0"/>
                    </a:moveTo>
                    <a:cubicBezTo>
                      <a:pt x="5863" y="0"/>
                      <a:pt x="109" y="5779"/>
                      <a:pt x="1" y="12025"/>
                    </a:cubicBezTo>
                    <a:lnTo>
                      <a:pt x="9364" y="12180"/>
                    </a:lnTo>
                    <a:lnTo>
                      <a:pt x="5863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1867"/>
              </a:p>
            </p:txBody>
          </p:sp>
          <p:sp>
            <p:nvSpPr>
              <p:cNvPr id="161" name="Google Shape;1261;p45">
                <a:extLst>
                  <a:ext uri="{FF2B5EF4-FFF2-40B4-BE49-F238E27FC236}">
                    <a16:creationId xmlns:a16="http://schemas.microsoft.com/office/drawing/2014/main" id="{C64F0DC4-B4F4-4521-B9EF-9DFB830B1C52}"/>
                  </a:ext>
                </a:extLst>
              </p:cNvPr>
              <p:cNvSpPr/>
              <p:nvPr/>
            </p:nvSpPr>
            <p:spPr>
              <a:xfrm>
                <a:off x="2278038" y="3654625"/>
                <a:ext cx="154375" cy="142850"/>
              </a:xfrm>
              <a:custGeom>
                <a:avLst/>
                <a:gdLst/>
                <a:ahLst/>
                <a:cxnLst/>
                <a:rect l="l" t="t" r="r" b="b"/>
                <a:pathLst>
                  <a:path w="6175" h="5714" extrusionOk="0">
                    <a:moveTo>
                      <a:pt x="1786" y="1"/>
                    </a:moveTo>
                    <a:cubicBezTo>
                      <a:pt x="1708" y="1"/>
                      <a:pt x="1639" y="47"/>
                      <a:pt x="1619" y="127"/>
                    </a:cubicBezTo>
                    <a:lnTo>
                      <a:pt x="25" y="5474"/>
                    </a:lnTo>
                    <a:cubicBezTo>
                      <a:pt x="1" y="5546"/>
                      <a:pt x="25" y="5618"/>
                      <a:pt x="73" y="5666"/>
                    </a:cubicBezTo>
                    <a:cubicBezTo>
                      <a:pt x="105" y="5691"/>
                      <a:pt x="144" y="5703"/>
                      <a:pt x="182" y="5703"/>
                    </a:cubicBezTo>
                    <a:cubicBezTo>
                      <a:pt x="216" y="5703"/>
                      <a:pt x="249" y="5694"/>
                      <a:pt x="277" y="5678"/>
                    </a:cubicBezTo>
                    <a:cubicBezTo>
                      <a:pt x="292" y="5670"/>
                      <a:pt x="1318" y="5133"/>
                      <a:pt x="2957" y="5133"/>
                    </a:cubicBezTo>
                    <a:cubicBezTo>
                      <a:pt x="3798" y="5133"/>
                      <a:pt x="4801" y="5274"/>
                      <a:pt x="5911" y="5701"/>
                    </a:cubicBezTo>
                    <a:cubicBezTo>
                      <a:pt x="5935" y="5713"/>
                      <a:pt x="5947" y="5713"/>
                      <a:pt x="5971" y="5713"/>
                    </a:cubicBezTo>
                    <a:cubicBezTo>
                      <a:pt x="6043" y="5713"/>
                      <a:pt x="6115" y="5666"/>
                      <a:pt x="6139" y="5606"/>
                    </a:cubicBezTo>
                    <a:cubicBezTo>
                      <a:pt x="6175" y="5510"/>
                      <a:pt x="6127" y="5402"/>
                      <a:pt x="6031" y="5378"/>
                    </a:cubicBezTo>
                    <a:cubicBezTo>
                      <a:pt x="4863" y="4926"/>
                      <a:pt x="3814" y="4776"/>
                      <a:pt x="2934" y="4776"/>
                    </a:cubicBezTo>
                    <a:cubicBezTo>
                      <a:pt x="1784" y="4776"/>
                      <a:pt x="924" y="5033"/>
                      <a:pt x="468" y="5210"/>
                    </a:cubicBezTo>
                    <a:lnTo>
                      <a:pt x="1955" y="223"/>
                    </a:lnTo>
                    <a:cubicBezTo>
                      <a:pt x="1979" y="127"/>
                      <a:pt x="1931" y="31"/>
                      <a:pt x="1835" y="7"/>
                    </a:cubicBezTo>
                    <a:cubicBezTo>
                      <a:pt x="1819" y="3"/>
                      <a:pt x="1802" y="1"/>
                      <a:pt x="178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1867"/>
              </a:p>
            </p:txBody>
          </p:sp>
          <p:sp>
            <p:nvSpPr>
              <p:cNvPr id="162" name="Google Shape;1262;p45">
                <a:extLst>
                  <a:ext uri="{FF2B5EF4-FFF2-40B4-BE49-F238E27FC236}">
                    <a16:creationId xmlns:a16="http://schemas.microsoft.com/office/drawing/2014/main" id="{9CA02961-35FA-4DDD-8CDA-273EC827B1A4}"/>
                  </a:ext>
                </a:extLst>
              </p:cNvPr>
              <p:cNvSpPr/>
              <p:nvPr/>
            </p:nvSpPr>
            <p:spPr>
              <a:xfrm>
                <a:off x="2262763" y="3572900"/>
                <a:ext cx="97125" cy="146350"/>
              </a:xfrm>
              <a:custGeom>
                <a:avLst/>
                <a:gdLst/>
                <a:ahLst/>
                <a:cxnLst/>
                <a:rect l="l" t="t" r="r" b="b"/>
                <a:pathLst>
                  <a:path w="3885" h="5854" extrusionOk="0">
                    <a:moveTo>
                      <a:pt x="196" y="1"/>
                    </a:moveTo>
                    <a:cubicBezTo>
                      <a:pt x="155" y="1"/>
                      <a:pt x="115" y="13"/>
                      <a:pt x="84" y="39"/>
                    </a:cubicBezTo>
                    <a:cubicBezTo>
                      <a:pt x="12" y="99"/>
                      <a:pt x="0" y="219"/>
                      <a:pt x="60" y="291"/>
                    </a:cubicBezTo>
                    <a:cubicBezTo>
                      <a:pt x="96" y="327"/>
                      <a:pt x="2938" y="3803"/>
                      <a:pt x="3525" y="5722"/>
                    </a:cubicBezTo>
                    <a:cubicBezTo>
                      <a:pt x="3549" y="5793"/>
                      <a:pt x="3609" y="5853"/>
                      <a:pt x="3693" y="5853"/>
                    </a:cubicBezTo>
                    <a:cubicBezTo>
                      <a:pt x="3705" y="5853"/>
                      <a:pt x="3729" y="5841"/>
                      <a:pt x="3741" y="5841"/>
                    </a:cubicBezTo>
                    <a:cubicBezTo>
                      <a:pt x="3837" y="5817"/>
                      <a:pt x="3885" y="5710"/>
                      <a:pt x="3861" y="5626"/>
                    </a:cubicBezTo>
                    <a:cubicBezTo>
                      <a:pt x="3249" y="3636"/>
                      <a:pt x="456" y="219"/>
                      <a:pt x="336" y="63"/>
                    </a:cubicBezTo>
                    <a:cubicBezTo>
                      <a:pt x="302" y="22"/>
                      <a:pt x="249" y="1"/>
                      <a:pt x="19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1867"/>
              </a:p>
            </p:txBody>
          </p:sp>
          <p:sp>
            <p:nvSpPr>
              <p:cNvPr id="163" name="Google Shape;1263;p45">
                <a:extLst>
                  <a:ext uri="{FF2B5EF4-FFF2-40B4-BE49-F238E27FC236}">
                    <a16:creationId xmlns:a16="http://schemas.microsoft.com/office/drawing/2014/main" id="{55E8C77A-42E4-4572-8779-4130BC5DF6E3}"/>
                  </a:ext>
                </a:extLst>
              </p:cNvPr>
              <p:cNvSpPr/>
              <p:nvPr/>
            </p:nvSpPr>
            <p:spPr>
              <a:xfrm>
                <a:off x="2489338" y="3659450"/>
                <a:ext cx="153775" cy="546250"/>
              </a:xfrm>
              <a:custGeom>
                <a:avLst/>
                <a:gdLst/>
                <a:ahLst/>
                <a:cxnLst/>
                <a:rect l="l" t="t" r="r" b="b"/>
                <a:pathLst>
                  <a:path w="6151" h="21850" extrusionOk="0">
                    <a:moveTo>
                      <a:pt x="4551" y="0"/>
                    </a:moveTo>
                    <a:cubicBezTo>
                      <a:pt x="4537" y="0"/>
                      <a:pt x="4523" y="2"/>
                      <a:pt x="4509" y="6"/>
                    </a:cubicBezTo>
                    <a:cubicBezTo>
                      <a:pt x="4413" y="30"/>
                      <a:pt x="4353" y="126"/>
                      <a:pt x="4377" y="221"/>
                    </a:cubicBezTo>
                    <a:lnTo>
                      <a:pt x="5695" y="5257"/>
                    </a:lnTo>
                    <a:cubicBezTo>
                      <a:pt x="5212" y="5052"/>
                      <a:pt x="4260" y="4735"/>
                      <a:pt x="2969" y="4735"/>
                    </a:cubicBezTo>
                    <a:cubicBezTo>
                      <a:pt x="2146" y="4735"/>
                      <a:pt x="1185" y="4864"/>
                      <a:pt x="121" y="5233"/>
                    </a:cubicBezTo>
                    <a:cubicBezTo>
                      <a:pt x="49" y="5257"/>
                      <a:pt x="1" y="5317"/>
                      <a:pt x="1" y="5401"/>
                    </a:cubicBezTo>
                    <a:lnTo>
                      <a:pt x="1" y="21669"/>
                    </a:lnTo>
                    <a:cubicBezTo>
                      <a:pt x="13" y="21765"/>
                      <a:pt x="85" y="21849"/>
                      <a:pt x="181" y="21849"/>
                    </a:cubicBezTo>
                    <a:cubicBezTo>
                      <a:pt x="277" y="21849"/>
                      <a:pt x="360" y="21765"/>
                      <a:pt x="360" y="21669"/>
                    </a:cubicBezTo>
                    <a:lnTo>
                      <a:pt x="360" y="5508"/>
                    </a:lnTo>
                    <a:cubicBezTo>
                      <a:pt x="1320" y="5193"/>
                      <a:pt x="2191" y="5082"/>
                      <a:pt x="2944" y="5082"/>
                    </a:cubicBezTo>
                    <a:cubicBezTo>
                      <a:pt x="4740" y="5082"/>
                      <a:pt x="5858" y="5716"/>
                      <a:pt x="5875" y="5724"/>
                    </a:cubicBezTo>
                    <a:cubicBezTo>
                      <a:pt x="5903" y="5741"/>
                      <a:pt x="5933" y="5750"/>
                      <a:pt x="5964" y="5750"/>
                    </a:cubicBezTo>
                    <a:cubicBezTo>
                      <a:pt x="5999" y="5750"/>
                      <a:pt x="6035" y="5738"/>
                      <a:pt x="6067" y="5712"/>
                    </a:cubicBezTo>
                    <a:cubicBezTo>
                      <a:pt x="6127" y="5676"/>
                      <a:pt x="6151" y="5592"/>
                      <a:pt x="6139" y="5532"/>
                    </a:cubicBezTo>
                    <a:lnTo>
                      <a:pt x="4724" y="138"/>
                    </a:lnTo>
                    <a:cubicBezTo>
                      <a:pt x="4704" y="56"/>
                      <a:pt x="4631" y="0"/>
                      <a:pt x="455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1867"/>
              </a:p>
            </p:txBody>
          </p:sp>
          <p:sp>
            <p:nvSpPr>
              <p:cNvPr id="164" name="Google Shape;1264;p45">
                <a:extLst>
                  <a:ext uri="{FF2B5EF4-FFF2-40B4-BE49-F238E27FC236}">
                    <a16:creationId xmlns:a16="http://schemas.microsoft.com/office/drawing/2014/main" id="{75211CCE-4654-40DC-AD73-549214ACF373}"/>
                  </a:ext>
                </a:extLst>
              </p:cNvPr>
              <p:cNvSpPr/>
              <p:nvPr/>
            </p:nvSpPr>
            <p:spPr>
              <a:xfrm>
                <a:off x="2563963" y="3579550"/>
                <a:ext cx="101950" cy="143300"/>
              </a:xfrm>
              <a:custGeom>
                <a:avLst/>
                <a:gdLst/>
                <a:ahLst/>
                <a:cxnLst/>
                <a:rect l="l" t="t" r="r" b="b"/>
                <a:pathLst>
                  <a:path w="4078" h="5732" extrusionOk="0">
                    <a:moveTo>
                      <a:pt x="3878" y="0"/>
                    </a:moveTo>
                    <a:cubicBezTo>
                      <a:pt x="3830" y="0"/>
                      <a:pt x="3780" y="22"/>
                      <a:pt x="3741" y="61"/>
                    </a:cubicBezTo>
                    <a:cubicBezTo>
                      <a:pt x="3622" y="205"/>
                      <a:pt x="708" y="3525"/>
                      <a:pt x="37" y="5492"/>
                    </a:cubicBezTo>
                    <a:cubicBezTo>
                      <a:pt x="1" y="5587"/>
                      <a:pt x="49" y="5683"/>
                      <a:pt x="145" y="5719"/>
                    </a:cubicBezTo>
                    <a:cubicBezTo>
                      <a:pt x="157" y="5719"/>
                      <a:pt x="181" y="5731"/>
                      <a:pt x="193" y="5731"/>
                    </a:cubicBezTo>
                    <a:cubicBezTo>
                      <a:pt x="277" y="5731"/>
                      <a:pt x="337" y="5683"/>
                      <a:pt x="361" y="5611"/>
                    </a:cubicBezTo>
                    <a:cubicBezTo>
                      <a:pt x="1008" y="3705"/>
                      <a:pt x="3981" y="324"/>
                      <a:pt x="4005" y="288"/>
                    </a:cubicBezTo>
                    <a:cubicBezTo>
                      <a:pt x="4077" y="217"/>
                      <a:pt x="4065" y="109"/>
                      <a:pt x="3993" y="49"/>
                    </a:cubicBezTo>
                    <a:cubicBezTo>
                      <a:pt x="3960" y="16"/>
                      <a:pt x="3920" y="0"/>
                      <a:pt x="38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1867"/>
              </a:p>
            </p:txBody>
          </p:sp>
          <p:sp>
            <p:nvSpPr>
              <p:cNvPr id="165" name="Google Shape;1265;p45">
                <a:extLst>
                  <a:ext uri="{FF2B5EF4-FFF2-40B4-BE49-F238E27FC236}">
                    <a16:creationId xmlns:a16="http://schemas.microsoft.com/office/drawing/2014/main" id="{6A488B09-8A46-4D04-96B0-9F5D357D2D9E}"/>
                  </a:ext>
                </a:extLst>
              </p:cNvPr>
              <p:cNvSpPr/>
              <p:nvPr/>
            </p:nvSpPr>
            <p:spPr>
              <a:xfrm>
                <a:off x="2938313" y="4398375"/>
                <a:ext cx="411250" cy="14125"/>
              </a:xfrm>
              <a:custGeom>
                <a:avLst/>
                <a:gdLst/>
                <a:ahLst/>
                <a:cxnLst/>
                <a:rect l="l" t="t" r="r" b="b"/>
                <a:pathLst>
                  <a:path w="16450" h="565" extrusionOk="0">
                    <a:moveTo>
                      <a:pt x="181" y="1"/>
                    </a:moveTo>
                    <a:cubicBezTo>
                      <a:pt x="85" y="1"/>
                      <a:pt x="1" y="73"/>
                      <a:pt x="1" y="169"/>
                    </a:cubicBezTo>
                    <a:cubicBezTo>
                      <a:pt x="1" y="277"/>
                      <a:pt x="85" y="348"/>
                      <a:pt x="181" y="348"/>
                    </a:cubicBezTo>
                    <a:lnTo>
                      <a:pt x="16269" y="564"/>
                    </a:lnTo>
                    <a:cubicBezTo>
                      <a:pt x="16365" y="564"/>
                      <a:pt x="16449" y="492"/>
                      <a:pt x="16449" y="396"/>
                    </a:cubicBezTo>
                    <a:cubicBezTo>
                      <a:pt x="16449" y="300"/>
                      <a:pt x="16377" y="217"/>
                      <a:pt x="16269" y="217"/>
                    </a:cubicBezTo>
                    <a:lnTo>
                      <a:pt x="181" y="1"/>
                    </a:ln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1867"/>
              </a:p>
            </p:txBody>
          </p:sp>
          <p:sp>
            <p:nvSpPr>
              <p:cNvPr id="166" name="Google Shape;1266;p45">
                <a:extLst>
                  <a:ext uri="{FF2B5EF4-FFF2-40B4-BE49-F238E27FC236}">
                    <a16:creationId xmlns:a16="http://schemas.microsoft.com/office/drawing/2014/main" id="{04116CDA-78EE-45FF-9008-CA2F938DA4EC}"/>
                  </a:ext>
                </a:extLst>
              </p:cNvPr>
              <p:cNvSpPr/>
              <p:nvPr/>
            </p:nvSpPr>
            <p:spPr>
              <a:xfrm>
                <a:off x="1551238" y="4368975"/>
                <a:ext cx="370175" cy="27925"/>
              </a:xfrm>
              <a:custGeom>
                <a:avLst/>
                <a:gdLst/>
                <a:ahLst/>
                <a:cxnLst/>
                <a:rect l="l" t="t" r="r" b="b"/>
                <a:pathLst>
                  <a:path w="14807" h="1117" extrusionOk="0">
                    <a:moveTo>
                      <a:pt x="171" y="1"/>
                    </a:moveTo>
                    <a:cubicBezTo>
                      <a:pt x="84" y="1"/>
                      <a:pt x="12" y="70"/>
                      <a:pt x="12" y="170"/>
                    </a:cubicBezTo>
                    <a:cubicBezTo>
                      <a:pt x="0" y="266"/>
                      <a:pt x="72" y="350"/>
                      <a:pt x="168" y="350"/>
                    </a:cubicBezTo>
                    <a:lnTo>
                      <a:pt x="14615" y="1117"/>
                    </a:lnTo>
                    <a:lnTo>
                      <a:pt x="14626" y="1117"/>
                    </a:lnTo>
                    <a:cubicBezTo>
                      <a:pt x="14722" y="1117"/>
                      <a:pt x="14794" y="1045"/>
                      <a:pt x="14806" y="949"/>
                    </a:cubicBezTo>
                    <a:cubicBezTo>
                      <a:pt x="14806" y="853"/>
                      <a:pt x="14734" y="769"/>
                      <a:pt x="14638" y="769"/>
                    </a:cubicBezTo>
                    <a:lnTo>
                      <a:pt x="192" y="2"/>
                    </a:lnTo>
                    <a:cubicBezTo>
                      <a:pt x="185" y="1"/>
                      <a:pt x="178" y="1"/>
                      <a:pt x="17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1867"/>
              </a:p>
            </p:txBody>
          </p:sp>
          <p:sp>
            <p:nvSpPr>
              <p:cNvPr id="167" name="Google Shape;1267;p45">
                <a:extLst>
                  <a:ext uri="{FF2B5EF4-FFF2-40B4-BE49-F238E27FC236}">
                    <a16:creationId xmlns:a16="http://schemas.microsoft.com/office/drawing/2014/main" id="{1645E692-F5C6-4133-AF81-24B962FD62FE}"/>
                  </a:ext>
                </a:extLst>
              </p:cNvPr>
              <p:cNvSpPr/>
              <p:nvPr/>
            </p:nvSpPr>
            <p:spPr>
              <a:xfrm>
                <a:off x="1891113" y="5237900"/>
                <a:ext cx="1220175" cy="129800"/>
              </a:xfrm>
              <a:custGeom>
                <a:avLst/>
                <a:gdLst/>
                <a:ahLst/>
                <a:cxnLst/>
                <a:rect l="l" t="t" r="r" b="b"/>
                <a:pathLst>
                  <a:path w="48807" h="5192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72" y="2098"/>
                      <a:pt x="132" y="3621"/>
                      <a:pt x="168" y="4400"/>
                    </a:cubicBezTo>
                    <a:lnTo>
                      <a:pt x="46744" y="5191"/>
                    </a:lnTo>
                    <a:cubicBezTo>
                      <a:pt x="47428" y="4975"/>
                      <a:pt x="48123" y="4748"/>
                      <a:pt x="48806" y="4508"/>
                    </a:cubicBezTo>
                    <a:lnTo>
                      <a:pt x="48638" y="82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1867"/>
              </a:p>
            </p:txBody>
          </p:sp>
          <p:sp>
            <p:nvSpPr>
              <p:cNvPr id="168" name="Google Shape;1268;p45">
                <a:extLst>
                  <a:ext uri="{FF2B5EF4-FFF2-40B4-BE49-F238E27FC236}">
                    <a16:creationId xmlns:a16="http://schemas.microsoft.com/office/drawing/2014/main" id="{C6506C7E-D051-41CE-A358-26D93140FB53}"/>
                  </a:ext>
                </a:extLst>
              </p:cNvPr>
              <p:cNvSpPr/>
              <p:nvPr/>
            </p:nvSpPr>
            <p:spPr>
              <a:xfrm>
                <a:off x="5495188" y="5740825"/>
                <a:ext cx="1340375" cy="904850"/>
              </a:xfrm>
              <a:custGeom>
                <a:avLst/>
                <a:gdLst/>
                <a:ahLst/>
                <a:cxnLst/>
                <a:rect l="l" t="t" r="r" b="b"/>
                <a:pathLst>
                  <a:path w="53615" h="36194" extrusionOk="0">
                    <a:moveTo>
                      <a:pt x="3490" y="0"/>
                    </a:moveTo>
                    <a:cubicBezTo>
                      <a:pt x="1811" y="12768"/>
                      <a:pt x="696" y="24889"/>
                      <a:pt x="1" y="36194"/>
                    </a:cubicBezTo>
                    <a:lnTo>
                      <a:pt x="24901" y="36194"/>
                    </a:lnTo>
                    <a:cubicBezTo>
                      <a:pt x="25045" y="33832"/>
                      <a:pt x="25201" y="31674"/>
                      <a:pt x="25369" y="29864"/>
                    </a:cubicBezTo>
                    <a:cubicBezTo>
                      <a:pt x="25225" y="29648"/>
                      <a:pt x="25369" y="29360"/>
                      <a:pt x="25633" y="29360"/>
                    </a:cubicBezTo>
                    <a:cubicBezTo>
                      <a:pt x="25884" y="29360"/>
                      <a:pt x="26040" y="29648"/>
                      <a:pt x="25896" y="29864"/>
                    </a:cubicBezTo>
                    <a:cubicBezTo>
                      <a:pt x="26052" y="31674"/>
                      <a:pt x="26280" y="33832"/>
                      <a:pt x="26568" y="36194"/>
                    </a:cubicBezTo>
                    <a:lnTo>
                      <a:pt x="53614" y="36194"/>
                    </a:lnTo>
                    <a:cubicBezTo>
                      <a:pt x="52919" y="24889"/>
                      <a:pt x="51804" y="12768"/>
                      <a:pt x="50125" y="0"/>
                    </a:cubicBezTo>
                    <a:lnTo>
                      <a:pt x="26808" y="84"/>
                    </a:lnTo>
                    <a:lnTo>
                      <a:pt x="349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1867"/>
              </a:p>
            </p:txBody>
          </p:sp>
          <p:sp>
            <p:nvSpPr>
              <p:cNvPr id="169" name="Google Shape;1269;p45">
                <a:extLst>
                  <a:ext uri="{FF2B5EF4-FFF2-40B4-BE49-F238E27FC236}">
                    <a16:creationId xmlns:a16="http://schemas.microsoft.com/office/drawing/2014/main" id="{607E9C45-66C5-408A-B8D7-987EB153C6C4}"/>
                  </a:ext>
                </a:extLst>
              </p:cNvPr>
              <p:cNvSpPr/>
              <p:nvPr/>
            </p:nvSpPr>
            <p:spPr>
              <a:xfrm>
                <a:off x="6696163" y="4811400"/>
                <a:ext cx="362075" cy="181050"/>
              </a:xfrm>
              <a:custGeom>
                <a:avLst/>
                <a:gdLst/>
                <a:ahLst/>
                <a:cxnLst/>
                <a:rect l="l" t="t" r="r" b="b"/>
                <a:pathLst>
                  <a:path w="14483" h="7242" extrusionOk="0">
                    <a:moveTo>
                      <a:pt x="1667" y="0"/>
                    </a:moveTo>
                    <a:lnTo>
                      <a:pt x="0" y="6498"/>
                    </a:lnTo>
                    <a:lnTo>
                      <a:pt x="14483" y="7241"/>
                    </a:lnTo>
                    <a:lnTo>
                      <a:pt x="14483" y="7241"/>
                    </a:lnTo>
                    <a:lnTo>
                      <a:pt x="12828" y="1247"/>
                    </a:lnTo>
                    <a:lnTo>
                      <a:pt x="1667" y="0"/>
                    </a:lnTo>
                    <a:close/>
                  </a:path>
                </a:pathLst>
              </a:custGeom>
              <a:solidFill>
                <a:srgbClr val="FF727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1867"/>
              </a:p>
            </p:txBody>
          </p:sp>
          <p:sp>
            <p:nvSpPr>
              <p:cNvPr id="170" name="Google Shape;1270;p45">
                <a:extLst>
                  <a:ext uri="{FF2B5EF4-FFF2-40B4-BE49-F238E27FC236}">
                    <a16:creationId xmlns:a16="http://schemas.microsoft.com/office/drawing/2014/main" id="{F5744BA2-4A07-4F7B-94C0-437DAFF57133}"/>
                  </a:ext>
                </a:extLst>
              </p:cNvPr>
              <p:cNvSpPr/>
              <p:nvPr/>
            </p:nvSpPr>
            <p:spPr>
              <a:xfrm>
                <a:off x="6857113" y="4829075"/>
                <a:ext cx="169650" cy="68950"/>
              </a:xfrm>
              <a:custGeom>
                <a:avLst/>
                <a:gdLst/>
                <a:ahLst/>
                <a:cxnLst/>
                <a:rect l="l" t="t" r="r" b="b"/>
                <a:pathLst>
                  <a:path w="6786" h="2758" extrusionOk="0">
                    <a:moveTo>
                      <a:pt x="1547" y="0"/>
                    </a:moveTo>
                    <a:lnTo>
                      <a:pt x="0" y="96"/>
                    </a:lnTo>
                    <a:lnTo>
                      <a:pt x="4160" y="2758"/>
                    </a:lnTo>
                    <a:lnTo>
                      <a:pt x="6774" y="2146"/>
                    </a:lnTo>
                    <a:lnTo>
                      <a:pt x="6786" y="1979"/>
                    </a:lnTo>
                    <a:lnTo>
                      <a:pt x="6390" y="540"/>
                    </a:lnTo>
                    <a:lnTo>
                      <a:pt x="1547" y="0"/>
                    </a:lnTo>
                    <a:close/>
                  </a:path>
                </a:pathLst>
              </a:custGeom>
              <a:solidFill>
                <a:srgbClr val="D6605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1867"/>
              </a:p>
            </p:txBody>
          </p:sp>
          <p:sp>
            <p:nvSpPr>
              <p:cNvPr id="171" name="Google Shape;1271;p45">
                <a:extLst>
                  <a:ext uri="{FF2B5EF4-FFF2-40B4-BE49-F238E27FC236}">
                    <a16:creationId xmlns:a16="http://schemas.microsoft.com/office/drawing/2014/main" id="{253356EB-49F6-4FAD-BA86-AFDEF77DC548}"/>
                  </a:ext>
                </a:extLst>
              </p:cNvPr>
              <p:cNvSpPr/>
              <p:nvPr/>
            </p:nvSpPr>
            <p:spPr>
              <a:xfrm>
                <a:off x="6427913" y="4130425"/>
                <a:ext cx="588975" cy="712450"/>
              </a:xfrm>
              <a:custGeom>
                <a:avLst/>
                <a:gdLst/>
                <a:ahLst/>
                <a:cxnLst/>
                <a:rect l="l" t="t" r="r" b="b"/>
                <a:pathLst>
                  <a:path w="23559" h="28498" extrusionOk="0">
                    <a:moveTo>
                      <a:pt x="9472" y="1"/>
                    </a:moveTo>
                    <a:lnTo>
                      <a:pt x="1" y="28498"/>
                    </a:lnTo>
                    <a:lnTo>
                      <a:pt x="23558" y="28498"/>
                    </a:lnTo>
                    <a:cubicBezTo>
                      <a:pt x="17732" y="6163"/>
                      <a:pt x="9472" y="1"/>
                      <a:pt x="947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1867"/>
              </a:p>
            </p:txBody>
          </p:sp>
          <p:sp>
            <p:nvSpPr>
              <p:cNvPr id="172" name="Google Shape;1272;p45">
                <a:extLst>
                  <a:ext uri="{FF2B5EF4-FFF2-40B4-BE49-F238E27FC236}">
                    <a16:creationId xmlns:a16="http://schemas.microsoft.com/office/drawing/2014/main" id="{8D374AAE-D5EF-4BFF-ADF1-DE51B49C30DA}"/>
                  </a:ext>
                </a:extLst>
              </p:cNvPr>
              <p:cNvSpPr/>
              <p:nvPr/>
            </p:nvSpPr>
            <p:spPr>
              <a:xfrm>
                <a:off x="5535663" y="4021550"/>
                <a:ext cx="1214775" cy="1745075"/>
              </a:xfrm>
              <a:custGeom>
                <a:avLst/>
                <a:gdLst/>
                <a:ahLst/>
                <a:cxnLst/>
                <a:rect l="l" t="t" r="r" b="b"/>
                <a:pathLst>
                  <a:path w="48591" h="69803" extrusionOk="0">
                    <a:moveTo>
                      <a:pt x="31529" y="0"/>
                    </a:moveTo>
                    <a:cubicBezTo>
                      <a:pt x="23372" y="0"/>
                      <a:pt x="8968" y="1227"/>
                      <a:pt x="8968" y="1227"/>
                    </a:cubicBezTo>
                    <a:cubicBezTo>
                      <a:pt x="8968" y="1227"/>
                      <a:pt x="1271" y="3061"/>
                      <a:pt x="456" y="8684"/>
                    </a:cubicBezTo>
                    <a:cubicBezTo>
                      <a:pt x="0" y="11729"/>
                      <a:pt x="1787" y="69802"/>
                      <a:pt x="1787" y="69802"/>
                    </a:cubicBezTo>
                    <a:cubicBezTo>
                      <a:pt x="1787" y="69802"/>
                      <a:pt x="15542" y="68016"/>
                      <a:pt x="31533" y="68016"/>
                    </a:cubicBezTo>
                    <a:cubicBezTo>
                      <a:pt x="37110" y="68016"/>
                      <a:pt x="42958" y="68233"/>
                      <a:pt x="48590" y="68819"/>
                    </a:cubicBezTo>
                    <a:lnTo>
                      <a:pt x="46360" y="11717"/>
                    </a:lnTo>
                    <a:cubicBezTo>
                      <a:pt x="45989" y="5627"/>
                      <a:pt x="46576" y="1515"/>
                      <a:pt x="35163" y="136"/>
                    </a:cubicBezTo>
                    <a:cubicBezTo>
                      <a:pt x="35091" y="124"/>
                      <a:pt x="35031" y="124"/>
                      <a:pt x="34971" y="112"/>
                    </a:cubicBezTo>
                    <a:cubicBezTo>
                      <a:pt x="34057" y="34"/>
                      <a:pt x="32879" y="0"/>
                      <a:pt x="3152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1867"/>
              </a:p>
            </p:txBody>
          </p:sp>
          <p:sp>
            <p:nvSpPr>
              <p:cNvPr id="173" name="Google Shape;1273;p45">
                <a:extLst>
                  <a:ext uri="{FF2B5EF4-FFF2-40B4-BE49-F238E27FC236}">
                    <a16:creationId xmlns:a16="http://schemas.microsoft.com/office/drawing/2014/main" id="{2BA907CF-6E8C-4C13-92B3-CAAA75EB1077}"/>
                  </a:ext>
                </a:extLst>
              </p:cNvPr>
              <p:cNvSpPr/>
              <p:nvPr/>
            </p:nvSpPr>
            <p:spPr>
              <a:xfrm>
                <a:off x="6311013" y="4558725"/>
                <a:ext cx="148700" cy="324625"/>
              </a:xfrm>
              <a:custGeom>
                <a:avLst/>
                <a:gdLst/>
                <a:ahLst/>
                <a:cxnLst/>
                <a:rect l="l" t="t" r="r" b="b"/>
                <a:pathLst>
                  <a:path w="5948" h="12985" extrusionOk="0">
                    <a:moveTo>
                      <a:pt x="445" y="1"/>
                    </a:moveTo>
                    <a:cubicBezTo>
                      <a:pt x="349" y="1"/>
                      <a:pt x="277" y="73"/>
                      <a:pt x="277" y="157"/>
                    </a:cubicBezTo>
                    <a:cubicBezTo>
                      <a:pt x="265" y="468"/>
                      <a:pt x="1" y="7853"/>
                      <a:pt x="1056" y="10395"/>
                    </a:cubicBezTo>
                    <a:cubicBezTo>
                      <a:pt x="1416" y="11270"/>
                      <a:pt x="4713" y="12745"/>
                      <a:pt x="5684" y="12984"/>
                    </a:cubicBezTo>
                    <a:lnTo>
                      <a:pt x="5720" y="12984"/>
                    </a:lnTo>
                    <a:cubicBezTo>
                      <a:pt x="5911" y="12984"/>
                      <a:pt x="5947" y="12709"/>
                      <a:pt x="5768" y="12661"/>
                    </a:cubicBezTo>
                    <a:cubicBezTo>
                      <a:pt x="4689" y="12385"/>
                      <a:pt x="1631" y="10922"/>
                      <a:pt x="1368" y="10275"/>
                    </a:cubicBezTo>
                    <a:cubicBezTo>
                      <a:pt x="433" y="7985"/>
                      <a:pt x="576" y="1451"/>
                      <a:pt x="600" y="336"/>
                    </a:cubicBezTo>
                    <a:lnTo>
                      <a:pt x="5720" y="336"/>
                    </a:lnTo>
                    <a:cubicBezTo>
                      <a:pt x="5923" y="312"/>
                      <a:pt x="5923" y="13"/>
                      <a:pt x="572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1867"/>
              </a:p>
            </p:txBody>
          </p:sp>
          <p:sp>
            <p:nvSpPr>
              <p:cNvPr id="174" name="Google Shape;1274;p45">
                <a:extLst>
                  <a:ext uri="{FF2B5EF4-FFF2-40B4-BE49-F238E27FC236}">
                    <a16:creationId xmlns:a16="http://schemas.microsoft.com/office/drawing/2014/main" id="{AE2DF861-C2D9-42B9-BB39-6193BDAD56B6}"/>
                  </a:ext>
                </a:extLst>
              </p:cNvPr>
              <p:cNvSpPr/>
              <p:nvPr/>
            </p:nvSpPr>
            <p:spPr>
              <a:xfrm>
                <a:off x="6454463" y="4558400"/>
                <a:ext cx="149100" cy="324950"/>
              </a:xfrm>
              <a:custGeom>
                <a:avLst/>
                <a:gdLst/>
                <a:ahLst/>
                <a:cxnLst/>
                <a:rect l="l" t="t" r="r" b="b"/>
                <a:pathLst>
                  <a:path w="5964" h="12998" extrusionOk="0">
                    <a:moveTo>
                      <a:pt x="223" y="1"/>
                    </a:moveTo>
                    <a:cubicBezTo>
                      <a:pt x="1" y="1"/>
                      <a:pt x="1" y="338"/>
                      <a:pt x="223" y="338"/>
                    </a:cubicBezTo>
                    <a:cubicBezTo>
                      <a:pt x="230" y="338"/>
                      <a:pt x="238" y="338"/>
                      <a:pt x="245" y="337"/>
                    </a:cubicBezTo>
                    <a:lnTo>
                      <a:pt x="5364" y="337"/>
                    </a:lnTo>
                    <a:cubicBezTo>
                      <a:pt x="5400" y="1452"/>
                      <a:pt x="5544" y="7998"/>
                      <a:pt x="4609" y="10276"/>
                    </a:cubicBezTo>
                    <a:cubicBezTo>
                      <a:pt x="4333" y="10935"/>
                      <a:pt x="1276" y="12398"/>
                      <a:pt x="209" y="12662"/>
                    </a:cubicBezTo>
                    <a:cubicBezTo>
                      <a:pt x="18" y="12722"/>
                      <a:pt x="54" y="12997"/>
                      <a:pt x="245" y="12997"/>
                    </a:cubicBezTo>
                    <a:lnTo>
                      <a:pt x="293" y="12997"/>
                    </a:lnTo>
                    <a:cubicBezTo>
                      <a:pt x="1264" y="12746"/>
                      <a:pt x="4561" y="11283"/>
                      <a:pt x="4921" y="10408"/>
                    </a:cubicBezTo>
                    <a:cubicBezTo>
                      <a:pt x="5964" y="7854"/>
                      <a:pt x="5712" y="481"/>
                      <a:pt x="5700" y="170"/>
                    </a:cubicBezTo>
                    <a:cubicBezTo>
                      <a:pt x="5700" y="74"/>
                      <a:pt x="5616" y="2"/>
                      <a:pt x="5532" y="2"/>
                    </a:cubicBezTo>
                    <a:lnTo>
                      <a:pt x="245" y="2"/>
                    </a:lnTo>
                    <a:cubicBezTo>
                      <a:pt x="238" y="1"/>
                      <a:pt x="230" y="1"/>
                      <a:pt x="22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1867"/>
              </a:p>
            </p:txBody>
          </p:sp>
          <p:sp>
            <p:nvSpPr>
              <p:cNvPr id="175" name="Google Shape;1275;p45">
                <a:extLst>
                  <a:ext uri="{FF2B5EF4-FFF2-40B4-BE49-F238E27FC236}">
                    <a16:creationId xmlns:a16="http://schemas.microsoft.com/office/drawing/2014/main" id="{D524C0B6-B606-47D9-955B-67095CD311EA}"/>
                  </a:ext>
                </a:extLst>
              </p:cNvPr>
              <p:cNvSpPr/>
              <p:nvPr/>
            </p:nvSpPr>
            <p:spPr>
              <a:xfrm>
                <a:off x="6318513" y="4624350"/>
                <a:ext cx="282275" cy="8750"/>
              </a:xfrm>
              <a:custGeom>
                <a:avLst/>
                <a:gdLst/>
                <a:ahLst/>
                <a:cxnLst/>
                <a:rect l="l" t="t" r="r" b="b"/>
                <a:pathLst>
                  <a:path w="11291" h="350" extrusionOk="0">
                    <a:moveTo>
                      <a:pt x="11064" y="0"/>
                    </a:moveTo>
                    <a:cubicBezTo>
                      <a:pt x="11057" y="0"/>
                      <a:pt x="11050" y="1"/>
                      <a:pt x="11042" y="1"/>
                    </a:cubicBezTo>
                    <a:lnTo>
                      <a:pt x="205" y="1"/>
                    </a:lnTo>
                    <a:cubicBezTo>
                      <a:pt x="1" y="25"/>
                      <a:pt x="1" y="325"/>
                      <a:pt x="205" y="349"/>
                    </a:cubicBezTo>
                    <a:lnTo>
                      <a:pt x="11042" y="349"/>
                    </a:lnTo>
                    <a:cubicBezTo>
                      <a:pt x="11046" y="349"/>
                      <a:pt x="11050" y="349"/>
                      <a:pt x="11054" y="349"/>
                    </a:cubicBezTo>
                    <a:cubicBezTo>
                      <a:pt x="11287" y="349"/>
                      <a:pt x="11290" y="0"/>
                      <a:pt x="1106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1867"/>
              </a:p>
            </p:txBody>
          </p:sp>
          <p:sp>
            <p:nvSpPr>
              <p:cNvPr id="176" name="Google Shape;1276;p45">
                <a:extLst>
                  <a:ext uri="{FF2B5EF4-FFF2-40B4-BE49-F238E27FC236}">
                    <a16:creationId xmlns:a16="http://schemas.microsoft.com/office/drawing/2014/main" id="{9E329E0E-C281-4136-910C-4D530B014B7D}"/>
                  </a:ext>
                </a:extLst>
              </p:cNvPr>
              <p:cNvSpPr/>
              <p:nvPr/>
            </p:nvSpPr>
            <p:spPr>
              <a:xfrm>
                <a:off x="6130588" y="4307950"/>
                <a:ext cx="8425" cy="1313000"/>
              </a:xfrm>
              <a:custGeom>
                <a:avLst/>
                <a:gdLst/>
                <a:ahLst/>
                <a:cxnLst/>
                <a:rect l="l" t="t" r="r" b="b"/>
                <a:pathLst>
                  <a:path w="337" h="52520" extrusionOk="0">
                    <a:moveTo>
                      <a:pt x="173" y="0"/>
                    </a:moveTo>
                    <a:cubicBezTo>
                      <a:pt x="94" y="0"/>
                      <a:pt x="13" y="51"/>
                      <a:pt x="1" y="153"/>
                    </a:cubicBezTo>
                    <a:lnTo>
                      <a:pt x="1" y="52352"/>
                    </a:lnTo>
                    <a:cubicBezTo>
                      <a:pt x="1" y="52448"/>
                      <a:pt x="85" y="52520"/>
                      <a:pt x="169" y="52520"/>
                    </a:cubicBezTo>
                    <a:cubicBezTo>
                      <a:pt x="265" y="52520"/>
                      <a:pt x="337" y="52448"/>
                      <a:pt x="337" y="52352"/>
                    </a:cubicBezTo>
                    <a:lnTo>
                      <a:pt x="337" y="153"/>
                    </a:lnTo>
                    <a:cubicBezTo>
                      <a:pt x="331" y="51"/>
                      <a:pt x="253" y="0"/>
                      <a:pt x="17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1867"/>
              </a:p>
            </p:txBody>
          </p:sp>
          <p:sp>
            <p:nvSpPr>
              <p:cNvPr id="177" name="Google Shape;1277;p45">
                <a:extLst>
                  <a:ext uri="{FF2B5EF4-FFF2-40B4-BE49-F238E27FC236}">
                    <a16:creationId xmlns:a16="http://schemas.microsoft.com/office/drawing/2014/main" id="{5A8D32DB-B9B8-4210-9491-996339CBAFF1}"/>
                  </a:ext>
                </a:extLst>
              </p:cNvPr>
              <p:cNvSpPr/>
              <p:nvPr/>
            </p:nvSpPr>
            <p:spPr>
              <a:xfrm>
                <a:off x="6609538" y="4491625"/>
                <a:ext cx="106425" cy="371950"/>
              </a:xfrm>
              <a:custGeom>
                <a:avLst/>
                <a:gdLst/>
                <a:ahLst/>
                <a:cxnLst/>
                <a:rect l="l" t="t" r="r" b="b"/>
                <a:pathLst>
                  <a:path w="4257" h="14878" extrusionOk="0">
                    <a:moveTo>
                      <a:pt x="196" y="1"/>
                    </a:moveTo>
                    <a:cubicBezTo>
                      <a:pt x="179" y="1"/>
                      <a:pt x="162" y="4"/>
                      <a:pt x="145" y="11"/>
                    </a:cubicBezTo>
                    <a:cubicBezTo>
                      <a:pt x="49" y="35"/>
                      <a:pt x="1" y="119"/>
                      <a:pt x="25" y="215"/>
                    </a:cubicBezTo>
                    <a:lnTo>
                      <a:pt x="3909" y="14745"/>
                    </a:lnTo>
                    <a:cubicBezTo>
                      <a:pt x="3933" y="14817"/>
                      <a:pt x="3993" y="14877"/>
                      <a:pt x="4077" y="14877"/>
                    </a:cubicBezTo>
                    <a:cubicBezTo>
                      <a:pt x="4089" y="14877"/>
                      <a:pt x="4101" y="14865"/>
                      <a:pt x="4113" y="14865"/>
                    </a:cubicBezTo>
                    <a:cubicBezTo>
                      <a:pt x="4209" y="14841"/>
                      <a:pt x="4257" y="14745"/>
                      <a:pt x="4233" y="14661"/>
                    </a:cubicBezTo>
                    <a:lnTo>
                      <a:pt x="348" y="119"/>
                    </a:lnTo>
                    <a:cubicBezTo>
                      <a:pt x="329" y="52"/>
                      <a:pt x="264" y="1"/>
                      <a:pt x="19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1867"/>
              </a:p>
            </p:txBody>
          </p:sp>
          <p:sp>
            <p:nvSpPr>
              <p:cNvPr id="178" name="Google Shape;1278;p45">
                <a:extLst>
                  <a:ext uri="{FF2B5EF4-FFF2-40B4-BE49-F238E27FC236}">
                    <a16:creationId xmlns:a16="http://schemas.microsoft.com/office/drawing/2014/main" id="{97DDAF59-E69C-470E-A06D-EDF707CEAE3B}"/>
                  </a:ext>
                </a:extLst>
              </p:cNvPr>
              <p:cNvSpPr/>
              <p:nvPr/>
            </p:nvSpPr>
            <p:spPr>
              <a:xfrm>
                <a:off x="5968138" y="3824125"/>
                <a:ext cx="335725" cy="482275"/>
              </a:xfrm>
              <a:custGeom>
                <a:avLst/>
                <a:gdLst/>
                <a:ahLst/>
                <a:cxnLst/>
                <a:rect l="l" t="t" r="r" b="b"/>
                <a:pathLst>
                  <a:path w="13429" h="19291" extrusionOk="0">
                    <a:moveTo>
                      <a:pt x="10323" y="0"/>
                    </a:moveTo>
                    <a:lnTo>
                      <a:pt x="1536" y="96"/>
                    </a:lnTo>
                    <a:cubicBezTo>
                      <a:pt x="960" y="3705"/>
                      <a:pt x="516" y="9711"/>
                      <a:pt x="1" y="10658"/>
                    </a:cubicBezTo>
                    <a:cubicBezTo>
                      <a:pt x="1" y="10658"/>
                      <a:pt x="382" y="19291"/>
                      <a:pt x="7433" y="19291"/>
                    </a:cubicBezTo>
                    <a:cubicBezTo>
                      <a:pt x="7457" y="19291"/>
                      <a:pt x="7481" y="19290"/>
                      <a:pt x="7506" y="19290"/>
                    </a:cubicBezTo>
                    <a:cubicBezTo>
                      <a:pt x="10299" y="19254"/>
                      <a:pt x="13428" y="14962"/>
                      <a:pt x="12781" y="10670"/>
                    </a:cubicBezTo>
                    <a:cubicBezTo>
                      <a:pt x="12529" y="8980"/>
                      <a:pt x="11031" y="4832"/>
                      <a:pt x="10323" y="0"/>
                    </a:cubicBezTo>
                    <a:close/>
                  </a:path>
                </a:pathLst>
              </a:custGeom>
              <a:solidFill>
                <a:srgbClr val="FF727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1867"/>
              </a:p>
            </p:txBody>
          </p:sp>
          <p:sp>
            <p:nvSpPr>
              <p:cNvPr id="179" name="Google Shape;1279;p45">
                <a:extLst>
                  <a:ext uri="{FF2B5EF4-FFF2-40B4-BE49-F238E27FC236}">
                    <a16:creationId xmlns:a16="http://schemas.microsoft.com/office/drawing/2014/main" id="{19D64A1C-B7D4-477B-9354-979AE97F8530}"/>
                  </a:ext>
                </a:extLst>
              </p:cNvPr>
              <p:cNvSpPr/>
              <p:nvPr/>
            </p:nvSpPr>
            <p:spPr>
              <a:xfrm>
                <a:off x="6000813" y="3824125"/>
                <a:ext cx="229625" cy="143900"/>
              </a:xfrm>
              <a:custGeom>
                <a:avLst/>
                <a:gdLst/>
                <a:ahLst/>
                <a:cxnLst/>
                <a:rect l="l" t="t" r="r" b="b"/>
                <a:pathLst>
                  <a:path w="9185" h="5756" extrusionOk="0">
                    <a:moveTo>
                      <a:pt x="9016" y="0"/>
                    </a:moveTo>
                    <a:lnTo>
                      <a:pt x="229" y="96"/>
                    </a:lnTo>
                    <a:cubicBezTo>
                      <a:pt x="157" y="516"/>
                      <a:pt x="85" y="1008"/>
                      <a:pt x="1" y="1535"/>
                    </a:cubicBezTo>
                    <a:cubicBezTo>
                      <a:pt x="229" y="2218"/>
                      <a:pt x="564" y="2854"/>
                      <a:pt x="996" y="3429"/>
                    </a:cubicBezTo>
                    <a:cubicBezTo>
                      <a:pt x="2243" y="4976"/>
                      <a:pt x="3585" y="5623"/>
                      <a:pt x="4556" y="5755"/>
                    </a:cubicBezTo>
                    <a:cubicBezTo>
                      <a:pt x="5539" y="5611"/>
                      <a:pt x="6858" y="4928"/>
                      <a:pt x="8081" y="3357"/>
                    </a:cubicBezTo>
                    <a:cubicBezTo>
                      <a:pt x="8573" y="2674"/>
                      <a:pt x="8944" y="1931"/>
                      <a:pt x="9184" y="1127"/>
                    </a:cubicBezTo>
                    <a:cubicBezTo>
                      <a:pt x="9124" y="744"/>
                      <a:pt x="9076" y="372"/>
                      <a:pt x="9016" y="0"/>
                    </a:cubicBezTo>
                    <a:close/>
                  </a:path>
                </a:pathLst>
              </a:custGeom>
              <a:solidFill>
                <a:srgbClr val="D6605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1867"/>
              </a:p>
            </p:txBody>
          </p:sp>
          <p:sp>
            <p:nvSpPr>
              <p:cNvPr id="180" name="Google Shape;1280;p45">
                <a:extLst>
                  <a:ext uri="{FF2B5EF4-FFF2-40B4-BE49-F238E27FC236}">
                    <a16:creationId xmlns:a16="http://schemas.microsoft.com/office/drawing/2014/main" id="{F3574DFC-C2D8-4D24-A8FE-2BF4FB946BB6}"/>
                  </a:ext>
                </a:extLst>
              </p:cNvPr>
              <p:cNvSpPr/>
              <p:nvPr/>
            </p:nvSpPr>
            <p:spPr>
              <a:xfrm>
                <a:off x="5960413" y="3537775"/>
                <a:ext cx="292500" cy="387975"/>
              </a:xfrm>
              <a:custGeom>
                <a:avLst/>
                <a:gdLst/>
                <a:ahLst/>
                <a:cxnLst/>
                <a:rect l="l" t="t" r="r" b="b"/>
                <a:pathLst>
                  <a:path w="11700" h="15519" extrusionOk="0">
                    <a:moveTo>
                      <a:pt x="6591" y="1"/>
                    </a:moveTo>
                    <a:cubicBezTo>
                      <a:pt x="6312" y="1"/>
                      <a:pt x="6017" y="18"/>
                      <a:pt x="5705" y="53"/>
                    </a:cubicBezTo>
                    <a:cubicBezTo>
                      <a:pt x="5446" y="29"/>
                      <a:pt x="5200" y="17"/>
                      <a:pt x="4967" y="17"/>
                    </a:cubicBezTo>
                    <a:cubicBezTo>
                      <a:pt x="0" y="17"/>
                      <a:pt x="646" y="5256"/>
                      <a:pt x="646" y="5256"/>
                    </a:cubicBezTo>
                    <a:cubicBezTo>
                      <a:pt x="646" y="5256"/>
                      <a:pt x="550" y="10651"/>
                      <a:pt x="2600" y="13181"/>
                    </a:cubicBezTo>
                    <a:cubicBezTo>
                      <a:pt x="3847" y="14727"/>
                      <a:pt x="5177" y="15387"/>
                      <a:pt x="6160" y="15519"/>
                    </a:cubicBezTo>
                    <a:cubicBezTo>
                      <a:pt x="7132" y="15363"/>
                      <a:pt x="8462" y="14679"/>
                      <a:pt x="9685" y="13109"/>
                    </a:cubicBezTo>
                    <a:cubicBezTo>
                      <a:pt x="11699" y="10531"/>
                      <a:pt x="11531" y="5148"/>
                      <a:pt x="11531" y="5148"/>
                    </a:cubicBezTo>
                    <a:cubicBezTo>
                      <a:pt x="11531" y="5148"/>
                      <a:pt x="11467" y="1"/>
                      <a:pt x="6591" y="1"/>
                    </a:cubicBezTo>
                    <a:close/>
                  </a:path>
                </a:pathLst>
              </a:custGeom>
              <a:solidFill>
                <a:srgbClr val="FF727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1867"/>
              </a:p>
            </p:txBody>
          </p:sp>
          <p:sp>
            <p:nvSpPr>
              <p:cNvPr id="181" name="Google Shape;1281;p45">
                <a:extLst>
                  <a:ext uri="{FF2B5EF4-FFF2-40B4-BE49-F238E27FC236}">
                    <a16:creationId xmlns:a16="http://schemas.microsoft.com/office/drawing/2014/main" id="{BE0A1849-282A-4E18-B482-0291B7DD2663}"/>
                  </a:ext>
                </a:extLst>
              </p:cNvPr>
              <p:cNvSpPr/>
              <p:nvPr/>
            </p:nvSpPr>
            <p:spPr>
              <a:xfrm>
                <a:off x="5984938" y="3715750"/>
                <a:ext cx="259575" cy="210000"/>
              </a:xfrm>
              <a:custGeom>
                <a:avLst/>
                <a:gdLst/>
                <a:ahLst/>
                <a:cxnLst/>
                <a:rect l="l" t="t" r="r" b="b"/>
                <a:pathLst>
                  <a:path w="10383" h="8400" extrusionOk="0">
                    <a:moveTo>
                      <a:pt x="5282" y="1"/>
                    </a:moveTo>
                    <a:cubicBezTo>
                      <a:pt x="4777" y="1"/>
                      <a:pt x="4298" y="329"/>
                      <a:pt x="4064" y="643"/>
                    </a:cubicBezTo>
                    <a:cubicBezTo>
                      <a:pt x="3141" y="1866"/>
                      <a:pt x="60" y="1854"/>
                      <a:pt x="0" y="1866"/>
                    </a:cubicBezTo>
                    <a:cubicBezTo>
                      <a:pt x="264" y="3364"/>
                      <a:pt x="732" y="4971"/>
                      <a:pt x="1619" y="6074"/>
                    </a:cubicBezTo>
                    <a:cubicBezTo>
                      <a:pt x="2866" y="7608"/>
                      <a:pt x="4208" y="8268"/>
                      <a:pt x="5191" y="8400"/>
                    </a:cubicBezTo>
                    <a:cubicBezTo>
                      <a:pt x="5959" y="8280"/>
                      <a:pt x="6942" y="7800"/>
                      <a:pt x="7925" y="6853"/>
                    </a:cubicBezTo>
                    <a:cubicBezTo>
                      <a:pt x="9579" y="5378"/>
                      <a:pt x="10383" y="2441"/>
                      <a:pt x="10263" y="1806"/>
                    </a:cubicBezTo>
                    <a:lnTo>
                      <a:pt x="10275" y="1758"/>
                    </a:lnTo>
                    <a:lnTo>
                      <a:pt x="10275" y="1758"/>
                    </a:lnTo>
                    <a:cubicBezTo>
                      <a:pt x="9905" y="1885"/>
                      <a:pt x="9528" y="1938"/>
                      <a:pt x="9161" y="1938"/>
                    </a:cubicBezTo>
                    <a:cubicBezTo>
                      <a:pt x="7861" y="1938"/>
                      <a:pt x="6688" y="1266"/>
                      <a:pt x="6426" y="799"/>
                    </a:cubicBezTo>
                    <a:cubicBezTo>
                      <a:pt x="6102" y="209"/>
                      <a:pt x="5684" y="1"/>
                      <a:pt x="528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1867"/>
              </a:p>
            </p:txBody>
          </p:sp>
          <p:sp>
            <p:nvSpPr>
              <p:cNvPr id="182" name="Google Shape;1282;p45">
                <a:extLst>
                  <a:ext uri="{FF2B5EF4-FFF2-40B4-BE49-F238E27FC236}">
                    <a16:creationId xmlns:a16="http://schemas.microsoft.com/office/drawing/2014/main" id="{68C58EC8-84D8-44B6-B948-11AE99775B03}"/>
                  </a:ext>
                </a:extLst>
              </p:cNvPr>
              <p:cNvSpPr/>
              <p:nvPr/>
            </p:nvSpPr>
            <p:spPr>
              <a:xfrm>
                <a:off x="5948063" y="3682050"/>
                <a:ext cx="36600" cy="80350"/>
              </a:xfrm>
              <a:custGeom>
                <a:avLst/>
                <a:gdLst/>
                <a:ahLst/>
                <a:cxnLst/>
                <a:rect l="l" t="t" r="r" b="b"/>
                <a:pathLst>
                  <a:path w="1464" h="3214" extrusionOk="0">
                    <a:moveTo>
                      <a:pt x="618" y="0"/>
                    </a:moveTo>
                    <a:cubicBezTo>
                      <a:pt x="491" y="0"/>
                      <a:pt x="374" y="30"/>
                      <a:pt x="312" y="121"/>
                    </a:cubicBezTo>
                    <a:cubicBezTo>
                      <a:pt x="145" y="384"/>
                      <a:pt x="1" y="1475"/>
                      <a:pt x="504" y="2195"/>
                    </a:cubicBezTo>
                    <a:cubicBezTo>
                      <a:pt x="768" y="2590"/>
                      <a:pt x="1092" y="2926"/>
                      <a:pt x="1463" y="3214"/>
                    </a:cubicBezTo>
                    <a:lnTo>
                      <a:pt x="1140" y="109"/>
                    </a:lnTo>
                    <a:cubicBezTo>
                      <a:pt x="1140" y="109"/>
                      <a:pt x="861" y="0"/>
                      <a:pt x="618" y="0"/>
                    </a:cubicBezTo>
                    <a:close/>
                  </a:path>
                </a:pathLst>
              </a:custGeom>
              <a:solidFill>
                <a:srgbClr val="FF727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1867"/>
              </a:p>
            </p:txBody>
          </p:sp>
          <p:sp>
            <p:nvSpPr>
              <p:cNvPr id="183" name="Google Shape;1283;p45">
                <a:extLst>
                  <a:ext uri="{FF2B5EF4-FFF2-40B4-BE49-F238E27FC236}">
                    <a16:creationId xmlns:a16="http://schemas.microsoft.com/office/drawing/2014/main" id="{7AC50714-8C80-4B3F-93F2-D2647F35F76B}"/>
                  </a:ext>
                </a:extLst>
              </p:cNvPr>
              <p:cNvSpPr/>
              <p:nvPr/>
            </p:nvSpPr>
            <p:spPr>
              <a:xfrm>
                <a:off x="6242088" y="3678900"/>
                <a:ext cx="36000" cy="80500"/>
              </a:xfrm>
              <a:custGeom>
                <a:avLst/>
                <a:gdLst/>
                <a:ahLst/>
                <a:cxnLst/>
                <a:rect l="l" t="t" r="r" b="b"/>
                <a:pathLst>
                  <a:path w="1440" h="3220" extrusionOk="0">
                    <a:moveTo>
                      <a:pt x="817" y="1"/>
                    </a:moveTo>
                    <a:cubicBezTo>
                      <a:pt x="566" y="1"/>
                      <a:pt x="264" y="127"/>
                      <a:pt x="264" y="127"/>
                    </a:cubicBezTo>
                    <a:lnTo>
                      <a:pt x="1" y="3220"/>
                    </a:lnTo>
                    <a:cubicBezTo>
                      <a:pt x="372" y="2932"/>
                      <a:pt x="684" y="2585"/>
                      <a:pt x="936" y="2189"/>
                    </a:cubicBezTo>
                    <a:cubicBezTo>
                      <a:pt x="1439" y="1458"/>
                      <a:pt x="1283" y="379"/>
                      <a:pt x="1104" y="115"/>
                    </a:cubicBezTo>
                    <a:cubicBezTo>
                      <a:pt x="1045" y="30"/>
                      <a:pt x="937" y="1"/>
                      <a:pt x="817" y="1"/>
                    </a:cubicBezTo>
                    <a:close/>
                  </a:path>
                </a:pathLst>
              </a:custGeom>
              <a:solidFill>
                <a:srgbClr val="FF727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1867"/>
              </a:p>
            </p:txBody>
          </p:sp>
          <p:sp>
            <p:nvSpPr>
              <p:cNvPr id="184" name="Google Shape;1284;p45">
                <a:extLst>
                  <a:ext uri="{FF2B5EF4-FFF2-40B4-BE49-F238E27FC236}">
                    <a16:creationId xmlns:a16="http://schemas.microsoft.com/office/drawing/2014/main" id="{4528FEFE-D902-4DD3-B909-7DFCFAD538AA}"/>
                  </a:ext>
                </a:extLst>
              </p:cNvPr>
              <p:cNvSpPr/>
              <p:nvPr/>
            </p:nvSpPr>
            <p:spPr>
              <a:xfrm>
                <a:off x="5939988" y="3496675"/>
                <a:ext cx="328200" cy="183600"/>
              </a:xfrm>
              <a:custGeom>
                <a:avLst/>
                <a:gdLst/>
                <a:ahLst/>
                <a:cxnLst/>
                <a:rect l="l" t="t" r="r" b="b"/>
                <a:pathLst>
                  <a:path w="13128" h="7344" extrusionOk="0">
                    <a:moveTo>
                      <a:pt x="8124" y="0"/>
                    </a:moveTo>
                    <a:cubicBezTo>
                      <a:pt x="7416" y="0"/>
                      <a:pt x="6703" y="124"/>
                      <a:pt x="6018" y="378"/>
                    </a:cubicBezTo>
                    <a:cubicBezTo>
                      <a:pt x="5623" y="522"/>
                      <a:pt x="5239" y="726"/>
                      <a:pt x="4819" y="798"/>
                    </a:cubicBezTo>
                    <a:cubicBezTo>
                      <a:pt x="4614" y="836"/>
                      <a:pt x="4406" y="846"/>
                      <a:pt x="4198" y="846"/>
                    </a:cubicBezTo>
                    <a:cubicBezTo>
                      <a:pt x="3967" y="846"/>
                      <a:pt x="3735" y="833"/>
                      <a:pt x="3506" y="833"/>
                    </a:cubicBezTo>
                    <a:cubicBezTo>
                      <a:pt x="3351" y="833"/>
                      <a:pt x="3197" y="839"/>
                      <a:pt x="3045" y="858"/>
                    </a:cubicBezTo>
                    <a:cubicBezTo>
                      <a:pt x="2266" y="966"/>
                      <a:pt x="1583" y="1433"/>
                      <a:pt x="1019" y="1973"/>
                    </a:cubicBezTo>
                    <a:cubicBezTo>
                      <a:pt x="576" y="2405"/>
                      <a:pt x="180" y="2920"/>
                      <a:pt x="60" y="3532"/>
                    </a:cubicBezTo>
                    <a:cubicBezTo>
                      <a:pt x="0" y="3915"/>
                      <a:pt x="12" y="4311"/>
                      <a:pt x="96" y="4694"/>
                    </a:cubicBezTo>
                    <a:cubicBezTo>
                      <a:pt x="228" y="5301"/>
                      <a:pt x="902" y="6922"/>
                      <a:pt x="1479" y="6922"/>
                    </a:cubicBezTo>
                    <a:cubicBezTo>
                      <a:pt x="1689" y="6922"/>
                      <a:pt x="1885" y="6709"/>
                      <a:pt x="2038" y="6157"/>
                    </a:cubicBezTo>
                    <a:cubicBezTo>
                      <a:pt x="2158" y="5749"/>
                      <a:pt x="2122" y="5318"/>
                      <a:pt x="2218" y="4910"/>
                    </a:cubicBezTo>
                    <a:cubicBezTo>
                      <a:pt x="2422" y="4083"/>
                      <a:pt x="3093" y="3448"/>
                      <a:pt x="3932" y="3280"/>
                    </a:cubicBezTo>
                    <a:cubicBezTo>
                      <a:pt x="3992" y="3268"/>
                      <a:pt x="4052" y="3262"/>
                      <a:pt x="4112" y="3262"/>
                    </a:cubicBezTo>
                    <a:cubicBezTo>
                      <a:pt x="4172" y="3262"/>
                      <a:pt x="4232" y="3268"/>
                      <a:pt x="4292" y="3280"/>
                    </a:cubicBezTo>
                    <a:cubicBezTo>
                      <a:pt x="4448" y="3352"/>
                      <a:pt x="4580" y="3448"/>
                      <a:pt x="4688" y="3567"/>
                    </a:cubicBezTo>
                    <a:cubicBezTo>
                      <a:pt x="5026" y="3849"/>
                      <a:pt x="5454" y="3949"/>
                      <a:pt x="5902" y="3949"/>
                    </a:cubicBezTo>
                    <a:cubicBezTo>
                      <a:pt x="6295" y="3949"/>
                      <a:pt x="6705" y="3872"/>
                      <a:pt x="7085" y="3771"/>
                    </a:cubicBezTo>
                    <a:cubicBezTo>
                      <a:pt x="7634" y="3632"/>
                      <a:pt x="8216" y="3459"/>
                      <a:pt x="8779" y="3459"/>
                    </a:cubicBezTo>
                    <a:cubicBezTo>
                      <a:pt x="9039" y="3459"/>
                      <a:pt x="9296" y="3496"/>
                      <a:pt x="9543" y="3591"/>
                    </a:cubicBezTo>
                    <a:cubicBezTo>
                      <a:pt x="10286" y="3879"/>
                      <a:pt x="10754" y="4622"/>
                      <a:pt x="11090" y="5342"/>
                    </a:cubicBezTo>
                    <a:cubicBezTo>
                      <a:pt x="11437" y="6073"/>
                      <a:pt x="11749" y="6840"/>
                      <a:pt x="12384" y="7344"/>
                    </a:cubicBezTo>
                    <a:cubicBezTo>
                      <a:pt x="13128" y="6349"/>
                      <a:pt x="13116" y="4994"/>
                      <a:pt x="13056" y="3747"/>
                    </a:cubicBezTo>
                    <a:cubicBezTo>
                      <a:pt x="13032" y="3280"/>
                      <a:pt x="13008" y="2812"/>
                      <a:pt x="12816" y="2393"/>
                    </a:cubicBezTo>
                    <a:cubicBezTo>
                      <a:pt x="12648" y="2057"/>
                      <a:pt x="12420" y="1769"/>
                      <a:pt x="12145" y="1529"/>
                    </a:cubicBezTo>
                    <a:cubicBezTo>
                      <a:pt x="11022" y="528"/>
                      <a:pt x="9584" y="0"/>
                      <a:pt x="812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1867"/>
              </a:p>
            </p:txBody>
          </p:sp>
          <p:sp>
            <p:nvSpPr>
              <p:cNvPr id="185" name="Google Shape;1285;p45">
                <a:extLst>
                  <a:ext uri="{FF2B5EF4-FFF2-40B4-BE49-F238E27FC236}">
                    <a16:creationId xmlns:a16="http://schemas.microsoft.com/office/drawing/2014/main" id="{A6F2CCCC-6225-4B21-BEDE-21115D68FBD4}"/>
                  </a:ext>
                </a:extLst>
              </p:cNvPr>
              <p:cNvSpPr/>
              <p:nvPr/>
            </p:nvSpPr>
            <p:spPr>
              <a:xfrm>
                <a:off x="6062263" y="3678750"/>
                <a:ext cx="21000" cy="30025"/>
              </a:xfrm>
              <a:custGeom>
                <a:avLst/>
                <a:gdLst/>
                <a:ahLst/>
                <a:cxnLst/>
                <a:rect l="l" t="t" r="r" b="b"/>
                <a:pathLst>
                  <a:path w="840" h="1201" extrusionOk="0">
                    <a:moveTo>
                      <a:pt x="429" y="1"/>
                    </a:moveTo>
                    <a:cubicBezTo>
                      <a:pt x="208" y="1"/>
                      <a:pt x="24" y="260"/>
                      <a:pt x="12" y="588"/>
                    </a:cubicBezTo>
                    <a:cubicBezTo>
                      <a:pt x="0" y="912"/>
                      <a:pt x="168" y="1188"/>
                      <a:pt x="396" y="1200"/>
                    </a:cubicBezTo>
                    <a:cubicBezTo>
                      <a:pt x="401" y="1200"/>
                      <a:pt x="405" y="1200"/>
                      <a:pt x="410" y="1200"/>
                    </a:cubicBezTo>
                    <a:cubicBezTo>
                      <a:pt x="620" y="1200"/>
                      <a:pt x="804" y="941"/>
                      <a:pt x="828" y="624"/>
                    </a:cubicBezTo>
                    <a:cubicBezTo>
                      <a:pt x="840" y="289"/>
                      <a:pt x="660" y="13"/>
                      <a:pt x="444" y="1"/>
                    </a:cubicBezTo>
                    <a:cubicBezTo>
                      <a:pt x="439" y="1"/>
                      <a:pt x="434" y="1"/>
                      <a:pt x="429" y="1"/>
                    </a:cubicBezTo>
                    <a:close/>
                  </a:path>
                </a:pathLst>
              </a:custGeom>
              <a:solidFill>
                <a:srgbClr val="3B261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1867"/>
              </a:p>
            </p:txBody>
          </p:sp>
          <p:sp>
            <p:nvSpPr>
              <p:cNvPr id="186" name="Google Shape;1286;p45">
                <a:extLst>
                  <a:ext uri="{FF2B5EF4-FFF2-40B4-BE49-F238E27FC236}">
                    <a16:creationId xmlns:a16="http://schemas.microsoft.com/office/drawing/2014/main" id="{33130B07-117F-4D71-AECF-921871050674}"/>
                  </a:ext>
                </a:extLst>
              </p:cNvPr>
              <p:cNvSpPr/>
              <p:nvPr/>
            </p:nvSpPr>
            <p:spPr>
              <a:xfrm>
                <a:off x="6144688" y="3679025"/>
                <a:ext cx="21300" cy="29750"/>
              </a:xfrm>
              <a:custGeom>
                <a:avLst/>
                <a:gdLst/>
                <a:ahLst/>
                <a:cxnLst/>
                <a:rect l="l" t="t" r="r" b="b"/>
                <a:pathLst>
                  <a:path w="852" h="1190" extrusionOk="0">
                    <a:moveTo>
                      <a:pt x="413" y="0"/>
                    </a:moveTo>
                    <a:cubicBezTo>
                      <a:pt x="403" y="0"/>
                      <a:pt x="394" y="1"/>
                      <a:pt x="384" y="2"/>
                    </a:cubicBezTo>
                    <a:cubicBezTo>
                      <a:pt x="168" y="14"/>
                      <a:pt x="0" y="290"/>
                      <a:pt x="24" y="625"/>
                    </a:cubicBezTo>
                    <a:cubicBezTo>
                      <a:pt x="36" y="942"/>
                      <a:pt x="231" y="1189"/>
                      <a:pt x="441" y="1189"/>
                    </a:cubicBezTo>
                    <a:cubicBezTo>
                      <a:pt x="446" y="1189"/>
                      <a:pt x="451" y="1189"/>
                      <a:pt x="456" y="1189"/>
                    </a:cubicBezTo>
                    <a:cubicBezTo>
                      <a:pt x="684" y="1177"/>
                      <a:pt x="851" y="901"/>
                      <a:pt x="828" y="565"/>
                    </a:cubicBezTo>
                    <a:cubicBezTo>
                      <a:pt x="816" y="255"/>
                      <a:pt x="629" y="0"/>
                      <a:pt x="413" y="0"/>
                    </a:cubicBezTo>
                    <a:close/>
                  </a:path>
                </a:pathLst>
              </a:custGeom>
              <a:solidFill>
                <a:srgbClr val="3B261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1867"/>
              </a:p>
            </p:txBody>
          </p:sp>
          <p:sp>
            <p:nvSpPr>
              <p:cNvPr id="187" name="Google Shape;1287;p45">
                <a:extLst>
                  <a:ext uri="{FF2B5EF4-FFF2-40B4-BE49-F238E27FC236}">
                    <a16:creationId xmlns:a16="http://schemas.microsoft.com/office/drawing/2014/main" id="{04AAF4F9-EFA8-46EC-8888-82FC505039AB}"/>
                  </a:ext>
                </a:extLst>
              </p:cNvPr>
              <p:cNvSpPr/>
              <p:nvPr/>
            </p:nvSpPr>
            <p:spPr>
              <a:xfrm>
                <a:off x="6007413" y="3625275"/>
                <a:ext cx="90025" cy="36150"/>
              </a:xfrm>
              <a:custGeom>
                <a:avLst/>
                <a:gdLst/>
                <a:ahLst/>
                <a:cxnLst/>
                <a:rect l="l" t="t" r="r" b="b"/>
                <a:pathLst>
                  <a:path w="3601" h="1446" extrusionOk="0">
                    <a:moveTo>
                      <a:pt x="1834" y="0"/>
                    </a:moveTo>
                    <a:cubicBezTo>
                      <a:pt x="1516" y="0"/>
                      <a:pt x="1186" y="94"/>
                      <a:pt x="900" y="366"/>
                    </a:cubicBezTo>
                    <a:cubicBezTo>
                      <a:pt x="0" y="1218"/>
                      <a:pt x="512" y="1445"/>
                      <a:pt x="683" y="1445"/>
                    </a:cubicBezTo>
                    <a:cubicBezTo>
                      <a:pt x="688" y="1445"/>
                      <a:pt x="692" y="1445"/>
                      <a:pt x="696" y="1445"/>
                    </a:cubicBezTo>
                    <a:cubicBezTo>
                      <a:pt x="814" y="1436"/>
                      <a:pt x="1814" y="917"/>
                      <a:pt x="2494" y="917"/>
                    </a:cubicBezTo>
                    <a:cubicBezTo>
                      <a:pt x="2712" y="917"/>
                      <a:pt x="2896" y="970"/>
                      <a:pt x="3010" y="1109"/>
                    </a:cubicBezTo>
                    <a:cubicBezTo>
                      <a:pt x="3010" y="1109"/>
                      <a:pt x="3019" y="1110"/>
                      <a:pt x="3035" y="1110"/>
                    </a:cubicBezTo>
                    <a:cubicBezTo>
                      <a:pt x="3150" y="1110"/>
                      <a:pt x="3600" y="1073"/>
                      <a:pt x="3189" y="462"/>
                    </a:cubicBezTo>
                    <a:cubicBezTo>
                      <a:pt x="3189" y="462"/>
                      <a:pt x="2540" y="0"/>
                      <a:pt x="1834" y="0"/>
                    </a:cubicBezTo>
                    <a:close/>
                  </a:path>
                </a:pathLst>
              </a:custGeom>
              <a:solidFill>
                <a:srgbClr val="482A2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1867"/>
              </a:p>
            </p:txBody>
          </p:sp>
          <p:sp>
            <p:nvSpPr>
              <p:cNvPr id="188" name="Google Shape;1288;p45">
                <a:extLst>
                  <a:ext uri="{FF2B5EF4-FFF2-40B4-BE49-F238E27FC236}">
                    <a16:creationId xmlns:a16="http://schemas.microsoft.com/office/drawing/2014/main" id="{E15CD969-2FD8-4F8A-B84A-49318D371DFE}"/>
                  </a:ext>
                </a:extLst>
              </p:cNvPr>
              <p:cNvSpPr/>
              <p:nvPr/>
            </p:nvSpPr>
            <p:spPr>
              <a:xfrm>
                <a:off x="6130838" y="3625275"/>
                <a:ext cx="90300" cy="36150"/>
              </a:xfrm>
              <a:custGeom>
                <a:avLst/>
                <a:gdLst/>
                <a:ahLst/>
                <a:cxnLst/>
                <a:rect l="l" t="t" r="r" b="b"/>
                <a:pathLst>
                  <a:path w="3612" h="1446" extrusionOk="0">
                    <a:moveTo>
                      <a:pt x="1778" y="0"/>
                    </a:moveTo>
                    <a:cubicBezTo>
                      <a:pt x="1072" y="0"/>
                      <a:pt x="422" y="462"/>
                      <a:pt x="422" y="462"/>
                    </a:cubicBezTo>
                    <a:cubicBezTo>
                      <a:pt x="1" y="1073"/>
                      <a:pt x="459" y="1110"/>
                      <a:pt x="576" y="1110"/>
                    </a:cubicBezTo>
                    <a:cubicBezTo>
                      <a:pt x="593" y="1110"/>
                      <a:pt x="602" y="1109"/>
                      <a:pt x="602" y="1109"/>
                    </a:cubicBezTo>
                    <a:cubicBezTo>
                      <a:pt x="715" y="970"/>
                      <a:pt x="900" y="917"/>
                      <a:pt x="1118" y="917"/>
                    </a:cubicBezTo>
                    <a:cubicBezTo>
                      <a:pt x="1798" y="917"/>
                      <a:pt x="2798" y="1436"/>
                      <a:pt x="2916" y="1445"/>
                    </a:cubicBezTo>
                    <a:cubicBezTo>
                      <a:pt x="2920" y="1445"/>
                      <a:pt x="2924" y="1445"/>
                      <a:pt x="2929" y="1445"/>
                    </a:cubicBezTo>
                    <a:cubicBezTo>
                      <a:pt x="3100" y="1445"/>
                      <a:pt x="3612" y="1218"/>
                      <a:pt x="2712" y="366"/>
                    </a:cubicBezTo>
                    <a:cubicBezTo>
                      <a:pt x="2425" y="94"/>
                      <a:pt x="2096" y="0"/>
                      <a:pt x="1778" y="0"/>
                    </a:cubicBezTo>
                    <a:close/>
                  </a:path>
                </a:pathLst>
              </a:custGeom>
              <a:solidFill>
                <a:srgbClr val="482A2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1867"/>
              </a:p>
            </p:txBody>
          </p:sp>
          <p:sp>
            <p:nvSpPr>
              <p:cNvPr id="189" name="Google Shape;1289;p45">
                <a:extLst>
                  <a:ext uri="{FF2B5EF4-FFF2-40B4-BE49-F238E27FC236}">
                    <a16:creationId xmlns:a16="http://schemas.microsoft.com/office/drawing/2014/main" id="{973719C2-9CBD-4C95-B574-2FF01556D83F}"/>
                  </a:ext>
                </a:extLst>
              </p:cNvPr>
              <p:cNvSpPr/>
              <p:nvPr/>
            </p:nvSpPr>
            <p:spPr>
              <a:xfrm>
                <a:off x="5175713" y="4126550"/>
                <a:ext cx="694750" cy="1147100"/>
              </a:xfrm>
              <a:custGeom>
                <a:avLst/>
                <a:gdLst/>
                <a:ahLst/>
                <a:cxnLst/>
                <a:rect l="l" t="t" r="r" b="b"/>
                <a:pathLst>
                  <a:path w="27790" h="45884" extrusionOk="0">
                    <a:moveTo>
                      <a:pt x="17611" y="0"/>
                    </a:moveTo>
                    <a:cubicBezTo>
                      <a:pt x="17611" y="0"/>
                      <a:pt x="6390" y="7649"/>
                      <a:pt x="1379" y="35235"/>
                    </a:cubicBezTo>
                    <a:cubicBezTo>
                      <a:pt x="1" y="42785"/>
                      <a:pt x="10552" y="45884"/>
                      <a:pt x="21355" y="45884"/>
                    </a:cubicBezTo>
                    <a:cubicBezTo>
                      <a:pt x="23521" y="45884"/>
                      <a:pt x="25697" y="45759"/>
                      <a:pt x="27790" y="45521"/>
                    </a:cubicBezTo>
                    <a:lnTo>
                      <a:pt x="1761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1867"/>
              </a:p>
            </p:txBody>
          </p:sp>
          <p:sp>
            <p:nvSpPr>
              <p:cNvPr id="190" name="Google Shape;1290;p45">
                <a:extLst>
                  <a:ext uri="{FF2B5EF4-FFF2-40B4-BE49-F238E27FC236}">
                    <a16:creationId xmlns:a16="http://schemas.microsoft.com/office/drawing/2014/main" id="{D150DA50-306F-4CDE-921E-D7301DB1C35F}"/>
                  </a:ext>
                </a:extLst>
              </p:cNvPr>
              <p:cNvSpPr/>
              <p:nvPr/>
            </p:nvSpPr>
            <p:spPr>
              <a:xfrm>
                <a:off x="5181088" y="4804975"/>
                <a:ext cx="405850" cy="464100"/>
              </a:xfrm>
              <a:custGeom>
                <a:avLst/>
                <a:gdLst/>
                <a:ahLst/>
                <a:cxnLst/>
                <a:rect l="l" t="t" r="r" b="b"/>
                <a:pathLst>
                  <a:path w="16234" h="18564" extrusionOk="0">
                    <a:moveTo>
                      <a:pt x="2955" y="1"/>
                    </a:moveTo>
                    <a:cubicBezTo>
                      <a:pt x="2953" y="1"/>
                      <a:pt x="2952" y="2"/>
                      <a:pt x="2950" y="5"/>
                    </a:cubicBezTo>
                    <a:cubicBezTo>
                      <a:pt x="2303" y="2487"/>
                      <a:pt x="1691" y="5173"/>
                      <a:pt x="1164" y="8098"/>
                    </a:cubicBezTo>
                    <a:cubicBezTo>
                      <a:pt x="1" y="14512"/>
                      <a:pt x="6571" y="17749"/>
                      <a:pt x="15478" y="18564"/>
                    </a:cubicBezTo>
                    <a:lnTo>
                      <a:pt x="16233" y="3758"/>
                    </a:lnTo>
                    <a:lnTo>
                      <a:pt x="2830" y="1612"/>
                    </a:lnTo>
                    <a:cubicBezTo>
                      <a:pt x="2830" y="1612"/>
                      <a:pt x="2999" y="1"/>
                      <a:pt x="2955" y="1"/>
                    </a:cubicBezTo>
                    <a:close/>
                  </a:path>
                </a:pathLst>
              </a:custGeom>
              <a:solidFill>
                <a:srgbClr val="FF727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1867"/>
              </a:p>
            </p:txBody>
          </p:sp>
          <p:sp>
            <p:nvSpPr>
              <p:cNvPr id="191" name="Google Shape;1291;p45">
                <a:extLst>
                  <a:ext uri="{FF2B5EF4-FFF2-40B4-BE49-F238E27FC236}">
                    <a16:creationId xmlns:a16="http://schemas.microsoft.com/office/drawing/2014/main" id="{6B1916FE-16F4-4676-AAE9-3C0077C4A74B}"/>
                  </a:ext>
                </a:extLst>
              </p:cNvPr>
              <p:cNvSpPr/>
              <p:nvPr/>
            </p:nvSpPr>
            <p:spPr>
              <a:xfrm>
                <a:off x="5236238" y="4804975"/>
                <a:ext cx="350700" cy="194075"/>
              </a:xfrm>
              <a:custGeom>
                <a:avLst/>
                <a:gdLst/>
                <a:ahLst/>
                <a:cxnLst/>
                <a:rect l="l" t="t" r="r" b="b"/>
                <a:pathLst>
                  <a:path w="14028" h="7763" extrusionOk="0">
                    <a:moveTo>
                      <a:pt x="749" y="1"/>
                    </a:moveTo>
                    <a:cubicBezTo>
                      <a:pt x="747" y="1"/>
                      <a:pt x="746" y="2"/>
                      <a:pt x="744" y="5"/>
                    </a:cubicBezTo>
                    <a:cubicBezTo>
                      <a:pt x="492" y="976"/>
                      <a:pt x="240" y="1984"/>
                      <a:pt x="1" y="3027"/>
                    </a:cubicBezTo>
                    <a:lnTo>
                      <a:pt x="13824" y="7762"/>
                    </a:lnTo>
                    <a:lnTo>
                      <a:pt x="14027" y="3758"/>
                    </a:lnTo>
                    <a:lnTo>
                      <a:pt x="624" y="1612"/>
                    </a:lnTo>
                    <a:cubicBezTo>
                      <a:pt x="624" y="1612"/>
                      <a:pt x="793" y="1"/>
                      <a:pt x="749" y="1"/>
                    </a:cubicBezTo>
                    <a:close/>
                  </a:path>
                </a:pathLst>
              </a:custGeom>
              <a:solidFill>
                <a:srgbClr val="D6605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1867"/>
              </a:p>
            </p:txBody>
          </p:sp>
          <p:sp>
            <p:nvSpPr>
              <p:cNvPr id="192" name="Google Shape;1292;p45">
                <a:extLst>
                  <a:ext uri="{FF2B5EF4-FFF2-40B4-BE49-F238E27FC236}">
                    <a16:creationId xmlns:a16="http://schemas.microsoft.com/office/drawing/2014/main" id="{76CD44D2-CA49-4437-9DB2-FC9079520ACA}"/>
                  </a:ext>
                </a:extLst>
              </p:cNvPr>
              <p:cNvSpPr/>
              <p:nvPr/>
            </p:nvSpPr>
            <p:spPr>
              <a:xfrm>
                <a:off x="5245513" y="4535625"/>
                <a:ext cx="402275" cy="372300"/>
              </a:xfrm>
              <a:custGeom>
                <a:avLst/>
                <a:gdLst/>
                <a:ahLst/>
                <a:cxnLst/>
                <a:rect l="l" t="t" r="r" b="b"/>
                <a:pathLst>
                  <a:path w="16091" h="14892" extrusionOk="0">
                    <a:moveTo>
                      <a:pt x="15910" y="0"/>
                    </a:moveTo>
                    <a:cubicBezTo>
                      <a:pt x="15823" y="0"/>
                      <a:pt x="15741" y="58"/>
                      <a:pt x="15730" y="145"/>
                    </a:cubicBezTo>
                    <a:lnTo>
                      <a:pt x="13537" y="14532"/>
                    </a:lnTo>
                    <a:lnTo>
                      <a:pt x="277" y="12218"/>
                    </a:lnTo>
                    <a:cubicBezTo>
                      <a:pt x="266" y="12216"/>
                      <a:pt x="254" y="12215"/>
                      <a:pt x="244" y="12215"/>
                    </a:cubicBezTo>
                    <a:cubicBezTo>
                      <a:pt x="44" y="12215"/>
                      <a:pt x="1" y="12520"/>
                      <a:pt x="217" y="12554"/>
                    </a:cubicBezTo>
                    <a:lnTo>
                      <a:pt x="13644" y="14892"/>
                    </a:lnTo>
                    <a:lnTo>
                      <a:pt x="13680" y="14892"/>
                    </a:lnTo>
                    <a:lnTo>
                      <a:pt x="13680" y="14880"/>
                    </a:lnTo>
                    <a:cubicBezTo>
                      <a:pt x="13764" y="14880"/>
                      <a:pt x="13836" y="14820"/>
                      <a:pt x="13848" y="14736"/>
                    </a:cubicBezTo>
                    <a:lnTo>
                      <a:pt x="16066" y="193"/>
                    </a:lnTo>
                    <a:cubicBezTo>
                      <a:pt x="16090" y="109"/>
                      <a:pt x="16018" y="14"/>
                      <a:pt x="15934" y="2"/>
                    </a:cubicBezTo>
                    <a:cubicBezTo>
                      <a:pt x="15926" y="1"/>
                      <a:pt x="15918" y="0"/>
                      <a:pt x="1591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1867"/>
              </a:p>
            </p:txBody>
          </p:sp>
          <p:sp>
            <p:nvSpPr>
              <p:cNvPr id="193" name="Google Shape;1293;p45">
                <a:extLst>
                  <a:ext uri="{FF2B5EF4-FFF2-40B4-BE49-F238E27FC236}">
                    <a16:creationId xmlns:a16="http://schemas.microsoft.com/office/drawing/2014/main" id="{68E8DDE6-CD1D-46EB-8D17-9A8411CB03DE}"/>
                  </a:ext>
                </a:extLst>
              </p:cNvPr>
              <p:cNvSpPr/>
              <p:nvPr/>
            </p:nvSpPr>
            <p:spPr>
              <a:xfrm>
                <a:off x="5914213" y="4037225"/>
                <a:ext cx="224800" cy="274875"/>
              </a:xfrm>
              <a:custGeom>
                <a:avLst/>
                <a:gdLst/>
                <a:ahLst/>
                <a:cxnLst/>
                <a:rect l="l" t="t" r="r" b="b"/>
                <a:pathLst>
                  <a:path w="8992" h="10995" extrusionOk="0">
                    <a:moveTo>
                      <a:pt x="2638" y="0"/>
                    </a:moveTo>
                    <a:lnTo>
                      <a:pt x="1571" y="4460"/>
                    </a:lnTo>
                    <a:lnTo>
                      <a:pt x="0" y="10994"/>
                    </a:lnTo>
                    <a:lnTo>
                      <a:pt x="8992" y="10994"/>
                    </a:lnTo>
                    <a:cubicBezTo>
                      <a:pt x="4688" y="4472"/>
                      <a:pt x="2638" y="0"/>
                      <a:pt x="263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1867"/>
              </a:p>
            </p:txBody>
          </p:sp>
          <p:sp>
            <p:nvSpPr>
              <p:cNvPr id="194" name="Google Shape;1294;p45">
                <a:extLst>
                  <a:ext uri="{FF2B5EF4-FFF2-40B4-BE49-F238E27FC236}">
                    <a16:creationId xmlns:a16="http://schemas.microsoft.com/office/drawing/2014/main" id="{99ADFFD2-5F9F-4D04-B22A-877FDF397188}"/>
                  </a:ext>
                </a:extLst>
              </p:cNvPr>
              <p:cNvSpPr/>
              <p:nvPr/>
            </p:nvSpPr>
            <p:spPr>
              <a:xfrm>
                <a:off x="6134788" y="4021050"/>
                <a:ext cx="224825" cy="290750"/>
              </a:xfrm>
              <a:custGeom>
                <a:avLst/>
                <a:gdLst/>
                <a:ahLst/>
                <a:cxnLst/>
                <a:rect l="l" t="t" r="r" b="b"/>
                <a:pathLst>
                  <a:path w="8993" h="11630" extrusionOk="0">
                    <a:moveTo>
                      <a:pt x="5444" y="0"/>
                    </a:moveTo>
                    <a:cubicBezTo>
                      <a:pt x="5444" y="0"/>
                      <a:pt x="3310" y="6054"/>
                      <a:pt x="1" y="11629"/>
                    </a:cubicBezTo>
                    <a:lnTo>
                      <a:pt x="8992" y="11629"/>
                    </a:lnTo>
                    <a:lnTo>
                      <a:pt x="544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1867"/>
              </a:p>
            </p:txBody>
          </p:sp>
          <p:sp>
            <p:nvSpPr>
              <p:cNvPr id="195" name="Google Shape;1295;p45">
                <a:extLst>
                  <a:ext uri="{FF2B5EF4-FFF2-40B4-BE49-F238E27FC236}">
                    <a16:creationId xmlns:a16="http://schemas.microsoft.com/office/drawing/2014/main" id="{0CF0BC54-5504-4D20-B1A6-532D74D7CE87}"/>
                  </a:ext>
                </a:extLst>
              </p:cNvPr>
              <p:cNvSpPr/>
              <p:nvPr/>
            </p:nvSpPr>
            <p:spPr>
              <a:xfrm>
                <a:off x="5936988" y="4109550"/>
                <a:ext cx="147775" cy="137800"/>
              </a:xfrm>
              <a:custGeom>
                <a:avLst/>
                <a:gdLst/>
                <a:ahLst/>
                <a:cxnLst/>
                <a:rect l="l" t="t" r="r" b="b"/>
                <a:pathLst>
                  <a:path w="5911" h="5512" extrusionOk="0">
                    <a:moveTo>
                      <a:pt x="1614" y="1"/>
                    </a:moveTo>
                    <a:cubicBezTo>
                      <a:pt x="1542" y="1"/>
                      <a:pt x="1470" y="43"/>
                      <a:pt x="1451" y="141"/>
                    </a:cubicBezTo>
                    <a:lnTo>
                      <a:pt x="12" y="5296"/>
                    </a:lnTo>
                    <a:cubicBezTo>
                      <a:pt x="0" y="5368"/>
                      <a:pt x="24" y="5440"/>
                      <a:pt x="72" y="5476"/>
                    </a:cubicBezTo>
                    <a:cubicBezTo>
                      <a:pt x="96" y="5499"/>
                      <a:pt x="132" y="5511"/>
                      <a:pt x="180" y="5511"/>
                    </a:cubicBezTo>
                    <a:cubicBezTo>
                      <a:pt x="204" y="5511"/>
                      <a:pt x="228" y="5499"/>
                      <a:pt x="252" y="5487"/>
                    </a:cubicBezTo>
                    <a:cubicBezTo>
                      <a:pt x="268" y="5479"/>
                      <a:pt x="1294" y="4920"/>
                      <a:pt x="2940" y="4920"/>
                    </a:cubicBezTo>
                    <a:cubicBezTo>
                      <a:pt x="3721" y="4920"/>
                      <a:pt x="4641" y="5045"/>
                      <a:pt x="5659" y="5416"/>
                    </a:cubicBezTo>
                    <a:cubicBezTo>
                      <a:pt x="5678" y="5424"/>
                      <a:pt x="5698" y="5428"/>
                      <a:pt x="5718" y="5428"/>
                    </a:cubicBezTo>
                    <a:cubicBezTo>
                      <a:pt x="5784" y="5428"/>
                      <a:pt x="5847" y="5384"/>
                      <a:pt x="5875" y="5320"/>
                    </a:cubicBezTo>
                    <a:cubicBezTo>
                      <a:pt x="5911" y="5224"/>
                      <a:pt x="5863" y="5128"/>
                      <a:pt x="5779" y="5104"/>
                    </a:cubicBezTo>
                    <a:cubicBezTo>
                      <a:pt x="4702" y="4709"/>
                      <a:pt x="3733" y="4574"/>
                      <a:pt x="2913" y="4574"/>
                    </a:cubicBezTo>
                    <a:cubicBezTo>
                      <a:pt x="1743" y="4574"/>
                      <a:pt x="876" y="4849"/>
                      <a:pt x="432" y="5032"/>
                    </a:cubicBezTo>
                    <a:lnTo>
                      <a:pt x="1774" y="224"/>
                    </a:lnTo>
                    <a:cubicBezTo>
                      <a:pt x="1824" y="90"/>
                      <a:pt x="1718" y="1"/>
                      <a:pt x="161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1867"/>
              </a:p>
            </p:txBody>
          </p:sp>
          <p:sp>
            <p:nvSpPr>
              <p:cNvPr id="196" name="Google Shape;1296;p45">
                <a:extLst>
                  <a:ext uri="{FF2B5EF4-FFF2-40B4-BE49-F238E27FC236}">
                    <a16:creationId xmlns:a16="http://schemas.microsoft.com/office/drawing/2014/main" id="{6A2BF2EA-3B9C-4325-BDA1-C5175C9553B2}"/>
                  </a:ext>
                </a:extLst>
              </p:cNvPr>
              <p:cNvSpPr/>
              <p:nvPr/>
            </p:nvSpPr>
            <p:spPr>
              <a:xfrm>
                <a:off x="5972863" y="4035300"/>
                <a:ext cx="97825" cy="169200"/>
              </a:xfrm>
              <a:custGeom>
                <a:avLst/>
                <a:gdLst/>
                <a:ahLst/>
                <a:cxnLst/>
                <a:rect l="l" t="t" r="r" b="b"/>
                <a:pathLst>
                  <a:path w="3913" h="6768" extrusionOk="0">
                    <a:moveTo>
                      <a:pt x="261" y="0"/>
                    </a:moveTo>
                    <a:cubicBezTo>
                      <a:pt x="146" y="0"/>
                      <a:pt x="1" y="117"/>
                      <a:pt x="76" y="233"/>
                    </a:cubicBezTo>
                    <a:cubicBezTo>
                      <a:pt x="100" y="269"/>
                      <a:pt x="1934" y="4046"/>
                      <a:pt x="3588" y="6683"/>
                    </a:cubicBezTo>
                    <a:cubicBezTo>
                      <a:pt x="3612" y="6731"/>
                      <a:pt x="3672" y="6767"/>
                      <a:pt x="3732" y="6767"/>
                    </a:cubicBezTo>
                    <a:cubicBezTo>
                      <a:pt x="3768" y="6755"/>
                      <a:pt x="3792" y="6755"/>
                      <a:pt x="3816" y="6731"/>
                    </a:cubicBezTo>
                    <a:cubicBezTo>
                      <a:pt x="3888" y="6683"/>
                      <a:pt x="3912" y="6575"/>
                      <a:pt x="3864" y="6503"/>
                    </a:cubicBezTo>
                    <a:cubicBezTo>
                      <a:pt x="2222" y="3878"/>
                      <a:pt x="399" y="113"/>
                      <a:pt x="375" y="77"/>
                    </a:cubicBezTo>
                    <a:cubicBezTo>
                      <a:pt x="357" y="23"/>
                      <a:pt x="312" y="0"/>
                      <a:pt x="26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1867"/>
              </a:p>
            </p:txBody>
          </p:sp>
          <p:sp>
            <p:nvSpPr>
              <p:cNvPr id="197" name="Google Shape;1297;p45">
                <a:extLst>
                  <a:ext uri="{FF2B5EF4-FFF2-40B4-BE49-F238E27FC236}">
                    <a16:creationId xmlns:a16="http://schemas.microsoft.com/office/drawing/2014/main" id="{C933B536-5F2C-4591-A7A9-E0D3764CA876}"/>
                  </a:ext>
                </a:extLst>
              </p:cNvPr>
              <p:cNvSpPr/>
              <p:nvPr/>
            </p:nvSpPr>
            <p:spPr>
              <a:xfrm>
                <a:off x="6187988" y="4109550"/>
                <a:ext cx="149125" cy="137800"/>
              </a:xfrm>
              <a:custGeom>
                <a:avLst/>
                <a:gdLst/>
                <a:ahLst/>
                <a:cxnLst/>
                <a:rect l="l" t="t" r="r" b="b"/>
                <a:pathLst>
                  <a:path w="5965" h="5512" extrusionOk="0">
                    <a:moveTo>
                      <a:pt x="4340" y="1"/>
                    </a:moveTo>
                    <a:cubicBezTo>
                      <a:pt x="4235" y="1"/>
                      <a:pt x="4129" y="90"/>
                      <a:pt x="4179" y="224"/>
                    </a:cubicBezTo>
                    <a:lnTo>
                      <a:pt x="5521" y="5032"/>
                    </a:lnTo>
                    <a:cubicBezTo>
                      <a:pt x="5070" y="4849"/>
                      <a:pt x="4204" y="4574"/>
                      <a:pt x="3036" y="4574"/>
                    </a:cubicBezTo>
                    <a:cubicBezTo>
                      <a:pt x="2218" y="4574"/>
                      <a:pt x="1251" y="4709"/>
                      <a:pt x="174" y="5104"/>
                    </a:cubicBezTo>
                    <a:cubicBezTo>
                      <a:pt x="1" y="5180"/>
                      <a:pt x="73" y="5424"/>
                      <a:pt x="240" y="5424"/>
                    </a:cubicBezTo>
                    <a:cubicBezTo>
                      <a:pt x="257" y="5424"/>
                      <a:pt x="275" y="5421"/>
                      <a:pt x="294" y="5416"/>
                    </a:cubicBezTo>
                    <a:cubicBezTo>
                      <a:pt x="1312" y="5045"/>
                      <a:pt x="2232" y="4920"/>
                      <a:pt x="3013" y="4920"/>
                    </a:cubicBezTo>
                    <a:cubicBezTo>
                      <a:pt x="4659" y="4920"/>
                      <a:pt x="5685" y="5479"/>
                      <a:pt x="5701" y="5487"/>
                    </a:cubicBezTo>
                    <a:cubicBezTo>
                      <a:pt x="5725" y="5499"/>
                      <a:pt x="5761" y="5511"/>
                      <a:pt x="5785" y="5511"/>
                    </a:cubicBezTo>
                    <a:cubicBezTo>
                      <a:pt x="5821" y="5511"/>
                      <a:pt x="5857" y="5499"/>
                      <a:pt x="5893" y="5476"/>
                    </a:cubicBezTo>
                    <a:cubicBezTo>
                      <a:pt x="5941" y="5440"/>
                      <a:pt x="5965" y="5368"/>
                      <a:pt x="5953" y="5296"/>
                    </a:cubicBezTo>
                    <a:lnTo>
                      <a:pt x="4502" y="141"/>
                    </a:lnTo>
                    <a:cubicBezTo>
                      <a:pt x="4483" y="43"/>
                      <a:pt x="4412" y="1"/>
                      <a:pt x="434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1867"/>
              </a:p>
            </p:txBody>
          </p:sp>
          <p:sp>
            <p:nvSpPr>
              <p:cNvPr id="198" name="Google Shape;1298;p45">
                <a:extLst>
                  <a:ext uri="{FF2B5EF4-FFF2-40B4-BE49-F238E27FC236}">
                    <a16:creationId xmlns:a16="http://schemas.microsoft.com/office/drawing/2014/main" id="{CE16B0CE-642A-4E8C-AB82-1DA69DAB9EBD}"/>
                  </a:ext>
                </a:extLst>
              </p:cNvPr>
              <p:cNvSpPr/>
              <p:nvPr/>
            </p:nvSpPr>
            <p:spPr>
              <a:xfrm>
                <a:off x="6189938" y="4016200"/>
                <a:ext cx="84250" cy="194875"/>
              </a:xfrm>
              <a:custGeom>
                <a:avLst/>
                <a:gdLst/>
                <a:ahLst/>
                <a:cxnLst/>
                <a:rect l="l" t="t" r="r" b="b"/>
                <a:pathLst>
                  <a:path w="3370" h="7795" extrusionOk="0">
                    <a:moveTo>
                      <a:pt x="3177" y="1"/>
                    </a:moveTo>
                    <a:cubicBezTo>
                      <a:pt x="3109" y="1"/>
                      <a:pt x="3048" y="39"/>
                      <a:pt x="3022" y="110"/>
                    </a:cubicBezTo>
                    <a:cubicBezTo>
                      <a:pt x="2722" y="853"/>
                      <a:pt x="73" y="7447"/>
                      <a:pt x="25" y="7567"/>
                    </a:cubicBezTo>
                    <a:cubicBezTo>
                      <a:pt x="1" y="7651"/>
                      <a:pt x="49" y="7747"/>
                      <a:pt x="132" y="7783"/>
                    </a:cubicBezTo>
                    <a:cubicBezTo>
                      <a:pt x="144" y="7783"/>
                      <a:pt x="168" y="7795"/>
                      <a:pt x="180" y="7795"/>
                    </a:cubicBezTo>
                    <a:cubicBezTo>
                      <a:pt x="252" y="7783"/>
                      <a:pt x="312" y="7747"/>
                      <a:pt x="336" y="7675"/>
                    </a:cubicBezTo>
                    <a:cubicBezTo>
                      <a:pt x="396" y="7543"/>
                      <a:pt x="2326" y="2748"/>
                      <a:pt x="3333" y="230"/>
                    </a:cubicBezTo>
                    <a:cubicBezTo>
                      <a:pt x="3369" y="146"/>
                      <a:pt x="3333" y="50"/>
                      <a:pt x="3249" y="14"/>
                    </a:cubicBezTo>
                    <a:cubicBezTo>
                      <a:pt x="3225" y="5"/>
                      <a:pt x="3201" y="1"/>
                      <a:pt x="317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1867"/>
              </a:p>
            </p:txBody>
          </p:sp>
          <p:sp>
            <p:nvSpPr>
              <p:cNvPr id="199" name="Google Shape;1299;p45">
                <a:extLst>
                  <a:ext uri="{FF2B5EF4-FFF2-40B4-BE49-F238E27FC236}">
                    <a16:creationId xmlns:a16="http://schemas.microsoft.com/office/drawing/2014/main" id="{E796EF2E-842D-46AA-8F4A-0BA3156330D5}"/>
                  </a:ext>
                </a:extLst>
              </p:cNvPr>
              <p:cNvSpPr/>
              <p:nvPr/>
            </p:nvSpPr>
            <p:spPr>
              <a:xfrm>
                <a:off x="5854863" y="3352675"/>
                <a:ext cx="496650" cy="225700"/>
              </a:xfrm>
              <a:custGeom>
                <a:avLst/>
                <a:gdLst/>
                <a:ahLst/>
                <a:cxnLst/>
                <a:rect l="l" t="t" r="r" b="b"/>
                <a:pathLst>
                  <a:path w="19866" h="9028" extrusionOk="0">
                    <a:moveTo>
                      <a:pt x="9867" y="0"/>
                    </a:moveTo>
                    <a:lnTo>
                      <a:pt x="9867" y="24"/>
                    </a:lnTo>
                    <a:lnTo>
                      <a:pt x="9843" y="24"/>
                    </a:lnTo>
                    <a:lnTo>
                      <a:pt x="9843" y="72"/>
                    </a:lnTo>
                    <a:cubicBezTo>
                      <a:pt x="9040" y="564"/>
                      <a:pt x="4748" y="3129"/>
                      <a:pt x="2722" y="4508"/>
                    </a:cubicBezTo>
                    <a:cubicBezTo>
                      <a:pt x="0" y="6354"/>
                      <a:pt x="3837" y="9028"/>
                      <a:pt x="3837" y="9028"/>
                    </a:cubicBezTo>
                    <a:cubicBezTo>
                      <a:pt x="3837" y="9028"/>
                      <a:pt x="6462" y="6762"/>
                      <a:pt x="9855" y="6474"/>
                    </a:cubicBezTo>
                    <a:lnTo>
                      <a:pt x="10023" y="6474"/>
                    </a:lnTo>
                    <a:cubicBezTo>
                      <a:pt x="13416" y="6774"/>
                      <a:pt x="16041" y="9028"/>
                      <a:pt x="16041" y="9028"/>
                    </a:cubicBezTo>
                    <a:cubicBezTo>
                      <a:pt x="16041" y="9028"/>
                      <a:pt x="19865" y="6354"/>
                      <a:pt x="17144" y="4508"/>
                    </a:cubicBezTo>
                    <a:cubicBezTo>
                      <a:pt x="15118" y="3129"/>
                      <a:pt x="10826" y="564"/>
                      <a:pt x="10011" y="72"/>
                    </a:cubicBezTo>
                    <a:lnTo>
                      <a:pt x="10011" y="24"/>
                    </a:lnTo>
                    <a:lnTo>
                      <a:pt x="9987" y="24"/>
                    </a:lnTo>
                    <a:lnTo>
                      <a:pt x="9987" y="0"/>
                    </a:lnTo>
                    <a:lnTo>
                      <a:pt x="9927" y="36"/>
                    </a:lnTo>
                    <a:lnTo>
                      <a:pt x="9867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1867"/>
              </a:p>
            </p:txBody>
          </p:sp>
          <p:sp>
            <p:nvSpPr>
              <p:cNvPr id="200" name="Google Shape;1300;p45">
                <a:extLst>
                  <a:ext uri="{FF2B5EF4-FFF2-40B4-BE49-F238E27FC236}">
                    <a16:creationId xmlns:a16="http://schemas.microsoft.com/office/drawing/2014/main" id="{5054D8E9-D895-41FD-AACF-F852A7FEF057}"/>
                  </a:ext>
                </a:extLst>
              </p:cNvPr>
              <p:cNvSpPr/>
              <p:nvPr/>
            </p:nvSpPr>
            <p:spPr>
              <a:xfrm>
                <a:off x="5577613" y="5652700"/>
                <a:ext cx="1174925" cy="110025"/>
              </a:xfrm>
              <a:custGeom>
                <a:avLst/>
                <a:gdLst/>
                <a:ahLst/>
                <a:cxnLst/>
                <a:rect l="l" t="t" r="r" b="b"/>
                <a:pathLst>
                  <a:path w="46997" h="4401" extrusionOk="0">
                    <a:moveTo>
                      <a:pt x="46768" y="0"/>
                    </a:moveTo>
                    <a:lnTo>
                      <a:pt x="1" y="60"/>
                    </a:lnTo>
                    <a:cubicBezTo>
                      <a:pt x="1" y="84"/>
                      <a:pt x="37" y="3645"/>
                      <a:pt x="73" y="4400"/>
                    </a:cubicBezTo>
                    <a:lnTo>
                      <a:pt x="46996" y="4400"/>
                    </a:lnTo>
                    <a:cubicBezTo>
                      <a:pt x="46971" y="4388"/>
                      <a:pt x="46768" y="0"/>
                      <a:pt x="46768" y="0"/>
                    </a:cubicBezTo>
                    <a:close/>
                    <a:moveTo>
                      <a:pt x="46996" y="4400"/>
                    </a:moveTo>
                    <a:cubicBezTo>
                      <a:pt x="46996" y="4400"/>
                      <a:pt x="46996" y="4400"/>
                      <a:pt x="46996" y="4400"/>
                    </a:cubicBezTo>
                    <a:cubicBezTo>
                      <a:pt x="46996" y="4400"/>
                      <a:pt x="46996" y="4400"/>
                      <a:pt x="46996" y="440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1867"/>
              </a:p>
            </p:txBody>
          </p:sp>
          <p:sp>
            <p:nvSpPr>
              <p:cNvPr id="201" name="Google Shape;1301;p45">
                <a:extLst>
                  <a:ext uri="{FF2B5EF4-FFF2-40B4-BE49-F238E27FC236}">
                    <a16:creationId xmlns:a16="http://schemas.microsoft.com/office/drawing/2014/main" id="{AFC8670B-FF25-4248-8DE2-05504CDC1C39}"/>
                  </a:ext>
                </a:extLst>
              </p:cNvPr>
              <p:cNvSpPr/>
              <p:nvPr/>
            </p:nvSpPr>
            <p:spPr>
              <a:xfrm>
                <a:off x="6258863" y="4557225"/>
                <a:ext cx="805425" cy="664250"/>
              </a:xfrm>
              <a:custGeom>
                <a:avLst/>
                <a:gdLst/>
                <a:ahLst/>
                <a:cxnLst/>
                <a:rect l="l" t="t" r="r" b="b"/>
                <a:pathLst>
                  <a:path w="32217" h="26570" extrusionOk="0">
                    <a:moveTo>
                      <a:pt x="2926" y="1"/>
                    </a:moveTo>
                    <a:lnTo>
                      <a:pt x="1" y="4808"/>
                    </a:lnTo>
                    <a:cubicBezTo>
                      <a:pt x="1" y="4808"/>
                      <a:pt x="13908" y="24482"/>
                      <a:pt x="23834" y="26400"/>
                    </a:cubicBezTo>
                    <a:cubicBezTo>
                      <a:pt x="24432" y="26515"/>
                      <a:pt x="24986" y="26569"/>
                      <a:pt x="25498" y="26569"/>
                    </a:cubicBezTo>
                    <a:cubicBezTo>
                      <a:pt x="32216" y="26569"/>
                      <a:pt x="31927" y="17348"/>
                      <a:pt x="31927" y="17348"/>
                    </a:cubicBezTo>
                    <a:cubicBezTo>
                      <a:pt x="29601" y="12361"/>
                      <a:pt x="2926" y="1"/>
                      <a:pt x="2926" y="1"/>
                    </a:cubicBezTo>
                    <a:close/>
                  </a:path>
                </a:pathLst>
              </a:custGeom>
              <a:solidFill>
                <a:srgbClr val="FF727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1867"/>
              </a:p>
            </p:txBody>
          </p:sp>
          <p:sp>
            <p:nvSpPr>
              <p:cNvPr id="202" name="Google Shape;1302;p45">
                <a:extLst>
                  <a:ext uri="{FF2B5EF4-FFF2-40B4-BE49-F238E27FC236}">
                    <a16:creationId xmlns:a16="http://schemas.microsoft.com/office/drawing/2014/main" id="{7E7F549D-DAA6-4BBA-A226-C7C680272517}"/>
                  </a:ext>
                </a:extLst>
              </p:cNvPr>
              <p:cNvSpPr/>
              <p:nvPr/>
            </p:nvSpPr>
            <p:spPr>
              <a:xfrm>
                <a:off x="6042788" y="4250025"/>
                <a:ext cx="406125" cy="451400"/>
              </a:xfrm>
              <a:custGeom>
                <a:avLst/>
                <a:gdLst/>
                <a:ahLst/>
                <a:cxnLst/>
                <a:rect l="l" t="t" r="r" b="b"/>
                <a:pathLst>
                  <a:path w="16245" h="18056" extrusionOk="0">
                    <a:moveTo>
                      <a:pt x="9159" y="0"/>
                    </a:moveTo>
                    <a:lnTo>
                      <a:pt x="0" y="13104"/>
                    </a:lnTo>
                    <a:lnTo>
                      <a:pt x="7097" y="18055"/>
                    </a:lnTo>
                    <a:lnTo>
                      <a:pt x="16245" y="4952"/>
                    </a:lnTo>
                    <a:lnTo>
                      <a:pt x="9159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1867"/>
              </a:p>
            </p:txBody>
          </p:sp>
          <p:sp>
            <p:nvSpPr>
              <p:cNvPr id="203" name="Google Shape;1303;p45">
                <a:extLst>
                  <a:ext uri="{FF2B5EF4-FFF2-40B4-BE49-F238E27FC236}">
                    <a16:creationId xmlns:a16="http://schemas.microsoft.com/office/drawing/2014/main" id="{5D989F48-03C7-4574-97B4-20C76436C8BB}"/>
                  </a:ext>
                </a:extLst>
              </p:cNvPr>
              <p:cNvSpPr/>
              <p:nvPr/>
            </p:nvSpPr>
            <p:spPr>
              <a:xfrm>
                <a:off x="6291238" y="4129525"/>
                <a:ext cx="130400" cy="161575"/>
              </a:xfrm>
              <a:custGeom>
                <a:avLst/>
                <a:gdLst/>
                <a:ahLst/>
                <a:cxnLst/>
                <a:rect l="l" t="t" r="r" b="b"/>
                <a:pathLst>
                  <a:path w="5216" h="6463" extrusionOk="0">
                    <a:moveTo>
                      <a:pt x="3873" y="1"/>
                    </a:moveTo>
                    <a:lnTo>
                      <a:pt x="1" y="5528"/>
                    </a:lnTo>
                    <a:lnTo>
                      <a:pt x="1343" y="6463"/>
                    </a:lnTo>
                    <a:lnTo>
                      <a:pt x="5216" y="936"/>
                    </a:lnTo>
                    <a:lnTo>
                      <a:pt x="3873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1867"/>
              </a:p>
            </p:txBody>
          </p:sp>
          <p:sp>
            <p:nvSpPr>
              <p:cNvPr id="204" name="Google Shape;1304;p45">
                <a:extLst>
                  <a:ext uri="{FF2B5EF4-FFF2-40B4-BE49-F238E27FC236}">
                    <a16:creationId xmlns:a16="http://schemas.microsoft.com/office/drawing/2014/main" id="{643DA511-893C-4874-A259-66B5262420B4}"/>
                  </a:ext>
                </a:extLst>
              </p:cNvPr>
              <p:cNvSpPr/>
              <p:nvPr/>
            </p:nvSpPr>
            <p:spPr>
              <a:xfrm>
                <a:off x="6265763" y="4298275"/>
                <a:ext cx="136700" cy="102525"/>
              </a:xfrm>
              <a:custGeom>
                <a:avLst/>
                <a:gdLst/>
                <a:ahLst/>
                <a:cxnLst/>
                <a:rect l="l" t="t" r="r" b="b"/>
                <a:pathLst>
                  <a:path w="5468" h="4101" extrusionOk="0">
                    <a:moveTo>
                      <a:pt x="372" y="1"/>
                    </a:moveTo>
                    <a:lnTo>
                      <a:pt x="1" y="540"/>
                    </a:lnTo>
                    <a:lnTo>
                      <a:pt x="5096" y="4101"/>
                    </a:lnTo>
                    <a:lnTo>
                      <a:pt x="5468" y="3561"/>
                    </a:lnTo>
                    <a:lnTo>
                      <a:pt x="372" y="1"/>
                    </a:lnTo>
                    <a:close/>
                  </a:path>
                </a:pathLst>
              </a:custGeom>
              <a:solidFill>
                <a:srgbClr val="E7E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1867"/>
              </a:p>
            </p:txBody>
          </p:sp>
          <p:sp>
            <p:nvSpPr>
              <p:cNvPr id="205" name="Google Shape;1305;p45">
                <a:extLst>
                  <a:ext uri="{FF2B5EF4-FFF2-40B4-BE49-F238E27FC236}">
                    <a16:creationId xmlns:a16="http://schemas.microsoft.com/office/drawing/2014/main" id="{671FCD01-3C69-499D-8A8A-FBFA80A6C094}"/>
                  </a:ext>
                </a:extLst>
              </p:cNvPr>
              <p:cNvSpPr/>
              <p:nvPr/>
            </p:nvSpPr>
            <p:spPr>
              <a:xfrm>
                <a:off x="6245988" y="4326450"/>
                <a:ext cx="137000" cy="102525"/>
              </a:xfrm>
              <a:custGeom>
                <a:avLst/>
                <a:gdLst/>
                <a:ahLst/>
                <a:cxnLst/>
                <a:rect l="l" t="t" r="r" b="b"/>
                <a:pathLst>
                  <a:path w="5480" h="4101" extrusionOk="0">
                    <a:moveTo>
                      <a:pt x="372" y="0"/>
                    </a:moveTo>
                    <a:lnTo>
                      <a:pt x="0" y="540"/>
                    </a:lnTo>
                    <a:lnTo>
                      <a:pt x="5096" y="4101"/>
                    </a:lnTo>
                    <a:lnTo>
                      <a:pt x="5479" y="3573"/>
                    </a:lnTo>
                    <a:lnTo>
                      <a:pt x="372" y="0"/>
                    </a:lnTo>
                    <a:close/>
                  </a:path>
                </a:pathLst>
              </a:custGeom>
              <a:solidFill>
                <a:srgbClr val="E7E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1867"/>
              </a:p>
            </p:txBody>
          </p:sp>
          <p:sp>
            <p:nvSpPr>
              <p:cNvPr id="206" name="Google Shape;1306;p45">
                <a:extLst>
                  <a:ext uri="{FF2B5EF4-FFF2-40B4-BE49-F238E27FC236}">
                    <a16:creationId xmlns:a16="http://schemas.microsoft.com/office/drawing/2014/main" id="{020E4625-94EA-4AAD-AC7A-E45EF8677531}"/>
                  </a:ext>
                </a:extLst>
              </p:cNvPr>
              <p:cNvSpPr/>
              <p:nvPr/>
            </p:nvSpPr>
            <p:spPr>
              <a:xfrm>
                <a:off x="6226213" y="4354625"/>
                <a:ext cx="136975" cy="102525"/>
              </a:xfrm>
              <a:custGeom>
                <a:avLst/>
                <a:gdLst/>
                <a:ahLst/>
                <a:cxnLst/>
                <a:rect l="l" t="t" r="r" b="b"/>
                <a:pathLst>
                  <a:path w="5479" h="4101" extrusionOk="0">
                    <a:moveTo>
                      <a:pt x="372" y="0"/>
                    </a:moveTo>
                    <a:lnTo>
                      <a:pt x="0" y="540"/>
                    </a:lnTo>
                    <a:lnTo>
                      <a:pt x="5107" y="4101"/>
                    </a:lnTo>
                    <a:lnTo>
                      <a:pt x="5479" y="3573"/>
                    </a:lnTo>
                    <a:lnTo>
                      <a:pt x="372" y="0"/>
                    </a:lnTo>
                    <a:close/>
                  </a:path>
                </a:pathLst>
              </a:custGeom>
              <a:solidFill>
                <a:srgbClr val="E7E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1867"/>
              </a:p>
            </p:txBody>
          </p:sp>
          <p:sp>
            <p:nvSpPr>
              <p:cNvPr id="207" name="Google Shape;1307;p45">
                <a:extLst>
                  <a:ext uri="{FF2B5EF4-FFF2-40B4-BE49-F238E27FC236}">
                    <a16:creationId xmlns:a16="http://schemas.microsoft.com/office/drawing/2014/main" id="{17CDBB00-E945-454B-921B-E6C54941DBAD}"/>
                  </a:ext>
                </a:extLst>
              </p:cNvPr>
              <p:cNvSpPr/>
              <p:nvPr/>
            </p:nvSpPr>
            <p:spPr>
              <a:xfrm>
                <a:off x="6206413" y="4382800"/>
                <a:ext cx="137000" cy="102525"/>
              </a:xfrm>
              <a:custGeom>
                <a:avLst/>
                <a:gdLst/>
                <a:ahLst/>
                <a:cxnLst/>
                <a:rect l="l" t="t" r="r" b="b"/>
                <a:pathLst>
                  <a:path w="5480" h="4101" extrusionOk="0">
                    <a:moveTo>
                      <a:pt x="385" y="0"/>
                    </a:moveTo>
                    <a:lnTo>
                      <a:pt x="1" y="540"/>
                    </a:lnTo>
                    <a:lnTo>
                      <a:pt x="5108" y="4100"/>
                    </a:lnTo>
                    <a:lnTo>
                      <a:pt x="5480" y="3573"/>
                    </a:lnTo>
                    <a:lnTo>
                      <a:pt x="385" y="0"/>
                    </a:lnTo>
                    <a:close/>
                  </a:path>
                </a:pathLst>
              </a:custGeom>
              <a:solidFill>
                <a:srgbClr val="E7E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1867"/>
              </a:p>
            </p:txBody>
          </p:sp>
          <p:sp>
            <p:nvSpPr>
              <p:cNvPr id="208" name="Google Shape;1308;p45">
                <a:extLst>
                  <a:ext uri="{FF2B5EF4-FFF2-40B4-BE49-F238E27FC236}">
                    <a16:creationId xmlns:a16="http://schemas.microsoft.com/office/drawing/2014/main" id="{4A9BEEDC-954B-47B0-9BE4-5EC2927EAB34}"/>
                  </a:ext>
                </a:extLst>
              </p:cNvPr>
              <p:cNvSpPr/>
              <p:nvPr/>
            </p:nvSpPr>
            <p:spPr>
              <a:xfrm>
                <a:off x="6064663" y="4394175"/>
                <a:ext cx="280250" cy="283275"/>
              </a:xfrm>
              <a:custGeom>
                <a:avLst/>
                <a:gdLst/>
                <a:ahLst/>
                <a:cxnLst/>
                <a:rect l="l" t="t" r="r" b="b"/>
                <a:pathLst>
                  <a:path w="11210" h="11331" extrusionOk="0">
                    <a:moveTo>
                      <a:pt x="3885" y="1"/>
                    </a:moveTo>
                    <a:cubicBezTo>
                      <a:pt x="3885" y="1"/>
                      <a:pt x="0" y="3717"/>
                      <a:pt x="1067" y="6019"/>
                    </a:cubicBezTo>
                    <a:cubicBezTo>
                      <a:pt x="3297" y="10803"/>
                      <a:pt x="8260" y="11330"/>
                      <a:pt x="8260" y="11330"/>
                    </a:cubicBezTo>
                    <a:cubicBezTo>
                      <a:pt x="8260" y="11330"/>
                      <a:pt x="10982" y="6882"/>
                      <a:pt x="11102" y="6547"/>
                    </a:cubicBezTo>
                    <a:cubicBezTo>
                      <a:pt x="11210" y="6223"/>
                      <a:pt x="9855" y="4089"/>
                      <a:pt x="8764" y="2890"/>
                    </a:cubicBezTo>
                    <a:cubicBezTo>
                      <a:pt x="7673" y="1691"/>
                      <a:pt x="3885" y="1"/>
                      <a:pt x="3885" y="1"/>
                    </a:cubicBezTo>
                    <a:close/>
                  </a:path>
                </a:pathLst>
              </a:custGeom>
              <a:solidFill>
                <a:srgbClr val="FF727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1867"/>
              </a:p>
            </p:txBody>
          </p:sp>
          <p:sp>
            <p:nvSpPr>
              <p:cNvPr id="209" name="Google Shape;1309;p45">
                <a:extLst>
                  <a:ext uri="{FF2B5EF4-FFF2-40B4-BE49-F238E27FC236}">
                    <a16:creationId xmlns:a16="http://schemas.microsoft.com/office/drawing/2014/main" id="{5A105132-9960-4B0B-86EF-F7D966E3EBA9}"/>
                  </a:ext>
                </a:extLst>
              </p:cNvPr>
              <p:cNvSpPr/>
              <p:nvPr/>
            </p:nvSpPr>
            <p:spPr>
              <a:xfrm>
                <a:off x="6064363" y="4510475"/>
                <a:ext cx="122300" cy="100425"/>
              </a:xfrm>
              <a:custGeom>
                <a:avLst/>
                <a:gdLst/>
                <a:ahLst/>
                <a:cxnLst/>
                <a:rect l="l" t="t" r="r" b="b"/>
                <a:pathLst>
                  <a:path w="4892" h="4017" extrusionOk="0">
                    <a:moveTo>
                      <a:pt x="650" y="0"/>
                    </a:moveTo>
                    <a:cubicBezTo>
                      <a:pt x="1" y="0"/>
                      <a:pt x="60" y="1259"/>
                      <a:pt x="60" y="1259"/>
                    </a:cubicBezTo>
                    <a:cubicBezTo>
                      <a:pt x="60" y="1259"/>
                      <a:pt x="2915" y="4017"/>
                      <a:pt x="3900" y="4017"/>
                    </a:cubicBezTo>
                    <a:cubicBezTo>
                      <a:pt x="3953" y="4017"/>
                      <a:pt x="4000" y="4009"/>
                      <a:pt x="4041" y="3993"/>
                    </a:cubicBezTo>
                    <a:cubicBezTo>
                      <a:pt x="4892" y="3633"/>
                      <a:pt x="1319" y="13"/>
                      <a:pt x="660" y="1"/>
                    </a:cubicBezTo>
                    <a:cubicBezTo>
                      <a:pt x="657" y="0"/>
                      <a:pt x="654" y="0"/>
                      <a:pt x="650" y="0"/>
                    </a:cubicBezTo>
                    <a:close/>
                  </a:path>
                </a:pathLst>
              </a:custGeom>
              <a:solidFill>
                <a:srgbClr val="FF727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1867"/>
              </a:p>
            </p:txBody>
          </p:sp>
          <p:sp>
            <p:nvSpPr>
              <p:cNvPr id="210" name="Google Shape;1310;p45">
                <a:extLst>
                  <a:ext uri="{FF2B5EF4-FFF2-40B4-BE49-F238E27FC236}">
                    <a16:creationId xmlns:a16="http://schemas.microsoft.com/office/drawing/2014/main" id="{247438D5-0383-4351-AD0F-D7D34ED84802}"/>
                  </a:ext>
                </a:extLst>
              </p:cNvPr>
              <p:cNvSpPr/>
              <p:nvPr/>
            </p:nvSpPr>
            <p:spPr>
              <a:xfrm>
                <a:off x="6066163" y="4461625"/>
                <a:ext cx="128000" cy="100875"/>
              </a:xfrm>
              <a:custGeom>
                <a:avLst/>
                <a:gdLst/>
                <a:ahLst/>
                <a:cxnLst/>
                <a:rect l="l" t="t" r="r" b="b"/>
                <a:pathLst>
                  <a:path w="5120" h="4035" extrusionOk="0">
                    <a:moveTo>
                      <a:pt x="937" y="0"/>
                    </a:moveTo>
                    <a:cubicBezTo>
                      <a:pt x="285" y="0"/>
                      <a:pt x="0" y="1175"/>
                      <a:pt x="0" y="1175"/>
                    </a:cubicBezTo>
                    <a:cubicBezTo>
                      <a:pt x="0" y="1175"/>
                      <a:pt x="3213" y="4035"/>
                      <a:pt x="3991" y="4035"/>
                    </a:cubicBezTo>
                    <a:cubicBezTo>
                      <a:pt x="4036" y="4035"/>
                      <a:pt x="4073" y="4025"/>
                      <a:pt x="4100" y="4005"/>
                    </a:cubicBezTo>
                    <a:cubicBezTo>
                      <a:pt x="5119" y="3285"/>
                      <a:pt x="1607" y="12"/>
                      <a:pt x="947" y="0"/>
                    </a:cubicBezTo>
                    <a:cubicBezTo>
                      <a:pt x="944" y="0"/>
                      <a:pt x="941" y="0"/>
                      <a:pt x="937" y="0"/>
                    </a:cubicBezTo>
                    <a:close/>
                  </a:path>
                </a:pathLst>
              </a:custGeom>
              <a:solidFill>
                <a:srgbClr val="FF727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1867"/>
              </a:p>
            </p:txBody>
          </p:sp>
          <p:sp>
            <p:nvSpPr>
              <p:cNvPr id="211" name="Google Shape;1311;p45">
                <a:extLst>
                  <a:ext uri="{FF2B5EF4-FFF2-40B4-BE49-F238E27FC236}">
                    <a16:creationId xmlns:a16="http://schemas.microsoft.com/office/drawing/2014/main" id="{48F8F000-165A-4758-8720-983DF4462E2A}"/>
                  </a:ext>
                </a:extLst>
              </p:cNvPr>
              <p:cNvSpPr/>
              <p:nvPr/>
            </p:nvSpPr>
            <p:spPr>
              <a:xfrm>
                <a:off x="6085638" y="4417525"/>
                <a:ext cx="168425" cy="117900"/>
              </a:xfrm>
              <a:custGeom>
                <a:avLst/>
                <a:gdLst/>
                <a:ahLst/>
                <a:cxnLst/>
                <a:rect l="l" t="t" r="r" b="b"/>
                <a:pathLst>
                  <a:path w="6737" h="4716" extrusionOk="0">
                    <a:moveTo>
                      <a:pt x="759" y="0"/>
                    </a:moveTo>
                    <a:cubicBezTo>
                      <a:pt x="749" y="0"/>
                      <a:pt x="740" y="1"/>
                      <a:pt x="732" y="2"/>
                    </a:cubicBezTo>
                    <a:cubicBezTo>
                      <a:pt x="84" y="110"/>
                      <a:pt x="1" y="1321"/>
                      <a:pt x="1" y="1321"/>
                    </a:cubicBezTo>
                    <a:cubicBezTo>
                      <a:pt x="1" y="1321"/>
                      <a:pt x="4462" y="4716"/>
                      <a:pt x="5516" y="4716"/>
                    </a:cubicBezTo>
                    <a:cubicBezTo>
                      <a:pt x="5569" y="4716"/>
                      <a:pt x="5613" y="4707"/>
                      <a:pt x="5647" y="4690"/>
                    </a:cubicBezTo>
                    <a:cubicBezTo>
                      <a:pt x="6736" y="4121"/>
                      <a:pt x="1525" y="0"/>
                      <a:pt x="759" y="0"/>
                    </a:cubicBezTo>
                    <a:close/>
                  </a:path>
                </a:pathLst>
              </a:custGeom>
              <a:solidFill>
                <a:srgbClr val="FF727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1867"/>
              </a:p>
            </p:txBody>
          </p:sp>
          <p:sp>
            <p:nvSpPr>
              <p:cNvPr id="212" name="Google Shape;1312;p45">
                <a:extLst>
                  <a:ext uri="{FF2B5EF4-FFF2-40B4-BE49-F238E27FC236}">
                    <a16:creationId xmlns:a16="http://schemas.microsoft.com/office/drawing/2014/main" id="{11C865B3-A01D-4829-9B97-73A2170925BA}"/>
                  </a:ext>
                </a:extLst>
              </p:cNvPr>
              <p:cNvSpPr/>
              <p:nvPr/>
            </p:nvSpPr>
            <p:spPr>
              <a:xfrm>
                <a:off x="6112013" y="4378850"/>
                <a:ext cx="152075" cy="121225"/>
              </a:xfrm>
              <a:custGeom>
                <a:avLst/>
                <a:gdLst/>
                <a:ahLst/>
                <a:cxnLst/>
                <a:rect l="l" t="t" r="r" b="b"/>
                <a:pathLst>
                  <a:path w="6083" h="4849" extrusionOk="0">
                    <a:moveTo>
                      <a:pt x="845" y="0"/>
                    </a:moveTo>
                    <a:cubicBezTo>
                      <a:pt x="834" y="0"/>
                      <a:pt x="825" y="1"/>
                      <a:pt x="816" y="3"/>
                    </a:cubicBezTo>
                    <a:cubicBezTo>
                      <a:pt x="168" y="98"/>
                      <a:pt x="1" y="1417"/>
                      <a:pt x="1" y="1417"/>
                    </a:cubicBezTo>
                    <a:cubicBezTo>
                      <a:pt x="1" y="1417"/>
                      <a:pt x="4992" y="4849"/>
                      <a:pt x="5491" y="4849"/>
                    </a:cubicBezTo>
                    <a:cubicBezTo>
                      <a:pt x="5509" y="4849"/>
                      <a:pt x="5522" y="4844"/>
                      <a:pt x="5527" y="4834"/>
                    </a:cubicBezTo>
                    <a:cubicBezTo>
                      <a:pt x="6083" y="3746"/>
                      <a:pt x="1590" y="0"/>
                      <a:pt x="845" y="0"/>
                    </a:cubicBezTo>
                    <a:close/>
                  </a:path>
                </a:pathLst>
              </a:custGeom>
              <a:solidFill>
                <a:srgbClr val="FF727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1867"/>
              </a:p>
            </p:txBody>
          </p:sp>
          <p:sp>
            <p:nvSpPr>
              <p:cNvPr id="213" name="Google Shape;1313;p45">
                <a:extLst>
                  <a:ext uri="{FF2B5EF4-FFF2-40B4-BE49-F238E27FC236}">
                    <a16:creationId xmlns:a16="http://schemas.microsoft.com/office/drawing/2014/main" id="{4F8FC72A-5F18-4871-8D85-BC56B45F2B93}"/>
                  </a:ext>
                </a:extLst>
              </p:cNvPr>
              <p:cNvSpPr/>
              <p:nvPr/>
            </p:nvSpPr>
            <p:spPr>
              <a:xfrm>
                <a:off x="6126688" y="4423550"/>
                <a:ext cx="58475" cy="36900"/>
              </a:xfrm>
              <a:custGeom>
                <a:avLst/>
                <a:gdLst/>
                <a:ahLst/>
                <a:cxnLst/>
                <a:rect l="l" t="t" r="r" b="b"/>
                <a:pathLst>
                  <a:path w="2339" h="1476" extrusionOk="0">
                    <a:moveTo>
                      <a:pt x="189" y="0"/>
                    </a:moveTo>
                    <a:cubicBezTo>
                      <a:pt x="133" y="0"/>
                      <a:pt x="80" y="30"/>
                      <a:pt x="49" y="85"/>
                    </a:cubicBezTo>
                    <a:cubicBezTo>
                      <a:pt x="1" y="157"/>
                      <a:pt x="25" y="265"/>
                      <a:pt x="109" y="313"/>
                    </a:cubicBezTo>
                    <a:lnTo>
                      <a:pt x="2015" y="1451"/>
                    </a:lnTo>
                    <a:cubicBezTo>
                      <a:pt x="2051" y="1463"/>
                      <a:pt x="2075" y="1475"/>
                      <a:pt x="2111" y="1475"/>
                    </a:cubicBezTo>
                    <a:cubicBezTo>
                      <a:pt x="2279" y="1475"/>
                      <a:pt x="2339" y="1248"/>
                      <a:pt x="2195" y="1164"/>
                    </a:cubicBezTo>
                    <a:lnTo>
                      <a:pt x="277" y="25"/>
                    </a:lnTo>
                    <a:cubicBezTo>
                      <a:pt x="248" y="8"/>
                      <a:pt x="218" y="0"/>
                      <a:pt x="189" y="0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1867"/>
              </a:p>
            </p:txBody>
          </p:sp>
          <p:sp>
            <p:nvSpPr>
              <p:cNvPr id="214" name="Google Shape;1314;p45">
                <a:extLst>
                  <a:ext uri="{FF2B5EF4-FFF2-40B4-BE49-F238E27FC236}">
                    <a16:creationId xmlns:a16="http://schemas.microsoft.com/office/drawing/2014/main" id="{8F4040FD-54D2-4D9A-804B-430FA03971D5}"/>
                  </a:ext>
                </a:extLst>
              </p:cNvPr>
              <p:cNvSpPr/>
              <p:nvPr/>
            </p:nvSpPr>
            <p:spPr>
              <a:xfrm>
                <a:off x="6103613" y="4464300"/>
                <a:ext cx="58675" cy="36925"/>
              </a:xfrm>
              <a:custGeom>
                <a:avLst/>
                <a:gdLst/>
                <a:ahLst/>
                <a:cxnLst/>
                <a:rect l="l" t="t" r="r" b="b"/>
                <a:pathLst>
                  <a:path w="2347" h="1477" extrusionOk="0">
                    <a:moveTo>
                      <a:pt x="197" y="1"/>
                    </a:moveTo>
                    <a:cubicBezTo>
                      <a:pt x="138" y="1"/>
                      <a:pt x="80" y="30"/>
                      <a:pt x="49" y="85"/>
                    </a:cubicBezTo>
                    <a:cubicBezTo>
                      <a:pt x="1" y="169"/>
                      <a:pt x="37" y="277"/>
                      <a:pt x="109" y="325"/>
                    </a:cubicBezTo>
                    <a:lnTo>
                      <a:pt x="2027" y="1452"/>
                    </a:lnTo>
                    <a:cubicBezTo>
                      <a:pt x="2051" y="1476"/>
                      <a:pt x="2087" y="1476"/>
                      <a:pt x="2111" y="1476"/>
                    </a:cubicBezTo>
                    <a:cubicBezTo>
                      <a:pt x="2115" y="1476"/>
                      <a:pt x="2120" y="1476"/>
                      <a:pt x="2124" y="1476"/>
                    </a:cubicBezTo>
                    <a:cubicBezTo>
                      <a:pt x="2293" y="1476"/>
                      <a:pt x="2347" y="1246"/>
                      <a:pt x="2195" y="1164"/>
                    </a:cubicBezTo>
                    <a:lnTo>
                      <a:pt x="289" y="25"/>
                    </a:lnTo>
                    <a:cubicBezTo>
                      <a:pt x="260" y="9"/>
                      <a:pt x="228" y="1"/>
                      <a:pt x="197" y="1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1867"/>
              </a:p>
            </p:txBody>
          </p:sp>
          <p:sp>
            <p:nvSpPr>
              <p:cNvPr id="215" name="Google Shape;1315;p45">
                <a:extLst>
                  <a:ext uri="{FF2B5EF4-FFF2-40B4-BE49-F238E27FC236}">
                    <a16:creationId xmlns:a16="http://schemas.microsoft.com/office/drawing/2014/main" id="{8DE49048-8D48-4282-ADF6-0949B844BE7F}"/>
                  </a:ext>
                </a:extLst>
              </p:cNvPr>
              <p:cNvSpPr/>
              <p:nvPr/>
            </p:nvSpPr>
            <p:spPr>
              <a:xfrm>
                <a:off x="6079488" y="4505075"/>
                <a:ext cx="59825" cy="37200"/>
              </a:xfrm>
              <a:custGeom>
                <a:avLst/>
                <a:gdLst/>
                <a:ahLst/>
                <a:cxnLst/>
                <a:rect l="l" t="t" r="r" b="b"/>
                <a:pathLst>
                  <a:path w="2393" h="1488" extrusionOk="0">
                    <a:moveTo>
                      <a:pt x="245" y="1"/>
                    </a:moveTo>
                    <a:cubicBezTo>
                      <a:pt x="96" y="1"/>
                      <a:pt x="0" y="223"/>
                      <a:pt x="163" y="324"/>
                    </a:cubicBezTo>
                    <a:lnTo>
                      <a:pt x="2081" y="1463"/>
                    </a:lnTo>
                    <a:cubicBezTo>
                      <a:pt x="2105" y="1475"/>
                      <a:pt x="2129" y="1487"/>
                      <a:pt x="2165" y="1487"/>
                    </a:cubicBezTo>
                    <a:lnTo>
                      <a:pt x="2165" y="1475"/>
                    </a:lnTo>
                    <a:cubicBezTo>
                      <a:pt x="2333" y="1475"/>
                      <a:pt x="2392" y="1260"/>
                      <a:pt x="2249" y="1164"/>
                    </a:cubicBezTo>
                    <a:lnTo>
                      <a:pt x="330" y="25"/>
                    </a:lnTo>
                    <a:cubicBezTo>
                      <a:pt x="301" y="8"/>
                      <a:pt x="272" y="1"/>
                      <a:pt x="245" y="1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1867"/>
              </a:p>
            </p:txBody>
          </p:sp>
          <p:sp>
            <p:nvSpPr>
              <p:cNvPr id="216" name="Google Shape;1316;p45">
                <a:extLst>
                  <a:ext uri="{FF2B5EF4-FFF2-40B4-BE49-F238E27FC236}">
                    <a16:creationId xmlns:a16="http://schemas.microsoft.com/office/drawing/2014/main" id="{747CE770-D898-4D71-87A9-BFFE45E02768}"/>
                  </a:ext>
                </a:extLst>
              </p:cNvPr>
              <p:cNvSpPr/>
              <p:nvPr/>
            </p:nvSpPr>
            <p:spPr>
              <a:xfrm>
                <a:off x="6155463" y="4377700"/>
                <a:ext cx="168175" cy="141200"/>
              </a:xfrm>
              <a:custGeom>
                <a:avLst/>
                <a:gdLst/>
                <a:ahLst/>
                <a:cxnLst/>
                <a:rect l="l" t="t" r="r" b="b"/>
                <a:pathLst>
                  <a:path w="6727" h="5648" extrusionOk="0">
                    <a:moveTo>
                      <a:pt x="2511" y="1"/>
                    </a:moveTo>
                    <a:cubicBezTo>
                      <a:pt x="1982" y="1"/>
                      <a:pt x="1523" y="60"/>
                      <a:pt x="1523" y="60"/>
                    </a:cubicBezTo>
                    <a:cubicBezTo>
                      <a:pt x="1" y="516"/>
                      <a:pt x="2159" y="1175"/>
                      <a:pt x="2159" y="1175"/>
                    </a:cubicBezTo>
                    <a:cubicBezTo>
                      <a:pt x="2363" y="1583"/>
                      <a:pt x="2590" y="1979"/>
                      <a:pt x="2842" y="2362"/>
                    </a:cubicBezTo>
                    <a:cubicBezTo>
                      <a:pt x="3178" y="2866"/>
                      <a:pt x="6727" y="5647"/>
                      <a:pt x="6727" y="5647"/>
                    </a:cubicBezTo>
                    <a:cubicBezTo>
                      <a:pt x="6727" y="5647"/>
                      <a:pt x="4557" y="1307"/>
                      <a:pt x="4029" y="420"/>
                    </a:cubicBezTo>
                    <a:cubicBezTo>
                      <a:pt x="3824" y="80"/>
                      <a:pt x="3120" y="1"/>
                      <a:pt x="2511" y="1"/>
                    </a:cubicBezTo>
                    <a:close/>
                  </a:path>
                </a:pathLst>
              </a:custGeom>
              <a:solidFill>
                <a:srgbClr val="FF727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1867"/>
              </a:p>
            </p:txBody>
          </p:sp>
          <p:sp>
            <p:nvSpPr>
              <p:cNvPr id="217" name="Google Shape;1317;p45">
                <a:extLst>
                  <a:ext uri="{FF2B5EF4-FFF2-40B4-BE49-F238E27FC236}">
                    <a16:creationId xmlns:a16="http://schemas.microsoft.com/office/drawing/2014/main" id="{47947F84-9E59-4916-BFB8-B230F35A33D4}"/>
                  </a:ext>
                </a:extLst>
              </p:cNvPr>
              <p:cNvSpPr/>
              <p:nvPr/>
            </p:nvSpPr>
            <p:spPr>
              <a:xfrm>
                <a:off x="6646863" y="4709200"/>
                <a:ext cx="366025" cy="230500"/>
              </a:xfrm>
              <a:custGeom>
                <a:avLst/>
                <a:gdLst/>
                <a:ahLst/>
                <a:cxnLst/>
                <a:rect l="l" t="t" r="r" b="b"/>
                <a:pathLst>
                  <a:path w="14641" h="9220" extrusionOk="0">
                    <a:moveTo>
                      <a:pt x="243" y="1"/>
                    </a:moveTo>
                    <a:cubicBezTo>
                      <a:pt x="88" y="1"/>
                      <a:pt x="1" y="232"/>
                      <a:pt x="174" y="324"/>
                    </a:cubicBezTo>
                    <a:cubicBezTo>
                      <a:pt x="270" y="372"/>
                      <a:pt x="10364" y="5731"/>
                      <a:pt x="14297" y="9183"/>
                    </a:cubicBezTo>
                    <a:cubicBezTo>
                      <a:pt x="14321" y="9207"/>
                      <a:pt x="14369" y="9219"/>
                      <a:pt x="14405" y="9219"/>
                    </a:cubicBezTo>
                    <a:cubicBezTo>
                      <a:pt x="14409" y="9220"/>
                      <a:pt x="14413" y="9220"/>
                      <a:pt x="14418" y="9220"/>
                    </a:cubicBezTo>
                    <a:cubicBezTo>
                      <a:pt x="14565" y="9220"/>
                      <a:pt x="14641" y="9024"/>
                      <a:pt x="14513" y="8920"/>
                    </a:cubicBezTo>
                    <a:cubicBezTo>
                      <a:pt x="10556" y="5455"/>
                      <a:pt x="438" y="72"/>
                      <a:pt x="330" y="24"/>
                    </a:cubicBezTo>
                    <a:cubicBezTo>
                      <a:pt x="300" y="8"/>
                      <a:pt x="270" y="1"/>
                      <a:pt x="24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1867"/>
              </a:p>
            </p:txBody>
          </p:sp>
          <p:sp>
            <p:nvSpPr>
              <p:cNvPr id="218" name="Google Shape;1318;p45">
                <a:extLst>
                  <a:ext uri="{FF2B5EF4-FFF2-40B4-BE49-F238E27FC236}">
                    <a16:creationId xmlns:a16="http://schemas.microsoft.com/office/drawing/2014/main" id="{8D205D07-8B66-4A4F-83B1-6E2FA0C4D55A}"/>
                  </a:ext>
                </a:extLst>
              </p:cNvPr>
              <p:cNvSpPr/>
              <p:nvPr/>
            </p:nvSpPr>
            <p:spPr>
              <a:xfrm>
                <a:off x="6872688" y="4838375"/>
                <a:ext cx="149300" cy="8400"/>
              </a:xfrm>
              <a:custGeom>
                <a:avLst/>
                <a:gdLst/>
                <a:ahLst/>
                <a:cxnLst/>
                <a:rect l="l" t="t" r="r" b="b"/>
                <a:pathLst>
                  <a:path w="5972" h="336" extrusionOk="0">
                    <a:moveTo>
                      <a:pt x="217" y="0"/>
                    </a:moveTo>
                    <a:cubicBezTo>
                      <a:pt x="1" y="12"/>
                      <a:pt x="1" y="312"/>
                      <a:pt x="217" y="336"/>
                    </a:cubicBezTo>
                    <a:lnTo>
                      <a:pt x="5767" y="336"/>
                    </a:lnTo>
                    <a:cubicBezTo>
                      <a:pt x="5971" y="312"/>
                      <a:pt x="5971" y="12"/>
                      <a:pt x="576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1867"/>
              </a:p>
            </p:txBody>
          </p:sp>
          <p:sp>
            <p:nvSpPr>
              <p:cNvPr id="219" name="Google Shape;1319;p45">
                <a:extLst>
                  <a:ext uri="{FF2B5EF4-FFF2-40B4-BE49-F238E27FC236}">
                    <a16:creationId xmlns:a16="http://schemas.microsoft.com/office/drawing/2014/main" id="{362A8410-0778-47C2-A41C-C1C68146107A}"/>
                  </a:ext>
                </a:extLst>
              </p:cNvPr>
              <p:cNvSpPr/>
              <p:nvPr/>
            </p:nvSpPr>
            <p:spPr>
              <a:xfrm>
                <a:off x="6775588" y="4769125"/>
                <a:ext cx="223000" cy="15325"/>
              </a:xfrm>
              <a:custGeom>
                <a:avLst/>
                <a:gdLst/>
                <a:ahLst/>
                <a:cxnLst/>
                <a:rect l="l" t="t" r="r" b="b"/>
                <a:pathLst>
                  <a:path w="8920" h="613" extrusionOk="0">
                    <a:moveTo>
                      <a:pt x="8704" y="1"/>
                    </a:moveTo>
                    <a:lnTo>
                      <a:pt x="216" y="276"/>
                    </a:lnTo>
                    <a:cubicBezTo>
                      <a:pt x="0" y="288"/>
                      <a:pt x="0" y="588"/>
                      <a:pt x="216" y="612"/>
                    </a:cubicBezTo>
                    <a:lnTo>
                      <a:pt x="8716" y="336"/>
                    </a:lnTo>
                    <a:cubicBezTo>
                      <a:pt x="8920" y="312"/>
                      <a:pt x="8908" y="1"/>
                      <a:pt x="870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1867"/>
              </a:p>
            </p:txBody>
          </p:sp>
          <p:sp>
            <p:nvSpPr>
              <p:cNvPr id="220" name="Google Shape;1320;p45">
                <a:extLst>
                  <a:ext uri="{FF2B5EF4-FFF2-40B4-BE49-F238E27FC236}">
                    <a16:creationId xmlns:a16="http://schemas.microsoft.com/office/drawing/2014/main" id="{AACF8722-7E19-4C25-89A3-239E8919416E}"/>
                  </a:ext>
                </a:extLst>
              </p:cNvPr>
              <p:cNvSpPr/>
              <p:nvPr/>
            </p:nvSpPr>
            <p:spPr>
              <a:xfrm>
                <a:off x="5704988" y="4014750"/>
                <a:ext cx="250600" cy="80650"/>
              </a:xfrm>
              <a:custGeom>
                <a:avLst/>
                <a:gdLst/>
                <a:ahLst/>
                <a:cxnLst/>
                <a:rect l="l" t="t" r="r" b="b"/>
                <a:pathLst>
                  <a:path w="10024" h="3226" extrusionOk="0">
                    <a:moveTo>
                      <a:pt x="9892" y="0"/>
                    </a:moveTo>
                    <a:lnTo>
                      <a:pt x="1" y="396"/>
                    </a:lnTo>
                    <a:lnTo>
                      <a:pt x="145" y="3225"/>
                    </a:lnTo>
                    <a:lnTo>
                      <a:pt x="10023" y="2830"/>
                    </a:lnTo>
                    <a:lnTo>
                      <a:pt x="9892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1867"/>
              </a:p>
            </p:txBody>
          </p:sp>
          <p:sp>
            <p:nvSpPr>
              <p:cNvPr id="221" name="Google Shape;1321;p45">
                <a:extLst>
                  <a:ext uri="{FF2B5EF4-FFF2-40B4-BE49-F238E27FC236}">
                    <a16:creationId xmlns:a16="http://schemas.microsoft.com/office/drawing/2014/main" id="{EC227996-55E3-4B21-B04E-9445ED4454C0}"/>
                  </a:ext>
                </a:extLst>
              </p:cNvPr>
              <p:cNvSpPr/>
              <p:nvPr/>
            </p:nvSpPr>
            <p:spPr>
              <a:xfrm>
                <a:off x="6319113" y="4001850"/>
                <a:ext cx="250600" cy="80650"/>
              </a:xfrm>
              <a:custGeom>
                <a:avLst/>
                <a:gdLst/>
                <a:ahLst/>
                <a:cxnLst/>
                <a:rect l="l" t="t" r="r" b="b"/>
                <a:pathLst>
                  <a:path w="10024" h="3226" extrusionOk="0">
                    <a:moveTo>
                      <a:pt x="145" y="1"/>
                    </a:moveTo>
                    <a:lnTo>
                      <a:pt x="1" y="2818"/>
                    </a:lnTo>
                    <a:lnTo>
                      <a:pt x="9879" y="3226"/>
                    </a:lnTo>
                    <a:lnTo>
                      <a:pt x="10023" y="396"/>
                    </a:lnTo>
                    <a:lnTo>
                      <a:pt x="145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1867"/>
              </a:p>
            </p:txBody>
          </p:sp>
          <p:sp>
            <p:nvSpPr>
              <p:cNvPr id="222" name="Google Shape;1322;p45">
                <a:extLst>
                  <a:ext uri="{FF2B5EF4-FFF2-40B4-BE49-F238E27FC236}">
                    <a16:creationId xmlns:a16="http://schemas.microsoft.com/office/drawing/2014/main" id="{2A7021E1-D59A-46EF-8AD1-82C7A4FA7449}"/>
                  </a:ext>
                </a:extLst>
              </p:cNvPr>
              <p:cNvSpPr/>
              <p:nvPr/>
            </p:nvSpPr>
            <p:spPr>
              <a:xfrm>
                <a:off x="5708888" y="4558700"/>
                <a:ext cx="149100" cy="324650"/>
              </a:xfrm>
              <a:custGeom>
                <a:avLst/>
                <a:gdLst/>
                <a:ahLst/>
                <a:cxnLst/>
                <a:rect l="l" t="t" r="r" b="b"/>
                <a:pathLst>
                  <a:path w="5964" h="12986" extrusionOk="0">
                    <a:moveTo>
                      <a:pt x="5742" y="1"/>
                    </a:moveTo>
                    <a:cubicBezTo>
                      <a:pt x="5734" y="1"/>
                      <a:pt x="5727" y="1"/>
                      <a:pt x="5719" y="2"/>
                    </a:cubicBezTo>
                    <a:lnTo>
                      <a:pt x="432" y="2"/>
                    </a:lnTo>
                    <a:cubicBezTo>
                      <a:pt x="348" y="2"/>
                      <a:pt x="277" y="74"/>
                      <a:pt x="265" y="158"/>
                    </a:cubicBezTo>
                    <a:cubicBezTo>
                      <a:pt x="253" y="469"/>
                      <a:pt x="1" y="7854"/>
                      <a:pt x="1056" y="10396"/>
                    </a:cubicBezTo>
                    <a:cubicBezTo>
                      <a:pt x="1415" y="11271"/>
                      <a:pt x="4700" y="12746"/>
                      <a:pt x="5683" y="12985"/>
                    </a:cubicBezTo>
                    <a:lnTo>
                      <a:pt x="5719" y="12985"/>
                    </a:lnTo>
                    <a:cubicBezTo>
                      <a:pt x="5911" y="12985"/>
                      <a:pt x="5947" y="12710"/>
                      <a:pt x="5755" y="12662"/>
                    </a:cubicBezTo>
                    <a:cubicBezTo>
                      <a:pt x="4676" y="12386"/>
                      <a:pt x="1631" y="10923"/>
                      <a:pt x="1368" y="10276"/>
                    </a:cubicBezTo>
                    <a:cubicBezTo>
                      <a:pt x="420" y="7986"/>
                      <a:pt x="564" y="1452"/>
                      <a:pt x="600" y="337"/>
                    </a:cubicBezTo>
                    <a:lnTo>
                      <a:pt x="5719" y="337"/>
                    </a:lnTo>
                    <a:cubicBezTo>
                      <a:pt x="5727" y="338"/>
                      <a:pt x="5734" y="338"/>
                      <a:pt x="5742" y="338"/>
                    </a:cubicBezTo>
                    <a:cubicBezTo>
                      <a:pt x="5964" y="338"/>
                      <a:pt x="5964" y="1"/>
                      <a:pt x="574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1867"/>
              </a:p>
            </p:txBody>
          </p:sp>
          <p:sp>
            <p:nvSpPr>
              <p:cNvPr id="223" name="Google Shape;1323;p45">
                <a:extLst>
                  <a:ext uri="{FF2B5EF4-FFF2-40B4-BE49-F238E27FC236}">
                    <a16:creationId xmlns:a16="http://schemas.microsoft.com/office/drawing/2014/main" id="{58143029-27E2-4D44-B0D0-EA270EDFCE3B}"/>
                  </a:ext>
                </a:extLst>
              </p:cNvPr>
              <p:cNvSpPr/>
              <p:nvPr/>
            </p:nvSpPr>
            <p:spPr>
              <a:xfrm>
                <a:off x="5852338" y="4558400"/>
                <a:ext cx="149100" cy="324950"/>
              </a:xfrm>
              <a:custGeom>
                <a:avLst/>
                <a:gdLst/>
                <a:ahLst/>
                <a:cxnLst/>
                <a:rect l="l" t="t" r="r" b="b"/>
                <a:pathLst>
                  <a:path w="5964" h="12998" extrusionOk="0">
                    <a:moveTo>
                      <a:pt x="223" y="1"/>
                    </a:moveTo>
                    <a:cubicBezTo>
                      <a:pt x="1" y="1"/>
                      <a:pt x="1" y="338"/>
                      <a:pt x="223" y="338"/>
                    </a:cubicBezTo>
                    <a:cubicBezTo>
                      <a:pt x="230" y="338"/>
                      <a:pt x="238" y="338"/>
                      <a:pt x="245" y="337"/>
                    </a:cubicBezTo>
                    <a:lnTo>
                      <a:pt x="5364" y="337"/>
                    </a:lnTo>
                    <a:cubicBezTo>
                      <a:pt x="5400" y="1452"/>
                      <a:pt x="5532" y="7998"/>
                      <a:pt x="4597" y="10276"/>
                    </a:cubicBezTo>
                    <a:cubicBezTo>
                      <a:pt x="4333" y="10935"/>
                      <a:pt x="1276" y="12398"/>
                      <a:pt x="197" y="12662"/>
                    </a:cubicBezTo>
                    <a:cubicBezTo>
                      <a:pt x="17" y="12722"/>
                      <a:pt x="41" y="12997"/>
                      <a:pt x="245" y="12997"/>
                    </a:cubicBezTo>
                    <a:lnTo>
                      <a:pt x="281" y="12997"/>
                    </a:lnTo>
                    <a:cubicBezTo>
                      <a:pt x="1252" y="12746"/>
                      <a:pt x="4549" y="11283"/>
                      <a:pt x="4909" y="10408"/>
                    </a:cubicBezTo>
                    <a:cubicBezTo>
                      <a:pt x="5964" y="7854"/>
                      <a:pt x="5700" y="481"/>
                      <a:pt x="5700" y="170"/>
                    </a:cubicBezTo>
                    <a:cubicBezTo>
                      <a:pt x="5688" y="74"/>
                      <a:pt x="5616" y="2"/>
                      <a:pt x="5520" y="2"/>
                    </a:cubicBezTo>
                    <a:lnTo>
                      <a:pt x="245" y="2"/>
                    </a:lnTo>
                    <a:cubicBezTo>
                      <a:pt x="238" y="1"/>
                      <a:pt x="230" y="1"/>
                      <a:pt x="22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1867"/>
              </a:p>
            </p:txBody>
          </p:sp>
          <p:sp>
            <p:nvSpPr>
              <p:cNvPr id="224" name="Google Shape;1324;p45">
                <a:extLst>
                  <a:ext uri="{FF2B5EF4-FFF2-40B4-BE49-F238E27FC236}">
                    <a16:creationId xmlns:a16="http://schemas.microsoft.com/office/drawing/2014/main" id="{21315090-DFB6-4DFD-B052-B8D5CFC296FD}"/>
                  </a:ext>
                </a:extLst>
              </p:cNvPr>
              <p:cNvSpPr/>
              <p:nvPr/>
            </p:nvSpPr>
            <p:spPr>
              <a:xfrm>
                <a:off x="5716388" y="4624375"/>
                <a:ext cx="281150" cy="8700"/>
              </a:xfrm>
              <a:custGeom>
                <a:avLst/>
                <a:gdLst/>
                <a:ahLst/>
                <a:cxnLst/>
                <a:rect l="l" t="t" r="r" b="b"/>
                <a:pathLst>
                  <a:path w="11246" h="348" extrusionOk="0">
                    <a:moveTo>
                      <a:pt x="204" y="0"/>
                    </a:moveTo>
                    <a:cubicBezTo>
                      <a:pt x="1" y="24"/>
                      <a:pt x="1" y="324"/>
                      <a:pt x="204" y="348"/>
                    </a:cubicBezTo>
                    <a:lnTo>
                      <a:pt x="11042" y="348"/>
                    </a:lnTo>
                    <a:cubicBezTo>
                      <a:pt x="11246" y="324"/>
                      <a:pt x="11246" y="24"/>
                      <a:pt x="1104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1867"/>
              </a:p>
            </p:txBody>
          </p:sp>
          <p:sp>
            <p:nvSpPr>
              <p:cNvPr id="225" name="Google Shape;1325;p45">
                <a:extLst>
                  <a:ext uri="{FF2B5EF4-FFF2-40B4-BE49-F238E27FC236}">
                    <a16:creationId xmlns:a16="http://schemas.microsoft.com/office/drawing/2014/main" id="{A96AC7B3-54BA-41A2-8A7B-044792389267}"/>
                  </a:ext>
                </a:extLst>
              </p:cNvPr>
              <p:cNvSpPr/>
              <p:nvPr/>
            </p:nvSpPr>
            <p:spPr>
              <a:xfrm>
                <a:off x="6147088" y="5489000"/>
                <a:ext cx="65050" cy="55825"/>
              </a:xfrm>
              <a:custGeom>
                <a:avLst/>
                <a:gdLst/>
                <a:ahLst/>
                <a:cxnLst/>
                <a:rect l="l" t="t" r="r" b="b"/>
                <a:pathLst>
                  <a:path w="2602" h="2233" extrusionOk="0">
                    <a:moveTo>
                      <a:pt x="1487" y="338"/>
                    </a:moveTo>
                    <a:cubicBezTo>
                      <a:pt x="1906" y="338"/>
                      <a:pt x="2266" y="686"/>
                      <a:pt x="2266" y="1117"/>
                    </a:cubicBezTo>
                    <a:cubicBezTo>
                      <a:pt x="2258" y="1588"/>
                      <a:pt x="1877" y="1894"/>
                      <a:pt x="1478" y="1894"/>
                    </a:cubicBezTo>
                    <a:cubicBezTo>
                      <a:pt x="1288" y="1894"/>
                      <a:pt x="1094" y="1824"/>
                      <a:pt x="935" y="1669"/>
                    </a:cubicBezTo>
                    <a:cubicBezTo>
                      <a:pt x="444" y="1177"/>
                      <a:pt x="791" y="338"/>
                      <a:pt x="1487" y="338"/>
                    </a:cubicBezTo>
                    <a:close/>
                    <a:moveTo>
                      <a:pt x="1478" y="1"/>
                    </a:moveTo>
                    <a:cubicBezTo>
                      <a:pt x="1204" y="1"/>
                      <a:pt x="924" y="102"/>
                      <a:pt x="696" y="326"/>
                    </a:cubicBezTo>
                    <a:cubicBezTo>
                      <a:pt x="0" y="1034"/>
                      <a:pt x="492" y="2232"/>
                      <a:pt x="1487" y="2232"/>
                    </a:cubicBezTo>
                    <a:cubicBezTo>
                      <a:pt x="2098" y="2232"/>
                      <a:pt x="2602" y="1729"/>
                      <a:pt x="2602" y="1117"/>
                    </a:cubicBezTo>
                    <a:cubicBezTo>
                      <a:pt x="2602" y="444"/>
                      <a:pt x="2052" y="1"/>
                      <a:pt x="1478" y="1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1867"/>
              </a:p>
            </p:txBody>
          </p:sp>
          <p:sp>
            <p:nvSpPr>
              <p:cNvPr id="226" name="Google Shape;1326;p45">
                <a:extLst>
                  <a:ext uri="{FF2B5EF4-FFF2-40B4-BE49-F238E27FC236}">
                    <a16:creationId xmlns:a16="http://schemas.microsoft.com/office/drawing/2014/main" id="{0CB5CF55-A2A4-4036-BA7E-4C5095FF2564}"/>
                  </a:ext>
                </a:extLst>
              </p:cNvPr>
              <p:cNvSpPr/>
              <p:nvPr/>
            </p:nvSpPr>
            <p:spPr>
              <a:xfrm>
                <a:off x="6147088" y="5283100"/>
                <a:ext cx="65050" cy="55525"/>
              </a:xfrm>
              <a:custGeom>
                <a:avLst/>
                <a:gdLst/>
                <a:ahLst/>
                <a:cxnLst/>
                <a:rect l="l" t="t" r="r" b="b"/>
                <a:pathLst>
                  <a:path w="2602" h="2221" extrusionOk="0">
                    <a:moveTo>
                      <a:pt x="1487" y="338"/>
                    </a:moveTo>
                    <a:cubicBezTo>
                      <a:pt x="1906" y="338"/>
                      <a:pt x="2266" y="686"/>
                      <a:pt x="2266" y="1105"/>
                    </a:cubicBezTo>
                    <a:cubicBezTo>
                      <a:pt x="2258" y="1576"/>
                      <a:pt x="1877" y="1887"/>
                      <a:pt x="1479" y="1887"/>
                    </a:cubicBezTo>
                    <a:cubicBezTo>
                      <a:pt x="1288" y="1887"/>
                      <a:pt x="1094" y="1816"/>
                      <a:pt x="935" y="1657"/>
                    </a:cubicBezTo>
                    <a:cubicBezTo>
                      <a:pt x="444" y="1177"/>
                      <a:pt x="791" y="338"/>
                      <a:pt x="1487" y="338"/>
                    </a:cubicBezTo>
                    <a:close/>
                    <a:moveTo>
                      <a:pt x="1478" y="1"/>
                    </a:moveTo>
                    <a:cubicBezTo>
                      <a:pt x="1204" y="1"/>
                      <a:pt x="924" y="101"/>
                      <a:pt x="696" y="326"/>
                    </a:cubicBezTo>
                    <a:cubicBezTo>
                      <a:pt x="0" y="1021"/>
                      <a:pt x="492" y="2220"/>
                      <a:pt x="1487" y="2220"/>
                    </a:cubicBezTo>
                    <a:cubicBezTo>
                      <a:pt x="2098" y="2220"/>
                      <a:pt x="2602" y="1729"/>
                      <a:pt x="2602" y="1117"/>
                    </a:cubicBezTo>
                    <a:cubicBezTo>
                      <a:pt x="2602" y="444"/>
                      <a:pt x="2052" y="1"/>
                      <a:pt x="1478" y="1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1867"/>
              </a:p>
            </p:txBody>
          </p:sp>
          <p:sp>
            <p:nvSpPr>
              <p:cNvPr id="227" name="Google Shape;1327;p45">
                <a:extLst>
                  <a:ext uri="{FF2B5EF4-FFF2-40B4-BE49-F238E27FC236}">
                    <a16:creationId xmlns:a16="http://schemas.microsoft.com/office/drawing/2014/main" id="{5681FE4D-1812-4122-AC92-378D3F722D10}"/>
                  </a:ext>
                </a:extLst>
              </p:cNvPr>
              <p:cNvSpPr/>
              <p:nvPr/>
            </p:nvSpPr>
            <p:spPr>
              <a:xfrm>
                <a:off x="6147088" y="5076900"/>
                <a:ext cx="65050" cy="55825"/>
              </a:xfrm>
              <a:custGeom>
                <a:avLst/>
                <a:gdLst/>
                <a:ahLst/>
                <a:cxnLst/>
                <a:rect l="l" t="t" r="r" b="b"/>
                <a:pathLst>
                  <a:path w="2602" h="2233" extrusionOk="0">
                    <a:moveTo>
                      <a:pt x="1487" y="338"/>
                    </a:moveTo>
                    <a:cubicBezTo>
                      <a:pt x="1906" y="338"/>
                      <a:pt x="2266" y="685"/>
                      <a:pt x="2266" y="1117"/>
                    </a:cubicBezTo>
                    <a:cubicBezTo>
                      <a:pt x="2258" y="1588"/>
                      <a:pt x="1877" y="1893"/>
                      <a:pt x="1478" y="1893"/>
                    </a:cubicBezTo>
                    <a:cubicBezTo>
                      <a:pt x="1288" y="1893"/>
                      <a:pt x="1094" y="1824"/>
                      <a:pt x="935" y="1669"/>
                    </a:cubicBezTo>
                    <a:cubicBezTo>
                      <a:pt x="444" y="1177"/>
                      <a:pt x="791" y="338"/>
                      <a:pt x="1487" y="338"/>
                    </a:cubicBezTo>
                    <a:close/>
                    <a:moveTo>
                      <a:pt x="1478" y="0"/>
                    </a:moveTo>
                    <a:cubicBezTo>
                      <a:pt x="1204" y="0"/>
                      <a:pt x="924" y="101"/>
                      <a:pt x="696" y="326"/>
                    </a:cubicBezTo>
                    <a:cubicBezTo>
                      <a:pt x="0" y="1033"/>
                      <a:pt x="492" y="2232"/>
                      <a:pt x="1487" y="2232"/>
                    </a:cubicBezTo>
                    <a:cubicBezTo>
                      <a:pt x="2098" y="2232"/>
                      <a:pt x="2602" y="1728"/>
                      <a:pt x="2602" y="1117"/>
                    </a:cubicBezTo>
                    <a:cubicBezTo>
                      <a:pt x="2602" y="443"/>
                      <a:pt x="2052" y="0"/>
                      <a:pt x="14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1867"/>
              </a:p>
            </p:txBody>
          </p:sp>
          <p:sp>
            <p:nvSpPr>
              <p:cNvPr id="228" name="Google Shape;1328;p45">
                <a:extLst>
                  <a:ext uri="{FF2B5EF4-FFF2-40B4-BE49-F238E27FC236}">
                    <a16:creationId xmlns:a16="http://schemas.microsoft.com/office/drawing/2014/main" id="{13664A3A-5027-4112-ABCB-493C88E7CB5E}"/>
                  </a:ext>
                </a:extLst>
              </p:cNvPr>
              <p:cNvSpPr/>
              <p:nvPr/>
            </p:nvSpPr>
            <p:spPr>
              <a:xfrm>
                <a:off x="6147088" y="4871000"/>
                <a:ext cx="65050" cy="55500"/>
              </a:xfrm>
              <a:custGeom>
                <a:avLst/>
                <a:gdLst/>
                <a:ahLst/>
                <a:cxnLst/>
                <a:rect l="l" t="t" r="r" b="b"/>
                <a:pathLst>
                  <a:path w="2602" h="2220" extrusionOk="0">
                    <a:moveTo>
                      <a:pt x="1487" y="338"/>
                    </a:moveTo>
                    <a:cubicBezTo>
                      <a:pt x="1906" y="338"/>
                      <a:pt x="2266" y="685"/>
                      <a:pt x="2266" y="1117"/>
                    </a:cubicBezTo>
                    <a:cubicBezTo>
                      <a:pt x="2258" y="1579"/>
                      <a:pt x="1878" y="1887"/>
                      <a:pt x="1480" y="1887"/>
                    </a:cubicBezTo>
                    <a:cubicBezTo>
                      <a:pt x="1290" y="1887"/>
                      <a:pt x="1095" y="1816"/>
                      <a:pt x="935" y="1656"/>
                    </a:cubicBezTo>
                    <a:cubicBezTo>
                      <a:pt x="444" y="1177"/>
                      <a:pt x="791" y="338"/>
                      <a:pt x="1487" y="338"/>
                    </a:cubicBezTo>
                    <a:close/>
                    <a:moveTo>
                      <a:pt x="1478" y="0"/>
                    </a:moveTo>
                    <a:cubicBezTo>
                      <a:pt x="1204" y="0"/>
                      <a:pt x="924" y="101"/>
                      <a:pt x="696" y="326"/>
                    </a:cubicBezTo>
                    <a:cubicBezTo>
                      <a:pt x="0" y="1021"/>
                      <a:pt x="492" y="2220"/>
                      <a:pt x="1487" y="2220"/>
                    </a:cubicBezTo>
                    <a:cubicBezTo>
                      <a:pt x="2098" y="2220"/>
                      <a:pt x="2602" y="1728"/>
                      <a:pt x="2602" y="1117"/>
                    </a:cubicBezTo>
                    <a:cubicBezTo>
                      <a:pt x="2602" y="443"/>
                      <a:pt x="2052" y="0"/>
                      <a:pt x="14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1867"/>
              </a:p>
            </p:txBody>
          </p:sp>
          <p:sp>
            <p:nvSpPr>
              <p:cNvPr id="229" name="Google Shape;1329;p45">
                <a:extLst>
                  <a:ext uri="{FF2B5EF4-FFF2-40B4-BE49-F238E27FC236}">
                    <a16:creationId xmlns:a16="http://schemas.microsoft.com/office/drawing/2014/main" id="{DE2C8413-9757-43AE-995C-C7269959C098}"/>
                  </a:ext>
                </a:extLst>
              </p:cNvPr>
              <p:cNvSpPr/>
              <p:nvPr/>
            </p:nvSpPr>
            <p:spPr>
              <a:xfrm>
                <a:off x="6147088" y="4664875"/>
                <a:ext cx="65050" cy="55725"/>
              </a:xfrm>
              <a:custGeom>
                <a:avLst/>
                <a:gdLst/>
                <a:ahLst/>
                <a:cxnLst/>
                <a:rect l="l" t="t" r="r" b="b"/>
                <a:pathLst>
                  <a:path w="2602" h="2229" extrusionOk="0">
                    <a:moveTo>
                      <a:pt x="1487" y="334"/>
                    </a:moveTo>
                    <a:cubicBezTo>
                      <a:pt x="1906" y="334"/>
                      <a:pt x="2266" y="682"/>
                      <a:pt x="2266" y="1114"/>
                    </a:cubicBezTo>
                    <a:cubicBezTo>
                      <a:pt x="2258" y="1584"/>
                      <a:pt x="1877" y="1890"/>
                      <a:pt x="1478" y="1890"/>
                    </a:cubicBezTo>
                    <a:cubicBezTo>
                      <a:pt x="1288" y="1890"/>
                      <a:pt x="1094" y="1820"/>
                      <a:pt x="935" y="1665"/>
                    </a:cubicBezTo>
                    <a:cubicBezTo>
                      <a:pt x="444" y="1174"/>
                      <a:pt x="791" y="334"/>
                      <a:pt x="1487" y="334"/>
                    </a:cubicBezTo>
                    <a:close/>
                    <a:moveTo>
                      <a:pt x="1485" y="1"/>
                    </a:moveTo>
                    <a:cubicBezTo>
                      <a:pt x="1209" y="1"/>
                      <a:pt x="926" y="104"/>
                      <a:pt x="696" y="334"/>
                    </a:cubicBezTo>
                    <a:cubicBezTo>
                      <a:pt x="0" y="1030"/>
                      <a:pt x="492" y="2229"/>
                      <a:pt x="1487" y="2229"/>
                    </a:cubicBezTo>
                    <a:cubicBezTo>
                      <a:pt x="2098" y="2229"/>
                      <a:pt x="2602" y="1725"/>
                      <a:pt x="2602" y="1114"/>
                    </a:cubicBezTo>
                    <a:cubicBezTo>
                      <a:pt x="2602" y="443"/>
                      <a:pt x="2057" y="1"/>
                      <a:pt x="148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1867"/>
              </a:p>
            </p:txBody>
          </p:sp>
          <p:sp>
            <p:nvSpPr>
              <p:cNvPr id="230" name="Google Shape;1330;p45">
                <a:extLst>
                  <a:ext uri="{FF2B5EF4-FFF2-40B4-BE49-F238E27FC236}">
                    <a16:creationId xmlns:a16="http://schemas.microsoft.com/office/drawing/2014/main" id="{A79015FB-32CC-4501-8A83-D9992CC0E67A}"/>
                  </a:ext>
                </a:extLst>
              </p:cNvPr>
              <p:cNvSpPr/>
              <p:nvPr/>
            </p:nvSpPr>
            <p:spPr>
              <a:xfrm>
                <a:off x="5608788" y="5627825"/>
                <a:ext cx="393250" cy="11400"/>
              </a:xfrm>
              <a:custGeom>
                <a:avLst/>
                <a:gdLst/>
                <a:ahLst/>
                <a:cxnLst/>
                <a:rect l="l" t="t" r="r" b="b"/>
                <a:pathLst>
                  <a:path w="15730" h="456" extrusionOk="0">
                    <a:moveTo>
                      <a:pt x="15526" y="0"/>
                    </a:moveTo>
                    <a:lnTo>
                      <a:pt x="204" y="120"/>
                    </a:lnTo>
                    <a:cubicBezTo>
                      <a:pt x="1" y="132"/>
                      <a:pt x="1" y="432"/>
                      <a:pt x="204" y="456"/>
                    </a:cubicBezTo>
                    <a:lnTo>
                      <a:pt x="15526" y="336"/>
                    </a:lnTo>
                    <a:cubicBezTo>
                      <a:pt x="15730" y="324"/>
                      <a:pt x="15730" y="24"/>
                      <a:pt x="1552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1867"/>
              </a:p>
            </p:txBody>
          </p:sp>
          <p:sp>
            <p:nvSpPr>
              <p:cNvPr id="231" name="Google Shape;1331;p45">
                <a:extLst>
                  <a:ext uri="{FF2B5EF4-FFF2-40B4-BE49-F238E27FC236}">
                    <a16:creationId xmlns:a16="http://schemas.microsoft.com/office/drawing/2014/main" id="{E45AA575-A434-46A6-AD45-20192DF0C049}"/>
                  </a:ext>
                </a:extLst>
              </p:cNvPr>
              <p:cNvSpPr/>
              <p:nvPr/>
            </p:nvSpPr>
            <p:spPr>
              <a:xfrm>
                <a:off x="6280463" y="5625125"/>
                <a:ext cx="415425" cy="8425"/>
              </a:xfrm>
              <a:custGeom>
                <a:avLst/>
                <a:gdLst/>
                <a:ahLst/>
                <a:cxnLst/>
                <a:rect l="l" t="t" r="r" b="b"/>
                <a:pathLst>
                  <a:path w="16617" h="337" extrusionOk="0">
                    <a:moveTo>
                      <a:pt x="204" y="0"/>
                    </a:moveTo>
                    <a:cubicBezTo>
                      <a:pt x="0" y="24"/>
                      <a:pt x="0" y="324"/>
                      <a:pt x="204" y="336"/>
                    </a:cubicBezTo>
                    <a:lnTo>
                      <a:pt x="16413" y="336"/>
                    </a:lnTo>
                    <a:cubicBezTo>
                      <a:pt x="16616" y="324"/>
                      <a:pt x="16616" y="24"/>
                      <a:pt x="1641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1867"/>
              </a:p>
            </p:txBody>
          </p:sp>
          <p:sp>
            <p:nvSpPr>
              <p:cNvPr id="232" name="Google Shape;1332;p45">
                <a:extLst>
                  <a:ext uri="{FF2B5EF4-FFF2-40B4-BE49-F238E27FC236}">
                    <a16:creationId xmlns:a16="http://schemas.microsoft.com/office/drawing/2014/main" id="{C9B07988-30A6-4246-9585-C3D57CEF3105}"/>
                  </a:ext>
                </a:extLst>
              </p:cNvPr>
              <p:cNvSpPr/>
              <p:nvPr/>
            </p:nvSpPr>
            <p:spPr>
              <a:xfrm>
                <a:off x="5996913" y="5616725"/>
                <a:ext cx="287150" cy="183450"/>
              </a:xfrm>
              <a:custGeom>
                <a:avLst/>
                <a:gdLst/>
                <a:ahLst/>
                <a:cxnLst/>
                <a:rect l="l" t="t" r="r" b="b"/>
                <a:pathLst>
                  <a:path w="11486" h="7338" extrusionOk="0">
                    <a:moveTo>
                      <a:pt x="1" y="1"/>
                    </a:moveTo>
                    <a:lnTo>
                      <a:pt x="1" y="7338"/>
                    </a:lnTo>
                    <a:lnTo>
                      <a:pt x="11486" y="7338"/>
                    </a:lnTo>
                    <a:lnTo>
                      <a:pt x="11486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1867"/>
              </a:p>
            </p:txBody>
          </p:sp>
          <p:sp>
            <p:nvSpPr>
              <p:cNvPr id="233" name="Google Shape;1333;p45">
                <a:extLst>
                  <a:ext uri="{FF2B5EF4-FFF2-40B4-BE49-F238E27FC236}">
                    <a16:creationId xmlns:a16="http://schemas.microsoft.com/office/drawing/2014/main" id="{910CC670-BA87-4BAB-B081-980DC7C9D0FF}"/>
                  </a:ext>
                </a:extLst>
              </p:cNvPr>
              <p:cNvSpPr/>
              <p:nvPr/>
            </p:nvSpPr>
            <p:spPr>
              <a:xfrm>
                <a:off x="5261713" y="4755300"/>
                <a:ext cx="343200" cy="62400"/>
              </a:xfrm>
              <a:custGeom>
                <a:avLst/>
                <a:gdLst/>
                <a:ahLst/>
                <a:cxnLst/>
                <a:rect l="l" t="t" r="r" b="b"/>
                <a:pathLst>
                  <a:path w="13728" h="2496" extrusionOk="0">
                    <a:moveTo>
                      <a:pt x="183" y="1"/>
                    </a:moveTo>
                    <a:cubicBezTo>
                      <a:pt x="107" y="1"/>
                      <a:pt x="35" y="57"/>
                      <a:pt x="13" y="134"/>
                    </a:cubicBezTo>
                    <a:cubicBezTo>
                      <a:pt x="1" y="230"/>
                      <a:pt x="61" y="314"/>
                      <a:pt x="157" y="326"/>
                    </a:cubicBezTo>
                    <a:lnTo>
                      <a:pt x="13476" y="2496"/>
                    </a:lnTo>
                    <a:lnTo>
                      <a:pt x="13500" y="2496"/>
                    </a:lnTo>
                    <a:cubicBezTo>
                      <a:pt x="13704" y="2496"/>
                      <a:pt x="13728" y="2196"/>
                      <a:pt x="13536" y="2160"/>
                    </a:cubicBezTo>
                    <a:lnTo>
                      <a:pt x="205" y="2"/>
                    </a:lnTo>
                    <a:cubicBezTo>
                      <a:pt x="197" y="1"/>
                      <a:pt x="190" y="1"/>
                      <a:pt x="18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1867"/>
              </a:p>
            </p:txBody>
          </p:sp>
          <p:sp>
            <p:nvSpPr>
              <p:cNvPr id="234" name="Google Shape;1334;p45">
                <a:extLst>
                  <a:ext uri="{FF2B5EF4-FFF2-40B4-BE49-F238E27FC236}">
                    <a16:creationId xmlns:a16="http://schemas.microsoft.com/office/drawing/2014/main" id="{8BDB61A6-6501-4F14-A280-988BF5A10720}"/>
                  </a:ext>
                </a:extLst>
              </p:cNvPr>
              <p:cNvSpPr/>
              <p:nvPr/>
            </p:nvSpPr>
            <p:spPr>
              <a:xfrm>
                <a:off x="5779038" y="4304275"/>
                <a:ext cx="181650" cy="169350"/>
              </a:xfrm>
              <a:custGeom>
                <a:avLst/>
                <a:gdLst/>
                <a:ahLst/>
                <a:cxnLst/>
                <a:rect l="l" t="t" r="r" b="b"/>
                <a:pathLst>
                  <a:path w="7266" h="6774" extrusionOk="0">
                    <a:moveTo>
                      <a:pt x="3609" y="0"/>
                    </a:moveTo>
                    <a:lnTo>
                      <a:pt x="3609" y="48"/>
                    </a:lnTo>
                    <a:cubicBezTo>
                      <a:pt x="2837" y="792"/>
                      <a:pt x="1808" y="1185"/>
                      <a:pt x="761" y="1185"/>
                    </a:cubicBezTo>
                    <a:cubicBezTo>
                      <a:pt x="507" y="1185"/>
                      <a:pt x="252" y="1162"/>
                      <a:pt x="0" y="1115"/>
                    </a:cubicBezTo>
                    <a:lnTo>
                      <a:pt x="0" y="1115"/>
                    </a:lnTo>
                    <a:cubicBezTo>
                      <a:pt x="0" y="1115"/>
                      <a:pt x="216" y="5060"/>
                      <a:pt x="3609" y="6738"/>
                    </a:cubicBezTo>
                    <a:lnTo>
                      <a:pt x="3609" y="6774"/>
                    </a:lnTo>
                    <a:lnTo>
                      <a:pt x="3633" y="6750"/>
                    </a:lnTo>
                    <a:lnTo>
                      <a:pt x="3657" y="6774"/>
                    </a:lnTo>
                    <a:lnTo>
                      <a:pt x="3657" y="6738"/>
                    </a:lnTo>
                    <a:cubicBezTo>
                      <a:pt x="7049" y="5060"/>
                      <a:pt x="7265" y="1103"/>
                      <a:pt x="7265" y="1103"/>
                    </a:cubicBezTo>
                    <a:lnTo>
                      <a:pt x="7265" y="1103"/>
                    </a:lnTo>
                    <a:cubicBezTo>
                      <a:pt x="6986" y="1159"/>
                      <a:pt x="6720" y="1184"/>
                      <a:pt x="6467" y="1184"/>
                    </a:cubicBezTo>
                    <a:cubicBezTo>
                      <a:pt x="4937" y="1184"/>
                      <a:pt x="3905" y="287"/>
                      <a:pt x="3669" y="60"/>
                    </a:cubicBezTo>
                    <a:lnTo>
                      <a:pt x="3669" y="0"/>
                    </a:lnTo>
                    <a:lnTo>
                      <a:pt x="3633" y="24"/>
                    </a:lnTo>
                    <a:lnTo>
                      <a:pt x="3609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1867"/>
              </a:p>
            </p:txBody>
          </p:sp>
          <p:sp>
            <p:nvSpPr>
              <p:cNvPr id="235" name="Google Shape;1335;p45">
                <a:extLst>
                  <a:ext uri="{FF2B5EF4-FFF2-40B4-BE49-F238E27FC236}">
                    <a16:creationId xmlns:a16="http://schemas.microsoft.com/office/drawing/2014/main" id="{5A6C403B-7912-4CA9-AB59-F9FDE94E44A5}"/>
                  </a:ext>
                </a:extLst>
              </p:cNvPr>
              <p:cNvSpPr/>
              <p:nvPr/>
            </p:nvSpPr>
            <p:spPr>
              <a:xfrm>
                <a:off x="5924388" y="3510925"/>
                <a:ext cx="357600" cy="93775"/>
              </a:xfrm>
              <a:custGeom>
                <a:avLst/>
                <a:gdLst/>
                <a:ahLst/>
                <a:cxnLst/>
                <a:rect l="l" t="t" r="r" b="b"/>
                <a:pathLst>
                  <a:path w="14304" h="3751" extrusionOk="0">
                    <a:moveTo>
                      <a:pt x="7098" y="0"/>
                    </a:moveTo>
                    <a:lnTo>
                      <a:pt x="7098" y="36"/>
                    </a:lnTo>
                    <a:lnTo>
                      <a:pt x="708" y="1235"/>
                    </a:lnTo>
                    <a:lnTo>
                      <a:pt x="1" y="3153"/>
                    </a:lnTo>
                    <a:cubicBezTo>
                      <a:pt x="1" y="3153"/>
                      <a:pt x="3261" y="3751"/>
                      <a:pt x="6216" y="3751"/>
                    </a:cubicBezTo>
                    <a:cubicBezTo>
                      <a:pt x="6531" y="3751"/>
                      <a:pt x="6842" y="3744"/>
                      <a:pt x="7146" y="3729"/>
                    </a:cubicBezTo>
                    <a:cubicBezTo>
                      <a:pt x="7451" y="3744"/>
                      <a:pt x="7763" y="3751"/>
                      <a:pt x="8079" y="3751"/>
                    </a:cubicBezTo>
                    <a:cubicBezTo>
                      <a:pt x="11043" y="3751"/>
                      <a:pt x="14303" y="3153"/>
                      <a:pt x="14303" y="3153"/>
                    </a:cubicBezTo>
                    <a:lnTo>
                      <a:pt x="13584" y="1235"/>
                    </a:lnTo>
                    <a:lnTo>
                      <a:pt x="7206" y="36"/>
                    </a:lnTo>
                    <a:lnTo>
                      <a:pt x="7206" y="0"/>
                    </a:lnTo>
                    <a:lnTo>
                      <a:pt x="7146" y="12"/>
                    </a:lnTo>
                    <a:lnTo>
                      <a:pt x="7098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1867"/>
              </a:p>
            </p:txBody>
          </p:sp>
          <p:sp>
            <p:nvSpPr>
              <p:cNvPr id="236" name="Google Shape;1336;p45">
                <a:extLst>
                  <a:ext uri="{FF2B5EF4-FFF2-40B4-BE49-F238E27FC236}">
                    <a16:creationId xmlns:a16="http://schemas.microsoft.com/office/drawing/2014/main" id="{7193567D-9265-4689-95DC-DACB08225162}"/>
                  </a:ext>
                </a:extLst>
              </p:cNvPr>
              <p:cNvSpPr/>
              <p:nvPr/>
            </p:nvSpPr>
            <p:spPr>
              <a:xfrm>
                <a:off x="6049963" y="3413800"/>
                <a:ext cx="113325" cy="105825"/>
              </a:xfrm>
              <a:custGeom>
                <a:avLst/>
                <a:gdLst/>
                <a:ahLst/>
                <a:cxnLst/>
                <a:rect l="l" t="t" r="r" b="b"/>
                <a:pathLst>
                  <a:path w="4533" h="4233" extrusionOk="0">
                    <a:moveTo>
                      <a:pt x="2255" y="1"/>
                    </a:moveTo>
                    <a:cubicBezTo>
                      <a:pt x="2255" y="13"/>
                      <a:pt x="2255" y="25"/>
                      <a:pt x="2255" y="37"/>
                    </a:cubicBezTo>
                    <a:cubicBezTo>
                      <a:pt x="1773" y="490"/>
                      <a:pt x="1135" y="742"/>
                      <a:pt x="480" y="742"/>
                    </a:cubicBezTo>
                    <a:cubicBezTo>
                      <a:pt x="321" y="742"/>
                      <a:pt x="160" y="727"/>
                      <a:pt x="1" y="696"/>
                    </a:cubicBezTo>
                    <a:lnTo>
                      <a:pt x="1" y="696"/>
                    </a:lnTo>
                    <a:cubicBezTo>
                      <a:pt x="1" y="696"/>
                      <a:pt x="133" y="3166"/>
                      <a:pt x="2243" y="4209"/>
                    </a:cubicBezTo>
                    <a:lnTo>
                      <a:pt x="2243" y="4233"/>
                    </a:lnTo>
                    <a:lnTo>
                      <a:pt x="2267" y="4221"/>
                    </a:lnTo>
                    <a:lnTo>
                      <a:pt x="2279" y="4233"/>
                    </a:lnTo>
                    <a:lnTo>
                      <a:pt x="2279" y="4209"/>
                    </a:lnTo>
                    <a:cubicBezTo>
                      <a:pt x="4401" y="3166"/>
                      <a:pt x="4533" y="696"/>
                      <a:pt x="4533" y="696"/>
                    </a:cubicBezTo>
                    <a:lnTo>
                      <a:pt x="4533" y="696"/>
                    </a:lnTo>
                    <a:cubicBezTo>
                      <a:pt x="4375" y="727"/>
                      <a:pt x="4217" y="742"/>
                      <a:pt x="4059" y="742"/>
                    </a:cubicBezTo>
                    <a:cubicBezTo>
                      <a:pt x="3410" y="742"/>
                      <a:pt x="2773" y="490"/>
                      <a:pt x="2291" y="37"/>
                    </a:cubicBezTo>
                    <a:lnTo>
                      <a:pt x="2291" y="1"/>
                    </a:lnTo>
                    <a:lnTo>
                      <a:pt x="2267" y="13"/>
                    </a:lnTo>
                    <a:lnTo>
                      <a:pt x="2255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1867"/>
              </a:p>
            </p:txBody>
          </p:sp>
          <p:sp>
            <p:nvSpPr>
              <p:cNvPr id="237" name="Google Shape;1337;p45">
                <a:extLst>
                  <a:ext uri="{FF2B5EF4-FFF2-40B4-BE49-F238E27FC236}">
                    <a16:creationId xmlns:a16="http://schemas.microsoft.com/office/drawing/2014/main" id="{6CC5DA5E-5F52-4EEF-A11A-6212633E8B2A}"/>
                  </a:ext>
                </a:extLst>
              </p:cNvPr>
              <p:cNvSpPr/>
              <p:nvPr/>
            </p:nvSpPr>
            <p:spPr>
              <a:xfrm>
                <a:off x="6032888" y="5801350"/>
                <a:ext cx="111225" cy="405250"/>
              </a:xfrm>
              <a:custGeom>
                <a:avLst/>
                <a:gdLst/>
                <a:ahLst/>
                <a:cxnLst/>
                <a:rect l="l" t="t" r="r" b="b"/>
                <a:pathLst>
                  <a:path w="4449" h="16210" extrusionOk="0">
                    <a:moveTo>
                      <a:pt x="4101" y="336"/>
                    </a:moveTo>
                    <a:lnTo>
                      <a:pt x="4101" y="15874"/>
                    </a:lnTo>
                    <a:cubicBezTo>
                      <a:pt x="2003" y="15778"/>
                      <a:pt x="336" y="14039"/>
                      <a:pt x="336" y="11941"/>
                    </a:cubicBezTo>
                    <a:lnTo>
                      <a:pt x="336" y="336"/>
                    </a:lnTo>
                    <a:close/>
                    <a:moveTo>
                      <a:pt x="168" y="1"/>
                    </a:moveTo>
                    <a:cubicBezTo>
                      <a:pt x="72" y="1"/>
                      <a:pt x="1" y="73"/>
                      <a:pt x="1" y="169"/>
                    </a:cubicBezTo>
                    <a:lnTo>
                      <a:pt x="1" y="11929"/>
                    </a:lnTo>
                    <a:cubicBezTo>
                      <a:pt x="1" y="14291"/>
                      <a:pt x="1919" y="16197"/>
                      <a:pt x="4280" y="16209"/>
                    </a:cubicBezTo>
                    <a:cubicBezTo>
                      <a:pt x="4364" y="16209"/>
                      <a:pt x="4436" y="16137"/>
                      <a:pt x="4448" y="16042"/>
                    </a:cubicBezTo>
                    <a:lnTo>
                      <a:pt x="4448" y="169"/>
                    </a:lnTo>
                    <a:cubicBezTo>
                      <a:pt x="4448" y="73"/>
                      <a:pt x="4364" y="1"/>
                      <a:pt x="428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1867"/>
              </a:p>
            </p:txBody>
          </p:sp>
          <p:sp>
            <p:nvSpPr>
              <p:cNvPr id="238" name="Google Shape;1338;p45">
                <a:extLst>
                  <a:ext uri="{FF2B5EF4-FFF2-40B4-BE49-F238E27FC236}">
                    <a16:creationId xmlns:a16="http://schemas.microsoft.com/office/drawing/2014/main" id="{2A8C2767-FF8B-45D0-A296-FBD5B88C1227}"/>
                  </a:ext>
                </a:extLst>
              </p:cNvPr>
              <p:cNvSpPr/>
              <p:nvPr/>
            </p:nvSpPr>
            <p:spPr>
              <a:xfrm>
                <a:off x="6133288" y="6186875"/>
                <a:ext cx="9025" cy="275075"/>
              </a:xfrm>
              <a:custGeom>
                <a:avLst/>
                <a:gdLst/>
                <a:ahLst/>
                <a:cxnLst/>
                <a:rect l="l" t="t" r="r" b="b"/>
                <a:pathLst>
                  <a:path w="361" h="11003" extrusionOk="0">
                    <a:moveTo>
                      <a:pt x="181" y="0"/>
                    </a:moveTo>
                    <a:cubicBezTo>
                      <a:pt x="91" y="0"/>
                      <a:pt x="1" y="63"/>
                      <a:pt x="13" y="189"/>
                    </a:cubicBezTo>
                    <a:lnTo>
                      <a:pt x="13" y="10835"/>
                    </a:lnTo>
                    <a:cubicBezTo>
                      <a:pt x="13" y="10931"/>
                      <a:pt x="85" y="11003"/>
                      <a:pt x="181" y="11003"/>
                    </a:cubicBezTo>
                    <a:cubicBezTo>
                      <a:pt x="264" y="11003"/>
                      <a:pt x="336" y="10931"/>
                      <a:pt x="348" y="10835"/>
                    </a:cubicBezTo>
                    <a:lnTo>
                      <a:pt x="348" y="189"/>
                    </a:lnTo>
                    <a:cubicBezTo>
                      <a:pt x="360" y="63"/>
                      <a:pt x="270" y="0"/>
                      <a:pt x="18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1867"/>
              </a:p>
            </p:txBody>
          </p:sp>
          <p:sp>
            <p:nvSpPr>
              <p:cNvPr id="239" name="Google Shape;1339;p45">
                <a:extLst>
                  <a:ext uri="{FF2B5EF4-FFF2-40B4-BE49-F238E27FC236}">
                    <a16:creationId xmlns:a16="http://schemas.microsoft.com/office/drawing/2014/main" id="{46C753F1-98F1-4A14-A516-C2884889500A}"/>
                  </a:ext>
                </a:extLst>
              </p:cNvPr>
              <p:cNvSpPr/>
              <p:nvPr/>
            </p:nvSpPr>
            <p:spPr>
              <a:xfrm>
                <a:off x="3233238" y="5032575"/>
                <a:ext cx="1405100" cy="1619700"/>
              </a:xfrm>
              <a:custGeom>
                <a:avLst/>
                <a:gdLst/>
                <a:ahLst/>
                <a:cxnLst/>
                <a:rect l="l" t="t" r="r" b="b"/>
                <a:pathLst>
                  <a:path w="56204" h="64788" extrusionOk="0">
                    <a:moveTo>
                      <a:pt x="4760" y="1"/>
                    </a:moveTo>
                    <a:cubicBezTo>
                      <a:pt x="3082" y="12781"/>
                      <a:pt x="696" y="53039"/>
                      <a:pt x="1" y="64332"/>
                    </a:cubicBezTo>
                    <a:lnTo>
                      <a:pt x="24901" y="64344"/>
                    </a:lnTo>
                    <a:cubicBezTo>
                      <a:pt x="25057" y="61982"/>
                      <a:pt x="26484" y="31687"/>
                      <a:pt x="26639" y="29877"/>
                    </a:cubicBezTo>
                    <a:cubicBezTo>
                      <a:pt x="26651" y="29673"/>
                      <a:pt x="26747" y="29493"/>
                      <a:pt x="26903" y="29373"/>
                    </a:cubicBezTo>
                    <a:cubicBezTo>
                      <a:pt x="27059" y="29493"/>
                      <a:pt x="27155" y="29673"/>
                      <a:pt x="27167" y="29877"/>
                    </a:cubicBezTo>
                    <a:cubicBezTo>
                      <a:pt x="27323" y="31687"/>
                      <a:pt x="28881" y="62426"/>
                      <a:pt x="29157" y="64788"/>
                    </a:cubicBezTo>
                    <a:lnTo>
                      <a:pt x="56203" y="64788"/>
                    </a:lnTo>
                    <a:cubicBezTo>
                      <a:pt x="55508" y="53482"/>
                      <a:pt x="53086" y="12793"/>
                      <a:pt x="51408" y="13"/>
                    </a:cubicBezTo>
                    <a:lnTo>
                      <a:pt x="28078" y="97"/>
                    </a:lnTo>
                    <a:lnTo>
                      <a:pt x="4760" y="1"/>
                    </a:lnTo>
                    <a:close/>
                  </a:path>
                </a:pathLst>
              </a:custGeom>
              <a:solidFill>
                <a:srgbClr val="E9514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1867"/>
              </a:p>
            </p:txBody>
          </p:sp>
          <p:sp>
            <p:nvSpPr>
              <p:cNvPr id="240" name="Google Shape;1340;p45">
                <a:extLst>
                  <a:ext uri="{FF2B5EF4-FFF2-40B4-BE49-F238E27FC236}">
                    <a16:creationId xmlns:a16="http://schemas.microsoft.com/office/drawing/2014/main" id="{AB704AF3-19BC-4FED-A084-BE88A96B53A4}"/>
                  </a:ext>
                </a:extLst>
              </p:cNvPr>
              <p:cNvSpPr/>
              <p:nvPr/>
            </p:nvSpPr>
            <p:spPr>
              <a:xfrm>
                <a:off x="4465963" y="4103150"/>
                <a:ext cx="362400" cy="181075"/>
              </a:xfrm>
              <a:custGeom>
                <a:avLst/>
                <a:gdLst/>
                <a:ahLst/>
                <a:cxnLst/>
                <a:rect l="l" t="t" r="r" b="b"/>
                <a:pathLst>
                  <a:path w="14496" h="7243" extrusionOk="0">
                    <a:moveTo>
                      <a:pt x="1667" y="1"/>
                    </a:moveTo>
                    <a:lnTo>
                      <a:pt x="1" y="6499"/>
                    </a:lnTo>
                    <a:lnTo>
                      <a:pt x="14495" y="7242"/>
                    </a:lnTo>
                    <a:lnTo>
                      <a:pt x="14495" y="7242"/>
                    </a:lnTo>
                    <a:lnTo>
                      <a:pt x="12829" y="1248"/>
                    </a:lnTo>
                    <a:lnTo>
                      <a:pt x="1667" y="1"/>
                    </a:lnTo>
                    <a:close/>
                  </a:path>
                </a:pathLst>
              </a:custGeom>
              <a:solidFill>
                <a:srgbClr val="FF727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1867"/>
              </a:p>
            </p:txBody>
          </p:sp>
          <p:sp>
            <p:nvSpPr>
              <p:cNvPr id="241" name="Google Shape;1341;p45">
                <a:extLst>
                  <a:ext uri="{FF2B5EF4-FFF2-40B4-BE49-F238E27FC236}">
                    <a16:creationId xmlns:a16="http://schemas.microsoft.com/office/drawing/2014/main" id="{6C579DC1-7855-4637-ACFC-381F4BC9FC4E}"/>
                  </a:ext>
                </a:extLst>
              </p:cNvPr>
              <p:cNvSpPr/>
              <p:nvPr/>
            </p:nvSpPr>
            <p:spPr>
              <a:xfrm>
                <a:off x="4626913" y="4120850"/>
                <a:ext cx="169675" cy="69250"/>
              </a:xfrm>
              <a:custGeom>
                <a:avLst/>
                <a:gdLst/>
                <a:ahLst/>
                <a:cxnLst/>
                <a:rect l="l" t="t" r="r" b="b"/>
                <a:pathLst>
                  <a:path w="6787" h="2770" extrusionOk="0">
                    <a:moveTo>
                      <a:pt x="1547" y="0"/>
                    </a:moveTo>
                    <a:lnTo>
                      <a:pt x="1" y="96"/>
                    </a:lnTo>
                    <a:lnTo>
                      <a:pt x="4173" y="2770"/>
                    </a:lnTo>
                    <a:lnTo>
                      <a:pt x="6774" y="2158"/>
                    </a:lnTo>
                    <a:lnTo>
                      <a:pt x="6786" y="1978"/>
                    </a:lnTo>
                    <a:lnTo>
                      <a:pt x="6391" y="540"/>
                    </a:lnTo>
                    <a:lnTo>
                      <a:pt x="1547" y="0"/>
                    </a:lnTo>
                    <a:close/>
                  </a:path>
                </a:pathLst>
              </a:custGeom>
              <a:solidFill>
                <a:srgbClr val="D6605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1867"/>
              </a:p>
            </p:txBody>
          </p:sp>
          <p:sp>
            <p:nvSpPr>
              <p:cNvPr id="242" name="Google Shape;1342;p45">
                <a:extLst>
                  <a:ext uri="{FF2B5EF4-FFF2-40B4-BE49-F238E27FC236}">
                    <a16:creationId xmlns:a16="http://schemas.microsoft.com/office/drawing/2014/main" id="{92F574DD-D8A8-48DE-BDD5-98894D783680}"/>
                  </a:ext>
                </a:extLst>
              </p:cNvPr>
              <p:cNvSpPr/>
              <p:nvPr/>
            </p:nvSpPr>
            <p:spPr>
              <a:xfrm>
                <a:off x="4197738" y="3421900"/>
                <a:ext cx="588950" cy="712450"/>
              </a:xfrm>
              <a:custGeom>
                <a:avLst/>
                <a:gdLst/>
                <a:ahLst/>
                <a:cxnLst/>
                <a:rect l="l" t="t" r="r" b="b"/>
                <a:pathLst>
                  <a:path w="23558" h="28498" extrusionOk="0">
                    <a:moveTo>
                      <a:pt x="9471" y="1"/>
                    </a:moveTo>
                    <a:lnTo>
                      <a:pt x="0" y="28498"/>
                    </a:lnTo>
                    <a:lnTo>
                      <a:pt x="23558" y="28498"/>
                    </a:lnTo>
                    <a:cubicBezTo>
                      <a:pt x="17731" y="6175"/>
                      <a:pt x="9471" y="1"/>
                      <a:pt x="9471" y="1"/>
                    </a:cubicBezTo>
                    <a:close/>
                  </a:path>
                </a:pathLst>
              </a:custGeom>
              <a:solidFill>
                <a:srgbClr val="1C479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1867"/>
              </a:p>
            </p:txBody>
          </p:sp>
          <p:sp>
            <p:nvSpPr>
              <p:cNvPr id="243" name="Google Shape;1343;p45">
                <a:extLst>
                  <a:ext uri="{FF2B5EF4-FFF2-40B4-BE49-F238E27FC236}">
                    <a16:creationId xmlns:a16="http://schemas.microsoft.com/office/drawing/2014/main" id="{34A42830-1252-4B4C-9D40-941701BDE057}"/>
                  </a:ext>
                </a:extLst>
              </p:cNvPr>
              <p:cNvSpPr/>
              <p:nvPr/>
            </p:nvSpPr>
            <p:spPr>
              <a:xfrm>
                <a:off x="3305763" y="3313500"/>
                <a:ext cx="1214475" cy="1745175"/>
              </a:xfrm>
              <a:custGeom>
                <a:avLst/>
                <a:gdLst/>
                <a:ahLst/>
                <a:cxnLst/>
                <a:rect l="l" t="t" r="r" b="b"/>
                <a:pathLst>
                  <a:path w="48579" h="69807" extrusionOk="0">
                    <a:moveTo>
                      <a:pt x="31467" y="1"/>
                    </a:moveTo>
                    <a:cubicBezTo>
                      <a:pt x="23302" y="1"/>
                      <a:pt x="8956" y="1232"/>
                      <a:pt x="8956" y="1232"/>
                    </a:cubicBezTo>
                    <a:cubicBezTo>
                      <a:pt x="8956" y="1232"/>
                      <a:pt x="1272" y="3066"/>
                      <a:pt x="456" y="8677"/>
                    </a:cubicBezTo>
                    <a:cubicBezTo>
                      <a:pt x="1" y="11734"/>
                      <a:pt x="1787" y="69807"/>
                      <a:pt x="1787" y="69807"/>
                    </a:cubicBezTo>
                    <a:cubicBezTo>
                      <a:pt x="1787" y="69807"/>
                      <a:pt x="15618" y="68011"/>
                      <a:pt x="31661" y="68011"/>
                    </a:cubicBezTo>
                    <a:cubicBezTo>
                      <a:pt x="37196" y="68011"/>
                      <a:pt x="42994" y="68225"/>
                      <a:pt x="48579" y="68800"/>
                    </a:cubicBezTo>
                    <a:lnTo>
                      <a:pt x="46361" y="11722"/>
                    </a:lnTo>
                    <a:cubicBezTo>
                      <a:pt x="45977" y="5619"/>
                      <a:pt x="46565" y="1519"/>
                      <a:pt x="35152" y="129"/>
                    </a:cubicBezTo>
                    <a:cubicBezTo>
                      <a:pt x="35092" y="129"/>
                      <a:pt x="35020" y="129"/>
                      <a:pt x="34960" y="117"/>
                    </a:cubicBezTo>
                    <a:cubicBezTo>
                      <a:pt x="34034" y="36"/>
                      <a:pt x="32838" y="1"/>
                      <a:pt x="3146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1867"/>
              </a:p>
            </p:txBody>
          </p:sp>
          <p:sp>
            <p:nvSpPr>
              <p:cNvPr id="244" name="Google Shape;1344;p45">
                <a:extLst>
                  <a:ext uri="{FF2B5EF4-FFF2-40B4-BE49-F238E27FC236}">
                    <a16:creationId xmlns:a16="http://schemas.microsoft.com/office/drawing/2014/main" id="{73C86C73-12C8-4457-9965-6B7FADEB8BBC}"/>
                  </a:ext>
                </a:extLst>
              </p:cNvPr>
              <p:cNvSpPr/>
              <p:nvPr/>
            </p:nvSpPr>
            <p:spPr>
              <a:xfrm>
                <a:off x="3414563" y="3812425"/>
                <a:ext cx="1015175" cy="2118125"/>
              </a:xfrm>
              <a:custGeom>
                <a:avLst/>
                <a:gdLst/>
                <a:ahLst/>
                <a:cxnLst/>
                <a:rect l="l" t="t" r="r" b="b"/>
                <a:pathLst>
                  <a:path w="40607" h="84725" extrusionOk="0">
                    <a:moveTo>
                      <a:pt x="6139" y="1"/>
                    </a:moveTo>
                    <a:lnTo>
                      <a:pt x="3549" y="11007"/>
                    </a:lnTo>
                    <a:lnTo>
                      <a:pt x="1" y="24841"/>
                    </a:lnTo>
                    <a:lnTo>
                      <a:pt x="1" y="84725"/>
                    </a:lnTo>
                    <a:lnTo>
                      <a:pt x="40247" y="84725"/>
                    </a:lnTo>
                    <a:lnTo>
                      <a:pt x="40606" y="19806"/>
                    </a:lnTo>
                    <a:lnTo>
                      <a:pt x="32946" y="133"/>
                    </a:lnTo>
                    <a:lnTo>
                      <a:pt x="6139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1867"/>
              </a:p>
            </p:txBody>
          </p:sp>
          <p:sp>
            <p:nvSpPr>
              <p:cNvPr id="245" name="Google Shape;1345;p45">
                <a:extLst>
                  <a:ext uri="{FF2B5EF4-FFF2-40B4-BE49-F238E27FC236}">
                    <a16:creationId xmlns:a16="http://schemas.microsoft.com/office/drawing/2014/main" id="{C90A2E4F-C50A-4AC9-BCA6-EEE818BBEE43}"/>
                  </a:ext>
                </a:extLst>
              </p:cNvPr>
              <p:cNvSpPr/>
              <p:nvPr/>
            </p:nvSpPr>
            <p:spPr>
              <a:xfrm>
                <a:off x="3646238" y="4044725"/>
                <a:ext cx="535925" cy="419025"/>
              </a:xfrm>
              <a:custGeom>
                <a:avLst/>
                <a:gdLst/>
                <a:ahLst/>
                <a:cxnLst/>
                <a:rect l="l" t="t" r="r" b="b"/>
                <a:pathLst>
                  <a:path w="21437" h="16761" extrusionOk="0">
                    <a:moveTo>
                      <a:pt x="21089" y="336"/>
                    </a:moveTo>
                    <a:lnTo>
                      <a:pt x="21089" y="16425"/>
                    </a:lnTo>
                    <a:lnTo>
                      <a:pt x="337" y="16425"/>
                    </a:lnTo>
                    <a:lnTo>
                      <a:pt x="337" y="336"/>
                    </a:lnTo>
                    <a:close/>
                    <a:moveTo>
                      <a:pt x="169" y="0"/>
                    </a:moveTo>
                    <a:cubicBezTo>
                      <a:pt x="73" y="0"/>
                      <a:pt x="1" y="72"/>
                      <a:pt x="1" y="168"/>
                    </a:cubicBezTo>
                    <a:lnTo>
                      <a:pt x="1" y="16592"/>
                    </a:lnTo>
                    <a:cubicBezTo>
                      <a:pt x="1" y="16688"/>
                      <a:pt x="73" y="16760"/>
                      <a:pt x="169" y="16760"/>
                    </a:cubicBezTo>
                    <a:lnTo>
                      <a:pt x="21257" y="16760"/>
                    </a:lnTo>
                    <a:cubicBezTo>
                      <a:pt x="21353" y="16760"/>
                      <a:pt x="21425" y="16688"/>
                      <a:pt x="21437" y="16592"/>
                    </a:cubicBezTo>
                    <a:lnTo>
                      <a:pt x="21437" y="168"/>
                    </a:lnTo>
                    <a:cubicBezTo>
                      <a:pt x="21437" y="72"/>
                      <a:pt x="21353" y="0"/>
                      <a:pt x="2125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1867"/>
              </a:p>
            </p:txBody>
          </p:sp>
          <p:sp>
            <p:nvSpPr>
              <p:cNvPr id="246" name="Google Shape;1346;p45">
                <a:extLst>
                  <a:ext uri="{FF2B5EF4-FFF2-40B4-BE49-F238E27FC236}">
                    <a16:creationId xmlns:a16="http://schemas.microsoft.com/office/drawing/2014/main" id="{4F4EC894-F6C2-42DF-96E5-3963FCA80A28}"/>
                  </a:ext>
                </a:extLst>
              </p:cNvPr>
              <p:cNvSpPr/>
              <p:nvPr/>
            </p:nvSpPr>
            <p:spPr>
              <a:xfrm>
                <a:off x="3571913" y="3335575"/>
                <a:ext cx="108525" cy="532925"/>
              </a:xfrm>
              <a:custGeom>
                <a:avLst/>
                <a:gdLst/>
                <a:ahLst/>
                <a:cxnLst/>
                <a:rect l="l" t="t" r="r" b="b"/>
                <a:pathLst>
                  <a:path w="4341" h="21317" extrusionOk="0">
                    <a:moveTo>
                      <a:pt x="1" y="1"/>
                    </a:moveTo>
                    <a:lnTo>
                      <a:pt x="1" y="21317"/>
                    </a:lnTo>
                    <a:lnTo>
                      <a:pt x="4341" y="21317"/>
                    </a:lnTo>
                    <a:lnTo>
                      <a:pt x="4341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1867"/>
              </a:p>
            </p:txBody>
          </p:sp>
          <p:sp>
            <p:nvSpPr>
              <p:cNvPr id="247" name="Google Shape;1347;p45">
                <a:extLst>
                  <a:ext uri="{FF2B5EF4-FFF2-40B4-BE49-F238E27FC236}">
                    <a16:creationId xmlns:a16="http://schemas.microsoft.com/office/drawing/2014/main" id="{ABBAC736-96C9-43CE-8315-B60354E82CA4}"/>
                  </a:ext>
                </a:extLst>
              </p:cNvPr>
              <p:cNvSpPr/>
              <p:nvPr/>
            </p:nvSpPr>
            <p:spPr>
              <a:xfrm>
                <a:off x="4129988" y="3319100"/>
                <a:ext cx="108225" cy="532625"/>
              </a:xfrm>
              <a:custGeom>
                <a:avLst/>
                <a:gdLst/>
                <a:ahLst/>
                <a:cxnLst/>
                <a:rect l="l" t="t" r="r" b="b"/>
                <a:pathLst>
                  <a:path w="4329" h="21305" extrusionOk="0">
                    <a:moveTo>
                      <a:pt x="1" y="1"/>
                    </a:moveTo>
                    <a:lnTo>
                      <a:pt x="1" y="21304"/>
                    </a:lnTo>
                    <a:lnTo>
                      <a:pt x="4329" y="21304"/>
                    </a:lnTo>
                    <a:lnTo>
                      <a:pt x="4329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1867"/>
              </a:p>
            </p:txBody>
          </p:sp>
          <p:sp>
            <p:nvSpPr>
              <p:cNvPr id="248" name="Google Shape;1348;p45">
                <a:extLst>
                  <a:ext uri="{FF2B5EF4-FFF2-40B4-BE49-F238E27FC236}">
                    <a16:creationId xmlns:a16="http://schemas.microsoft.com/office/drawing/2014/main" id="{34ABB481-D7A0-4C29-83D8-DBB9DC345806}"/>
                  </a:ext>
                </a:extLst>
              </p:cNvPr>
              <p:cNvSpPr/>
              <p:nvPr/>
            </p:nvSpPr>
            <p:spPr>
              <a:xfrm>
                <a:off x="4379538" y="3783525"/>
                <a:ext cx="106550" cy="371800"/>
              </a:xfrm>
              <a:custGeom>
                <a:avLst/>
                <a:gdLst/>
                <a:ahLst/>
                <a:cxnLst/>
                <a:rect l="l" t="t" r="r" b="b"/>
                <a:pathLst>
                  <a:path w="4262" h="14872" extrusionOk="0">
                    <a:moveTo>
                      <a:pt x="191" y="0"/>
                    </a:moveTo>
                    <a:cubicBezTo>
                      <a:pt x="95" y="0"/>
                      <a:pt x="1" y="82"/>
                      <a:pt x="29" y="210"/>
                    </a:cubicBezTo>
                    <a:lnTo>
                      <a:pt x="3913" y="14752"/>
                    </a:lnTo>
                    <a:cubicBezTo>
                      <a:pt x="3925" y="14824"/>
                      <a:pt x="3997" y="14872"/>
                      <a:pt x="4069" y="14872"/>
                    </a:cubicBezTo>
                    <a:lnTo>
                      <a:pt x="4117" y="14872"/>
                    </a:lnTo>
                    <a:cubicBezTo>
                      <a:pt x="4201" y="14848"/>
                      <a:pt x="4261" y="14752"/>
                      <a:pt x="4237" y="14656"/>
                    </a:cubicBezTo>
                    <a:lnTo>
                      <a:pt x="353" y="126"/>
                    </a:lnTo>
                    <a:cubicBezTo>
                      <a:pt x="324" y="38"/>
                      <a:pt x="257" y="0"/>
                      <a:pt x="191" y="0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1867"/>
              </a:p>
            </p:txBody>
          </p:sp>
          <p:sp>
            <p:nvSpPr>
              <p:cNvPr id="249" name="Google Shape;1349;p45">
                <a:extLst>
                  <a:ext uri="{FF2B5EF4-FFF2-40B4-BE49-F238E27FC236}">
                    <a16:creationId xmlns:a16="http://schemas.microsoft.com/office/drawing/2014/main" id="{D8D92833-8D37-466D-9C1A-DCFFBAF833A4}"/>
                  </a:ext>
                </a:extLst>
              </p:cNvPr>
              <p:cNvSpPr/>
              <p:nvPr/>
            </p:nvSpPr>
            <p:spPr>
              <a:xfrm>
                <a:off x="3619563" y="2685100"/>
                <a:ext cx="475075" cy="557300"/>
              </a:xfrm>
              <a:custGeom>
                <a:avLst/>
                <a:gdLst/>
                <a:ahLst/>
                <a:cxnLst/>
                <a:rect l="l" t="t" r="r" b="b"/>
                <a:pathLst>
                  <a:path w="19003" h="22292" extrusionOk="0">
                    <a:moveTo>
                      <a:pt x="11476" y="1"/>
                    </a:moveTo>
                    <a:cubicBezTo>
                      <a:pt x="11268" y="1"/>
                      <a:pt x="11061" y="26"/>
                      <a:pt x="10863" y="76"/>
                    </a:cubicBezTo>
                    <a:cubicBezTo>
                      <a:pt x="10143" y="244"/>
                      <a:pt x="9628" y="676"/>
                      <a:pt x="9040" y="1083"/>
                    </a:cubicBezTo>
                    <a:cubicBezTo>
                      <a:pt x="8811" y="1243"/>
                      <a:pt x="8524" y="1267"/>
                      <a:pt x="8231" y="1267"/>
                    </a:cubicBezTo>
                    <a:cubicBezTo>
                      <a:pt x="8104" y="1267"/>
                      <a:pt x="7977" y="1262"/>
                      <a:pt x="7852" y="1262"/>
                    </a:cubicBezTo>
                    <a:cubicBezTo>
                      <a:pt x="7720" y="1262"/>
                      <a:pt x="7591" y="1267"/>
                      <a:pt x="7470" y="1287"/>
                    </a:cubicBezTo>
                    <a:cubicBezTo>
                      <a:pt x="6259" y="1479"/>
                      <a:pt x="5132" y="2079"/>
                      <a:pt x="4293" y="2990"/>
                    </a:cubicBezTo>
                    <a:cubicBezTo>
                      <a:pt x="3813" y="3481"/>
                      <a:pt x="3430" y="4069"/>
                      <a:pt x="3166" y="4692"/>
                    </a:cubicBezTo>
                    <a:cubicBezTo>
                      <a:pt x="2207" y="6910"/>
                      <a:pt x="2567" y="9512"/>
                      <a:pt x="3646" y="11658"/>
                    </a:cubicBezTo>
                    <a:cubicBezTo>
                      <a:pt x="3070" y="12065"/>
                      <a:pt x="2818" y="12820"/>
                      <a:pt x="2830" y="13540"/>
                    </a:cubicBezTo>
                    <a:cubicBezTo>
                      <a:pt x="2842" y="14247"/>
                      <a:pt x="3058" y="14930"/>
                      <a:pt x="3238" y="15614"/>
                    </a:cubicBezTo>
                    <a:cubicBezTo>
                      <a:pt x="3598" y="16992"/>
                      <a:pt x="3693" y="18647"/>
                      <a:pt x="2698" y="19666"/>
                    </a:cubicBezTo>
                    <a:cubicBezTo>
                      <a:pt x="2243" y="20133"/>
                      <a:pt x="1607" y="20385"/>
                      <a:pt x="1056" y="20733"/>
                    </a:cubicBezTo>
                    <a:cubicBezTo>
                      <a:pt x="504" y="21093"/>
                      <a:pt x="1" y="21632"/>
                      <a:pt x="1" y="22291"/>
                    </a:cubicBezTo>
                    <a:cubicBezTo>
                      <a:pt x="660" y="21452"/>
                      <a:pt x="1811" y="21272"/>
                      <a:pt x="2782" y="20829"/>
                    </a:cubicBezTo>
                    <a:cubicBezTo>
                      <a:pt x="5060" y="19798"/>
                      <a:pt x="6295" y="17196"/>
                      <a:pt x="6343" y="14691"/>
                    </a:cubicBezTo>
                    <a:cubicBezTo>
                      <a:pt x="6391" y="12916"/>
                      <a:pt x="5935" y="11058"/>
                      <a:pt x="6559" y="9392"/>
                    </a:cubicBezTo>
                    <a:cubicBezTo>
                      <a:pt x="6871" y="9309"/>
                      <a:pt x="7188" y="9268"/>
                      <a:pt x="7503" y="9268"/>
                    </a:cubicBezTo>
                    <a:cubicBezTo>
                      <a:pt x="8373" y="9268"/>
                      <a:pt x="9226" y="9578"/>
                      <a:pt x="9904" y="10159"/>
                    </a:cubicBezTo>
                    <a:cubicBezTo>
                      <a:pt x="10323" y="10531"/>
                      <a:pt x="10659" y="10998"/>
                      <a:pt x="11114" y="11334"/>
                    </a:cubicBezTo>
                    <a:cubicBezTo>
                      <a:pt x="11411" y="11553"/>
                      <a:pt x="11785" y="11705"/>
                      <a:pt x="12142" y="11705"/>
                    </a:cubicBezTo>
                    <a:cubicBezTo>
                      <a:pt x="12332" y="11705"/>
                      <a:pt x="12518" y="11662"/>
                      <a:pt x="12685" y="11562"/>
                    </a:cubicBezTo>
                    <a:cubicBezTo>
                      <a:pt x="12697" y="12113"/>
                      <a:pt x="13176" y="12581"/>
                      <a:pt x="13728" y="12724"/>
                    </a:cubicBezTo>
                    <a:cubicBezTo>
                      <a:pt x="13892" y="12768"/>
                      <a:pt x="14060" y="12788"/>
                      <a:pt x="14228" y="12788"/>
                    </a:cubicBezTo>
                    <a:cubicBezTo>
                      <a:pt x="14613" y="12788"/>
                      <a:pt x="15003" y="12686"/>
                      <a:pt x="15370" y="12545"/>
                    </a:cubicBezTo>
                    <a:cubicBezTo>
                      <a:pt x="17516" y="11693"/>
                      <a:pt x="19003" y="9392"/>
                      <a:pt x="18883" y="7090"/>
                    </a:cubicBezTo>
                    <a:cubicBezTo>
                      <a:pt x="18751" y="4776"/>
                      <a:pt x="17037" y="2642"/>
                      <a:pt x="14807" y="2031"/>
                    </a:cubicBezTo>
                    <a:cubicBezTo>
                      <a:pt x="14423" y="1923"/>
                      <a:pt x="13992" y="1839"/>
                      <a:pt x="13692" y="1563"/>
                    </a:cubicBezTo>
                    <a:cubicBezTo>
                      <a:pt x="13452" y="1335"/>
                      <a:pt x="13320" y="1012"/>
                      <a:pt x="13117" y="736"/>
                    </a:cubicBezTo>
                    <a:cubicBezTo>
                      <a:pt x="12746" y="239"/>
                      <a:pt x="12110" y="1"/>
                      <a:pt x="114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1867"/>
              </a:p>
            </p:txBody>
          </p:sp>
          <p:sp>
            <p:nvSpPr>
              <p:cNvPr id="250" name="Google Shape;1350;p45">
                <a:extLst>
                  <a:ext uri="{FF2B5EF4-FFF2-40B4-BE49-F238E27FC236}">
                    <a16:creationId xmlns:a16="http://schemas.microsoft.com/office/drawing/2014/main" id="{4C6450A1-932C-4C5D-85A5-A18B4CF34118}"/>
                  </a:ext>
                </a:extLst>
              </p:cNvPr>
              <p:cNvSpPr/>
              <p:nvPr/>
            </p:nvSpPr>
            <p:spPr>
              <a:xfrm>
                <a:off x="3726663" y="3116175"/>
                <a:ext cx="334125" cy="420850"/>
              </a:xfrm>
              <a:custGeom>
                <a:avLst/>
                <a:gdLst/>
                <a:ahLst/>
                <a:cxnLst/>
                <a:rect l="l" t="t" r="r" b="b"/>
                <a:pathLst>
                  <a:path w="13365" h="16834" extrusionOk="0">
                    <a:moveTo>
                      <a:pt x="10788" y="0"/>
                    </a:moveTo>
                    <a:cubicBezTo>
                      <a:pt x="10787" y="0"/>
                      <a:pt x="10787" y="1"/>
                      <a:pt x="10787" y="1"/>
                    </a:cubicBezTo>
                    <a:lnTo>
                      <a:pt x="1987" y="97"/>
                    </a:lnTo>
                    <a:cubicBezTo>
                      <a:pt x="1412" y="3706"/>
                      <a:pt x="956" y="7602"/>
                      <a:pt x="452" y="8561"/>
                    </a:cubicBezTo>
                    <a:cubicBezTo>
                      <a:pt x="452" y="8561"/>
                      <a:pt x="1" y="16834"/>
                      <a:pt x="7015" y="16834"/>
                    </a:cubicBezTo>
                    <a:cubicBezTo>
                      <a:pt x="7045" y="16834"/>
                      <a:pt x="7076" y="16834"/>
                      <a:pt x="7106" y="16833"/>
                    </a:cubicBezTo>
                    <a:cubicBezTo>
                      <a:pt x="9912" y="16797"/>
                      <a:pt x="13364" y="12302"/>
                      <a:pt x="12717" y="8010"/>
                    </a:cubicBezTo>
                    <a:cubicBezTo>
                      <a:pt x="12717" y="8010"/>
                      <a:pt x="10857" y="0"/>
                      <a:pt x="10788" y="0"/>
                    </a:cubicBezTo>
                    <a:close/>
                  </a:path>
                </a:pathLst>
              </a:custGeom>
              <a:solidFill>
                <a:srgbClr val="FF727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1867"/>
              </a:p>
            </p:txBody>
          </p:sp>
          <p:sp>
            <p:nvSpPr>
              <p:cNvPr id="251" name="Google Shape;1351;p45">
                <a:extLst>
                  <a:ext uri="{FF2B5EF4-FFF2-40B4-BE49-F238E27FC236}">
                    <a16:creationId xmlns:a16="http://schemas.microsoft.com/office/drawing/2014/main" id="{ED15459D-642A-4F71-844D-2A19642322E1}"/>
                  </a:ext>
                </a:extLst>
              </p:cNvPr>
              <p:cNvSpPr/>
              <p:nvPr/>
            </p:nvSpPr>
            <p:spPr>
              <a:xfrm>
                <a:off x="3770638" y="3116200"/>
                <a:ext cx="229600" cy="143575"/>
              </a:xfrm>
              <a:custGeom>
                <a:avLst/>
                <a:gdLst/>
                <a:ahLst/>
                <a:cxnLst/>
                <a:rect l="l" t="t" r="r" b="b"/>
                <a:pathLst>
                  <a:path w="9184" h="5743" extrusionOk="0">
                    <a:moveTo>
                      <a:pt x="9028" y="0"/>
                    </a:moveTo>
                    <a:lnTo>
                      <a:pt x="228" y="96"/>
                    </a:lnTo>
                    <a:cubicBezTo>
                      <a:pt x="168" y="516"/>
                      <a:pt x="84" y="1007"/>
                      <a:pt x="0" y="1535"/>
                    </a:cubicBezTo>
                    <a:cubicBezTo>
                      <a:pt x="228" y="2206"/>
                      <a:pt x="564" y="2854"/>
                      <a:pt x="995" y="3429"/>
                    </a:cubicBezTo>
                    <a:cubicBezTo>
                      <a:pt x="2242" y="4964"/>
                      <a:pt x="3585" y="5611"/>
                      <a:pt x="4568" y="5743"/>
                    </a:cubicBezTo>
                    <a:cubicBezTo>
                      <a:pt x="5539" y="5599"/>
                      <a:pt x="6870" y="4916"/>
                      <a:pt x="8093" y="3345"/>
                    </a:cubicBezTo>
                    <a:cubicBezTo>
                      <a:pt x="8584" y="2662"/>
                      <a:pt x="8956" y="1918"/>
                      <a:pt x="9184" y="1115"/>
                    </a:cubicBezTo>
                    <a:cubicBezTo>
                      <a:pt x="9136" y="744"/>
                      <a:pt x="9076" y="360"/>
                      <a:pt x="9028" y="0"/>
                    </a:cubicBezTo>
                    <a:close/>
                  </a:path>
                </a:pathLst>
              </a:custGeom>
              <a:solidFill>
                <a:srgbClr val="D6605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1867"/>
              </a:p>
            </p:txBody>
          </p:sp>
          <p:sp>
            <p:nvSpPr>
              <p:cNvPr id="252" name="Google Shape;1352;p45">
                <a:extLst>
                  <a:ext uri="{FF2B5EF4-FFF2-40B4-BE49-F238E27FC236}">
                    <a16:creationId xmlns:a16="http://schemas.microsoft.com/office/drawing/2014/main" id="{193AEDE5-0EC3-49A8-AB14-D3F8CE14D4E7}"/>
                  </a:ext>
                </a:extLst>
              </p:cNvPr>
              <p:cNvSpPr/>
              <p:nvPr/>
            </p:nvSpPr>
            <p:spPr>
              <a:xfrm>
                <a:off x="3730188" y="2829550"/>
                <a:ext cx="292825" cy="387975"/>
              </a:xfrm>
              <a:custGeom>
                <a:avLst/>
                <a:gdLst/>
                <a:ahLst/>
                <a:cxnLst/>
                <a:rect l="l" t="t" r="r" b="b"/>
                <a:pathLst>
                  <a:path w="11713" h="15519" extrusionOk="0">
                    <a:moveTo>
                      <a:pt x="6594" y="0"/>
                    </a:moveTo>
                    <a:cubicBezTo>
                      <a:pt x="6315" y="0"/>
                      <a:pt x="6019" y="17"/>
                      <a:pt x="5706" y="53"/>
                    </a:cubicBezTo>
                    <a:cubicBezTo>
                      <a:pt x="5453" y="30"/>
                      <a:pt x="5212" y="19"/>
                      <a:pt x="4984" y="19"/>
                    </a:cubicBezTo>
                    <a:cubicBezTo>
                      <a:pt x="1" y="19"/>
                      <a:pt x="647" y="5268"/>
                      <a:pt x="647" y="5268"/>
                    </a:cubicBezTo>
                    <a:cubicBezTo>
                      <a:pt x="647" y="5268"/>
                      <a:pt x="551" y="10663"/>
                      <a:pt x="2601" y="13193"/>
                    </a:cubicBezTo>
                    <a:cubicBezTo>
                      <a:pt x="3860" y="14739"/>
                      <a:pt x="5191" y="15387"/>
                      <a:pt x="6174" y="15518"/>
                    </a:cubicBezTo>
                    <a:cubicBezTo>
                      <a:pt x="7157" y="15363"/>
                      <a:pt x="8476" y="14679"/>
                      <a:pt x="9699" y="13109"/>
                    </a:cubicBezTo>
                    <a:cubicBezTo>
                      <a:pt x="11713" y="10531"/>
                      <a:pt x="11533" y="5148"/>
                      <a:pt x="11533" y="5148"/>
                    </a:cubicBezTo>
                    <a:cubicBezTo>
                      <a:pt x="11533" y="5148"/>
                      <a:pt x="11479" y="0"/>
                      <a:pt x="6594" y="0"/>
                    </a:cubicBezTo>
                    <a:close/>
                  </a:path>
                </a:pathLst>
              </a:custGeom>
              <a:solidFill>
                <a:srgbClr val="FF727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1867"/>
              </a:p>
            </p:txBody>
          </p:sp>
          <p:sp>
            <p:nvSpPr>
              <p:cNvPr id="253" name="Google Shape;1353;p45">
                <a:extLst>
                  <a:ext uri="{FF2B5EF4-FFF2-40B4-BE49-F238E27FC236}">
                    <a16:creationId xmlns:a16="http://schemas.microsoft.com/office/drawing/2014/main" id="{4B2B778A-B073-4D70-BCB9-8E6117351B2B}"/>
                  </a:ext>
                </a:extLst>
              </p:cNvPr>
              <p:cNvSpPr/>
              <p:nvPr/>
            </p:nvSpPr>
            <p:spPr>
              <a:xfrm>
                <a:off x="3754738" y="3007700"/>
                <a:ext cx="259600" cy="209825"/>
              </a:xfrm>
              <a:custGeom>
                <a:avLst/>
                <a:gdLst/>
                <a:ahLst/>
                <a:cxnLst/>
                <a:rect l="l" t="t" r="r" b="b"/>
                <a:pathLst>
                  <a:path w="10384" h="8393" extrusionOk="0">
                    <a:moveTo>
                      <a:pt x="5275" y="0"/>
                    </a:moveTo>
                    <a:cubicBezTo>
                      <a:pt x="4773" y="0"/>
                      <a:pt x="4297" y="324"/>
                      <a:pt x="4065" y="636"/>
                    </a:cubicBezTo>
                    <a:cubicBezTo>
                      <a:pt x="3154" y="1859"/>
                      <a:pt x="73" y="1847"/>
                      <a:pt x="1" y="1859"/>
                    </a:cubicBezTo>
                    <a:cubicBezTo>
                      <a:pt x="265" y="3357"/>
                      <a:pt x="732" y="4976"/>
                      <a:pt x="1619" y="6067"/>
                    </a:cubicBezTo>
                    <a:cubicBezTo>
                      <a:pt x="2878" y="7613"/>
                      <a:pt x="4209" y="8261"/>
                      <a:pt x="5192" y="8392"/>
                    </a:cubicBezTo>
                    <a:cubicBezTo>
                      <a:pt x="5959" y="8273"/>
                      <a:pt x="6942" y="7793"/>
                      <a:pt x="7925" y="6846"/>
                    </a:cubicBezTo>
                    <a:cubicBezTo>
                      <a:pt x="9568" y="5371"/>
                      <a:pt x="10383" y="2446"/>
                      <a:pt x="10263" y="1799"/>
                    </a:cubicBezTo>
                    <a:lnTo>
                      <a:pt x="10275" y="1751"/>
                    </a:lnTo>
                    <a:lnTo>
                      <a:pt x="10275" y="1751"/>
                    </a:lnTo>
                    <a:cubicBezTo>
                      <a:pt x="9905" y="1878"/>
                      <a:pt x="9527" y="1932"/>
                      <a:pt x="9159" y="1932"/>
                    </a:cubicBezTo>
                    <a:cubicBezTo>
                      <a:pt x="7868" y="1932"/>
                      <a:pt x="6697" y="1270"/>
                      <a:pt x="6427" y="804"/>
                    </a:cubicBezTo>
                    <a:cubicBezTo>
                      <a:pt x="6101" y="210"/>
                      <a:pt x="5679" y="0"/>
                      <a:pt x="527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1867"/>
              </a:p>
            </p:txBody>
          </p:sp>
          <p:sp>
            <p:nvSpPr>
              <p:cNvPr id="254" name="Google Shape;1354;p45">
                <a:extLst>
                  <a:ext uri="{FF2B5EF4-FFF2-40B4-BE49-F238E27FC236}">
                    <a16:creationId xmlns:a16="http://schemas.microsoft.com/office/drawing/2014/main" id="{380BD5D3-08C4-4398-8861-18511C2152C5}"/>
                  </a:ext>
                </a:extLst>
              </p:cNvPr>
              <p:cNvSpPr/>
              <p:nvPr/>
            </p:nvSpPr>
            <p:spPr>
              <a:xfrm>
                <a:off x="3717888" y="2973975"/>
                <a:ext cx="36575" cy="80200"/>
              </a:xfrm>
              <a:custGeom>
                <a:avLst/>
                <a:gdLst/>
                <a:ahLst/>
                <a:cxnLst/>
                <a:rect l="l" t="t" r="r" b="b"/>
                <a:pathLst>
                  <a:path w="1463" h="3208" extrusionOk="0">
                    <a:moveTo>
                      <a:pt x="624" y="1"/>
                    </a:moveTo>
                    <a:cubicBezTo>
                      <a:pt x="497" y="1"/>
                      <a:pt x="382" y="32"/>
                      <a:pt x="324" y="126"/>
                    </a:cubicBezTo>
                    <a:cubicBezTo>
                      <a:pt x="144" y="390"/>
                      <a:pt x="0" y="1469"/>
                      <a:pt x="516" y="2189"/>
                    </a:cubicBezTo>
                    <a:cubicBezTo>
                      <a:pt x="768" y="2584"/>
                      <a:pt x="1091" y="2932"/>
                      <a:pt x="1463" y="3208"/>
                    </a:cubicBezTo>
                    <a:lnTo>
                      <a:pt x="1151" y="114"/>
                    </a:lnTo>
                    <a:cubicBezTo>
                      <a:pt x="1151" y="114"/>
                      <a:pt x="867" y="1"/>
                      <a:pt x="624" y="1"/>
                    </a:cubicBezTo>
                    <a:close/>
                  </a:path>
                </a:pathLst>
              </a:custGeom>
              <a:solidFill>
                <a:srgbClr val="FF727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1867"/>
              </a:p>
            </p:txBody>
          </p:sp>
          <p:sp>
            <p:nvSpPr>
              <p:cNvPr id="255" name="Google Shape;1355;p45">
                <a:extLst>
                  <a:ext uri="{FF2B5EF4-FFF2-40B4-BE49-F238E27FC236}">
                    <a16:creationId xmlns:a16="http://schemas.microsoft.com/office/drawing/2014/main" id="{B2CE8232-3D8F-4084-B22F-05177A2850C4}"/>
                  </a:ext>
                </a:extLst>
              </p:cNvPr>
              <p:cNvSpPr/>
              <p:nvPr/>
            </p:nvSpPr>
            <p:spPr>
              <a:xfrm>
                <a:off x="4011913" y="2970675"/>
                <a:ext cx="35975" cy="80800"/>
              </a:xfrm>
              <a:custGeom>
                <a:avLst/>
                <a:gdLst/>
                <a:ahLst/>
                <a:cxnLst/>
                <a:rect l="l" t="t" r="r" b="b"/>
                <a:pathLst>
                  <a:path w="1439" h="3232" extrusionOk="0">
                    <a:moveTo>
                      <a:pt x="819" y="0"/>
                    </a:moveTo>
                    <a:cubicBezTo>
                      <a:pt x="572" y="0"/>
                      <a:pt x="276" y="127"/>
                      <a:pt x="276" y="127"/>
                    </a:cubicBezTo>
                    <a:lnTo>
                      <a:pt x="0" y="3232"/>
                    </a:lnTo>
                    <a:cubicBezTo>
                      <a:pt x="372" y="2944"/>
                      <a:pt x="683" y="2584"/>
                      <a:pt x="935" y="2189"/>
                    </a:cubicBezTo>
                    <a:cubicBezTo>
                      <a:pt x="1439" y="1457"/>
                      <a:pt x="1283" y="378"/>
                      <a:pt x="1103" y="115"/>
                    </a:cubicBezTo>
                    <a:cubicBezTo>
                      <a:pt x="1045" y="29"/>
                      <a:pt x="938" y="0"/>
                      <a:pt x="819" y="0"/>
                    </a:cubicBezTo>
                    <a:close/>
                  </a:path>
                </a:pathLst>
              </a:custGeom>
              <a:solidFill>
                <a:srgbClr val="FF727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1867"/>
              </a:p>
            </p:txBody>
          </p:sp>
          <p:sp>
            <p:nvSpPr>
              <p:cNvPr id="256" name="Google Shape;1356;p45">
                <a:extLst>
                  <a:ext uri="{FF2B5EF4-FFF2-40B4-BE49-F238E27FC236}">
                    <a16:creationId xmlns:a16="http://schemas.microsoft.com/office/drawing/2014/main" id="{36FBC10E-2924-4F28-B3BD-9F562ED26085}"/>
                  </a:ext>
                </a:extLst>
              </p:cNvPr>
              <p:cNvSpPr/>
              <p:nvPr/>
            </p:nvSpPr>
            <p:spPr>
              <a:xfrm>
                <a:off x="3731838" y="2776325"/>
                <a:ext cx="327150" cy="198575"/>
              </a:xfrm>
              <a:custGeom>
                <a:avLst/>
                <a:gdLst/>
                <a:ahLst/>
                <a:cxnLst/>
                <a:rect l="l" t="t" r="r" b="b"/>
                <a:pathLst>
                  <a:path w="13086" h="7943" extrusionOk="0">
                    <a:moveTo>
                      <a:pt x="6967" y="0"/>
                    </a:moveTo>
                    <a:cubicBezTo>
                      <a:pt x="5687" y="0"/>
                      <a:pt x="4367" y="275"/>
                      <a:pt x="3207" y="659"/>
                    </a:cubicBezTo>
                    <a:cubicBezTo>
                      <a:pt x="2607" y="839"/>
                      <a:pt x="2032" y="1103"/>
                      <a:pt x="1504" y="1451"/>
                    </a:cubicBezTo>
                    <a:cubicBezTo>
                      <a:pt x="893" y="1858"/>
                      <a:pt x="461" y="2482"/>
                      <a:pt x="305" y="3189"/>
                    </a:cubicBezTo>
                    <a:cubicBezTo>
                      <a:pt x="1" y="4729"/>
                      <a:pt x="98" y="7942"/>
                      <a:pt x="659" y="7942"/>
                    </a:cubicBezTo>
                    <a:cubicBezTo>
                      <a:pt x="937" y="7942"/>
                      <a:pt x="1328" y="7155"/>
                      <a:pt x="1840" y="4987"/>
                    </a:cubicBezTo>
                    <a:cubicBezTo>
                      <a:pt x="2391" y="2662"/>
                      <a:pt x="6336" y="3585"/>
                      <a:pt x="8050" y="2410"/>
                    </a:cubicBezTo>
                    <a:cubicBezTo>
                      <a:pt x="8339" y="2976"/>
                      <a:pt x="9215" y="3389"/>
                      <a:pt x="10105" y="3389"/>
                    </a:cubicBezTo>
                    <a:cubicBezTo>
                      <a:pt x="10175" y="3389"/>
                      <a:pt x="10246" y="3386"/>
                      <a:pt x="10316" y="3381"/>
                    </a:cubicBezTo>
                    <a:lnTo>
                      <a:pt x="10316" y="3381"/>
                    </a:lnTo>
                    <a:cubicBezTo>
                      <a:pt x="10172" y="4124"/>
                      <a:pt x="10676" y="4903"/>
                      <a:pt x="11563" y="5335"/>
                    </a:cubicBezTo>
                    <a:cubicBezTo>
                      <a:pt x="12666" y="4688"/>
                      <a:pt x="13085" y="3573"/>
                      <a:pt x="12558" y="2650"/>
                    </a:cubicBezTo>
                    <a:cubicBezTo>
                      <a:pt x="12222" y="2050"/>
                      <a:pt x="11539" y="1571"/>
                      <a:pt x="10831" y="1139"/>
                    </a:cubicBezTo>
                    <a:cubicBezTo>
                      <a:pt x="10304" y="791"/>
                      <a:pt x="9740" y="528"/>
                      <a:pt x="9153" y="324"/>
                    </a:cubicBezTo>
                    <a:cubicBezTo>
                      <a:pt x="8467" y="96"/>
                      <a:pt x="7724" y="0"/>
                      <a:pt x="696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1867"/>
              </a:p>
            </p:txBody>
          </p:sp>
          <p:sp>
            <p:nvSpPr>
              <p:cNvPr id="257" name="Google Shape;1357;p45">
                <a:extLst>
                  <a:ext uri="{FF2B5EF4-FFF2-40B4-BE49-F238E27FC236}">
                    <a16:creationId xmlns:a16="http://schemas.microsoft.com/office/drawing/2014/main" id="{8E707880-F910-40BD-B291-02A05D115888}"/>
                  </a:ext>
                </a:extLst>
              </p:cNvPr>
              <p:cNvSpPr/>
              <p:nvPr/>
            </p:nvSpPr>
            <p:spPr>
              <a:xfrm>
                <a:off x="3866838" y="2625250"/>
                <a:ext cx="184650" cy="184650"/>
              </a:xfrm>
              <a:custGeom>
                <a:avLst/>
                <a:gdLst/>
                <a:ahLst/>
                <a:cxnLst/>
                <a:rect l="l" t="t" r="r" b="b"/>
                <a:pathLst>
                  <a:path w="7386" h="7386" extrusionOk="0">
                    <a:moveTo>
                      <a:pt x="3693" y="1"/>
                    </a:moveTo>
                    <a:cubicBezTo>
                      <a:pt x="1655" y="1"/>
                      <a:pt x="1" y="1655"/>
                      <a:pt x="1" y="3693"/>
                    </a:cubicBezTo>
                    <a:cubicBezTo>
                      <a:pt x="1" y="5731"/>
                      <a:pt x="1655" y="7386"/>
                      <a:pt x="3693" y="7386"/>
                    </a:cubicBezTo>
                    <a:cubicBezTo>
                      <a:pt x="5731" y="7386"/>
                      <a:pt x="7386" y="5731"/>
                      <a:pt x="7386" y="3693"/>
                    </a:cubicBezTo>
                    <a:cubicBezTo>
                      <a:pt x="7386" y="1655"/>
                      <a:pt x="5731" y="1"/>
                      <a:pt x="369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1867"/>
              </a:p>
            </p:txBody>
          </p:sp>
          <p:sp>
            <p:nvSpPr>
              <p:cNvPr id="258" name="Google Shape;1358;p45">
                <a:extLst>
                  <a:ext uri="{FF2B5EF4-FFF2-40B4-BE49-F238E27FC236}">
                    <a16:creationId xmlns:a16="http://schemas.microsoft.com/office/drawing/2014/main" id="{2AFE3FA8-D867-4AEF-887B-88138074E63D}"/>
                  </a:ext>
                </a:extLst>
              </p:cNvPr>
              <p:cNvSpPr/>
              <p:nvPr/>
            </p:nvSpPr>
            <p:spPr>
              <a:xfrm>
                <a:off x="4008313" y="2898750"/>
                <a:ext cx="73450" cy="406000"/>
              </a:xfrm>
              <a:custGeom>
                <a:avLst/>
                <a:gdLst/>
                <a:ahLst/>
                <a:cxnLst/>
                <a:rect l="l" t="t" r="r" b="b"/>
                <a:pathLst>
                  <a:path w="2938" h="16240" extrusionOk="0">
                    <a:moveTo>
                      <a:pt x="2084" y="0"/>
                    </a:moveTo>
                    <a:cubicBezTo>
                      <a:pt x="2052" y="0"/>
                      <a:pt x="2020" y="9"/>
                      <a:pt x="1990" y="30"/>
                    </a:cubicBezTo>
                    <a:cubicBezTo>
                      <a:pt x="1918" y="66"/>
                      <a:pt x="1894" y="174"/>
                      <a:pt x="1942" y="258"/>
                    </a:cubicBezTo>
                    <a:cubicBezTo>
                      <a:pt x="2590" y="1337"/>
                      <a:pt x="2458" y="2848"/>
                      <a:pt x="1571" y="4754"/>
                    </a:cubicBezTo>
                    <a:cubicBezTo>
                      <a:pt x="1475" y="4970"/>
                      <a:pt x="1367" y="5174"/>
                      <a:pt x="1259" y="5389"/>
                    </a:cubicBezTo>
                    <a:cubicBezTo>
                      <a:pt x="636" y="6672"/>
                      <a:pt x="0" y="7991"/>
                      <a:pt x="108" y="9430"/>
                    </a:cubicBezTo>
                    <a:cubicBezTo>
                      <a:pt x="168" y="10377"/>
                      <a:pt x="576" y="11240"/>
                      <a:pt x="959" y="12091"/>
                    </a:cubicBezTo>
                    <a:cubicBezTo>
                      <a:pt x="1055" y="12307"/>
                      <a:pt x="1163" y="12535"/>
                      <a:pt x="1259" y="12762"/>
                    </a:cubicBezTo>
                    <a:cubicBezTo>
                      <a:pt x="1835" y="14105"/>
                      <a:pt x="1930" y="15160"/>
                      <a:pt x="1571" y="15999"/>
                    </a:cubicBezTo>
                    <a:cubicBezTo>
                      <a:pt x="1535" y="16083"/>
                      <a:pt x="1571" y="16191"/>
                      <a:pt x="1667" y="16227"/>
                    </a:cubicBezTo>
                    <a:cubicBezTo>
                      <a:pt x="1679" y="16227"/>
                      <a:pt x="1703" y="16239"/>
                      <a:pt x="1727" y="16239"/>
                    </a:cubicBezTo>
                    <a:cubicBezTo>
                      <a:pt x="1799" y="16239"/>
                      <a:pt x="1858" y="16203"/>
                      <a:pt x="1882" y="16143"/>
                    </a:cubicBezTo>
                    <a:cubicBezTo>
                      <a:pt x="2290" y="15208"/>
                      <a:pt x="2182" y="14069"/>
                      <a:pt x="1571" y="12631"/>
                    </a:cubicBezTo>
                    <a:cubicBezTo>
                      <a:pt x="1475" y="12403"/>
                      <a:pt x="1379" y="12175"/>
                      <a:pt x="1271" y="11947"/>
                    </a:cubicBezTo>
                    <a:cubicBezTo>
                      <a:pt x="899" y="11132"/>
                      <a:pt x="516" y="10293"/>
                      <a:pt x="444" y="9406"/>
                    </a:cubicBezTo>
                    <a:cubicBezTo>
                      <a:pt x="348" y="8063"/>
                      <a:pt x="971" y="6780"/>
                      <a:pt x="1571" y="5545"/>
                    </a:cubicBezTo>
                    <a:cubicBezTo>
                      <a:pt x="1667" y="5329"/>
                      <a:pt x="1775" y="5114"/>
                      <a:pt x="1870" y="4898"/>
                    </a:cubicBezTo>
                    <a:cubicBezTo>
                      <a:pt x="2818" y="2896"/>
                      <a:pt x="2937" y="1265"/>
                      <a:pt x="2230" y="78"/>
                    </a:cubicBezTo>
                    <a:cubicBezTo>
                      <a:pt x="2199" y="32"/>
                      <a:pt x="2143" y="0"/>
                      <a:pt x="208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1867"/>
              </a:p>
            </p:txBody>
          </p:sp>
          <p:sp>
            <p:nvSpPr>
              <p:cNvPr id="259" name="Google Shape;1359;p45">
                <a:extLst>
                  <a:ext uri="{FF2B5EF4-FFF2-40B4-BE49-F238E27FC236}">
                    <a16:creationId xmlns:a16="http://schemas.microsoft.com/office/drawing/2014/main" id="{CABBBC36-80EC-4E6F-A232-C37BAFA99665}"/>
                  </a:ext>
                </a:extLst>
              </p:cNvPr>
              <p:cNvSpPr/>
              <p:nvPr/>
            </p:nvSpPr>
            <p:spPr>
              <a:xfrm>
                <a:off x="3832063" y="2958525"/>
                <a:ext cx="21025" cy="30025"/>
              </a:xfrm>
              <a:custGeom>
                <a:avLst/>
                <a:gdLst/>
                <a:ahLst/>
                <a:cxnLst/>
                <a:rect l="l" t="t" r="r" b="b"/>
                <a:pathLst>
                  <a:path w="841" h="1201" extrusionOk="0">
                    <a:moveTo>
                      <a:pt x="430" y="1"/>
                    </a:moveTo>
                    <a:cubicBezTo>
                      <a:pt x="208" y="1"/>
                      <a:pt x="25" y="260"/>
                      <a:pt x="13" y="577"/>
                    </a:cubicBezTo>
                    <a:cubicBezTo>
                      <a:pt x="1" y="912"/>
                      <a:pt x="169" y="1188"/>
                      <a:pt x="397" y="1200"/>
                    </a:cubicBezTo>
                    <a:cubicBezTo>
                      <a:pt x="402" y="1200"/>
                      <a:pt x="407" y="1200"/>
                      <a:pt x="411" y="1200"/>
                    </a:cubicBezTo>
                    <a:cubicBezTo>
                      <a:pt x="633" y="1200"/>
                      <a:pt x="816" y="941"/>
                      <a:pt x="828" y="613"/>
                    </a:cubicBezTo>
                    <a:cubicBezTo>
                      <a:pt x="840" y="289"/>
                      <a:pt x="672" y="13"/>
                      <a:pt x="444" y="1"/>
                    </a:cubicBezTo>
                    <a:cubicBezTo>
                      <a:pt x="440" y="1"/>
                      <a:pt x="435" y="1"/>
                      <a:pt x="430" y="1"/>
                    </a:cubicBezTo>
                    <a:close/>
                  </a:path>
                </a:pathLst>
              </a:custGeom>
              <a:solidFill>
                <a:srgbClr val="3B261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1867"/>
              </a:p>
            </p:txBody>
          </p:sp>
          <p:sp>
            <p:nvSpPr>
              <p:cNvPr id="260" name="Google Shape;1360;p45">
                <a:extLst>
                  <a:ext uri="{FF2B5EF4-FFF2-40B4-BE49-F238E27FC236}">
                    <a16:creationId xmlns:a16="http://schemas.microsoft.com/office/drawing/2014/main" id="{44ABA859-09B1-4476-AA91-54BC305A254E}"/>
                  </a:ext>
                </a:extLst>
              </p:cNvPr>
              <p:cNvSpPr/>
              <p:nvPr/>
            </p:nvSpPr>
            <p:spPr>
              <a:xfrm>
                <a:off x="3914488" y="2958525"/>
                <a:ext cx="21300" cy="30025"/>
              </a:xfrm>
              <a:custGeom>
                <a:avLst/>
                <a:gdLst/>
                <a:ahLst/>
                <a:cxnLst/>
                <a:rect l="l" t="t" r="r" b="b"/>
                <a:pathLst>
                  <a:path w="852" h="1201" extrusionOk="0">
                    <a:moveTo>
                      <a:pt x="411" y="1"/>
                    </a:moveTo>
                    <a:cubicBezTo>
                      <a:pt x="406" y="1"/>
                      <a:pt x="401" y="1"/>
                      <a:pt x="396" y="1"/>
                    </a:cubicBezTo>
                    <a:cubicBezTo>
                      <a:pt x="169" y="13"/>
                      <a:pt x="1" y="289"/>
                      <a:pt x="25" y="625"/>
                    </a:cubicBezTo>
                    <a:cubicBezTo>
                      <a:pt x="48" y="953"/>
                      <a:pt x="232" y="1200"/>
                      <a:pt x="453" y="1200"/>
                    </a:cubicBezTo>
                    <a:cubicBezTo>
                      <a:pt x="458" y="1200"/>
                      <a:pt x="463" y="1200"/>
                      <a:pt x="468" y="1200"/>
                    </a:cubicBezTo>
                    <a:cubicBezTo>
                      <a:pt x="684" y="1188"/>
                      <a:pt x="852" y="900"/>
                      <a:pt x="828" y="577"/>
                    </a:cubicBezTo>
                    <a:cubicBezTo>
                      <a:pt x="816" y="249"/>
                      <a:pt x="621" y="1"/>
                      <a:pt x="411" y="1"/>
                    </a:cubicBezTo>
                    <a:close/>
                  </a:path>
                </a:pathLst>
              </a:custGeom>
              <a:solidFill>
                <a:srgbClr val="3B261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1867"/>
              </a:p>
            </p:txBody>
          </p:sp>
          <p:sp>
            <p:nvSpPr>
              <p:cNvPr id="261" name="Google Shape;1361;p45">
                <a:extLst>
                  <a:ext uri="{FF2B5EF4-FFF2-40B4-BE49-F238E27FC236}">
                    <a16:creationId xmlns:a16="http://schemas.microsoft.com/office/drawing/2014/main" id="{ADDAF491-27FC-4E17-B727-C1602D28BE8C}"/>
                  </a:ext>
                </a:extLst>
              </p:cNvPr>
              <p:cNvSpPr/>
              <p:nvPr/>
            </p:nvSpPr>
            <p:spPr>
              <a:xfrm>
                <a:off x="3795813" y="2920875"/>
                <a:ext cx="59075" cy="23300"/>
              </a:xfrm>
              <a:custGeom>
                <a:avLst/>
                <a:gdLst/>
                <a:ahLst/>
                <a:cxnLst/>
                <a:rect l="l" t="t" r="r" b="b"/>
                <a:pathLst>
                  <a:path w="2363" h="932" extrusionOk="0">
                    <a:moveTo>
                      <a:pt x="1193" y="1"/>
                    </a:moveTo>
                    <a:cubicBezTo>
                      <a:pt x="988" y="1"/>
                      <a:pt x="774" y="61"/>
                      <a:pt x="588" y="236"/>
                    </a:cubicBezTo>
                    <a:cubicBezTo>
                      <a:pt x="0" y="800"/>
                      <a:pt x="360" y="932"/>
                      <a:pt x="468" y="932"/>
                    </a:cubicBezTo>
                    <a:cubicBezTo>
                      <a:pt x="540" y="923"/>
                      <a:pt x="1176" y="591"/>
                      <a:pt x="1610" y="591"/>
                    </a:cubicBezTo>
                    <a:cubicBezTo>
                      <a:pt x="1750" y="591"/>
                      <a:pt x="1869" y="625"/>
                      <a:pt x="1942" y="716"/>
                    </a:cubicBezTo>
                    <a:cubicBezTo>
                      <a:pt x="1942" y="704"/>
                      <a:pt x="2362" y="752"/>
                      <a:pt x="2062" y="296"/>
                    </a:cubicBezTo>
                    <a:cubicBezTo>
                      <a:pt x="2062" y="296"/>
                      <a:pt x="1647" y="1"/>
                      <a:pt x="1193" y="1"/>
                    </a:cubicBezTo>
                    <a:close/>
                  </a:path>
                </a:pathLst>
              </a:custGeom>
              <a:solidFill>
                <a:srgbClr val="482A2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1867"/>
              </a:p>
            </p:txBody>
          </p:sp>
          <p:sp>
            <p:nvSpPr>
              <p:cNvPr id="262" name="Google Shape;1362;p45">
                <a:extLst>
                  <a:ext uri="{FF2B5EF4-FFF2-40B4-BE49-F238E27FC236}">
                    <a16:creationId xmlns:a16="http://schemas.microsoft.com/office/drawing/2014/main" id="{A6196CD5-3797-4CED-989B-8A9E69B14DFF}"/>
                  </a:ext>
                </a:extLst>
              </p:cNvPr>
              <p:cNvSpPr/>
              <p:nvPr/>
            </p:nvSpPr>
            <p:spPr>
              <a:xfrm>
                <a:off x="3911338" y="2919375"/>
                <a:ext cx="58325" cy="23300"/>
              </a:xfrm>
              <a:custGeom>
                <a:avLst/>
                <a:gdLst/>
                <a:ahLst/>
                <a:cxnLst/>
                <a:rect l="l" t="t" r="r" b="b"/>
                <a:pathLst>
                  <a:path w="2333" h="932" extrusionOk="0">
                    <a:moveTo>
                      <a:pt x="1145" y="1"/>
                    </a:moveTo>
                    <a:cubicBezTo>
                      <a:pt x="691" y="1"/>
                      <a:pt x="271" y="296"/>
                      <a:pt x="271" y="296"/>
                    </a:cubicBezTo>
                    <a:cubicBezTo>
                      <a:pt x="0" y="697"/>
                      <a:pt x="316" y="716"/>
                      <a:pt x="380" y="716"/>
                    </a:cubicBezTo>
                    <a:cubicBezTo>
                      <a:pt x="387" y="716"/>
                      <a:pt x="391" y="716"/>
                      <a:pt x="391" y="716"/>
                    </a:cubicBezTo>
                    <a:cubicBezTo>
                      <a:pt x="464" y="626"/>
                      <a:pt x="583" y="591"/>
                      <a:pt x="723" y="591"/>
                    </a:cubicBezTo>
                    <a:cubicBezTo>
                      <a:pt x="1158" y="591"/>
                      <a:pt x="1796" y="923"/>
                      <a:pt x="1877" y="932"/>
                    </a:cubicBezTo>
                    <a:cubicBezTo>
                      <a:pt x="1973" y="932"/>
                      <a:pt x="2333" y="800"/>
                      <a:pt x="1745" y="236"/>
                    </a:cubicBezTo>
                    <a:cubicBezTo>
                      <a:pt x="1562" y="61"/>
                      <a:pt x="1351" y="1"/>
                      <a:pt x="1145" y="1"/>
                    </a:cubicBezTo>
                    <a:close/>
                  </a:path>
                </a:pathLst>
              </a:custGeom>
              <a:solidFill>
                <a:srgbClr val="482A2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1867"/>
              </a:p>
            </p:txBody>
          </p:sp>
          <p:sp>
            <p:nvSpPr>
              <p:cNvPr id="263" name="Google Shape;1363;p45">
                <a:extLst>
                  <a:ext uri="{FF2B5EF4-FFF2-40B4-BE49-F238E27FC236}">
                    <a16:creationId xmlns:a16="http://schemas.microsoft.com/office/drawing/2014/main" id="{02A88206-B200-416C-A6D1-DD661063CD9A}"/>
                  </a:ext>
                </a:extLst>
              </p:cNvPr>
              <p:cNvSpPr/>
              <p:nvPr/>
            </p:nvSpPr>
            <p:spPr>
              <a:xfrm>
                <a:off x="2934988" y="3418600"/>
                <a:ext cx="450825" cy="1140200"/>
              </a:xfrm>
              <a:custGeom>
                <a:avLst/>
                <a:gdLst/>
                <a:ahLst/>
                <a:cxnLst/>
                <a:rect l="l" t="t" r="r" b="b"/>
                <a:pathLst>
                  <a:path w="18033" h="45608" extrusionOk="0">
                    <a:moveTo>
                      <a:pt x="18033" y="1"/>
                    </a:moveTo>
                    <a:cubicBezTo>
                      <a:pt x="18032" y="1"/>
                      <a:pt x="7615" y="7794"/>
                      <a:pt x="1800" y="35236"/>
                    </a:cubicBezTo>
                    <a:cubicBezTo>
                      <a:pt x="1" y="43768"/>
                      <a:pt x="12577" y="45607"/>
                      <a:pt x="15545" y="45607"/>
                    </a:cubicBezTo>
                    <a:cubicBezTo>
                      <a:pt x="15938" y="45607"/>
                      <a:pt x="16163" y="45575"/>
                      <a:pt x="16163" y="45522"/>
                    </a:cubicBezTo>
                    <a:lnTo>
                      <a:pt x="18033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1867"/>
              </a:p>
            </p:txBody>
          </p:sp>
          <p:sp>
            <p:nvSpPr>
              <p:cNvPr id="264" name="Google Shape;1364;p45">
                <a:extLst>
                  <a:ext uri="{FF2B5EF4-FFF2-40B4-BE49-F238E27FC236}">
                    <a16:creationId xmlns:a16="http://schemas.microsoft.com/office/drawing/2014/main" id="{8B274426-F807-48BA-91B6-B7139E6298E7}"/>
                  </a:ext>
                </a:extLst>
              </p:cNvPr>
              <p:cNvSpPr/>
              <p:nvPr/>
            </p:nvSpPr>
            <p:spPr>
              <a:xfrm>
                <a:off x="2950913" y="4096750"/>
                <a:ext cx="405825" cy="464400"/>
              </a:xfrm>
              <a:custGeom>
                <a:avLst/>
                <a:gdLst/>
                <a:ahLst/>
                <a:cxnLst/>
                <a:rect l="l" t="t" r="r" b="b"/>
                <a:pathLst>
                  <a:path w="16233" h="18576" extrusionOk="0">
                    <a:moveTo>
                      <a:pt x="2954" y="0"/>
                    </a:moveTo>
                    <a:cubicBezTo>
                      <a:pt x="2953" y="0"/>
                      <a:pt x="2951" y="2"/>
                      <a:pt x="2950" y="5"/>
                    </a:cubicBezTo>
                    <a:cubicBezTo>
                      <a:pt x="2302" y="2499"/>
                      <a:pt x="1703" y="5184"/>
                      <a:pt x="1163" y="8098"/>
                    </a:cubicBezTo>
                    <a:cubicBezTo>
                      <a:pt x="0" y="14523"/>
                      <a:pt x="6582" y="17760"/>
                      <a:pt x="15490" y="18576"/>
                    </a:cubicBezTo>
                    <a:lnTo>
                      <a:pt x="16233" y="3758"/>
                    </a:lnTo>
                    <a:lnTo>
                      <a:pt x="2830" y="1624"/>
                    </a:lnTo>
                    <a:cubicBezTo>
                      <a:pt x="2830" y="1624"/>
                      <a:pt x="2999" y="0"/>
                      <a:pt x="2954" y="0"/>
                    </a:cubicBezTo>
                    <a:close/>
                  </a:path>
                </a:pathLst>
              </a:custGeom>
              <a:solidFill>
                <a:srgbClr val="FF727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1867"/>
              </a:p>
            </p:txBody>
          </p:sp>
          <p:sp>
            <p:nvSpPr>
              <p:cNvPr id="265" name="Google Shape;1365;p45">
                <a:extLst>
                  <a:ext uri="{FF2B5EF4-FFF2-40B4-BE49-F238E27FC236}">
                    <a16:creationId xmlns:a16="http://schemas.microsoft.com/office/drawing/2014/main" id="{D31F690A-B1FA-46C7-90EE-EFF788E365DB}"/>
                  </a:ext>
                </a:extLst>
              </p:cNvPr>
              <p:cNvSpPr/>
              <p:nvPr/>
            </p:nvSpPr>
            <p:spPr>
              <a:xfrm>
                <a:off x="3006363" y="4096750"/>
                <a:ext cx="350375" cy="194050"/>
              </a:xfrm>
              <a:custGeom>
                <a:avLst/>
                <a:gdLst/>
                <a:ahLst/>
                <a:cxnLst/>
                <a:rect l="l" t="t" r="r" b="b"/>
                <a:pathLst>
                  <a:path w="14015" h="7762" extrusionOk="0">
                    <a:moveTo>
                      <a:pt x="736" y="0"/>
                    </a:moveTo>
                    <a:cubicBezTo>
                      <a:pt x="735" y="0"/>
                      <a:pt x="733" y="2"/>
                      <a:pt x="732" y="5"/>
                    </a:cubicBezTo>
                    <a:cubicBezTo>
                      <a:pt x="480" y="976"/>
                      <a:pt x="240" y="1995"/>
                      <a:pt x="0" y="3026"/>
                    </a:cubicBezTo>
                    <a:lnTo>
                      <a:pt x="13811" y="7762"/>
                    </a:lnTo>
                    <a:lnTo>
                      <a:pt x="14015" y="3758"/>
                    </a:lnTo>
                    <a:lnTo>
                      <a:pt x="612" y="1624"/>
                    </a:lnTo>
                    <a:cubicBezTo>
                      <a:pt x="612" y="1624"/>
                      <a:pt x="781" y="0"/>
                      <a:pt x="736" y="0"/>
                    </a:cubicBezTo>
                    <a:close/>
                  </a:path>
                </a:pathLst>
              </a:custGeom>
              <a:solidFill>
                <a:srgbClr val="D6605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1867"/>
              </a:p>
            </p:txBody>
          </p:sp>
          <p:sp>
            <p:nvSpPr>
              <p:cNvPr id="266" name="Google Shape;1366;p45">
                <a:extLst>
                  <a:ext uri="{FF2B5EF4-FFF2-40B4-BE49-F238E27FC236}">
                    <a16:creationId xmlns:a16="http://schemas.microsoft.com/office/drawing/2014/main" id="{19DA5847-34E5-4027-A178-B604FEFAF202}"/>
                  </a:ext>
                </a:extLst>
              </p:cNvPr>
              <p:cNvSpPr/>
              <p:nvPr/>
            </p:nvSpPr>
            <p:spPr>
              <a:xfrm>
                <a:off x="3017138" y="3827600"/>
                <a:ext cx="400450" cy="372100"/>
              </a:xfrm>
              <a:custGeom>
                <a:avLst/>
                <a:gdLst/>
                <a:ahLst/>
                <a:cxnLst/>
                <a:rect l="l" t="t" r="r" b="b"/>
                <a:pathLst>
                  <a:path w="16018" h="14884" extrusionOk="0">
                    <a:moveTo>
                      <a:pt x="15825" y="1"/>
                    </a:moveTo>
                    <a:cubicBezTo>
                      <a:pt x="15745" y="1"/>
                      <a:pt x="15680" y="66"/>
                      <a:pt x="15670" y="149"/>
                    </a:cubicBezTo>
                    <a:lnTo>
                      <a:pt x="13476" y="14524"/>
                    </a:lnTo>
                    <a:lnTo>
                      <a:pt x="217" y="12222"/>
                    </a:lnTo>
                    <a:cubicBezTo>
                      <a:pt x="202" y="12218"/>
                      <a:pt x="188" y="12217"/>
                      <a:pt x="175" y="12217"/>
                    </a:cubicBezTo>
                    <a:cubicBezTo>
                      <a:pt x="97" y="12217"/>
                      <a:pt x="35" y="12272"/>
                      <a:pt x="25" y="12354"/>
                    </a:cubicBezTo>
                    <a:cubicBezTo>
                      <a:pt x="1" y="12450"/>
                      <a:pt x="61" y="12533"/>
                      <a:pt x="157" y="12557"/>
                    </a:cubicBezTo>
                    <a:lnTo>
                      <a:pt x="13584" y="14883"/>
                    </a:lnTo>
                    <a:lnTo>
                      <a:pt x="13608" y="14883"/>
                    </a:lnTo>
                    <a:cubicBezTo>
                      <a:pt x="13644" y="14883"/>
                      <a:pt x="13680" y="14871"/>
                      <a:pt x="13704" y="14847"/>
                    </a:cubicBezTo>
                    <a:cubicBezTo>
                      <a:pt x="13752" y="14811"/>
                      <a:pt x="13776" y="14775"/>
                      <a:pt x="13776" y="14727"/>
                    </a:cubicBezTo>
                    <a:lnTo>
                      <a:pt x="15994" y="197"/>
                    </a:lnTo>
                    <a:cubicBezTo>
                      <a:pt x="16018" y="101"/>
                      <a:pt x="15946" y="17"/>
                      <a:pt x="15862" y="5"/>
                    </a:cubicBezTo>
                    <a:cubicBezTo>
                      <a:pt x="15849" y="2"/>
                      <a:pt x="15837" y="1"/>
                      <a:pt x="1582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1867"/>
              </a:p>
            </p:txBody>
          </p:sp>
          <p:sp>
            <p:nvSpPr>
              <p:cNvPr id="267" name="Google Shape;1367;p45">
                <a:extLst>
                  <a:ext uri="{FF2B5EF4-FFF2-40B4-BE49-F238E27FC236}">
                    <a16:creationId xmlns:a16="http://schemas.microsoft.com/office/drawing/2014/main" id="{50B6ECF7-2CF0-44D4-BE9F-AF74BBA52EE1}"/>
                  </a:ext>
                </a:extLst>
              </p:cNvPr>
              <p:cNvSpPr/>
              <p:nvPr/>
            </p:nvSpPr>
            <p:spPr>
              <a:xfrm>
                <a:off x="3347438" y="4944475"/>
                <a:ext cx="1174900" cy="110025"/>
              </a:xfrm>
              <a:custGeom>
                <a:avLst/>
                <a:gdLst/>
                <a:ahLst/>
                <a:cxnLst/>
                <a:rect l="l" t="t" r="r" b="b"/>
                <a:pathLst>
                  <a:path w="46996" h="4401" extrusionOk="0">
                    <a:moveTo>
                      <a:pt x="46768" y="0"/>
                    </a:moveTo>
                    <a:lnTo>
                      <a:pt x="0" y="72"/>
                    </a:lnTo>
                    <a:cubicBezTo>
                      <a:pt x="0" y="84"/>
                      <a:pt x="36" y="3657"/>
                      <a:pt x="72" y="4400"/>
                    </a:cubicBezTo>
                    <a:lnTo>
                      <a:pt x="46995" y="4400"/>
                    </a:lnTo>
                    <a:cubicBezTo>
                      <a:pt x="46970" y="4376"/>
                      <a:pt x="46768" y="0"/>
                      <a:pt x="46768" y="0"/>
                    </a:cubicBezTo>
                    <a:close/>
                    <a:moveTo>
                      <a:pt x="46995" y="4400"/>
                    </a:moveTo>
                    <a:cubicBezTo>
                      <a:pt x="46995" y="4400"/>
                      <a:pt x="46996" y="4400"/>
                      <a:pt x="46996" y="4400"/>
                    </a:cubicBezTo>
                    <a:cubicBezTo>
                      <a:pt x="46996" y="4400"/>
                      <a:pt x="46996" y="4400"/>
                      <a:pt x="46996" y="4400"/>
                    </a:cubicBezTo>
                    <a:close/>
                  </a:path>
                </a:pathLst>
              </a:custGeom>
              <a:solidFill>
                <a:srgbClr val="05104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1867"/>
              </a:p>
            </p:txBody>
          </p:sp>
          <p:sp>
            <p:nvSpPr>
              <p:cNvPr id="268" name="Google Shape;1368;p45">
                <a:extLst>
                  <a:ext uri="{FF2B5EF4-FFF2-40B4-BE49-F238E27FC236}">
                    <a16:creationId xmlns:a16="http://schemas.microsoft.com/office/drawing/2014/main" id="{7AE99C95-B210-4E49-B071-0D58D9591132}"/>
                  </a:ext>
                </a:extLst>
              </p:cNvPr>
              <p:cNvSpPr/>
              <p:nvPr/>
            </p:nvSpPr>
            <p:spPr>
              <a:xfrm>
                <a:off x="4106913" y="3883175"/>
                <a:ext cx="727200" cy="630300"/>
              </a:xfrm>
              <a:custGeom>
                <a:avLst/>
                <a:gdLst/>
                <a:ahLst/>
                <a:cxnLst/>
                <a:rect l="l" t="t" r="r" b="b"/>
                <a:pathLst>
                  <a:path w="29088" h="25212" extrusionOk="0">
                    <a:moveTo>
                      <a:pt x="3082" y="0"/>
                    </a:moveTo>
                    <a:lnTo>
                      <a:pt x="1" y="5071"/>
                    </a:lnTo>
                    <a:cubicBezTo>
                      <a:pt x="1" y="5071"/>
                      <a:pt x="10790" y="23126"/>
                      <a:pt x="20705" y="25045"/>
                    </a:cubicBezTo>
                    <a:cubicBezTo>
                      <a:pt x="21299" y="25159"/>
                      <a:pt x="21850" y="25212"/>
                      <a:pt x="22360" y="25212"/>
                    </a:cubicBezTo>
                    <a:cubicBezTo>
                      <a:pt x="29087" y="25212"/>
                      <a:pt x="28797" y="15993"/>
                      <a:pt x="28797" y="15993"/>
                    </a:cubicBezTo>
                    <a:cubicBezTo>
                      <a:pt x="26459" y="10994"/>
                      <a:pt x="3082" y="0"/>
                      <a:pt x="3082" y="0"/>
                    </a:cubicBezTo>
                    <a:close/>
                  </a:path>
                </a:pathLst>
              </a:custGeom>
              <a:solidFill>
                <a:srgbClr val="FF727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1867"/>
              </a:p>
            </p:txBody>
          </p:sp>
          <p:sp>
            <p:nvSpPr>
              <p:cNvPr id="269" name="Google Shape;1369;p45">
                <a:extLst>
                  <a:ext uri="{FF2B5EF4-FFF2-40B4-BE49-F238E27FC236}">
                    <a16:creationId xmlns:a16="http://schemas.microsoft.com/office/drawing/2014/main" id="{2255745E-84BD-4D32-A9C7-145D4F7C2CDE}"/>
                  </a:ext>
                </a:extLst>
              </p:cNvPr>
              <p:cNvSpPr/>
              <p:nvPr/>
            </p:nvSpPr>
            <p:spPr>
              <a:xfrm>
                <a:off x="4416863" y="4001100"/>
                <a:ext cx="365925" cy="230675"/>
              </a:xfrm>
              <a:custGeom>
                <a:avLst/>
                <a:gdLst/>
                <a:ahLst/>
                <a:cxnLst/>
                <a:rect l="l" t="t" r="r" b="b"/>
                <a:pathLst>
                  <a:path w="14637" h="9227" extrusionOk="0">
                    <a:moveTo>
                      <a:pt x="247" y="0"/>
                    </a:moveTo>
                    <a:cubicBezTo>
                      <a:pt x="95" y="0"/>
                      <a:pt x="1" y="236"/>
                      <a:pt x="167" y="318"/>
                    </a:cubicBezTo>
                    <a:cubicBezTo>
                      <a:pt x="275" y="378"/>
                      <a:pt x="10357" y="5737"/>
                      <a:pt x="14289" y="9178"/>
                    </a:cubicBezTo>
                    <a:cubicBezTo>
                      <a:pt x="14325" y="9202"/>
                      <a:pt x="14361" y="9226"/>
                      <a:pt x="14397" y="9226"/>
                    </a:cubicBezTo>
                    <a:cubicBezTo>
                      <a:pt x="14565" y="9226"/>
                      <a:pt x="14637" y="9022"/>
                      <a:pt x="14517" y="8926"/>
                    </a:cubicBezTo>
                    <a:cubicBezTo>
                      <a:pt x="10549" y="5450"/>
                      <a:pt x="430" y="79"/>
                      <a:pt x="322" y="19"/>
                    </a:cubicBezTo>
                    <a:cubicBezTo>
                      <a:pt x="297" y="6"/>
                      <a:pt x="271" y="0"/>
                      <a:pt x="247" y="0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1867"/>
              </a:p>
            </p:txBody>
          </p:sp>
          <p:sp>
            <p:nvSpPr>
              <p:cNvPr id="270" name="Google Shape;1370;p45">
                <a:extLst>
                  <a:ext uri="{FF2B5EF4-FFF2-40B4-BE49-F238E27FC236}">
                    <a16:creationId xmlns:a16="http://schemas.microsoft.com/office/drawing/2014/main" id="{3E47B2FB-3A35-42D7-B634-EFB2E01F0BCA}"/>
                  </a:ext>
                </a:extLst>
              </p:cNvPr>
              <p:cNvSpPr/>
              <p:nvPr/>
            </p:nvSpPr>
            <p:spPr>
              <a:xfrm>
                <a:off x="4642813" y="4130100"/>
                <a:ext cx="150000" cy="8475"/>
              </a:xfrm>
              <a:custGeom>
                <a:avLst/>
                <a:gdLst/>
                <a:ahLst/>
                <a:cxnLst/>
                <a:rect l="l" t="t" r="r" b="b"/>
                <a:pathLst>
                  <a:path w="6000" h="339" extrusionOk="0">
                    <a:moveTo>
                      <a:pt x="5777" y="1"/>
                    </a:moveTo>
                    <a:cubicBezTo>
                      <a:pt x="5770" y="1"/>
                      <a:pt x="5762" y="1"/>
                      <a:pt x="5755" y="2"/>
                    </a:cubicBezTo>
                    <a:lnTo>
                      <a:pt x="204" y="2"/>
                    </a:lnTo>
                    <a:cubicBezTo>
                      <a:pt x="0" y="26"/>
                      <a:pt x="0" y="326"/>
                      <a:pt x="204" y="338"/>
                    </a:cubicBezTo>
                    <a:lnTo>
                      <a:pt x="5755" y="338"/>
                    </a:lnTo>
                    <a:cubicBezTo>
                      <a:pt x="5762" y="338"/>
                      <a:pt x="5770" y="339"/>
                      <a:pt x="5777" y="339"/>
                    </a:cubicBezTo>
                    <a:cubicBezTo>
                      <a:pt x="5999" y="339"/>
                      <a:pt x="5999" y="1"/>
                      <a:pt x="5777" y="1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1867"/>
              </a:p>
            </p:txBody>
          </p:sp>
          <p:sp>
            <p:nvSpPr>
              <p:cNvPr id="271" name="Google Shape;1371;p45">
                <a:extLst>
                  <a:ext uri="{FF2B5EF4-FFF2-40B4-BE49-F238E27FC236}">
                    <a16:creationId xmlns:a16="http://schemas.microsoft.com/office/drawing/2014/main" id="{C2AD8B3A-242C-4B27-9B73-17E665B68640}"/>
                  </a:ext>
                </a:extLst>
              </p:cNvPr>
              <p:cNvSpPr/>
              <p:nvPr/>
            </p:nvSpPr>
            <p:spPr>
              <a:xfrm>
                <a:off x="4545688" y="4060900"/>
                <a:ext cx="221825" cy="15300"/>
              </a:xfrm>
              <a:custGeom>
                <a:avLst/>
                <a:gdLst/>
                <a:ahLst/>
                <a:cxnLst/>
                <a:rect l="l" t="t" r="r" b="b"/>
                <a:pathLst>
                  <a:path w="8873" h="612" extrusionOk="0">
                    <a:moveTo>
                      <a:pt x="8693" y="1"/>
                    </a:moveTo>
                    <a:lnTo>
                      <a:pt x="205" y="276"/>
                    </a:lnTo>
                    <a:cubicBezTo>
                      <a:pt x="1" y="300"/>
                      <a:pt x="1" y="600"/>
                      <a:pt x="205" y="612"/>
                    </a:cubicBezTo>
                    <a:lnTo>
                      <a:pt x="217" y="612"/>
                    </a:lnTo>
                    <a:lnTo>
                      <a:pt x="8705" y="336"/>
                    </a:lnTo>
                    <a:cubicBezTo>
                      <a:pt x="8801" y="336"/>
                      <a:pt x="8872" y="252"/>
                      <a:pt x="8872" y="168"/>
                    </a:cubicBezTo>
                    <a:cubicBezTo>
                      <a:pt x="8860" y="72"/>
                      <a:pt x="8789" y="1"/>
                      <a:pt x="8693" y="1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1867"/>
              </a:p>
            </p:txBody>
          </p:sp>
          <p:sp>
            <p:nvSpPr>
              <p:cNvPr id="272" name="Google Shape;1372;p45">
                <a:extLst>
                  <a:ext uri="{FF2B5EF4-FFF2-40B4-BE49-F238E27FC236}">
                    <a16:creationId xmlns:a16="http://schemas.microsoft.com/office/drawing/2014/main" id="{DDE972E3-C63D-47B4-A712-3700C88809B5}"/>
                  </a:ext>
                </a:extLst>
              </p:cNvPr>
              <p:cNvSpPr/>
              <p:nvPr/>
            </p:nvSpPr>
            <p:spPr>
              <a:xfrm>
                <a:off x="3916588" y="3956725"/>
                <a:ext cx="65075" cy="55650"/>
              </a:xfrm>
              <a:custGeom>
                <a:avLst/>
                <a:gdLst/>
                <a:ahLst/>
                <a:cxnLst/>
                <a:rect l="l" t="t" r="r" b="b"/>
                <a:pathLst>
                  <a:path w="2603" h="2226" extrusionOk="0">
                    <a:moveTo>
                      <a:pt x="1499" y="343"/>
                    </a:moveTo>
                    <a:cubicBezTo>
                      <a:pt x="1919" y="343"/>
                      <a:pt x="2267" y="691"/>
                      <a:pt x="2267" y="1110"/>
                    </a:cubicBezTo>
                    <a:cubicBezTo>
                      <a:pt x="2267" y="1581"/>
                      <a:pt x="1888" y="1892"/>
                      <a:pt x="1491" y="1892"/>
                    </a:cubicBezTo>
                    <a:cubicBezTo>
                      <a:pt x="1301" y="1892"/>
                      <a:pt x="1107" y="1821"/>
                      <a:pt x="948" y="1662"/>
                    </a:cubicBezTo>
                    <a:cubicBezTo>
                      <a:pt x="456" y="1170"/>
                      <a:pt x="804" y="343"/>
                      <a:pt x="1499" y="343"/>
                    </a:cubicBezTo>
                    <a:close/>
                    <a:moveTo>
                      <a:pt x="1484" y="0"/>
                    </a:moveTo>
                    <a:cubicBezTo>
                      <a:pt x="1211" y="0"/>
                      <a:pt x="933" y="102"/>
                      <a:pt x="708" y="331"/>
                    </a:cubicBezTo>
                    <a:cubicBezTo>
                      <a:pt x="1" y="1026"/>
                      <a:pt x="504" y="2225"/>
                      <a:pt x="1499" y="2225"/>
                    </a:cubicBezTo>
                    <a:cubicBezTo>
                      <a:pt x="2111" y="2225"/>
                      <a:pt x="2602" y="1734"/>
                      <a:pt x="2602" y="1110"/>
                    </a:cubicBezTo>
                    <a:cubicBezTo>
                      <a:pt x="2602" y="446"/>
                      <a:pt x="2054" y="0"/>
                      <a:pt x="1484" y="0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1867"/>
              </a:p>
            </p:txBody>
          </p:sp>
          <p:sp>
            <p:nvSpPr>
              <p:cNvPr id="273" name="Google Shape;1373;p45">
                <a:extLst>
                  <a:ext uri="{FF2B5EF4-FFF2-40B4-BE49-F238E27FC236}">
                    <a16:creationId xmlns:a16="http://schemas.microsoft.com/office/drawing/2014/main" id="{7C2DF641-9204-4A7F-A40D-6C9CB5E8EC1A}"/>
                  </a:ext>
                </a:extLst>
              </p:cNvPr>
              <p:cNvSpPr/>
              <p:nvPr/>
            </p:nvSpPr>
            <p:spPr>
              <a:xfrm>
                <a:off x="3379513" y="4919850"/>
                <a:ext cx="391450" cy="11150"/>
              </a:xfrm>
              <a:custGeom>
                <a:avLst/>
                <a:gdLst/>
                <a:ahLst/>
                <a:cxnLst/>
                <a:rect l="l" t="t" r="r" b="b"/>
                <a:pathLst>
                  <a:path w="15658" h="446" extrusionOk="0">
                    <a:moveTo>
                      <a:pt x="15506" y="1"/>
                    </a:moveTo>
                    <a:cubicBezTo>
                      <a:pt x="15500" y="1"/>
                      <a:pt x="15495" y="1"/>
                      <a:pt x="15489" y="2"/>
                    </a:cubicBezTo>
                    <a:lnTo>
                      <a:pt x="168" y="110"/>
                    </a:lnTo>
                    <a:cubicBezTo>
                      <a:pt x="72" y="110"/>
                      <a:pt x="0" y="182"/>
                      <a:pt x="0" y="278"/>
                    </a:cubicBezTo>
                    <a:cubicBezTo>
                      <a:pt x="0" y="374"/>
                      <a:pt x="72" y="446"/>
                      <a:pt x="168" y="446"/>
                    </a:cubicBezTo>
                    <a:lnTo>
                      <a:pt x="15489" y="338"/>
                    </a:lnTo>
                    <a:cubicBezTo>
                      <a:pt x="15573" y="338"/>
                      <a:pt x="15657" y="254"/>
                      <a:pt x="15657" y="170"/>
                    </a:cubicBezTo>
                    <a:cubicBezTo>
                      <a:pt x="15657" y="80"/>
                      <a:pt x="15584" y="1"/>
                      <a:pt x="15506" y="1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1867"/>
              </a:p>
            </p:txBody>
          </p:sp>
          <p:sp>
            <p:nvSpPr>
              <p:cNvPr id="274" name="Google Shape;1374;p45">
                <a:extLst>
                  <a:ext uri="{FF2B5EF4-FFF2-40B4-BE49-F238E27FC236}">
                    <a16:creationId xmlns:a16="http://schemas.microsoft.com/office/drawing/2014/main" id="{8828C797-BA97-4E09-AD3D-FD5B91E17433}"/>
                  </a:ext>
                </a:extLst>
              </p:cNvPr>
              <p:cNvSpPr/>
              <p:nvPr/>
            </p:nvSpPr>
            <p:spPr>
              <a:xfrm>
                <a:off x="4049263" y="4916875"/>
                <a:ext cx="417150" cy="8450"/>
              </a:xfrm>
              <a:custGeom>
                <a:avLst/>
                <a:gdLst/>
                <a:ahLst/>
                <a:cxnLst/>
                <a:rect l="l" t="t" r="r" b="b"/>
                <a:pathLst>
                  <a:path w="16686" h="338" extrusionOk="0">
                    <a:moveTo>
                      <a:pt x="222" y="0"/>
                    </a:moveTo>
                    <a:cubicBezTo>
                      <a:pt x="0" y="0"/>
                      <a:pt x="0" y="338"/>
                      <a:pt x="222" y="338"/>
                    </a:cubicBezTo>
                    <a:cubicBezTo>
                      <a:pt x="229" y="338"/>
                      <a:pt x="237" y="338"/>
                      <a:pt x="244" y="337"/>
                    </a:cubicBezTo>
                    <a:lnTo>
                      <a:pt x="16453" y="337"/>
                    </a:lnTo>
                    <a:cubicBezTo>
                      <a:pt x="16460" y="338"/>
                      <a:pt x="16467" y="338"/>
                      <a:pt x="16474" y="338"/>
                    </a:cubicBezTo>
                    <a:cubicBezTo>
                      <a:pt x="16686" y="338"/>
                      <a:pt x="16686" y="0"/>
                      <a:pt x="16474" y="0"/>
                    </a:cubicBezTo>
                    <a:cubicBezTo>
                      <a:pt x="16467" y="0"/>
                      <a:pt x="16460" y="0"/>
                      <a:pt x="16453" y="1"/>
                    </a:cubicBezTo>
                    <a:lnTo>
                      <a:pt x="244" y="1"/>
                    </a:lnTo>
                    <a:cubicBezTo>
                      <a:pt x="237" y="0"/>
                      <a:pt x="229" y="0"/>
                      <a:pt x="222" y="0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1867"/>
              </a:p>
            </p:txBody>
          </p:sp>
          <p:sp>
            <p:nvSpPr>
              <p:cNvPr id="275" name="Google Shape;1375;p45">
                <a:extLst>
                  <a:ext uri="{FF2B5EF4-FFF2-40B4-BE49-F238E27FC236}">
                    <a16:creationId xmlns:a16="http://schemas.microsoft.com/office/drawing/2014/main" id="{3E91FD73-19E5-4545-A662-286060B7B4CF}"/>
                  </a:ext>
                </a:extLst>
              </p:cNvPr>
              <p:cNvSpPr/>
              <p:nvPr/>
            </p:nvSpPr>
            <p:spPr>
              <a:xfrm>
                <a:off x="3031538" y="4047075"/>
                <a:ext cx="342300" cy="62400"/>
              </a:xfrm>
              <a:custGeom>
                <a:avLst/>
                <a:gdLst/>
                <a:ahLst/>
                <a:cxnLst/>
                <a:rect l="l" t="t" r="r" b="b"/>
                <a:pathLst>
                  <a:path w="13692" h="2496" extrusionOk="0">
                    <a:moveTo>
                      <a:pt x="192" y="1"/>
                    </a:moveTo>
                    <a:cubicBezTo>
                      <a:pt x="106" y="1"/>
                      <a:pt x="35" y="58"/>
                      <a:pt x="24" y="146"/>
                    </a:cubicBezTo>
                    <a:cubicBezTo>
                      <a:pt x="0" y="230"/>
                      <a:pt x="72" y="314"/>
                      <a:pt x="156" y="338"/>
                    </a:cubicBezTo>
                    <a:lnTo>
                      <a:pt x="13475" y="2496"/>
                    </a:lnTo>
                    <a:lnTo>
                      <a:pt x="13511" y="2496"/>
                    </a:lnTo>
                    <a:cubicBezTo>
                      <a:pt x="13583" y="2496"/>
                      <a:pt x="13655" y="2436"/>
                      <a:pt x="13679" y="2364"/>
                    </a:cubicBezTo>
                    <a:cubicBezTo>
                      <a:pt x="13691" y="2268"/>
                      <a:pt x="13631" y="2184"/>
                      <a:pt x="13535" y="2160"/>
                    </a:cubicBezTo>
                    <a:lnTo>
                      <a:pt x="216" y="2"/>
                    </a:lnTo>
                    <a:cubicBezTo>
                      <a:pt x="208" y="1"/>
                      <a:pt x="200" y="1"/>
                      <a:pt x="192" y="1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1867"/>
              </a:p>
            </p:txBody>
          </p:sp>
          <p:sp>
            <p:nvSpPr>
              <p:cNvPr id="276" name="Google Shape;1376;p45">
                <a:extLst>
                  <a:ext uri="{FF2B5EF4-FFF2-40B4-BE49-F238E27FC236}">
                    <a16:creationId xmlns:a16="http://schemas.microsoft.com/office/drawing/2014/main" id="{9B22BECA-E176-485D-BAEC-5B3DF20B722C}"/>
                  </a:ext>
                </a:extLst>
              </p:cNvPr>
              <p:cNvSpPr/>
              <p:nvPr/>
            </p:nvSpPr>
            <p:spPr>
              <a:xfrm>
                <a:off x="3471813" y="2614175"/>
                <a:ext cx="944725" cy="2854225"/>
              </a:xfrm>
              <a:custGeom>
                <a:avLst/>
                <a:gdLst/>
                <a:ahLst/>
                <a:cxnLst/>
                <a:rect l="l" t="t" r="r" b="b"/>
                <a:pathLst>
                  <a:path w="37789" h="114169" extrusionOk="0">
                    <a:moveTo>
                      <a:pt x="35295" y="0"/>
                    </a:moveTo>
                    <a:lnTo>
                      <a:pt x="1" y="113401"/>
                    </a:lnTo>
                    <a:lnTo>
                      <a:pt x="2494" y="114168"/>
                    </a:lnTo>
                    <a:lnTo>
                      <a:pt x="37789" y="779"/>
                    </a:lnTo>
                    <a:lnTo>
                      <a:pt x="35295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1867"/>
              </a:p>
            </p:txBody>
          </p:sp>
          <p:sp>
            <p:nvSpPr>
              <p:cNvPr id="277" name="Google Shape;1377;p45">
                <a:extLst>
                  <a:ext uri="{FF2B5EF4-FFF2-40B4-BE49-F238E27FC236}">
                    <a16:creationId xmlns:a16="http://schemas.microsoft.com/office/drawing/2014/main" id="{2F8F40FE-CB9F-4E51-B63A-B446B8435992}"/>
                  </a:ext>
                </a:extLst>
              </p:cNvPr>
              <p:cNvSpPr/>
              <p:nvPr/>
            </p:nvSpPr>
            <p:spPr>
              <a:xfrm>
                <a:off x="3973538" y="3728100"/>
                <a:ext cx="188850" cy="121525"/>
              </a:xfrm>
              <a:custGeom>
                <a:avLst/>
                <a:gdLst/>
                <a:ahLst/>
                <a:cxnLst/>
                <a:rect l="l" t="t" r="r" b="b"/>
                <a:pathLst>
                  <a:path w="7554" h="4861" extrusionOk="0">
                    <a:moveTo>
                      <a:pt x="3193" y="1"/>
                    </a:moveTo>
                    <a:cubicBezTo>
                      <a:pt x="2423" y="1"/>
                      <a:pt x="1415" y="329"/>
                      <a:pt x="1415" y="329"/>
                    </a:cubicBezTo>
                    <a:cubicBezTo>
                      <a:pt x="1" y="1060"/>
                      <a:pt x="2230" y="1300"/>
                      <a:pt x="2230" y="1300"/>
                    </a:cubicBezTo>
                    <a:cubicBezTo>
                      <a:pt x="2506" y="1672"/>
                      <a:pt x="2806" y="2019"/>
                      <a:pt x="3130" y="2355"/>
                    </a:cubicBezTo>
                    <a:cubicBezTo>
                      <a:pt x="3561" y="2774"/>
                      <a:pt x="7553" y="4861"/>
                      <a:pt x="7553" y="4861"/>
                    </a:cubicBezTo>
                    <a:cubicBezTo>
                      <a:pt x="7553" y="4861"/>
                      <a:pt x="4628" y="988"/>
                      <a:pt x="3945" y="221"/>
                    </a:cubicBezTo>
                    <a:cubicBezTo>
                      <a:pt x="3796" y="58"/>
                      <a:pt x="3515" y="1"/>
                      <a:pt x="3193" y="1"/>
                    </a:cubicBezTo>
                    <a:close/>
                  </a:path>
                </a:pathLst>
              </a:custGeom>
              <a:solidFill>
                <a:srgbClr val="FF727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1867"/>
              </a:p>
            </p:txBody>
          </p:sp>
          <p:sp>
            <p:nvSpPr>
              <p:cNvPr id="278" name="Google Shape;1378;p45">
                <a:extLst>
                  <a:ext uri="{FF2B5EF4-FFF2-40B4-BE49-F238E27FC236}">
                    <a16:creationId xmlns:a16="http://schemas.microsoft.com/office/drawing/2014/main" id="{BF171469-16CD-4548-A6DD-7EBC804174BC}"/>
                  </a:ext>
                </a:extLst>
              </p:cNvPr>
              <p:cNvSpPr/>
              <p:nvPr/>
            </p:nvSpPr>
            <p:spPr>
              <a:xfrm>
                <a:off x="3802713" y="5093125"/>
                <a:ext cx="111200" cy="405250"/>
              </a:xfrm>
              <a:custGeom>
                <a:avLst/>
                <a:gdLst/>
                <a:ahLst/>
                <a:cxnLst/>
                <a:rect l="l" t="t" r="r" b="b"/>
                <a:pathLst>
                  <a:path w="4448" h="16210" extrusionOk="0">
                    <a:moveTo>
                      <a:pt x="4112" y="336"/>
                    </a:moveTo>
                    <a:lnTo>
                      <a:pt x="4112" y="15874"/>
                    </a:lnTo>
                    <a:cubicBezTo>
                      <a:pt x="2002" y="15778"/>
                      <a:pt x="348" y="14051"/>
                      <a:pt x="336" y="11941"/>
                    </a:cubicBezTo>
                    <a:lnTo>
                      <a:pt x="336" y="336"/>
                    </a:lnTo>
                    <a:close/>
                    <a:moveTo>
                      <a:pt x="168" y="1"/>
                    </a:moveTo>
                    <a:cubicBezTo>
                      <a:pt x="72" y="1"/>
                      <a:pt x="0" y="84"/>
                      <a:pt x="0" y="180"/>
                    </a:cubicBezTo>
                    <a:lnTo>
                      <a:pt x="0" y="11941"/>
                    </a:lnTo>
                    <a:cubicBezTo>
                      <a:pt x="12" y="14291"/>
                      <a:pt x="1918" y="16209"/>
                      <a:pt x="4280" y="16209"/>
                    </a:cubicBezTo>
                    <a:cubicBezTo>
                      <a:pt x="4364" y="16209"/>
                      <a:pt x="4448" y="16137"/>
                      <a:pt x="4448" y="16041"/>
                    </a:cubicBezTo>
                    <a:lnTo>
                      <a:pt x="4448" y="180"/>
                    </a:lnTo>
                    <a:cubicBezTo>
                      <a:pt x="4448" y="84"/>
                      <a:pt x="4376" y="1"/>
                      <a:pt x="428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1867"/>
              </a:p>
            </p:txBody>
          </p:sp>
          <p:sp>
            <p:nvSpPr>
              <p:cNvPr id="279" name="Google Shape;1379;p45">
                <a:extLst>
                  <a:ext uri="{FF2B5EF4-FFF2-40B4-BE49-F238E27FC236}">
                    <a16:creationId xmlns:a16="http://schemas.microsoft.com/office/drawing/2014/main" id="{2DEFEDBF-0C03-4F36-9FE8-8761F3071E75}"/>
                  </a:ext>
                </a:extLst>
              </p:cNvPr>
              <p:cNvSpPr/>
              <p:nvPr/>
            </p:nvSpPr>
            <p:spPr>
              <a:xfrm>
                <a:off x="3903413" y="5479225"/>
                <a:ext cx="8400" cy="274500"/>
              </a:xfrm>
              <a:custGeom>
                <a:avLst/>
                <a:gdLst/>
                <a:ahLst/>
                <a:cxnLst/>
                <a:rect l="l" t="t" r="r" b="b"/>
                <a:pathLst>
                  <a:path w="336" h="10980" extrusionOk="0">
                    <a:moveTo>
                      <a:pt x="164" y="1"/>
                    </a:moveTo>
                    <a:cubicBezTo>
                      <a:pt x="84" y="1"/>
                      <a:pt x="6" y="52"/>
                      <a:pt x="0" y="154"/>
                    </a:cubicBezTo>
                    <a:lnTo>
                      <a:pt x="0" y="10812"/>
                    </a:lnTo>
                    <a:cubicBezTo>
                      <a:pt x="0" y="10908"/>
                      <a:pt x="72" y="10980"/>
                      <a:pt x="168" y="10980"/>
                    </a:cubicBezTo>
                    <a:cubicBezTo>
                      <a:pt x="264" y="10980"/>
                      <a:pt x="336" y="10908"/>
                      <a:pt x="336" y="10812"/>
                    </a:cubicBezTo>
                    <a:lnTo>
                      <a:pt x="336" y="154"/>
                    </a:lnTo>
                    <a:cubicBezTo>
                      <a:pt x="324" y="52"/>
                      <a:pt x="243" y="1"/>
                      <a:pt x="16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1867"/>
              </a:p>
            </p:txBody>
          </p:sp>
          <p:sp>
            <p:nvSpPr>
              <p:cNvPr id="280" name="Google Shape;1380;p45">
                <a:extLst>
                  <a:ext uri="{FF2B5EF4-FFF2-40B4-BE49-F238E27FC236}">
                    <a16:creationId xmlns:a16="http://schemas.microsoft.com/office/drawing/2014/main" id="{11D96C51-C709-4E6F-BFD4-249E0F598BAE}"/>
                  </a:ext>
                </a:extLst>
              </p:cNvPr>
              <p:cNvSpPr/>
              <p:nvPr/>
            </p:nvSpPr>
            <p:spPr>
              <a:xfrm>
                <a:off x="4099413" y="2410350"/>
                <a:ext cx="611150" cy="303175"/>
              </a:xfrm>
              <a:custGeom>
                <a:avLst/>
                <a:gdLst/>
                <a:ahLst/>
                <a:cxnLst/>
                <a:rect l="l" t="t" r="r" b="b"/>
                <a:pathLst>
                  <a:path w="24446" h="12127" extrusionOk="0">
                    <a:moveTo>
                      <a:pt x="1535" y="1"/>
                    </a:moveTo>
                    <a:lnTo>
                      <a:pt x="61" y="4736"/>
                    </a:lnTo>
                    <a:cubicBezTo>
                      <a:pt x="1" y="4928"/>
                      <a:pt x="109" y="5144"/>
                      <a:pt x="301" y="5204"/>
                    </a:cubicBezTo>
                    <a:lnTo>
                      <a:pt x="22503" y="12109"/>
                    </a:lnTo>
                    <a:cubicBezTo>
                      <a:pt x="22542" y="12121"/>
                      <a:pt x="22580" y="12126"/>
                      <a:pt x="22617" y="12126"/>
                    </a:cubicBezTo>
                    <a:cubicBezTo>
                      <a:pt x="22779" y="12126"/>
                      <a:pt x="22922" y="12026"/>
                      <a:pt x="22971" y="11870"/>
                    </a:cubicBezTo>
                    <a:lnTo>
                      <a:pt x="24446" y="7134"/>
                    </a:lnTo>
                    <a:lnTo>
                      <a:pt x="153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1867"/>
              </a:p>
            </p:txBody>
          </p:sp>
          <p:sp>
            <p:nvSpPr>
              <p:cNvPr id="281" name="Google Shape;1381;p45">
                <a:extLst>
                  <a:ext uri="{FF2B5EF4-FFF2-40B4-BE49-F238E27FC236}">
                    <a16:creationId xmlns:a16="http://schemas.microsoft.com/office/drawing/2014/main" id="{F093F6C5-8818-4C52-AD46-360E80105F27}"/>
                  </a:ext>
                </a:extLst>
              </p:cNvPr>
              <p:cNvSpPr/>
              <p:nvPr/>
            </p:nvSpPr>
            <p:spPr>
              <a:xfrm>
                <a:off x="4121888" y="2446325"/>
                <a:ext cx="577300" cy="193650"/>
              </a:xfrm>
              <a:custGeom>
                <a:avLst/>
                <a:gdLst/>
                <a:ahLst/>
                <a:cxnLst/>
                <a:rect l="l" t="t" r="r" b="b"/>
                <a:pathLst>
                  <a:path w="23092" h="7746" extrusionOk="0">
                    <a:moveTo>
                      <a:pt x="193" y="1"/>
                    </a:moveTo>
                    <a:lnTo>
                      <a:pt x="1" y="612"/>
                    </a:lnTo>
                    <a:lnTo>
                      <a:pt x="22899" y="7745"/>
                    </a:lnTo>
                    <a:lnTo>
                      <a:pt x="23091" y="7134"/>
                    </a:lnTo>
                    <a:lnTo>
                      <a:pt x="193" y="1"/>
                    </a:lnTo>
                    <a:close/>
                  </a:path>
                </a:pathLst>
              </a:custGeom>
              <a:solidFill>
                <a:srgbClr val="C9D0D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1867"/>
              </a:p>
            </p:txBody>
          </p:sp>
          <p:sp>
            <p:nvSpPr>
              <p:cNvPr id="282" name="Google Shape;1382;p45">
                <a:extLst>
                  <a:ext uri="{FF2B5EF4-FFF2-40B4-BE49-F238E27FC236}">
                    <a16:creationId xmlns:a16="http://schemas.microsoft.com/office/drawing/2014/main" id="{A18974F6-DBDF-48E9-848D-7077A01448B1}"/>
                  </a:ext>
                </a:extLst>
              </p:cNvPr>
              <p:cNvSpPr/>
              <p:nvPr/>
            </p:nvSpPr>
            <p:spPr>
              <a:xfrm>
                <a:off x="4105413" y="2407075"/>
                <a:ext cx="623425" cy="229000"/>
              </a:xfrm>
              <a:custGeom>
                <a:avLst/>
                <a:gdLst/>
                <a:ahLst/>
                <a:cxnLst/>
                <a:rect l="l" t="t" r="r" b="b"/>
                <a:pathLst>
                  <a:path w="24937" h="9160" extrusionOk="0">
                    <a:moveTo>
                      <a:pt x="456" y="0"/>
                    </a:moveTo>
                    <a:lnTo>
                      <a:pt x="1" y="1439"/>
                    </a:lnTo>
                    <a:lnTo>
                      <a:pt x="24481" y="9159"/>
                    </a:lnTo>
                    <a:lnTo>
                      <a:pt x="24937" y="7733"/>
                    </a:lnTo>
                    <a:lnTo>
                      <a:pt x="45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1867"/>
              </a:p>
            </p:txBody>
          </p:sp>
          <p:sp>
            <p:nvSpPr>
              <p:cNvPr id="283" name="Google Shape;1383;p45">
                <a:extLst>
                  <a:ext uri="{FF2B5EF4-FFF2-40B4-BE49-F238E27FC236}">
                    <a16:creationId xmlns:a16="http://schemas.microsoft.com/office/drawing/2014/main" id="{51A99C87-EFC4-4ECC-8497-9EFF2B30E25A}"/>
                  </a:ext>
                </a:extLst>
              </p:cNvPr>
              <p:cNvSpPr/>
              <p:nvPr/>
            </p:nvSpPr>
            <p:spPr>
              <a:xfrm>
                <a:off x="4104513" y="2402875"/>
                <a:ext cx="21300" cy="38975"/>
              </a:xfrm>
              <a:custGeom>
                <a:avLst/>
                <a:gdLst/>
                <a:ahLst/>
                <a:cxnLst/>
                <a:rect l="l" t="t" r="r" b="b"/>
                <a:pathLst>
                  <a:path w="852" h="1559" extrusionOk="0">
                    <a:moveTo>
                      <a:pt x="444" y="0"/>
                    </a:moveTo>
                    <a:lnTo>
                      <a:pt x="1" y="1427"/>
                    </a:lnTo>
                    <a:lnTo>
                      <a:pt x="408" y="1559"/>
                    </a:lnTo>
                    <a:lnTo>
                      <a:pt x="852" y="120"/>
                    </a:lnTo>
                    <a:lnTo>
                      <a:pt x="444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1867"/>
              </a:p>
            </p:txBody>
          </p:sp>
          <p:sp>
            <p:nvSpPr>
              <p:cNvPr id="284" name="Google Shape;1384;p45">
                <a:extLst>
                  <a:ext uri="{FF2B5EF4-FFF2-40B4-BE49-F238E27FC236}">
                    <a16:creationId xmlns:a16="http://schemas.microsoft.com/office/drawing/2014/main" id="{29126B64-3F98-4F81-9587-DD927A2299CF}"/>
                  </a:ext>
                </a:extLst>
              </p:cNvPr>
              <p:cNvSpPr/>
              <p:nvPr/>
            </p:nvSpPr>
            <p:spPr>
              <a:xfrm>
                <a:off x="4175838" y="2423850"/>
                <a:ext cx="21325" cy="38675"/>
              </a:xfrm>
              <a:custGeom>
                <a:avLst/>
                <a:gdLst/>
                <a:ahLst/>
                <a:cxnLst/>
                <a:rect l="l" t="t" r="r" b="b"/>
                <a:pathLst>
                  <a:path w="853" h="1547" extrusionOk="0">
                    <a:moveTo>
                      <a:pt x="444" y="0"/>
                    </a:moveTo>
                    <a:lnTo>
                      <a:pt x="1" y="1427"/>
                    </a:lnTo>
                    <a:lnTo>
                      <a:pt x="397" y="1547"/>
                    </a:lnTo>
                    <a:lnTo>
                      <a:pt x="852" y="132"/>
                    </a:lnTo>
                    <a:lnTo>
                      <a:pt x="444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1867"/>
              </a:p>
            </p:txBody>
          </p:sp>
          <p:sp>
            <p:nvSpPr>
              <p:cNvPr id="285" name="Google Shape;1385;p45">
                <a:extLst>
                  <a:ext uri="{FF2B5EF4-FFF2-40B4-BE49-F238E27FC236}">
                    <a16:creationId xmlns:a16="http://schemas.microsoft.com/office/drawing/2014/main" id="{A3044191-40A0-4D38-8830-B14FFD903D7D}"/>
                  </a:ext>
                </a:extLst>
              </p:cNvPr>
              <p:cNvSpPr/>
              <p:nvPr/>
            </p:nvSpPr>
            <p:spPr>
              <a:xfrm>
                <a:off x="4242988" y="2445125"/>
                <a:ext cx="21300" cy="38700"/>
              </a:xfrm>
              <a:custGeom>
                <a:avLst/>
                <a:gdLst/>
                <a:ahLst/>
                <a:cxnLst/>
                <a:rect l="l" t="t" r="r" b="b"/>
                <a:pathLst>
                  <a:path w="852" h="1548" extrusionOk="0">
                    <a:moveTo>
                      <a:pt x="456" y="1"/>
                    </a:moveTo>
                    <a:lnTo>
                      <a:pt x="0" y="1427"/>
                    </a:lnTo>
                    <a:lnTo>
                      <a:pt x="408" y="1547"/>
                    </a:lnTo>
                    <a:lnTo>
                      <a:pt x="852" y="132"/>
                    </a:lnTo>
                    <a:lnTo>
                      <a:pt x="456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1867"/>
              </a:p>
            </p:txBody>
          </p:sp>
          <p:sp>
            <p:nvSpPr>
              <p:cNvPr id="286" name="Google Shape;1386;p45">
                <a:extLst>
                  <a:ext uri="{FF2B5EF4-FFF2-40B4-BE49-F238E27FC236}">
                    <a16:creationId xmlns:a16="http://schemas.microsoft.com/office/drawing/2014/main" id="{25144E55-FE5A-4A36-8D17-10BFC5872FC2}"/>
                  </a:ext>
                </a:extLst>
              </p:cNvPr>
              <p:cNvSpPr/>
              <p:nvPr/>
            </p:nvSpPr>
            <p:spPr>
              <a:xfrm>
                <a:off x="4310413" y="2466400"/>
                <a:ext cx="21300" cy="39000"/>
              </a:xfrm>
              <a:custGeom>
                <a:avLst/>
                <a:gdLst/>
                <a:ahLst/>
                <a:cxnLst/>
                <a:rect l="l" t="t" r="r" b="b"/>
                <a:pathLst>
                  <a:path w="852" h="1560" extrusionOk="0">
                    <a:moveTo>
                      <a:pt x="444" y="1"/>
                    </a:moveTo>
                    <a:lnTo>
                      <a:pt x="1" y="1427"/>
                    </a:lnTo>
                    <a:lnTo>
                      <a:pt x="396" y="1559"/>
                    </a:lnTo>
                    <a:lnTo>
                      <a:pt x="852" y="133"/>
                    </a:lnTo>
                    <a:lnTo>
                      <a:pt x="444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1867"/>
              </a:p>
            </p:txBody>
          </p:sp>
          <p:sp>
            <p:nvSpPr>
              <p:cNvPr id="287" name="Google Shape;1387;p45">
                <a:extLst>
                  <a:ext uri="{FF2B5EF4-FFF2-40B4-BE49-F238E27FC236}">
                    <a16:creationId xmlns:a16="http://schemas.microsoft.com/office/drawing/2014/main" id="{299F3726-75EE-4DF5-865A-5F997EE51942}"/>
                  </a:ext>
                </a:extLst>
              </p:cNvPr>
              <p:cNvSpPr/>
              <p:nvPr/>
            </p:nvSpPr>
            <p:spPr>
              <a:xfrm>
                <a:off x="4373363" y="2486500"/>
                <a:ext cx="21300" cy="38975"/>
              </a:xfrm>
              <a:custGeom>
                <a:avLst/>
                <a:gdLst/>
                <a:ahLst/>
                <a:cxnLst/>
                <a:rect l="l" t="t" r="r" b="b"/>
                <a:pathLst>
                  <a:path w="852" h="1559" extrusionOk="0">
                    <a:moveTo>
                      <a:pt x="456" y="0"/>
                    </a:moveTo>
                    <a:lnTo>
                      <a:pt x="0" y="1427"/>
                    </a:lnTo>
                    <a:lnTo>
                      <a:pt x="408" y="1559"/>
                    </a:lnTo>
                    <a:lnTo>
                      <a:pt x="852" y="132"/>
                    </a:lnTo>
                    <a:lnTo>
                      <a:pt x="456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1867"/>
              </a:p>
            </p:txBody>
          </p:sp>
          <p:sp>
            <p:nvSpPr>
              <p:cNvPr id="288" name="Google Shape;1388;p45">
                <a:extLst>
                  <a:ext uri="{FF2B5EF4-FFF2-40B4-BE49-F238E27FC236}">
                    <a16:creationId xmlns:a16="http://schemas.microsoft.com/office/drawing/2014/main" id="{DABE7AA4-7F6D-4C20-AE23-5851FF534FA5}"/>
                  </a:ext>
                </a:extLst>
              </p:cNvPr>
              <p:cNvSpPr/>
              <p:nvPr/>
            </p:nvSpPr>
            <p:spPr>
              <a:xfrm>
                <a:off x="4440788" y="2507475"/>
                <a:ext cx="21325" cy="38975"/>
              </a:xfrm>
              <a:custGeom>
                <a:avLst/>
                <a:gdLst/>
                <a:ahLst/>
                <a:cxnLst/>
                <a:rect l="l" t="t" r="r" b="b"/>
                <a:pathLst>
                  <a:path w="853" h="1559" extrusionOk="0">
                    <a:moveTo>
                      <a:pt x="444" y="0"/>
                    </a:moveTo>
                    <a:lnTo>
                      <a:pt x="1" y="1427"/>
                    </a:lnTo>
                    <a:lnTo>
                      <a:pt x="408" y="1559"/>
                    </a:lnTo>
                    <a:lnTo>
                      <a:pt x="852" y="120"/>
                    </a:lnTo>
                    <a:lnTo>
                      <a:pt x="444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1867"/>
              </a:p>
            </p:txBody>
          </p:sp>
          <p:sp>
            <p:nvSpPr>
              <p:cNvPr id="289" name="Google Shape;1389;p45">
                <a:extLst>
                  <a:ext uri="{FF2B5EF4-FFF2-40B4-BE49-F238E27FC236}">
                    <a16:creationId xmlns:a16="http://schemas.microsoft.com/office/drawing/2014/main" id="{D6C99D89-9626-44CA-A703-930A5B0F0F61}"/>
                  </a:ext>
                </a:extLst>
              </p:cNvPr>
              <p:cNvSpPr/>
              <p:nvPr/>
            </p:nvSpPr>
            <p:spPr>
              <a:xfrm>
                <a:off x="4507938" y="2528450"/>
                <a:ext cx="21300" cy="38975"/>
              </a:xfrm>
              <a:custGeom>
                <a:avLst/>
                <a:gdLst/>
                <a:ahLst/>
                <a:cxnLst/>
                <a:rect l="l" t="t" r="r" b="b"/>
                <a:pathLst>
                  <a:path w="852" h="1559" extrusionOk="0">
                    <a:moveTo>
                      <a:pt x="444" y="0"/>
                    </a:moveTo>
                    <a:lnTo>
                      <a:pt x="0" y="1427"/>
                    </a:lnTo>
                    <a:lnTo>
                      <a:pt x="408" y="1559"/>
                    </a:lnTo>
                    <a:lnTo>
                      <a:pt x="852" y="120"/>
                    </a:lnTo>
                    <a:lnTo>
                      <a:pt x="444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1867"/>
              </a:p>
            </p:txBody>
          </p:sp>
          <p:sp>
            <p:nvSpPr>
              <p:cNvPr id="290" name="Google Shape;1390;p45">
                <a:extLst>
                  <a:ext uri="{FF2B5EF4-FFF2-40B4-BE49-F238E27FC236}">
                    <a16:creationId xmlns:a16="http://schemas.microsoft.com/office/drawing/2014/main" id="{25EDCF7A-B565-461A-AF90-C5FC326A862D}"/>
                  </a:ext>
                </a:extLst>
              </p:cNvPr>
              <p:cNvSpPr/>
              <p:nvPr/>
            </p:nvSpPr>
            <p:spPr>
              <a:xfrm>
                <a:off x="4575063" y="2549425"/>
                <a:ext cx="21300" cy="38700"/>
              </a:xfrm>
              <a:custGeom>
                <a:avLst/>
                <a:gdLst/>
                <a:ahLst/>
                <a:cxnLst/>
                <a:rect l="l" t="t" r="r" b="b"/>
                <a:pathLst>
                  <a:path w="852" h="1548" extrusionOk="0">
                    <a:moveTo>
                      <a:pt x="444" y="1"/>
                    </a:moveTo>
                    <a:lnTo>
                      <a:pt x="1" y="1427"/>
                    </a:lnTo>
                    <a:lnTo>
                      <a:pt x="408" y="1547"/>
                    </a:lnTo>
                    <a:lnTo>
                      <a:pt x="852" y="121"/>
                    </a:lnTo>
                    <a:lnTo>
                      <a:pt x="444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1867"/>
              </a:p>
            </p:txBody>
          </p:sp>
          <p:sp>
            <p:nvSpPr>
              <p:cNvPr id="291" name="Google Shape;1391;p45">
                <a:extLst>
                  <a:ext uri="{FF2B5EF4-FFF2-40B4-BE49-F238E27FC236}">
                    <a16:creationId xmlns:a16="http://schemas.microsoft.com/office/drawing/2014/main" id="{E8F92468-1C9E-4531-AAD6-38283DBFF4D5}"/>
                  </a:ext>
                </a:extLst>
              </p:cNvPr>
              <p:cNvSpPr/>
              <p:nvPr/>
            </p:nvSpPr>
            <p:spPr>
              <a:xfrm>
                <a:off x="4642513" y="2570100"/>
                <a:ext cx="21300" cy="39000"/>
              </a:xfrm>
              <a:custGeom>
                <a:avLst/>
                <a:gdLst/>
                <a:ahLst/>
                <a:cxnLst/>
                <a:rect l="l" t="t" r="r" b="b"/>
                <a:pathLst>
                  <a:path w="852" h="1560" extrusionOk="0">
                    <a:moveTo>
                      <a:pt x="444" y="1"/>
                    </a:moveTo>
                    <a:lnTo>
                      <a:pt x="0" y="1440"/>
                    </a:lnTo>
                    <a:lnTo>
                      <a:pt x="396" y="1559"/>
                    </a:lnTo>
                    <a:lnTo>
                      <a:pt x="851" y="133"/>
                    </a:lnTo>
                    <a:lnTo>
                      <a:pt x="444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1867"/>
              </a:p>
            </p:txBody>
          </p:sp>
          <p:sp>
            <p:nvSpPr>
              <p:cNvPr id="292" name="Google Shape;1392;p45">
                <a:extLst>
                  <a:ext uri="{FF2B5EF4-FFF2-40B4-BE49-F238E27FC236}">
                    <a16:creationId xmlns:a16="http://schemas.microsoft.com/office/drawing/2014/main" id="{B1946821-E0D9-44A9-89CD-AFD67C7BE2E3}"/>
                  </a:ext>
                </a:extLst>
              </p:cNvPr>
              <p:cNvSpPr/>
              <p:nvPr/>
            </p:nvSpPr>
            <p:spPr>
              <a:xfrm>
                <a:off x="4714138" y="2594375"/>
                <a:ext cx="21300" cy="38700"/>
              </a:xfrm>
              <a:custGeom>
                <a:avLst/>
                <a:gdLst/>
                <a:ahLst/>
                <a:cxnLst/>
                <a:rect l="l" t="t" r="r" b="b"/>
                <a:pathLst>
                  <a:path w="852" h="1548" extrusionOk="0">
                    <a:moveTo>
                      <a:pt x="444" y="1"/>
                    </a:moveTo>
                    <a:lnTo>
                      <a:pt x="0" y="1428"/>
                    </a:lnTo>
                    <a:lnTo>
                      <a:pt x="408" y="1547"/>
                    </a:lnTo>
                    <a:lnTo>
                      <a:pt x="852" y="121"/>
                    </a:lnTo>
                    <a:lnTo>
                      <a:pt x="444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1867"/>
              </a:p>
            </p:txBody>
          </p:sp>
          <p:sp>
            <p:nvSpPr>
              <p:cNvPr id="293" name="Google Shape;1393;p45">
                <a:extLst>
                  <a:ext uri="{FF2B5EF4-FFF2-40B4-BE49-F238E27FC236}">
                    <a16:creationId xmlns:a16="http://schemas.microsoft.com/office/drawing/2014/main" id="{49F971BB-E84D-44F7-ADFF-08B4887E3DBC}"/>
                  </a:ext>
                </a:extLst>
              </p:cNvPr>
              <p:cNvSpPr/>
              <p:nvPr/>
            </p:nvSpPr>
            <p:spPr>
              <a:xfrm>
                <a:off x="4352988" y="2617175"/>
                <a:ext cx="62650" cy="74050"/>
              </a:xfrm>
              <a:custGeom>
                <a:avLst/>
                <a:gdLst/>
                <a:ahLst/>
                <a:cxnLst/>
                <a:rect l="l" t="t" r="r" b="b"/>
                <a:pathLst>
                  <a:path w="2506" h="2962" extrusionOk="0">
                    <a:moveTo>
                      <a:pt x="0" y="0"/>
                    </a:moveTo>
                    <a:lnTo>
                      <a:pt x="1834" y="2961"/>
                    </a:lnTo>
                    <a:lnTo>
                      <a:pt x="2506" y="76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9D0D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1867"/>
              </a:p>
            </p:txBody>
          </p:sp>
          <p:sp>
            <p:nvSpPr>
              <p:cNvPr id="294" name="Google Shape;1394;p45">
                <a:extLst>
                  <a:ext uri="{FF2B5EF4-FFF2-40B4-BE49-F238E27FC236}">
                    <a16:creationId xmlns:a16="http://schemas.microsoft.com/office/drawing/2014/main" id="{79F91696-532A-4812-A682-97744E92F830}"/>
                  </a:ext>
                </a:extLst>
              </p:cNvPr>
              <p:cNvSpPr/>
              <p:nvPr/>
            </p:nvSpPr>
            <p:spPr>
              <a:xfrm>
                <a:off x="3901913" y="3757000"/>
                <a:ext cx="287150" cy="258600"/>
              </a:xfrm>
              <a:custGeom>
                <a:avLst/>
                <a:gdLst/>
                <a:ahLst/>
                <a:cxnLst/>
                <a:rect l="l" t="t" r="r" b="b"/>
                <a:pathLst>
                  <a:path w="11486" h="10344" extrusionOk="0">
                    <a:moveTo>
                      <a:pt x="3129" y="0"/>
                    </a:moveTo>
                    <a:cubicBezTo>
                      <a:pt x="3129" y="0"/>
                      <a:pt x="0" y="4364"/>
                      <a:pt x="1487" y="6438"/>
                    </a:cubicBezTo>
                    <a:cubicBezTo>
                      <a:pt x="4068" y="10062"/>
                      <a:pt x="8025" y="10344"/>
                      <a:pt x="9195" y="10344"/>
                    </a:cubicBezTo>
                    <a:cubicBezTo>
                      <a:pt x="9410" y="10344"/>
                      <a:pt x="9531" y="10334"/>
                      <a:pt x="9531" y="10334"/>
                    </a:cubicBezTo>
                    <a:cubicBezTo>
                      <a:pt x="9531" y="10334"/>
                      <a:pt x="11389" y="5455"/>
                      <a:pt x="11437" y="5107"/>
                    </a:cubicBezTo>
                    <a:cubicBezTo>
                      <a:pt x="11485" y="4771"/>
                      <a:pt x="9759" y="2925"/>
                      <a:pt x="8476" y="1942"/>
                    </a:cubicBezTo>
                    <a:cubicBezTo>
                      <a:pt x="7181" y="959"/>
                      <a:pt x="3129" y="0"/>
                      <a:pt x="3129" y="0"/>
                    </a:cubicBezTo>
                    <a:close/>
                  </a:path>
                </a:pathLst>
              </a:custGeom>
              <a:solidFill>
                <a:srgbClr val="FF727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1867"/>
              </a:p>
            </p:txBody>
          </p:sp>
          <p:sp>
            <p:nvSpPr>
              <p:cNvPr id="295" name="Google Shape;1395;p45">
                <a:extLst>
                  <a:ext uri="{FF2B5EF4-FFF2-40B4-BE49-F238E27FC236}">
                    <a16:creationId xmlns:a16="http://schemas.microsoft.com/office/drawing/2014/main" id="{62CAB194-021C-4F24-8F2D-95DE824C55B1}"/>
                  </a:ext>
                </a:extLst>
              </p:cNvPr>
              <p:cNvSpPr/>
              <p:nvPr/>
            </p:nvSpPr>
            <p:spPr>
              <a:xfrm>
                <a:off x="3905813" y="3886100"/>
                <a:ext cx="136925" cy="84000"/>
              </a:xfrm>
              <a:custGeom>
                <a:avLst/>
                <a:gdLst/>
                <a:ahLst/>
                <a:cxnLst/>
                <a:rect l="l" t="t" r="r" b="b"/>
                <a:pathLst>
                  <a:path w="5477" h="3360" extrusionOk="0">
                    <a:moveTo>
                      <a:pt x="698" y="0"/>
                    </a:moveTo>
                    <a:cubicBezTo>
                      <a:pt x="684" y="0"/>
                      <a:pt x="671" y="1"/>
                      <a:pt x="660" y="3"/>
                    </a:cubicBezTo>
                    <a:cubicBezTo>
                      <a:pt x="0" y="111"/>
                      <a:pt x="300" y="1346"/>
                      <a:pt x="300" y="1346"/>
                    </a:cubicBezTo>
                    <a:cubicBezTo>
                      <a:pt x="300" y="1346"/>
                      <a:pt x="3351" y="3360"/>
                      <a:pt x="4452" y="3360"/>
                    </a:cubicBezTo>
                    <a:cubicBezTo>
                      <a:pt x="4558" y="3360"/>
                      <a:pt x="4646" y="3341"/>
                      <a:pt x="4712" y="3300"/>
                    </a:cubicBezTo>
                    <a:cubicBezTo>
                      <a:pt x="5477" y="2806"/>
                      <a:pt x="1458" y="0"/>
                      <a:pt x="698" y="0"/>
                    </a:cubicBezTo>
                    <a:close/>
                  </a:path>
                </a:pathLst>
              </a:custGeom>
              <a:solidFill>
                <a:srgbClr val="FF727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1867"/>
              </a:p>
            </p:txBody>
          </p:sp>
          <p:sp>
            <p:nvSpPr>
              <p:cNvPr id="296" name="Google Shape;1396;p45">
                <a:extLst>
                  <a:ext uri="{FF2B5EF4-FFF2-40B4-BE49-F238E27FC236}">
                    <a16:creationId xmlns:a16="http://schemas.microsoft.com/office/drawing/2014/main" id="{969AEA84-D9DA-4A49-88F5-FAC167B44F8B}"/>
                  </a:ext>
                </a:extLst>
              </p:cNvPr>
              <p:cNvSpPr/>
              <p:nvPr/>
            </p:nvSpPr>
            <p:spPr>
              <a:xfrm>
                <a:off x="3904013" y="3836325"/>
                <a:ext cx="135050" cy="85425"/>
              </a:xfrm>
              <a:custGeom>
                <a:avLst/>
                <a:gdLst/>
                <a:ahLst/>
                <a:cxnLst/>
                <a:rect l="l" t="t" r="r" b="b"/>
                <a:pathLst>
                  <a:path w="5402" h="3417" extrusionOk="0">
                    <a:moveTo>
                      <a:pt x="763" y="1"/>
                    </a:moveTo>
                    <a:cubicBezTo>
                      <a:pt x="747" y="1"/>
                      <a:pt x="733" y="2"/>
                      <a:pt x="720" y="4"/>
                    </a:cubicBezTo>
                    <a:cubicBezTo>
                      <a:pt x="72" y="112"/>
                      <a:pt x="0" y="1335"/>
                      <a:pt x="0" y="1335"/>
                    </a:cubicBezTo>
                    <a:cubicBezTo>
                      <a:pt x="0" y="1335"/>
                      <a:pt x="3460" y="3417"/>
                      <a:pt x="4383" y="3417"/>
                    </a:cubicBezTo>
                    <a:cubicBezTo>
                      <a:pt x="4467" y="3417"/>
                      <a:pt x="4531" y="3399"/>
                      <a:pt x="4568" y="3361"/>
                    </a:cubicBezTo>
                    <a:cubicBezTo>
                      <a:pt x="5402" y="2492"/>
                      <a:pt x="1530" y="1"/>
                      <a:pt x="763" y="1"/>
                    </a:cubicBezTo>
                    <a:close/>
                  </a:path>
                </a:pathLst>
              </a:custGeom>
              <a:solidFill>
                <a:srgbClr val="FF727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1867"/>
              </a:p>
            </p:txBody>
          </p:sp>
          <p:sp>
            <p:nvSpPr>
              <p:cNvPr id="297" name="Google Shape;1397;p45">
                <a:extLst>
                  <a:ext uri="{FF2B5EF4-FFF2-40B4-BE49-F238E27FC236}">
                    <a16:creationId xmlns:a16="http://schemas.microsoft.com/office/drawing/2014/main" id="{4C274C48-00E5-4C84-8D97-89DC231B7A5E}"/>
                  </a:ext>
                </a:extLst>
              </p:cNvPr>
              <p:cNvSpPr/>
              <p:nvPr/>
            </p:nvSpPr>
            <p:spPr>
              <a:xfrm>
                <a:off x="3912088" y="3790275"/>
                <a:ext cx="181425" cy="94450"/>
              </a:xfrm>
              <a:custGeom>
                <a:avLst/>
                <a:gdLst/>
                <a:ahLst/>
                <a:cxnLst/>
                <a:rect l="l" t="t" r="r" b="b"/>
                <a:pathLst>
                  <a:path w="7257" h="3778" extrusionOk="0">
                    <a:moveTo>
                      <a:pt x="708" y="0"/>
                    </a:moveTo>
                    <a:cubicBezTo>
                      <a:pt x="674" y="0"/>
                      <a:pt x="646" y="4"/>
                      <a:pt x="624" y="12"/>
                    </a:cubicBezTo>
                    <a:cubicBezTo>
                      <a:pt x="1" y="228"/>
                      <a:pt x="157" y="1438"/>
                      <a:pt x="157" y="1438"/>
                    </a:cubicBezTo>
                    <a:cubicBezTo>
                      <a:pt x="157" y="1438"/>
                      <a:pt x="4794" y="3777"/>
                      <a:pt x="6063" y="3777"/>
                    </a:cubicBezTo>
                    <a:cubicBezTo>
                      <a:pt x="6178" y="3777"/>
                      <a:pt x="6265" y="3758"/>
                      <a:pt x="6319" y="3716"/>
                    </a:cubicBezTo>
                    <a:cubicBezTo>
                      <a:pt x="7256" y="2976"/>
                      <a:pt x="1657" y="0"/>
                      <a:pt x="708" y="0"/>
                    </a:cubicBezTo>
                    <a:close/>
                  </a:path>
                </a:pathLst>
              </a:custGeom>
              <a:solidFill>
                <a:srgbClr val="FF727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1867"/>
              </a:p>
            </p:txBody>
          </p:sp>
          <p:sp>
            <p:nvSpPr>
              <p:cNvPr id="298" name="Google Shape;1398;p45">
                <a:extLst>
                  <a:ext uri="{FF2B5EF4-FFF2-40B4-BE49-F238E27FC236}">
                    <a16:creationId xmlns:a16="http://schemas.microsoft.com/office/drawing/2014/main" id="{13330C85-A5EF-49AF-BDEC-0575D3280A84}"/>
                  </a:ext>
                </a:extLst>
              </p:cNvPr>
              <p:cNvSpPr/>
              <p:nvPr/>
            </p:nvSpPr>
            <p:spPr>
              <a:xfrm>
                <a:off x="3933088" y="3746825"/>
                <a:ext cx="162450" cy="98000"/>
              </a:xfrm>
              <a:custGeom>
                <a:avLst/>
                <a:gdLst/>
                <a:ahLst/>
                <a:cxnLst/>
                <a:rect l="l" t="t" r="r" b="b"/>
                <a:pathLst>
                  <a:path w="6498" h="3920" extrusionOk="0">
                    <a:moveTo>
                      <a:pt x="706" y="0"/>
                    </a:moveTo>
                    <a:cubicBezTo>
                      <a:pt x="673" y="0"/>
                      <a:pt x="646" y="4"/>
                      <a:pt x="624" y="11"/>
                    </a:cubicBezTo>
                    <a:cubicBezTo>
                      <a:pt x="0" y="239"/>
                      <a:pt x="84" y="1558"/>
                      <a:pt x="84" y="1558"/>
                    </a:cubicBezTo>
                    <a:cubicBezTo>
                      <a:pt x="84" y="1558"/>
                      <a:pt x="5430" y="3919"/>
                      <a:pt x="6086" y="3919"/>
                    </a:cubicBezTo>
                    <a:cubicBezTo>
                      <a:pt x="6123" y="3919"/>
                      <a:pt x="6145" y="3912"/>
                      <a:pt x="6150" y="3896"/>
                    </a:cubicBezTo>
                    <a:cubicBezTo>
                      <a:pt x="6497" y="2762"/>
                      <a:pt x="1612" y="0"/>
                      <a:pt x="706" y="0"/>
                    </a:cubicBezTo>
                    <a:close/>
                  </a:path>
                </a:pathLst>
              </a:custGeom>
              <a:solidFill>
                <a:srgbClr val="FF727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1867"/>
              </a:p>
            </p:txBody>
          </p:sp>
          <p:sp>
            <p:nvSpPr>
              <p:cNvPr id="299" name="Google Shape;1399;p45">
                <a:extLst>
                  <a:ext uri="{FF2B5EF4-FFF2-40B4-BE49-F238E27FC236}">
                    <a16:creationId xmlns:a16="http://schemas.microsoft.com/office/drawing/2014/main" id="{50597F11-D16A-42C0-812D-9904A42ACC31}"/>
                  </a:ext>
                </a:extLst>
              </p:cNvPr>
              <p:cNvSpPr/>
              <p:nvPr/>
            </p:nvSpPr>
            <p:spPr>
              <a:xfrm>
                <a:off x="3951663" y="3791150"/>
                <a:ext cx="62950" cy="27600"/>
              </a:xfrm>
              <a:custGeom>
                <a:avLst/>
                <a:gdLst/>
                <a:ahLst/>
                <a:cxnLst/>
                <a:rect l="l" t="t" r="r" b="b"/>
                <a:pathLst>
                  <a:path w="2518" h="1104" extrusionOk="0">
                    <a:moveTo>
                      <a:pt x="193" y="1"/>
                    </a:moveTo>
                    <a:cubicBezTo>
                      <a:pt x="127" y="1"/>
                      <a:pt x="64" y="44"/>
                      <a:pt x="36" y="109"/>
                    </a:cubicBezTo>
                    <a:cubicBezTo>
                      <a:pt x="0" y="205"/>
                      <a:pt x="48" y="300"/>
                      <a:pt x="132" y="324"/>
                    </a:cubicBezTo>
                    <a:lnTo>
                      <a:pt x="2230" y="1092"/>
                    </a:lnTo>
                    <a:cubicBezTo>
                      <a:pt x="2254" y="1104"/>
                      <a:pt x="2278" y="1104"/>
                      <a:pt x="2290" y="1104"/>
                    </a:cubicBezTo>
                    <a:cubicBezTo>
                      <a:pt x="2482" y="1104"/>
                      <a:pt x="2518" y="840"/>
                      <a:pt x="2350" y="780"/>
                    </a:cubicBezTo>
                    <a:lnTo>
                      <a:pt x="252" y="13"/>
                    </a:lnTo>
                    <a:cubicBezTo>
                      <a:pt x="233" y="4"/>
                      <a:pt x="213" y="1"/>
                      <a:pt x="19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1867"/>
              </a:p>
            </p:txBody>
          </p:sp>
          <p:sp>
            <p:nvSpPr>
              <p:cNvPr id="300" name="Google Shape;1400;p45">
                <a:extLst>
                  <a:ext uri="{FF2B5EF4-FFF2-40B4-BE49-F238E27FC236}">
                    <a16:creationId xmlns:a16="http://schemas.microsoft.com/office/drawing/2014/main" id="{8FC9AF8E-3BFB-4307-94AC-D16DEB9909E5}"/>
                  </a:ext>
                </a:extLst>
              </p:cNvPr>
              <p:cNvSpPr/>
              <p:nvPr/>
            </p:nvSpPr>
            <p:spPr>
              <a:xfrm>
                <a:off x="3936663" y="3835625"/>
                <a:ext cx="62975" cy="27625"/>
              </a:xfrm>
              <a:custGeom>
                <a:avLst/>
                <a:gdLst/>
                <a:ahLst/>
                <a:cxnLst/>
                <a:rect l="l" t="t" r="r" b="b"/>
                <a:pathLst>
                  <a:path w="2519" h="1105" extrusionOk="0">
                    <a:moveTo>
                      <a:pt x="202" y="1"/>
                    </a:moveTo>
                    <a:cubicBezTo>
                      <a:pt x="133" y="1"/>
                      <a:pt x="66" y="39"/>
                      <a:pt x="37" y="116"/>
                    </a:cubicBezTo>
                    <a:cubicBezTo>
                      <a:pt x="1" y="200"/>
                      <a:pt x="49" y="296"/>
                      <a:pt x="145" y="332"/>
                    </a:cubicBezTo>
                    <a:lnTo>
                      <a:pt x="2243" y="1099"/>
                    </a:lnTo>
                    <a:cubicBezTo>
                      <a:pt x="2251" y="1099"/>
                      <a:pt x="2264" y="1104"/>
                      <a:pt x="2276" y="1104"/>
                    </a:cubicBezTo>
                    <a:cubicBezTo>
                      <a:pt x="2281" y="1104"/>
                      <a:pt x="2287" y="1103"/>
                      <a:pt x="2291" y="1099"/>
                    </a:cubicBezTo>
                    <a:cubicBezTo>
                      <a:pt x="2483" y="1099"/>
                      <a:pt x="2519" y="847"/>
                      <a:pt x="2351" y="775"/>
                    </a:cubicBezTo>
                    <a:lnTo>
                      <a:pt x="253" y="8"/>
                    </a:lnTo>
                    <a:cubicBezTo>
                      <a:pt x="236" y="3"/>
                      <a:pt x="219" y="1"/>
                      <a:pt x="20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1867"/>
              </a:p>
            </p:txBody>
          </p:sp>
          <p:sp>
            <p:nvSpPr>
              <p:cNvPr id="301" name="Google Shape;1401;p45">
                <a:extLst>
                  <a:ext uri="{FF2B5EF4-FFF2-40B4-BE49-F238E27FC236}">
                    <a16:creationId xmlns:a16="http://schemas.microsoft.com/office/drawing/2014/main" id="{CBE8DC4F-30DF-4FED-A3D4-9CE53E20F2AA}"/>
                  </a:ext>
                </a:extLst>
              </p:cNvPr>
              <p:cNvSpPr/>
              <p:nvPr/>
            </p:nvSpPr>
            <p:spPr>
              <a:xfrm>
                <a:off x="3920663" y="3880275"/>
                <a:ext cx="64000" cy="27500"/>
              </a:xfrm>
              <a:custGeom>
                <a:avLst/>
                <a:gdLst/>
                <a:ahLst/>
                <a:cxnLst/>
                <a:rect l="l" t="t" r="r" b="b"/>
                <a:pathLst>
                  <a:path w="2560" h="1100" extrusionOk="0">
                    <a:moveTo>
                      <a:pt x="239" y="0"/>
                    </a:moveTo>
                    <a:cubicBezTo>
                      <a:pt x="72" y="0"/>
                      <a:pt x="1" y="244"/>
                      <a:pt x="185" y="320"/>
                    </a:cubicBezTo>
                    <a:lnTo>
                      <a:pt x="2283" y="1087"/>
                    </a:lnTo>
                    <a:cubicBezTo>
                      <a:pt x="2295" y="1099"/>
                      <a:pt x="2319" y="1099"/>
                      <a:pt x="2331" y="1099"/>
                    </a:cubicBezTo>
                    <a:cubicBezTo>
                      <a:pt x="2523" y="1087"/>
                      <a:pt x="2559" y="836"/>
                      <a:pt x="2391" y="776"/>
                    </a:cubicBezTo>
                    <a:lnTo>
                      <a:pt x="293" y="8"/>
                    </a:lnTo>
                    <a:cubicBezTo>
                      <a:pt x="274" y="3"/>
                      <a:pt x="256" y="0"/>
                      <a:pt x="23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1867"/>
              </a:p>
            </p:txBody>
          </p:sp>
          <p:sp>
            <p:nvSpPr>
              <p:cNvPr id="302" name="Google Shape;1402;p45">
                <a:extLst>
                  <a:ext uri="{FF2B5EF4-FFF2-40B4-BE49-F238E27FC236}">
                    <a16:creationId xmlns:a16="http://schemas.microsoft.com/office/drawing/2014/main" id="{AE164085-6FCF-4656-8950-87BFCF1EF6AA}"/>
                  </a:ext>
                </a:extLst>
              </p:cNvPr>
              <p:cNvSpPr/>
              <p:nvPr/>
            </p:nvSpPr>
            <p:spPr>
              <a:xfrm>
                <a:off x="3459538" y="3797775"/>
                <a:ext cx="190925" cy="119275"/>
              </a:xfrm>
              <a:custGeom>
                <a:avLst/>
                <a:gdLst/>
                <a:ahLst/>
                <a:cxnLst/>
                <a:rect l="l" t="t" r="r" b="b"/>
                <a:pathLst>
                  <a:path w="7637" h="4771" extrusionOk="0">
                    <a:moveTo>
                      <a:pt x="4407" y="0"/>
                    </a:moveTo>
                    <a:cubicBezTo>
                      <a:pt x="4111" y="0"/>
                      <a:pt x="3856" y="54"/>
                      <a:pt x="3717" y="203"/>
                    </a:cubicBezTo>
                    <a:cubicBezTo>
                      <a:pt x="3009" y="959"/>
                      <a:pt x="0" y="4771"/>
                      <a:pt x="0" y="4771"/>
                    </a:cubicBezTo>
                    <a:cubicBezTo>
                      <a:pt x="0" y="4771"/>
                      <a:pt x="4052" y="2781"/>
                      <a:pt x="4484" y="2361"/>
                    </a:cubicBezTo>
                    <a:cubicBezTo>
                      <a:pt x="4807" y="2038"/>
                      <a:pt x="5107" y="1690"/>
                      <a:pt x="5395" y="1342"/>
                    </a:cubicBezTo>
                    <a:cubicBezTo>
                      <a:pt x="5395" y="1342"/>
                      <a:pt x="7637" y="1126"/>
                      <a:pt x="6246" y="371"/>
                    </a:cubicBezTo>
                    <a:cubicBezTo>
                      <a:pt x="6246" y="371"/>
                      <a:pt x="5184" y="0"/>
                      <a:pt x="4407" y="0"/>
                    </a:cubicBezTo>
                    <a:close/>
                  </a:path>
                </a:pathLst>
              </a:custGeom>
              <a:solidFill>
                <a:srgbClr val="FF727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1867"/>
              </a:p>
            </p:txBody>
          </p:sp>
          <p:sp>
            <p:nvSpPr>
              <p:cNvPr id="303" name="Google Shape;1403;p45">
                <a:extLst>
                  <a:ext uri="{FF2B5EF4-FFF2-40B4-BE49-F238E27FC236}">
                    <a16:creationId xmlns:a16="http://schemas.microsoft.com/office/drawing/2014/main" id="{828C2629-40C7-4CB3-8802-C94EFB75E515}"/>
                  </a:ext>
                </a:extLst>
              </p:cNvPr>
              <p:cNvSpPr/>
              <p:nvPr/>
            </p:nvSpPr>
            <p:spPr>
              <a:xfrm>
                <a:off x="3431963" y="3828325"/>
                <a:ext cx="287750" cy="254950"/>
              </a:xfrm>
              <a:custGeom>
                <a:avLst/>
                <a:gdLst/>
                <a:ahLst/>
                <a:cxnLst/>
                <a:rect l="l" t="t" r="r" b="b"/>
                <a:pathLst>
                  <a:path w="11510" h="10198" extrusionOk="0">
                    <a:moveTo>
                      <a:pt x="8476" y="0"/>
                    </a:moveTo>
                    <a:cubicBezTo>
                      <a:pt x="8476" y="0"/>
                      <a:pt x="4400" y="875"/>
                      <a:pt x="3081" y="1823"/>
                    </a:cubicBezTo>
                    <a:cubicBezTo>
                      <a:pt x="1774" y="2782"/>
                      <a:pt x="0" y="4580"/>
                      <a:pt x="48" y="4928"/>
                    </a:cubicBezTo>
                    <a:cubicBezTo>
                      <a:pt x="96" y="5275"/>
                      <a:pt x="1846" y="10179"/>
                      <a:pt x="1846" y="10179"/>
                    </a:cubicBezTo>
                    <a:cubicBezTo>
                      <a:pt x="1846" y="10179"/>
                      <a:pt x="2032" y="10197"/>
                      <a:pt x="2354" y="10197"/>
                    </a:cubicBezTo>
                    <a:cubicBezTo>
                      <a:pt x="3700" y="10197"/>
                      <a:pt x="7433" y="9870"/>
                      <a:pt x="9987" y="6474"/>
                    </a:cubicBezTo>
                    <a:cubicBezTo>
                      <a:pt x="11509" y="4436"/>
                      <a:pt x="8476" y="0"/>
                      <a:pt x="8476" y="0"/>
                    </a:cubicBezTo>
                    <a:close/>
                  </a:path>
                </a:pathLst>
              </a:custGeom>
              <a:solidFill>
                <a:srgbClr val="FF727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1867"/>
              </a:p>
            </p:txBody>
          </p:sp>
          <p:sp>
            <p:nvSpPr>
              <p:cNvPr id="304" name="Google Shape;1404;p45">
                <a:extLst>
                  <a:ext uri="{FF2B5EF4-FFF2-40B4-BE49-F238E27FC236}">
                    <a16:creationId xmlns:a16="http://schemas.microsoft.com/office/drawing/2014/main" id="{0F9A4C52-A9E4-4C82-B801-2806DE1B6B59}"/>
                  </a:ext>
                </a:extLst>
              </p:cNvPr>
              <p:cNvSpPr/>
              <p:nvPr/>
            </p:nvSpPr>
            <p:spPr>
              <a:xfrm>
                <a:off x="3577113" y="3958600"/>
                <a:ext cx="138100" cy="82125"/>
              </a:xfrm>
              <a:custGeom>
                <a:avLst/>
                <a:gdLst/>
                <a:ahLst/>
                <a:cxnLst/>
                <a:rect l="l" t="t" r="r" b="b"/>
                <a:pathLst>
                  <a:path w="5524" h="3285" extrusionOk="0">
                    <a:moveTo>
                      <a:pt x="4831" y="1"/>
                    </a:moveTo>
                    <a:cubicBezTo>
                      <a:pt x="4054" y="1"/>
                      <a:pt x="1" y="2713"/>
                      <a:pt x="752" y="3217"/>
                    </a:cubicBezTo>
                    <a:cubicBezTo>
                      <a:pt x="820" y="3264"/>
                      <a:pt x="915" y="3285"/>
                      <a:pt x="1031" y="3285"/>
                    </a:cubicBezTo>
                    <a:cubicBezTo>
                      <a:pt x="2144" y="3285"/>
                      <a:pt x="5200" y="1359"/>
                      <a:pt x="5200" y="1359"/>
                    </a:cubicBezTo>
                    <a:cubicBezTo>
                      <a:pt x="5200" y="1359"/>
                      <a:pt x="5523" y="136"/>
                      <a:pt x="4876" y="4"/>
                    </a:cubicBezTo>
                    <a:cubicBezTo>
                      <a:pt x="4863" y="2"/>
                      <a:pt x="4847" y="1"/>
                      <a:pt x="4831" y="1"/>
                    </a:cubicBezTo>
                    <a:close/>
                  </a:path>
                </a:pathLst>
              </a:custGeom>
              <a:solidFill>
                <a:srgbClr val="FF727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1867"/>
              </a:p>
            </p:txBody>
          </p:sp>
          <p:sp>
            <p:nvSpPr>
              <p:cNvPr id="305" name="Google Shape;1405;p45">
                <a:extLst>
                  <a:ext uri="{FF2B5EF4-FFF2-40B4-BE49-F238E27FC236}">
                    <a16:creationId xmlns:a16="http://schemas.microsoft.com/office/drawing/2014/main" id="{19280741-208F-4C90-AAFD-3868DD54CB8E}"/>
                  </a:ext>
                </a:extLst>
              </p:cNvPr>
              <p:cNvSpPr/>
              <p:nvPr/>
            </p:nvSpPr>
            <p:spPr>
              <a:xfrm>
                <a:off x="3581713" y="3909150"/>
                <a:ext cx="135600" cy="83150"/>
              </a:xfrm>
              <a:custGeom>
                <a:avLst/>
                <a:gdLst/>
                <a:ahLst/>
                <a:cxnLst/>
                <a:rect l="l" t="t" r="r" b="b"/>
                <a:pathLst>
                  <a:path w="5424" h="3326" extrusionOk="0">
                    <a:moveTo>
                      <a:pt x="4689" y="0"/>
                    </a:moveTo>
                    <a:cubicBezTo>
                      <a:pt x="3913" y="0"/>
                      <a:pt x="0" y="2376"/>
                      <a:pt x="820" y="3265"/>
                    </a:cubicBezTo>
                    <a:cubicBezTo>
                      <a:pt x="858" y="3307"/>
                      <a:pt x="926" y="3326"/>
                      <a:pt x="1019" y="3326"/>
                    </a:cubicBezTo>
                    <a:cubicBezTo>
                      <a:pt x="1963" y="3326"/>
                      <a:pt x="5423" y="1347"/>
                      <a:pt x="5423" y="1347"/>
                    </a:cubicBezTo>
                    <a:cubicBezTo>
                      <a:pt x="5423" y="1347"/>
                      <a:pt x="5387" y="124"/>
                      <a:pt x="4740" y="4"/>
                    </a:cubicBezTo>
                    <a:cubicBezTo>
                      <a:pt x="4725" y="1"/>
                      <a:pt x="4708" y="0"/>
                      <a:pt x="4689" y="0"/>
                    </a:cubicBezTo>
                    <a:close/>
                  </a:path>
                </a:pathLst>
              </a:custGeom>
              <a:solidFill>
                <a:srgbClr val="FF727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1867"/>
              </a:p>
            </p:txBody>
          </p:sp>
          <p:sp>
            <p:nvSpPr>
              <p:cNvPr id="306" name="Google Shape;1406;p45">
                <a:extLst>
                  <a:ext uri="{FF2B5EF4-FFF2-40B4-BE49-F238E27FC236}">
                    <a16:creationId xmlns:a16="http://schemas.microsoft.com/office/drawing/2014/main" id="{1A733EE8-0D65-41F0-9D3D-C2C754A87E04}"/>
                  </a:ext>
                </a:extLst>
              </p:cNvPr>
              <p:cNvSpPr/>
              <p:nvPr/>
            </p:nvSpPr>
            <p:spPr>
              <a:xfrm>
                <a:off x="3528163" y="3862750"/>
                <a:ext cx="182850" cy="91400"/>
              </a:xfrm>
              <a:custGeom>
                <a:avLst/>
                <a:gdLst/>
                <a:ahLst/>
                <a:cxnLst/>
                <a:rect l="l" t="t" r="r" b="b"/>
                <a:pathLst>
                  <a:path w="7314" h="3656" extrusionOk="0">
                    <a:moveTo>
                      <a:pt x="6598" y="1"/>
                    </a:moveTo>
                    <a:cubicBezTo>
                      <a:pt x="5626" y="1"/>
                      <a:pt x="1" y="2837"/>
                      <a:pt x="924" y="3587"/>
                    </a:cubicBezTo>
                    <a:cubicBezTo>
                      <a:pt x="981" y="3634"/>
                      <a:pt x="1078" y="3656"/>
                      <a:pt x="1208" y="3656"/>
                    </a:cubicBezTo>
                    <a:cubicBezTo>
                      <a:pt x="2521" y="3656"/>
                      <a:pt x="7146" y="1453"/>
                      <a:pt x="7146" y="1453"/>
                    </a:cubicBezTo>
                    <a:cubicBezTo>
                      <a:pt x="7146" y="1453"/>
                      <a:pt x="7314" y="242"/>
                      <a:pt x="6690" y="14"/>
                    </a:cubicBezTo>
                    <a:cubicBezTo>
                      <a:pt x="6667" y="5"/>
                      <a:pt x="6636" y="1"/>
                      <a:pt x="6598" y="1"/>
                    </a:cubicBezTo>
                    <a:close/>
                  </a:path>
                </a:pathLst>
              </a:custGeom>
              <a:solidFill>
                <a:srgbClr val="FF727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1867"/>
              </a:p>
            </p:txBody>
          </p:sp>
          <p:sp>
            <p:nvSpPr>
              <p:cNvPr id="307" name="Google Shape;1407;p45">
                <a:extLst>
                  <a:ext uri="{FF2B5EF4-FFF2-40B4-BE49-F238E27FC236}">
                    <a16:creationId xmlns:a16="http://schemas.microsoft.com/office/drawing/2014/main" id="{B504FF89-2BC2-413D-A58D-8DA44998E6BE}"/>
                  </a:ext>
                </a:extLst>
              </p:cNvPr>
              <p:cNvSpPr/>
              <p:nvPr/>
            </p:nvSpPr>
            <p:spPr>
              <a:xfrm>
                <a:off x="3527588" y="3819000"/>
                <a:ext cx="163350" cy="95075"/>
              </a:xfrm>
              <a:custGeom>
                <a:avLst/>
                <a:gdLst/>
                <a:ahLst/>
                <a:cxnLst/>
                <a:rect l="l" t="t" r="r" b="b"/>
                <a:pathLst>
                  <a:path w="6534" h="3803" extrusionOk="0">
                    <a:moveTo>
                      <a:pt x="5829" y="1"/>
                    </a:moveTo>
                    <a:cubicBezTo>
                      <a:pt x="4894" y="1"/>
                      <a:pt x="0" y="2626"/>
                      <a:pt x="311" y="3778"/>
                    </a:cubicBezTo>
                    <a:cubicBezTo>
                      <a:pt x="317" y="3795"/>
                      <a:pt x="341" y="3803"/>
                      <a:pt x="381" y="3803"/>
                    </a:cubicBezTo>
                    <a:cubicBezTo>
                      <a:pt x="1064" y="3803"/>
                      <a:pt x="6425" y="1560"/>
                      <a:pt x="6425" y="1560"/>
                    </a:cubicBezTo>
                    <a:cubicBezTo>
                      <a:pt x="6425" y="1560"/>
                      <a:pt x="6533" y="241"/>
                      <a:pt x="5922" y="14"/>
                    </a:cubicBezTo>
                    <a:cubicBezTo>
                      <a:pt x="5898" y="5"/>
                      <a:pt x="5866" y="1"/>
                      <a:pt x="5829" y="1"/>
                    </a:cubicBezTo>
                    <a:close/>
                  </a:path>
                </a:pathLst>
              </a:custGeom>
              <a:solidFill>
                <a:srgbClr val="FF727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1867"/>
              </a:p>
            </p:txBody>
          </p:sp>
          <p:sp>
            <p:nvSpPr>
              <p:cNvPr id="308" name="Google Shape;1408;p45">
                <a:extLst>
                  <a:ext uri="{FF2B5EF4-FFF2-40B4-BE49-F238E27FC236}">
                    <a16:creationId xmlns:a16="http://schemas.microsoft.com/office/drawing/2014/main" id="{A26629C8-4B93-4428-9534-D0E253E16223}"/>
                  </a:ext>
                </a:extLst>
              </p:cNvPr>
              <p:cNvSpPr/>
              <p:nvPr/>
            </p:nvSpPr>
            <p:spPr>
              <a:xfrm>
                <a:off x="3609088" y="3863100"/>
                <a:ext cx="62075" cy="26375"/>
              </a:xfrm>
              <a:custGeom>
                <a:avLst/>
                <a:gdLst/>
                <a:ahLst/>
                <a:cxnLst/>
                <a:rect l="l" t="t" r="r" b="b"/>
                <a:pathLst>
                  <a:path w="2483" h="1055" extrusionOk="0">
                    <a:moveTo>
                      <a:pt x="2300" y="0"/>
                    </a:moveTo>
                    <a:cubicBezTo>
                      <a:pt x="2281" y="0"/>
                      <a:pt x="2261" y="4"/>
                      <a:pt x="2242" y="12"/>
                    </a:cubicBezTo>
                    <a:lnTo>
                      <a:pt x="132" y="731"/>
                    </a:lnTo>
                    <a:cubicBezTo>
                      <a:pt x="48" y="755"/>
                      <a:pt x="0" y="851"/>
                      <a:pt x="24" y="947"/>
                    </a:cubicBezTo>
                    <a:cubicBezTo>
                      <a:pt x="48" y="1007"/>
                      <a:pt x="108" y="1055"/>
                      <a:pt x="192" y="1055"/>
                    </a:cubicBezTo>
                    <a:lnTo>
                      <a:pt x="240" y="1055"/>
                    </a:lnTo>
                    <a:lnTo>
                      <a:pt x="2350" y="324"/>
                    </a:lnTo>
                    <a:cubicBezTo>
                      <a:pt x="2434" y="300"/>
                      <a:pt x="2482" y="204"/>
                      <a:pt x="2458" y="120"/>
                    </a:cubicBezTo>
                    <a:cubicBezTo>
                      <a:pt x="2430" y="46"/>
                      <a:pt x="2366" y="0"/>
                      <a:pt x="230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1867"/>
              </a:p>
            </p:txBody>
          </p:sp>
          <p:sp>
            <p:nvSpPr>
              <p:cNvPr id="309" name="Google Shape;1409;p45">
                <a:extLst>
                  <a:ext uri="{FF2B5EF4-FFF2-40B4-BE49-F238E27FC236}">
                    <a16:creationId xmlns:a16="http://schemas.microsoft.com/office/drawing/2014/main" id="{C66E164D-5E36-426C-8980-46C6BEA65633}"/>
                  </a:ext>
                </a:extLst>
              </p:cNvPr>
              <p:cNvSpPr/>
              <p:nvPr/>
            </p:nvSpPr>
            <p:spPr>
              <a:xfrm>
                <a:off x="3622863" y="3907900"/>
                <a:ext cx="62375" cy="26550"/>
              </a:xfrm>
              <a:custGeom>
                <a:avLst/>
                <a:gdLst/>
                <a:ahLst/>
                <a:cxnLst/>
                <a:rect l="l" t="t" r="r" b="b"/>
                <a:pathLst>
                  <a:path w="2495" h="1062" extrusionOk="0">
                    <a:moveTo>
                      <a:pt x="2292" y="0"/>
                    </a:moveTo>
                    <a:cubicBezTo>
                      <a:pt x="2276" y="0"/>
                      <a:pt x="2259" y="2"/>
                      <a:pt x="2243" y="6"/>
                    </a:cubicBezTo>
                    <a:lnTo>
                      <a:pt x="133" y="726"/>
                    </a:lnTo>
                    <a:cubicBezTo>
                      <a:pt x="49" y="762"/>
                      <a:pt x="1" y="857"/>
                      <a:pt x="37" y="941"/>
                    </a:cubicBezTo>
                    <a:cubicBezTo>
                      <a:pt x="61" y="1013"/>
                      <a:pt x="121" y="1061"/>
                      <a:pt x="193" y="1061"/>
                    </a:cubicBezTo>
                    <a:cubicBezTo>
                      <a:pt x="217" y="1061"/>
                      <a:pt x="229" y="1049"/>
                      <a:pt x="253" y="1049"/>
                    </a:cubicBezTo>
                    <a:lnTo>
                      <a:pt x="2351" y="330"/>
                    </a:lnTo>
                    <a:cubicBezTo>
                      <a:pt x="2447" y="294"/>
                      <a:pt x="2494" y="198"/>
                      <a:pt x="2459" y="114"/>
                    </a:cubicBezTo>
                    <a:cubicBezTo>
                      <a:pt x="2439" y="45"/>
                      <a:pt x="2370" y="0"/>
                      <a:pt x="229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1867"/>
              </a:p>
            </p:txBody>
          </p:sp>
          <p:sp>
            <p:nvSpPr>
              <p:cNvPr id="310" name="Google Shape;1410;p45">
                <a:extLst>
                  <a:ext uri="{FF2B5EF4-FFF2-40B4-BE49-F238E27FC236}">
                    <a16:creationId xmlns:a16="http://schemas.microsoft.com/office/drawing/2014/main" id="{6E7FBC6C-B568-4D20-892A-A890B3C811F7}"/>
                  </a:ext>
                </a:extLst>
              </p:cNvPr>
              <p:cNvSpPr/>
              <p:nvPr/>
            </p:nvSpPr>
            <p:spPr>
              <a:xfrm>
                <a:off x="3636963" y="3952700"/>
                <a:ext cx="62050" cy="26400"/>
              </a:xfrm>
              <a:custGeom>
                <a:avLst/>
                <a:gdLst/>
                <a:ahLst/>
                <a:cxnLst/>
                <a:rect l="l" t="t" r="r" b="b"/>
                <a:pathLst>
                  <a:path w="2482" h="1056" extrusionOk="0">
                    <a:moveTo>
                      <a:pt x="2302" y="1"/>
                    </a:moveTo>
                    <a:cubicBezTo>
                      <a:pt x="2282" y="1"/>
                      <a:pt x="2261" y="4"/>
                      <a:pt x="2242" y="13"/>
                    </a:cubicBezTo>
                    <a:lnTo>
                      <a:pt x="132" y="732"/>
                    </a:lnTo>
                    <a:cubicBezTo>
                      <a:pt x="48" y="756"/>
                      <a:pt x="0" y="852"/>
                      <a:pt x="36" y="948"/>
                    </a:cubicBezTo>
                    <a:cubicBezTo>
                      <a:pt x="48" y="1008"/>
                      <a:pt x="120" y="1056"/>
                      <a:pt x="192" y="1056"/>
                    </a:cubicBezTo>
                    <a:cubicBezTo>
                      <a:pt x="204" y="1056"/>
                      <a:pt x="228" y="1056"/>
                      <a:pt x="240" y="1044"/>
                    </a:cubicBezTo>
                    <a:lnTo>
                      <a:pt x="2350" y="324"/>
                    </a:lnTo>
                    <a:cubicBezTo>
                      <a:pt x="2446" y="300"/>
                      <a:pt x="2482" y="204"/>
                      <a:pt x="2458" y="109"/>
                    </a:cubicBezTo>
                    <a:cubicBezTo>
                      <a:pt x="2440" y="44"/>
                      <a:pt x="2371" y="1"/>
                      <a:pt x="230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1867"/>
              </a:p>
            </p:txBody>
          </p:sp>
          <p:sp>
            <p:nvSpPr>
              <p:cNvPr id="311" name="Google Shape;1411;p45">
                <a:extLst>
                  <a:ext uri="{FF2B5EF4-FFF2-40B4-BE49-F238E27FC236}">
                    <a16:creationId xmlns:a16="http://schemas.microsoft.com/office/drawing/2014/main" id="{38D349DA-1A7B-441F-AC24-CFC9DC4EBA20}"/>
                  </a:ext>
                </a:extLst>
              </p:cNvPr>
              <p:cNvSpPr/>
              <p:nvPr/>
            </p:nvSpPr>
            <p:spPr>
              <a:xfrm>
                <a:off x="3729263" y="3353875"/>
                <a:ext cx="180150" cy="187650"/>
              </a:xfrm>
              <a:custGeom>
                <a:avLst/>
                <a:gdLst/>
                <a:ahLst/>
                <a:cxnLst/>
                <a:rect l="l" t="t" r="r" b="b"/>
                <a:pathLst>
                  <a:path w="7206" h="7506" extrusionOk="0">
                    <a:moveTo>
                      <a:pt x="396" y="0"/>
                    </a:moveTo>
                    <a:cubicBezTo>
                      <a:pt x="313" y="0"/>
                      <a:pt x="241" y="60"/>
                      <a:pt x="229" y="144"/>
                    </a:cubicBezTo>
                    <a:cubicBezTo>
                      <a:pt x="217" y="276"/>
                      <a:pt x="1" y="3441"/>
                      <a:pt x="1991" y="5587"/>
                    </a:cubicBezTo>
                    <a:cubicBezTo>
                      <a:pt x="3166" y="6846"/>
                      <a:pt x="4844" y="7493"/>
                      <a:pt x="7002" y="7493"/>
                    </a:cubicBezTo>
                    <a:lnTo>
                      <a:pt x="7002" y="7505"/>
                    </a:lnTo>
                    <a:cubicBezTo>
                      <a:pt x="7206" y="7481"/>
                      <a:pt x="7206" y="7181"/>
                      <a:pt x="7002" y="7157"/>
                    </a:cubicBezTo>
                    <a:cubicBezTo>
                      <a:pt x="4940" y="7157"/>
                      <a:pt x="3346" y="6558"/>
                      <a:pt x="2243" y="5359"/>
                    </a:cubicBezTo>
                    <a:cubicBezTo>
                      <a:pt x="348" y="3321"/>
                      <a:pt x="564" y="216"/>
                      <a:pt x="564" y="180"/>
                    </a:cubicBezTo>
                    <a:cubicBezTo>
                      <a:pt x="576" y="84"/>
                      <a:pt x="504" y="12"/>
                      <a:pt x="40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1867"/>
              </a:p>
            </p:txBody>
          </p:sp>
          <p:sp>
            <p:nvSpPr>
              <p:cNvPr id="312" name="Google Shape;1412;p45">
                <a:extLst>
                  <a:ext uri="{FF2B5EF4-FFF2-40B4-BE49-F238E27FC236}">
                    <a16:creationId xmlns:a16="http://schemas.microsoft.com/office/drawing/2014/main" id="{162D63D3-1F7D-4962-866F-1FFD5C55F31C}"/>
                  </a:ext>
                </a:extLst>
              </p:cNvPr>
              <p:cNvSpPr/>
              <p:nvPr/>
            </p:nvSpPr>
            <p:spPr>
              <a:xfrm>
                <a:off x="3885413" y="3353525"/>
                <a:ext cx="174775" cy="187700"/>
              </a:xfrm>
              <a:custGeom>
                <a:avLst/>
                <a:gdLst/>
                <a:ahLst/>
                <a:cxnLst/>
                <a:rect l="l" t="t" r="r" b="b"/>
                <a:pathLst>
                  <a:path w="6991" h="7508" extrusionOk="0">
                    <a:moveTo>
                      <a:pt x="6810" y="1"/>
                    </a:moveTo>
                    <a:cubicBezTo>
                      <a:pt x="6723" y="1"/>
                      <a:pt x="6643" y="58"/>
                      <a:pt x="6643" y="146"/>
                    </a:cubicBezTo>
                    <a:cubicBezTo>
                      <a:pt x="6643" y="230"/>
                      <a:pt x="5552" y="7159"/>
                      <a:pt x="265" y="7159"/>
                    </a:cubicBezTo>
                    <a:lnTo>
                      <a:pt x="205" y="7159"/>
                    </a:lnTo>
                    <a:cubicBezTo>
                      <a:pt x="1" y="7183"/>
                      <a:pt x="1" y="7483"/>
                      <a:pt x="205" y="7507"/>
                    </a:cubicBezTo>
                    <a:lnTo>
                      <a:pt x="265" y="7507"/>
                    </a:lnTo>
                    <a:cubicBezTo>
                      <a:pt x="5839" y="7507"/>
                      <a:pt x="6966" y="278"/>
                      <a:pt x="6978" y="194"/>
                    </a:cubicBezTo>
                    <a:cubicBezTo>
                      <a:pt x="6990" y="98"/>
                      <a:pt x="6918" y="14"/>
                      <a:pt x="6834" y="2"/>
                    </a:cubicBezTo>
                    <a:cubicBezTo>
                      <a:pt x="6826" y="1"/>
                      <a:pt x="6818" y="1"/>
                      <a:pt x="681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1867"/>
              </a:p>
            </p:txBody>
          </p:sp>
          <p:sp>
            <p:nvSpPr>
              <p:cNvPr id="313" name="Google Shape;1413;p45">
                <a:extLst>
                  <a:ext uri="{FF2B5EF4-FFF2-40B4-BE49-F238E27FC236}">
                    <a16:creationId xmlns:a16="http://schemas.microsoft.com/office/drawing/2014/main" id="{4FE2680E-519A-448E-9CD7-8687D049BE5C}"/>
                  </a:ext>
                </a:extLst>
              </p:cNvPr>
              <p:cNvSpPr/>
              <p:nvPr/>
            </p:nvSpPr>
            <p:spPr>
              <a:xfrm>
                <a:off x="2376363" y="5682075"/>
                <a:ext cx="1394900" cy="1033150"/>
              </a:xfrm>
              <a:custGeom>
                <a:avLst/>
                <a:gdLst/>
                <a:ahLst/>
                <a:cxnLst/>
                <a:rect l="l" t="t" r="r" b="b"/>
                <a:pathLst>
                  <a:path w="55796" h="41326" extrusionOk="0">
                    <a:moveTo>
                      <a:pt x="4220" y="0"/>
                    </a:moveTo>
                    <a:cubicBezTo>
                      <a:pt x="2242" y="13272"/>
                      <a:pt x="923" y="27946"/>
                      <a:pt x="0" y="39707"/>
                    </a:cubicBezTo>
                    <a:lnTo>
                      <a:pt x="25944" y="40162"/>
                    </a:lnTo>
                    <a:cubicBezTo>
                      <a:pt x="26135" y="37705"/>
                      <a:pt x="26279" y="33389"/>
                      <a:pt x="26483" y="31494"/>
                    </a:cubicBezTo>
                    <a:cubicBezTo>
                      <a:pt x="26495" y="31291"/>
                      <a:pt x="26603" y="31099"/>
                      <a:pt x="26759" y="30979"/>
                    </a:cubicBezTo>
                    <a:cubicBezTo>
                      <a:pt x="26927" y="31111"/>
                      <a:pt x="27022" y="31303"/>
                      <a:pt x="27034" y="31506"/>
                    </a:cubicBezTo>
                    <a:cubicBezTo>
                      <a:pt x="27166" y="33401"/>
                      <a:pt x="28521" y="38868"/>
                      <a:pt x="28773" y="41325"/>
                    </a:cubicBezTo>
                    <a:lnTo>
                      <a:pt x="55795" y="38592"/>
                    </a:lnTo>
                    <a:cubicBezTo>
                      <a:pt x="55268" y="26807"/>
                      <a:pt x="54333" y="14159"/>
                      <a:pt x="52798" y="827"/>
                    </a:cubicBezTo>
                    <a:lnTo>
                      <a:pt x="28509" y="504"/>
                    </a:lnTo>
                    <a:lnTo>
                      <a:pt x="422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1867"/>
              </a:p>
            </p:txBody>
          </p:sp>
          <p:sp>
            <p:nvSpPr>
              <p:cNvPr id="314" name="Google Shape;1414;p45">
                <a:extLst>
                  <a:ext uri="{FF2B5EF4-FFF2-40B4-BE49-F238E27FC236}">
                    <a16:creationId xmlns:a16="http://schemas.microsoft.com/office/drawing/2014/main" id="{BE5D032C-C9C1-41A4-A104-94477D1DA2E0}"/>
                  </a:ext>
                </a:extLst>
              </p:cNvPr>
              <p:cNvSpPr/>
              <p:nvPr/>
            </p:nvSpPr>
            <p:spPr>
              <a:xfrm>
                <a:off x="2419813" y="3903625"/>
                <a:ext cx="1274725" cy="1894175"/>
              </a:xfrm>
              <a:custGeom>
                <a:avLst/>
                <a:gdLst/>
                <a:ahLst/>
                <a:cxnLst/>
                <a:rect l="l" t="t" r="r" b="b"/>
                <a:pathLst>
                  <a:path w="50989" h="75767" extrusionOk="0">
                    <a:moveTo>
                      <a:pt x="31317" y="0"/>
                    </a:moveTo>
                    <a:cubicBezTo>
                      <a:pt x="22657" y="0"/>
                      <a:pt x="9507" y="897"/>
                      <a:pt x="9507" y="897"/>
                    </a:cubicBezTo>
                    <a:cubicBezTo>
                      <a:pt x="9507" y="897"/>
                      <a:pt x="1463" y="2671"/>
                      <a:pt x="516" y="8509"/>
                    </a:cubicBezTo>
                    <a:cubicBezTo>
                      <a:pt x="0" y="11674"/>
                      <a:pt x="2374" y="72649"/>
                      <a:pt x="2374" y="72649"/>
                    </a:cubicBezTo>
                    <a:cubicBezTo>
                      <a:pt x="2374" y="72649"/>
                      <a:pt x="13698" y="75767"/>
                      <a:pt x="27683" y="75767"/>
                    </a:cubicBezTo>
                    <a:cubicBezTo>
                      <a:pt x="35133" y="75767"/>
                      <a:pt x="43338" y="74882"/>
                      <a:pt x="50988" y="72169"/>
                    </a:cubicBezTo>
                    <a:lnTo>
                      <a:pt x="48291" y="12478"/>
                    </a:lnTo>
                    <a:cubicBezTo>
                      <a:pt x="48003" y="6124"/>
                      <a:pt x="43148" y="885"/>
                      <a:pt x="36830" y="213"/>
                    </a:cubicBezTo>
                    <a:lnTo>
                      <a:pt x="36626" y="189"/>
                    </a:lnTo>
                    <a:cubicBezTo>
                      <a:pt x="35302" y="55"/>
                      <a:pt x="33445" y="0"/>
                      <a:pt x="3131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1867"/>
              </a:p>
            </p:txBody>
          </p:sp>
          <p:sp>
            <p:nvSpPr>
              <p:cNvPr id="315" name="Google Shape;1415;p45">
                <a:extLst>
                  <a:ext uri="{FF2B5EF4-FFF2-40B4-BE49-F238E27FC236}">
                    <a16:creationId xmlns:a16="http://schemas.microsoft.com/office/drawing/2014/main" id="{AA5168C7-92E7-4C90-8123-A7ADB0BDD21E}"/>
                  </a:ext>
                </a:extLst>
              </p:cNvPr>
              <p:cNvSpPr/>
              <p:nvPr/>
            </p:nvSpPr>
            <p:spPr>
              <a:xfrm>
                <a:off x="2442288" y="4687300"/>
                <a:ext cx="1232750" cy="516150"/>
              </a:xfrm>
              <a:custGeom>
                <a:avLst/>
                <a:gdLst/>
                <a:ahLst/>
                <a:cxnLst/>
                <a:rect l="l" t="t" r="r" b="b"/>
                <a:pathLst>
                  <a:path w="49310" h="20646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288" y="9256"/>
                      <a:pt x="444" y="12133"/>
                      <a:pt x="744" y="20166"/>
                    </a:cubicBezTo>
                    <a:cubicBezTo>
                      <a:pt x="2182" y="20233"/>
                      <a:pt x="3558" y="20264"/>
                      <a:pt x="4874" y="20264"/>
                    </a:cubicBezTo>
                    <a:cubicBezTo>
                      <a:pt x="23582" y="20264"/>
                      <a:pt x="30081" y="13912"/>
                      <a:pt x="30618" y="13912"/>
                    </a:cubicBezTo>
                    <a:cubicBezTo>
                      <a:pt x="30629" y="13912"/>
                      <a:pt x="30638" y="13914"/>
                      <a:pt x="30644" y="13920"/>
                    </a:cubicBezTo>
                    <a:cubicBezTo>
                      <a:pt x="33665" y="16605"/>
                      <a:pt x="46085" y="19387"/>
                      <a:pt x="49310" y="20645"/>
                    </a:cubicBezTo>
                    <a:lnTo>
                      <a:pt x="48878" y="14267"/>
                    </a:lnTo>
                    <a:lnTo>
                      <a:pt x="43867" y="10947"/>
                    </a:lnTo>
                    <a:lnTo>
                      <a:pt x="23858" y="4245"/>
                    </a:lnTo>
                    <a:lnTo>
                      <a:pt x="6678" y="48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B9E8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1867"/>
              </a:p>
            </p:txBody>
          </p:sp>
          <p:sp>
            <p:nvSpPr>
              <p:cNvPr id="316" name="Google Shape;1416;p45">
                <a:extLst>
                  <a:ext uri="{FF2B5EF4-FFF2-40B4-BE49-F238E27FC236}">
                    <a16:creationId xmlns:a16="http://schemas.microsoft.com/office/drawing/2014/main" id="{4C1918EA-9466-43DF-8207-0BB1EA1393FA}"/>
                  </a:ext>
                </a:extLst>
              </p:cNvPr>
              <p:cNvSpPr/>
              <p:nvPr/>
            </p:nvSpPr>
            <p:spPr>
              <a:xfrm>
                <a:off x="2808838" y="4621675"/>
                <a:ext cx="864100" cy="587175"/>
              </a:xfrm>
              <a:custGeom>
                <a:avLst/>
                <a:gdLst/>
                <a:ahLst/>
                <a:cxnLst/>
                <a:rect l="l" t="t" r="r" b="b"/>
                <a:pathLst>
                  <a:path w="34564" h="23487" extrusionOk="0">
                    <a:moveTo>
                      <a:pt x="1" y="0"/>
                    </a:moveTo>
                    <a:lnTo>
                      <a:pt x="4197" y="8392"/>
                    </a:lnTo>
                    <a:cubicBezTo>
                      <a:pt x="4197" y="8392"/>
                      <a:pt x="16485" y="17923"/>
                      <a:pt x="34564" y="23486"/>
                    </a:cubicBezTo>
                    <a:lnTo>
                      <a:pt x="33701" y="5587"/>
                    </a:lnTo>
                    <a:lnTo>
                      <a:pt x="22755" y="3345"/>
                    </a:lnTo>
                    <a:lnTo>
                      <a:pt x="11186" y="169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B9E8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1867"/>
              </a:p>
            </p:txBody>
          </p:sp>
          <p:sp>
            <p:nvSpPr>
              <p:cNvPr id="317" name="Google Shape;1417;p45">
                <a:extLst>
                  <a:ext uri="{FF2B5EF4-FFF2-40B4-BE49-F238E27FC236}">
                    <a16:creationId xmlns:a16="http://schemas.microsoft.com/office/drawing/2014/main" id="{6E73A745-9937-436D-B16C-894E12DEECD7}"/>
                  </a:ext>
                </a:extLst>
              </p:cNvPr>
              <p:cNvSpPr/>
              <p:nvPr/>
            </p:nvSpPr>
            <p:spPr>
              <a:xfrm>
                <a:off x="2456688" y="5030475"/>
                <a:ext cx="1223750" cy="369575"/>
              </a:xfrm>
              <a:custGeom>
                <a:avLst/>
                <a:gdLst/>
                <a:ahLst/>
                <a:cxnLst/>
                <a:rect l="l" t="t" r="r" b="b"/>
                <a:pathLst>
                  <a:path w="48950" h="14783" extrusionOk="0">
                    <a:moveTo>
                      <a:pt x="30092" y="1"/>
                    </a:moveTo>
                    <a:cubicBezTo>
                      <a:pt x="30092" y="1"/>
                      <a:pt x="29072" y="588"/>
                      <a:pt x="28977" y="648"/>
                    </a:cubicBezTo>
                    <a:cubicBezTo>
                      <a:pt x="19430" y="5861"/>
                      <a:pt x="10652" y="6836"/>
                      <a:pt x="5417" y="6836"/>
                    </a:cubicBezTo>
                    <a:cubicBezTo>
                      <a:pt x="2284" y="6836"/>
                      <a:pt x="420" y="6487"/>
                      <a:pt x="420" y="6487"/>
                    </a:cubicBezTo>
                    <a:lnTo>
                      <a:pt x="0" y="3298"/>
                    </a:lnTo>
                    <a:lnTo>
                      <a:pt x="0" y="3298"/>
                    </a:lnTo>
                    <a:cubicBezTo>
                      <a:pt x="96" y="6235"/>
                      <a:pt x="204" y="9076"/>
                      <a:pt x="300" y="11738"/>
                    </a:cubicBezTo>
                    <a:cubicBezTo>
                      <a:pt x="1354" y="11825"/>
                      <a:pt x="2394" y="11866"/>
                      <a:pt x="3418" y="11866"/>
                    </a:cubicBezTo>
                    <a:cubicBezTo>
                      <a:pt x="17429" y="11866"/>
                      <a:pt x="28329" y="4245"/>
                      <a:pt x="28329" y="4245"/>
                    </a:cubicBezTo>
                    <a:cubicBezTo>
                      <a:pt x="32190" y="10623"/>
                      <a:pt x="43926" y="13716"/>
                      <a:pt x="48950" y="14783"/>
                    </a:cubicBezTo>
                    <a:cubicBezTo>
                      <a:pt x="48950" y="14783"/>
                      <a:pt x="48746" y="6990"/>
                      <a:pt x="48602" y="6954"/>
                    </a:cubicBezTo>
                    <a:cubicBezTo>
                      <a:pt x="37764" y="3861"/>
                      <a:pt x="30092" y="1"/>
                      <a:pt x="3009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1867"/>
              </a:p>
            </p:txBody>
          </p:sp>
          <p:sp>
            <p:nvSpPr>
              <p:cNvPr id="318" name="Google Shape;1418;p45">
                <a:extLst>
                  <a:ext uri="{FF2B5EF4-FFF2-40B4-BE49-F238E27FC236}">
                    <a16:creationId xmlns:a16="http://schemas.microsoft.com/office/drawing/2014/main" id="{1F823D24-E764-45A5-8823-2A594AD8B979}"/>
                  </a:ext>
                </a:extLst>
              </p:cNvPr>
              <p:cNvSpPr/>
              <p:nvPr/>
            </p:nvSpPr>
            <p:spPr>
              <a:xfrm>
                <a:off x="2873888" y="3695250"/>
                <a:ext cx="347675" cy="502350"/>
              </a:xfrm>
              <a:custGeom>
                <a:avLst/>
                <a:gdLst/>
                <a:ahLst/>
                <a:cxnLst/>
                <a:rect l="l" t="t" r="r" b="b"/>
                <a:pathLst>
                  <a:path w="13907" h="20094" extrusionOk="0">
                    <a:moveTo>
                      <a:pt x="1787" y="0"/>
                    </a:moveTo>
                    <a:cubicBezTo>
                      <a:pt x="1127" y="3741"/>
                      <a:pt x="552" y="9987"/>
                      <a:pt x="0" y="10970"/>
                    </a:cubicBezTo>
                    <a:cubicBezTo>
                      <a:pt x="0" y="10970"/>
                      <a:pt x="252" y="20033"/>
                      <a:pt x="7661" y="20093"/>
                    </a:cubicBezTo>
                    <a:cubicBezTo>
                      <a:pt x="7665" y="20093"/>
                      <a:pt x="7669" y="20093"/>
                      <a:pt x="7673" y="20093"/>
                    </a:cubicBezTo>
                    <a:cubicBezTo>
                      <a:pt x="10595" y="20093"/>
                      <a:pt x="13906" y="15687"/>
                      <a:pt x="13308" y="11210"/>
                    </a:cubicBezTo>
                    <a:cubicBezTo>
                      <a:pt x="13080" y="9447"/>
                      <a:pt x="11581" y="5096"/>
                      <a:pt x="10946" y="48"/>
                    </a:cubicBezTo>
                    <a:lnTo>
                      <a:pt x="1787" y="0"/>
                    </a:lnTo>
                    <a:close/>
                  </a:path>
                </a:pathLst>
              </a:custGeom>
              <a:solidFill>
                <a:srgbClr val="FB9E8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1867"/>
              </a:p>
            </p:txBody>
          </p:sp>
          <p:sp>
            <p:nvSpPr>
              <p:cNvPr id="319" name="Google Shape;1419;p45">
                <a:extLst>
                  <a:ext uri="{FF2B5EF4-FFF2-40B4-BE49-F238E27FC236}">
                    <a16:creationId xmlns:a16="http://schemas.microsoft.com/office/drawing/2014/main" id="{D1BBFD75-932B-4727-9A25-6346145F267A}"/>
                  </a:ext>
                </a:extLst>
              </p:cNvPr>
              <p:cNvSpPr/>
              <p:nvPr/>
            </p:nvSpPr>
            <p:spPr>
              <a:xfrm>
                <a:off x="2911938" y="3695250"/>
                <a:ext cx="239200" cy="149275"/>
              </a:xfrm>
              <a:custGeom>
                <a:avLst/>
                <a:gdLst/>
                <a:ahLst/>
                <a:cxnLst/>
                <a:rect l="l" t="t" r="r" b="b"/>
                <a:pathLst>
                  <a:path w="9568" h="5971" extrusionOk="0">
                    <a:moveTo>
                      <a:pt x="265" y="0"/>
                    </a:moveTo>
                    <a:cubicBezTo>
                      <a:pt x="181" y="432"/>
                      <a:pt x="97" y="947"/>
                      <a:pt x="1" y="1499"/>
                    </a:cubicBezTo>
                    <a:cubicBezTo>
                      <a:pt x="229" y="2206"/>
                      <a:pt x="564" y="2878"/>
                      <a:pt x="1008" y="3477"/>
                    </a:cubicBezTo>
                    <a:cubicBezTo>
                      <a:pt x="2279" y="5108"/>
                      <a:pt x="3657" y="5815"/>
                      <a:pt x="4676" y="5971"/>
                    </a:cubicBezTo>
                    <a:cubicBezTo>
                      <a:pt x="5695" y="5815"/>
                      <a:pt x="7086" y="5131"/>
                      <a:pt x="8393" y="3525"/>
                    </a:cubicBezTo>
                    <a:cubicBezTo>
                      <a:pt x="8920" y="2830"/>
                      <a:pt x="9316" y="2050"/>
                      <a:pt x="9568" y="1223"/>
                    </a:cubicBezTo>
                    <a:cubicBezTo>
                      <a:pt x="9520" y="828"/>
                      <a:pt x="9472" y="432"/>
                      <a:pt x="9424" y="48"/>
                    </a:cubicBezTo>
                    <a:lnTo>
                      <a:pt x="265" y="0"/>
                    </a:lnTo>
                    <a:close/>
                  </a:path>
                </a:pathLst>
              </a:custGeom>
              <a:solidFill>
                <a:srgbClr val="E08D7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1867"/>
              </a:p>
            </p:txBody>
          </p:sp>
          <p:sp>
            <p:nvSpPr>
              <p:cNvPr id="320" name="Google Shape;1420;p45">
                <a:extLst>
                  <a:ext uri="{FF2B5EF4-FFF2-40B4-BE49-F238E27FC236}">
                    <a16:creationId xmlns:a16="http://schemas.microsoft.com/office/drawing/2014/main" id="{79B7DD87-DBAB-4AF8-ADC4-57CA385D2677}"/>
                  </a:ext>
                </a:extLst>
              </p:cNvPr>
              <p:cNvSpPr/>
              <p:nvPr/>
            </p:nvSpPr>
            <p:spPr>
              <a:xfrm>
                <a:off x="2875788" y="3396050"/>
                <a:ext cx="299925" cy="404125"/>
              </a:xfrm>
              <a:custGeom>
                <a:avLst/>
                <a:gdLst/>
                <a:ahLst/>
                <a:cxnLst/>
                <a:rect l="l" t="t" r="r" b="b"/>
                <a:pathLst>
                  <a:path w="11997" h="16165" extrusionOk="0">
                    <a:moveTo>
                      <a:pt x="5046" y="1"/>
                    </a:moveTo>
                    <a:cubicBezTo>
                      <a:pt x="1" y="1"/>
                      <a:pt x="572" y="5387"/>
                      <a:pt x="572" y="5387"/>
                    </a:cubicBezTo>
                    <a:cubicBezTo>
                      <a:pt x="572" y="5387"/>
                      <a:pt x="380" y="10997"/>
                      <a:pt x="2466" y="13683"/>
                    </a:cubicBezTo>
                    <a:cubicBezTo>
                      <a:pt x="3737" y="15313"/>
                      <a:pt x="5127" y="16009"/>
                      <a:pt x="6134" y="16164"/>
                    </a:cubicBezTo>
                    <a:cubicBezTo>
                      <a:pt x="7153" y="16021"/>
                      <a:pt x="8556" y="15337"/>
                      <a:pt x="9863" y="13719"/>
                    </a:cubicBezTo>
                    <a:cubicBezTo>
                      <a:pt x="11997" y="11069"/>
                      <a:pt x="11913" y="5458"/>
                      <a:pt x="11913" y="5458"/>
                    </a:cubicBezTo>
                    <a:cubicBezTo>
                      <a:pt x="11913" y="5458"/>
                      <a:pt x="11946" y="11"/>
                      <a:pt x="6735" y="11"/>
                    </a:cubicBezTo>
                    <a:cubicBezTo>
                      <a:pt x="6480" y="11"/>
                      <a:pt x="6212" y="24"/>
                      <a:pt x="5931" y="52"/>
                    </a:cubicBezTo>
                    <a:cubicBezTo>
                      <a:pt x="5618" y="17"/>
                      <a:pt x="5324" y="1"/>
                      <a:pt x="5046" y="1"/>
                    </a:cubicBezTo>
                    <a:close/>
                  </a:path>
                </a:pathLst>
              </a:custGeom>
              <a:solidFill>
                <a:srgbClr val="FB9E8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1867"/>
              </a:p>
            </p:txBody>
          </p:sp>
          <p:sp>
            <p:nvSpPr>
              <p:cNvPr id="321" name="Google Shape;1421;p45">
                <a:extLst>
                  <a:ext uri="{FF2B5EF4-FFF2-40B4-BE49-F238E27FC236}">
                    <a16:creationId xmlns:a16="http://schemas.microsoft.com/office/drawing/2014/main" id="{DE525534-BCAC-40AE-98B0-0315BE49AD4C}"/>
                  </a:ext>
                </a:extLst>
              </p:cNvPr>
              <p:cNvSpPr/>
              <p:nvPr/>
            </p:nvSpPr>
            <p:spPr>
              <a:xfrm>
                <a:off x="2897263" y="3581800"/>
                <a:ext cx="270075" cy="218675"/>
              </a:xfrm>
              <a:custGeom>
                <a:avLst/>
                <a:gdLst/>
                <a:ahLst/>
                <a:cxnLst/>
                <a:rect l="l" t="t" r="r" b="b"/>
                <a:pathLst>
                  <a:path w="10803" h="8747" extrusionOk="0">
                    <a:moveTo>
                      <a:pt x="5502" y="1"/>
                    </a:moveTo>
                    <a:cubicBezTo>
                      <a:pt x="4987" y="1"/>
                      <a:pt x="4499" y="327"/>
                      <a:pt x="4256" y="642"/>
                    </a:cubicBezTo>
                    <a:cubicBezTo>
                      <a:pt x="3359" y="1791"/>
                      <a:pt x="602" y="1841"/>
                      <a:pt x="84" y="1841"/>
                    </a:cubicBezTo>
                    <a:cubicBezTo>
                      <a:pt x="35" y="1841"/>
                      <a:pt x="6" y="1841"/>
                      <a:pt x="0" y="1841"/>
                    </a:cubicBezTo>
                    <a:cubicBezTo>
                      <a:pt x="252" y="3399"/>
                      <a:pt x="708" y="5102"/>
                      <a:pt x="1607" y="6253"/>
                    </a:cubicBezTo>
                    <a:cubicBezTo>
                      <a:pt x="2878" y="7883"/>
                      <a:pt x="4268" y="8591"/>
                      <a:pt x="5275" y="8746"/>
                    </a:cubicBezTo>
                    <a:cubicBezTo>
                      <a:pt x="6079" y="8626"/>
                      <a:pt x="7122" y="8159"/>
                      <a:pt x="8165" y="7176"/>
                    </a:cubicBezTo>
                    <a:cubicBezTo>
                      <a:pt x="9903" y="5665"/>
                      <a:pt x="10802" y="2632"/>
                      <a:pt x="10682" y="1961"/>
                    </a:cubicBezTo>
                    <a:lnTo>
                      <a:pt x="10694" y="1913"/>
                    </a:lnTo>
                    <a:lnTo>
                      <a:pt x="10694" y="1913"/>
                    </a:lnTo>
                    <a:cubicBezTo>
                      <a:pt x="10329" y="2033"/>
                      <a:pt x="9957" y="2084"/>
                      <a:pt x="9594" y="2084"/>
                    </a:cubicBezTo>
                    <a:cubicBezTo>
                      <a:pt x="8220" y="2084"/>
                      <a:pt x="6980" y="1351"/>
                      <a:pt x="6714" y="858"/>
                    </a:cubicBezTo>
                    <a:cubicBezTo>
                      <a:pt x="6372" y="223"/>
                      <a:pt x="5928" y="1"/>
                      <a:pt x="550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1867"/>
              </a:p>
            </p:txBody>
          </p:sp>
          <p:sp>
            <p:nvSpPr>
              <p:cNvPr id="322" name="Google Shape;1422;p45">
                <a:extLst>
                  <a:ext uri="{FF2B5EF4-FFF2-40B4-BE49-F238E27FC236}">
                    <a16:creationId xmlns:a16="http://schemas.microsoft.com/office/drawing/2014/main" id="{AD8C20EC-23DA-4807-8ED1-0CB14EEA7B35}"/>
                  </a:ext>
                </a:extLst>
              </p:cNvPr>
              <p:cNvSpPr/>
              <p:nvPr/>
            </p:nvSpPr>
            <p:spPr>
              <a:xfrm>
                <a:off x="2859488" y="3543825"/>
                <a:ext cx="37500" cy="84000"/>
              </a:xfrm>
              <a:custGeom>
                <a:avLst/>
                <a:gdLst/>
                <a:ahLst/>
                <a:cxnLst/>
                <a:rect l="l" t="t" r="r" b="b"/>
                <a:pathLst>
                  <a:path w="1500" h="3360" extrusionOk="0">
                    <a:moveTo>
                      <a:pt x="664" y="0"/>
                    </a:moveTo>
                    <a:cubicBezTo>
                      <a:pt x="536" y="0"/>
                      <a:pt x="420" y="31"/>
                      <a:pt x="360" y="123"/>
                    </a:cubicBezTo>
                    <a:cubicBezTo>
                      <a:pt x="169" y="399"/>
                      <a:pt x="1" y="1526"/>
                      <a:pt x="516" y="2281"/>
                    </a:cubicBezTo>
                    <a:cubicBezTo>
                      <a:pt x="780" y="2701"/>
                      <a:pt x="1104" y="3060"/>
                      <a:pt x="1499" y="3360"/>
                    </a:cubicBezTo>
                    <a:lnTo>
                      <a:pt x="1224" y="123"/>
                    </a:lnTo>
                    <a:cubicBezTo>
                      <a:pt x="1224" y="123"/>
                      <a:pt x="920" y="0"/>
                      <a:pt x="664" y="0"/>
                    </a:cubicBezTo>
                    <a:close/>
                  </a:path>
                </a:pathLst>
              </a:custGeom>
              <a:solidFill>
                <a:srgbClr val="FB9E8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1867"/>
              </a:p>
            </p:txBody>
          </p:sp>
          <p:sp>
            <p:nvSpPr>
              <p:cNvPr id="323" name="Google Shape;1423;p45">
                <a:extLst>
                  <a:ext uri="{FF2B5EF4-FFF2-40B4-BE49-F238E27FC236}">
                    <a16:creationId xmlns:a16="http://schemas.microsoft.com/office/drawing/2014/main" id="{107B3176-DCF3-4705-80C5-12EBD55E833D}"/>
                  </a:ext>
                </a:extLst>
              </p:cNvPr>
              <p:cNvSpPr/>
              <p:nvPr/>
            </p:nvSpPr>
            <p:spPr>
              <a:xfrm>
                <a:off x="3164913" y="3545750"/>
                <a:ext cx="38375" cy="83575"/>
              </a:xfrm>
              <a:custGeom>
                <a:avLst/>
                <a:gdLst/>
                <a:ahLst/>
                <a:cxnLst/>
                <a:rect l="l" t="t" r="r" b="b"/>
                <a:pathLst>
                  <a:path w="1535" h="3343" extrusionOk="0">
                    <a:moveTo>
                      <a:pt x="898" y="1"/>
                    </a:moveTo>
                    <a:cubicBezTo>
                      <a:pt x="646" y="1"/>
                      <a:pt x="348" y="118"/>
                      <a:pt x="348" y="118"/>
                    </a:cubicBezTo>
                    <a:lnTo>
                      <a:pt x="0" y="3343"/>
                    </a:lnTo>
                    <a:cubicBezTo>
                      <a:pt x="396" y="3043"/>
                      <a:pt x="732" y="2683"/>
                      <a:pt x="995" y="2276"/>
                    </a:cubicBezTo>
                    <a:cubicBezTo>
                      <a:pt x="1535" y="1521"/>
                      <a:pt x="1391" y="394"/>
                      <a:pt x="1199" y="118"/>
                    </a:cubicBezTo>
                    <a:cubicBezTo>
                      <a:pt x="1139" y="30"/>
                      <a:pt x="1025" y="1"/>
                      <a:pt x="898" y="1"/>
                    </a:cubicBezTo>
                    <a:close/>
                  </a:path>
                </a:pathLst>
              </a:custGeom>
              <a:solidFill>
                <a:srgbClr val="FB9E8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1867"/>
              </a:p>
            </p:txBody>
          </p:sp>
          <p:sp>
            <p:nvSpPr>
              <p:cNvPr id="324" name="Google Shape;1424;p45">
                <a:extLst>
                  <a:ext uri="{FF2B5EF4-FFF2-40B4-BE49-F238E27FC236}">
                    <a16:creationId xmlns:a16="http://schemas.microsoft.com/office/drawing/2014/main" id="{C8D1160A-0857-4AD3-A9EB-FE4E1F823097}"/>
                  </a:ext>
                </a:extLst>
              </p:cNvPr>
              <p:cNvSpPr/>
              <p:nvPr/>
            </p:nvSpPr>
            <p:spPr>
              <a:xfrm>
                <a:off x="2853213" y="3353675"/>
                <a:ext cx="341100" cy="193225"/>
              </a:xfrm>
              <a:custGeom>
                <a:avLst/>
                <a:gdLst/>
                <a:ahLst/>
                <a:cxnLst/>
                <a:rect l="l" t="t" r="r" b="b"/>
                <a:pathLst>
                  <a:path w="13644" h="7729" extrusionOk="0">
                    <a:moveTo>
                      <a:pt x="8394" y="0"/>
                    </a:moveTo>
                    <a:cubicBezTo>
                      <a:pt x="7692" y="0"/>
                      <a:pt x="6990" y="116"/>
                      <a:pt x="6330" y="356"/>
                    </a:cubicBezTo>
                    <a:cubicBezTo>
                      <a:pt x="5922" y="512"/>
                      <a:pt x="5515" y="704"/>
                      <a:pt x="5083" y="788"/>
                    </a:cubicBezTo>
                    <a:cubicBezTo>
                      <a:pt x="4919" y="813"/>
                      <a:pt x="4753" y="822"/>
                      <a:pt x="4586" y="822"/>
                    </a:cubicBezTo>
                    <a:cubicBezTo>
                      <a:pt x="4266" y="822"/>
                      <a:pt x="3943" y="790"/>
                      <a:pt x="3624" y="790"/>
                    </a:cubicBezTo>
                    <a:cubicBezTo>
                      <a:pt x="3490" y="790"/>
                      <a:pt x="3357" y="796"/>
                      <a:pt x="3225" y="811"/>
                    </a:cubicBezTo>
                    <a:cubicBezTo>
                      <a:pt x="2410" y="907"/>
                      <a:pt x="1690" y="1375"/>
                      <a:pt x="1103" y="1938"/>
                    </a:cubicBezTo>
                    <a:cubicBezTo>
                      <a:pt x="635" y="2382"/>
                      <a:pt x="204" y="2910"/>
                      <a:pt x="72" y="3533"/>
                    </a:cubicBezTo>
                    <a:cubicBezTo>
                      <a:pt x="0" y="3941"/>
                      <a:pt x="0" y="4348"/>
                      <a:pt x="96" y="4756"/>
                    </a:cubicBezTo>
                    <a:cubicBezTo>
                      <a:pt x="220" y="5391"/>
                      <a:pt x="896" y="7099"/>
                      <a:pt x="1497" y="7099"/>
                    </a:cubicBezTo>
                    <a:cubicBezTo>
                      <a:pt x="1713" y="7099"/>
                      <a:pt x="1918" y="6880"/>
                      <a:pt x="2086" y="6314"/>
                    </a:cubicBezTo>
                    <a:cubicBezTo>
                      <a:pt x="2218" y="5895"/>
                      <a:pt x="2194" y="5439"/>
                      <a:pt x="2302" y="5020"/>
                    </a:cubicBezTo>
                    <a:cubicBezTo>
                      <a:pt x="2530" y="4156"/>
                      <a:pt x="3237" y="3509"/>
                      <a:pt x="4112" y="3353"/>
                    </a:cubicBezTo>
                    <a:cubicBezTo>
                      <a:pt x="4166" y="3342"/>
                      <a:pt x="4222" y="3336"/>
                      <a:pt x="4279" y="3336"/>
                    </a:cubicBezTo>
                    <a:cubicBezTo>
                      <a:pt x="4348" y="3336"/>
                      <a:pt x="4418" y="3345"/>
                      <a:pt x="4484" y="3365"/>
                    </a:cubicBezTo>
                    <a:cubicBezTo>
                      <a:pt x="4640" y="3437"/>
                      <a:pt x="4771" y="3545"/>
                      <a:pt x="4891" y="3665"/>
                    </a:cubicBezTo>
                    <a:cubicBezTo>
                      <a:pt x="5252" y="3979"/>
                      <a:pt x="5720" y="4088"/>
                      <a:pt x="6212" y="4088"/>
                    </a:cubicBezTo>
                    <a:cubicBezTo>
                      <a:pt x="6603" y="4088"/>
                      <a:pt x="7008" y="4019"/>
                      <a:pt x="7385" y="3929"/>
                    </a:cubicBezTo>
                    <a:cubicBezTo>
                      <a:pt x="7946" y="3792"/>
                      <a:pt x="8539" y="3624"/>
                      <a:pt x="9111" y="3624"/>
                    </a:cubicBezTo>
                    <a:cubicBezTo>
                      <a:pt x="9394" y="3624"/>
                      <a:pt x="9672" y="3665"/>
                      <a:pt x="9939" y="3773"/>
                    </a:cubicBezTo>
                    <a:cubicBezTo>
                      <a:pt x="10718" y="4084"/>
                      <a:pt x="11185" y="4876"/>
                      <a:pt x="11533" y="5631"/>
                    </a:cubicBezTo>
                    <a:cubicBezTo>
                      <a:pt x="11869" y="6386"/>
                      <a:pt x="12180" y="7213"/>
                      <a:pt x="12840" y="7729"/>
                    </a:cubicBezTo>
                    <a:cubicBezTo>
                      <a:pt x="13643" y="6698"/>
                      <a:pt x="13643" y="5295"/>
                      <a:pt x="13607" y="4000"/>
                    </a:cubicBezTo>
                    <a:cubicBezTo>
                      <a:pt x="13583" y="3521"/>
                      <a:pt x="13571" y="3017"/>
                      <a:pt x="13379" y="2574"/>
                    </a:cubicBezTo>
                    <a:cubicBezTo>
                      <a:pt x="13211" y="2238"/>
                      <a:pt x="12984" y="1926"/>
                      <a:pt x="12696" y="1675"/>
                    </a:cubicBezTo>
                    <a:cubicBezTo>
                      <a:pt x="11559" y="587"/>
                      <a:pt x="9974" y="0"/>
                      <a:pt x="839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1867"/>
              </a:p>
            </p:txBody>
          </p:sp>
          <p:sp>
            <p:nvSpPr>
              <p:cNvPr id="325" name="Google Shape;1425;p45">
                <a:extLst>
                  <a:ext uri="{FF2B5EF4-FFF2-40B4-BE49-F238E27FC236}">
                    <a16:creationId xmlns:a16="http://schemas.microsoft.com/office/drawing/2014/main" id="{07BD40D4-A5A0-472C-9FDB-BB0C966918EC}"/>
                  </a:ext>
                </a:extLst>
              </p:cNvPr>
              <p:cNvSpPr/>
              <p:nvPr/>
            </p:nvSpPr>
            <p:spPr>
              <a:xfrm>
                <a:off x="2982088" y="3542375"/>
                <a:ext cx="15300" cy="31225"/>
              </a:xfrm>
              <a:custGeom>
                <a:avLst/>
                <a:gdLst/>
                <a:ahLst/>
                <a:cxnLst/>
                <a:rect l="l" t="t" r="r" b="b"/>
                <a:pathLst>
                  <a:path w="612" h="1249" extrusionOk="0">
                    <a:moveTo>
                      <a:pt x="337" y="1"/>
                    </a:moveTo>
                    <a:cubicBezTo>
                      <a:pt x="174" y="1"/>
                      <a:pt x="36" y="272"/>
                      <a:pt x="24" y="613"/>
                    </a:cubicBezTo>
                    <a:cubicBezTo>
                      <a:pt x="0" y="960"/>
                      <a:pt x="108" y="1248"/>
                      <a:pt x="264" y="1248"/>
                    </a:cubicBezTo>
                    <a:cubicBezTo>
                      <a:pt x="267" y="1248"/>
                      <a:pt x="271" y="1248"/>
                      <a:pt x="274" y="1248"/>
                    </a:cubicBezTo>
                    <a:cubicBezTo>
                      <a:pt x="438" y="1248"/>
                      <a:pt x="576" y="977"/>
                      <a:pt x="588" y="649"/>
                    </a:cubicBezTo>
                    <a:cubicBezTo>
                      <a:pt x="612" y="301"/>
                      <a:pt x="504" y="13"/>
                      <a:pt x="348" y="1"/>
                    </a:cubicBezTo>
                    <a:cubicBezTo>
                      <a:pt x="344" y="1"/>
                      <a:pt x="341" y="1"/>
                      <a:pt x="337" y="1"/>
                    </a:cubicBezTo>
                    <a:close/>
                  </a:path>
                </a:pathLst>
              </a:custGeom>
              <a:solidFill>
                <a:srgbClr val="3B261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1867"/>
              </a:p>
            </p:txBody>
          </p:sp>
          <p:sp>
            <p:nvSpPr>
              <p:cNvPr id="326" name="Google Shape;1426;p45">
                <a:extLst>
                  <a:ext uri="{FF2B5EF4-FFF2-40B4-BE49-F238E27FC236}">
                    <a16:creationId xmlns:a16="http://schemas.microsoft.com/office/drawing/2014/main" id="{7F578A4D-4901-45B0-B09B-958633226D7D}"/>
                  </a:ext>
                </a:extLst>
              </p:cNvPr>
              <p:cNvSpPr/>
              <p:nvPr/>
            </p:nvSpPr>
            <p:spPr>
              <a:xfrm>
                <a:off x="2921538" y="3486200"/>
                <a:ext cx="94300" cy="37325"/>
              </a:xfrm>
              <a:custGeom>
                <a:avLst/>
                <a:gdLst/>
                <a:ahLst/>
                <a:cxnLst/>
                <a:rect l="l" t="t" r="r" b="b"/>
                <a:pathLst>
                  <a:path w="3772" h="1493" extrusionOk="0">
                    <a:moveTo>
                      <a:pt x="1939" y="0"/>
                    </a:moveTo>
                    <a:cubicBezTo>
                      <a:pt x="1615" y="0"/>
                      <a:pt x="1280" y="95"/>
                      <a:pt x="983" y="366"/>
                    </a:cubicBezTo>
                    <a:cubicBezTo>
                      <a:pt x="0" y="1265"/>
                      <a:pt x="588" y="1493"/>
                      <a:pt x="756" y="1493"/>
                    </a:cubicBezTo>
                    <a:cubicBezTo>
                      <a:pt x="882" y="1484"/>
                      <a:pt x="1912" y="965"/>
                      <a:pt x="2623" y="965"/>
                    </a:cubicBezTo>
                    <a:cubicBezTo>
                      <a:pt x="2857" y="965"/>
                      <a:pt x="3056" y="1021"/>
                      <a:pt x="3177" y="1169"/>
                    </a:cubicBezTo>
                    <a:cubicBezTo>
                      <a:pt x="3177" y="1169"/>
                      <a:pt x="3196" y="1171"/>
                      <a:pt x="3224" y="1171"/>
                    </a:cubicBezTo>
                    <a:cubicBezTo>
                      <a:pt x="3367" y="1171"/>
                      <a:pt x="3772" y="1121"/>
                      <a:pt x="3381" y="510"/>
                    </a:cubicBezTo>
                    <a:cubicBezTo>
                      <a:pt x="3381" y="510"/>
                      <a:pt x="2690" y="0"/>
                      <a:pt x="1939" y="0"/>
                    </a:cubicBezTo>
                    <a:close/>
                  </a:path>
                </a:pathLst>
              </a:custGeom>
              <a:solidFill>
                <a:srgbClr val="482A2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1867"/>
              </a:p>
            </p:txBody>
          </p:sp>
          <p:sp>
            <p:nvSpPr>
              <p:cNvPr id="327" name="Google Shape;1427;p45">
                <a:extLst>
                  <a:ext uri="{FF2B5EF4-FFF2-40B4-BE49-F238E27FC236}">
                    <a16:creationId xmlns:a16="http://schemas.microsoft.com/office/drawing/2014/main" id="{A15DEB95-8549-4056-B628-B3ABBF2EF9E5}"/>
                  </a:ext>
                </a:extLst>
              </p:cNvPr>
              <p:cNvSpPr/>
              <p:nvPr/>
            </p:nvSpPr>
            <p:spPr>
              <a:xfrm>
                <a:off x="3068988" y="3543900"/>
                <a:ext cx="14725" cy="31200"/>
              </a:xfrm>
              <a:custGeom>
                <a:avLst/>
                <a:gdLst/>
                <a:ahLst/>
                <a:cxnLst/>
                <a:rect l="l" t="t" r="r" b="b"/>
                <a:pathLst>
                  <a:path w="589" h="1248" extrusionOk="0">
                    <a:moveTo>
                      <a:pt x="277" y="0"/>
                    </a:moveTo>
                    <a:cubicBezTo>
                      <a:pt x="121" y="0"/>
                      <a:pt x="1" y="288"/>
                      <a:pt x="13" y="635"/>
                    </a:cubicBezTo>
                    <a:cubicBezTo>
                      <a:pt x="25" y="976"/>
                      <a:pt x="151" y="1247"/>
                      <a:pt x="303" y="1247"/>
                    </a:cubicBezTo>
                    <a:cubicBezTo>
                      <a:pt x="306" y="1247"/>
                      <a:pt x="309" y="1247"/>
                      <a:pt x="313" y="1247"/>
                    </a:cubicBezTo>
                    <a:cubicBezTo>
                      <a:pt x="468" y="1247"/>
                      <a:pt x="588" y="959"/>
                      <a:pt x="576" y="623"/>
                    </a:cubicBezTo>
                    <a:cubicBezTo>
                      <a:pt x="576" y="276"/>
                      <a:pt x="432" y="0"/>
                      <a:pt x="277" y="0"/>
                    </a:cubicBezTo>
                    <a:close/>
                  </a:path>
                </a:pathLst>
              </a:custGeom>
              <a:solidFill>
                <a:srgbClr val="3B261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1867"/>
              </a:p>
            </p:txBody>
          </p:sp>
          <p:sp>
            <p:nvSpPr>
              <p:cNvPr id="328" name="Google Shape;1428;p45">
                <a:extLst>
                  <a:ext uri="{FF2B5EF4-FFF2-40B4-BE49-F238E27FC236}">
                    <a16:creationId xmlns:a16="http://schemas.microsoft.com/office/drawing/2014/main" id="{5534A95A-F879-4610-A84B-C9837F033542}"/>
                  </a:ext>
                </a:extLst>
              </p:cNvPr>
              <p:cNvSpPr/>
              <p:nvPr/>
            </p:nvSpPr>
            <p:spPr>
              <a:xfrm>
                <a:off x="3051038" y="3488325"/>
                <a:ext cx="94375" cy="38225"/>
              </a:xfrm>
              <a:custGeom>
                <a:avLst/>
                <a:gdLst/>
                <a:ahLst/>
                <a:cxnLst/>
                <a:rect l="l" t="t" r="r" b="b"/>
                <a:pathLst>
                  <a:path w="3775" h="1529" extrusionOk="0">
                    <a:moveTo>
                      <a:pt x="1849" y="0"/>
                    </a:moveTo>
                    <a:cubicBezTo>
                      <a:pt x="1121" y="0"/>
                      <a:pt x="455" y="461"/>
                      <a:pt x="455" y="461"/>
                    </a:cubicBezTo>
                    <a:cubicBezTo>
                      <a:pt x="0" y="1095"/>
                      <a:pt x="479" y="1133"/>
                      <a:pt x="606" y="1133"/>
                    </a:cubicBezTo>
                    <a:cubicBezTo>
                      <a:pt x="623" y="1133"/>
                      <a:pt x="634" y="1132"/>
                      <a:pt x="635" y="1132"/>
                    </a:cubicBezTo>
                    <a:cubicBezTo>
                      <a:pt x="752" y="996"/>
                      <a:pt x="935" y="943"/>
                      <a:pt x="1149" y="943"/>
                    </a:cubicBezTo>
                    <a:cubicBezTo>
                      <a:pt x="1860" y="943"/>
                      <a:pt x="2913" y="1519"/>
                      <a:pt x="3033" y="1528"/>
                    </a:cubicBezTo>
                    <a:cubicBezTo>
                      <a:pt x="3037" y="1528"/>
                      <a:pt x="3042" y="1528"/>
                      <a:pt x="3047" y="1528"/>
                    </a:cubicBezTo>
                    <a:cubicBezTo>
                      <a:pt x="3232" y="1528"/>
                      <a:pt x="3774" y="1311"/>
                      <a:pt x="2853" y="401"/>
                    </a:cubicBezTo>
                    <a:cubicBezTo>
                      <a:pt x="2546" y="102"/>
                      <a:pt x="2191" y="0"/>
                      <a:pt x="1849" y="0"/>
                    </a:cubicBezTo>
                    <a:close/>
                  </a:path>
                </a:pathLst>
              </a:custGeom>
              <a:solidFill>
                <a:srgbClr val="482A2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1867"/>
              </a:p>
            </p:txBody>
          </p:sp>
          <p:sp>
            <p:nvSpPr>
              <p:cNvPr id="329" name="Google Shape;1429;p45">
                <a:extLst>
                  <a:ext uri="{FF2B5EF4-FFF2-40B4-BE49-F238E27FC236}">
                    <a16:creationId xmlns:a16="http://schemas.microsoft.com/office/drawing/2014/main" id="{5BF11160-204C-420F-8D4C-9AF4C66FA31F}"/>
                  </a:ext>
                </a:extLst>
              </p:cNvPr>
              <p:cNvSpPr/>
              <p:nvPr/>
            </p:nvSpPr>
            <p:spPr>
              <a:xfrm>
                <a:off x="2027838" y="3971875"/>
                <a:ext cx="723475" cy="1225475"/>
              </a:xfrm>
              <a:custGeom>
                <a:avLst/>
                <a:gdLst/>
                <a:ahLst/>
                <a:cxnLst/>
                <a:rect l="l" t="t" r="r" b="b"/>
                <a:pathLst>
                  <a:path w="28939" h="49019" extrusionOk="0">
                    <a:moveTo>
                      <a:pt x="20799" y="1"/>
                    </a:moveTo>
                    <a:cubicBezTo>
                      <a:pt x="20799" y="1"/>
                      <a:pt x="7311" y="8920"/>
                      <a:pt x="1605" y="37573"/>
                    </a:cubicBezTo>
                    <a:cubicBezTo>
                      <a:pt x="0" y="45647"/>
                      <a:pt x="11640" y="49018"/>
                      <a:pt x="23240" y="49018"/>
                    </a:cubicBezTo>
                    <a:cubicBezTo>
                      <a:pt x="25161" y="49018"/>
                      <a:pt x="27080" y="48926"/>
                      <a:pt x="28939" y="48747"/>
                    </a:cubicBezTo>
                    <a:lnTo>
                      <a:pt x="2079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1867"/>
              </a:p>
            </p:txBody>
          </p:sp>
          <p:sp>
            <p:nvSpPr>
              <p:cNvPr id="330" name="Google Shape;1430;p45">
                <a:extLst>
                  <a:ext uri="{FF2B5EF4-FFF2-40B4-BE49-F238E27FC236}">
                    <a16:creationId xmlns:a16="http://schemas.microsoft.com/office/drawing/2014/main" id="{E645D636-1731-440F-8C5F-B196D3B423B4}"/>
                  </a:ext>
                </a:extLst>
              </p:cNvPr>
              <p:cNvSpPr/>
              <p:nvPr/>
            </p:nvSpPr>
            <p:spPr>
              <a:xfrm>
                <a:off x="2027838" y="4664525"/>
                <a:ext cx="723475" cy="532825"/>
              </a:xfrm>
              <a:custGeom>
                <a:avLst/>
                <a:gdLst/>
                <a:ahLst/>
                <a:cxnLst/>
                <a:rect l="l" t="t" r="r" b="b"/>
                <a:pathLst>
                  <a:path w="28939" h="21313" extrusionOk="0">
                    <a:moveTo>
                      <a:pt x="4074" y="1"/>
                    </a:moveTo>
                    <a:cubicBezTo>
                      <a:pt x="3079" y="3250"/>
                      <a:pt x="2264" y="6535"/>
                      <a:pt x="1605" y="9867"/>
                    </a:cubicBezTo>
                    <a:cubicBezTo>
                      <a:pt x="0" y="17941"/>
                      <a:pt x="11640" y="21312"/>
                      <a:pt x="23240" y="21312"/>
                    </a:cubicBezTo>
                    <a:cubicBezTo>
                      <a:pt x="25161" y="21312"/>
                      <a:pt x="27080" y="21220"/>
                      <a:pt x="28939" y="21041"/>
                    </a:cubicBezTo>
                    <a:lnTo>
                      <a:pt x="25750" y="1943"/>
                    </a:lnTo>
                    <a:lnTo>
                      <a:pt x="23256" y="1391"/>
                    </a:lnTo>
                    <a:lnTo>
                      <a:pt x="4074" y="1"/>
                    </a:lnTo>
                    <a:close/>
                  </a:path>
                </a:pathLst>
              </a:custGeom>
              <a:solidFill>
                <a:srgbClr val="FB9E81"/>
              </a:solidFill>
              <a:ln w="9525" cap="flat" cmpd="sng">
                <a:solidFill>
                  <a:srgbClr val="FB9E8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1867"/>
              </a:p>
            </p:txBody>
          </p:sp>
          <p:sp>
            <p:nvSpPr>
              <p:cNvPr id="331" name="Google Shape;1431;p45">
                <a:extLst>
                  <a:ext uri="{FF2B5EF4-FFF2-40B4-BE49-F238E27FC236}">
                    <a16:creationId xmlns:a16="http://schemas.microsoft.com/office/drawing/2014/main" id="{3C4ED4B3-55E9-4BF7-BFDD-32C0B347B6EB}"/>
                  </a:ext>
                </a:extLst>
              </p:cNvPr>
              <p:cNvSpPr/>
              <p:nvPr/>
            </p:nvSpPr>
            <p:spPr>
              <a:xfrm>
                <a:off x="2599938" y="4454100"/>
                <a:ext cx="42575" cy="225150"/>
              </a:xfrm>
              <a:custGeom>
                <a:avLst/>
                <a:gdLst/>
                <a:ahLst/>
                <a:cxnLst/>
                <a:rect l="l" t="t" r="r" b="b"/>
                <a:pathLst>
                  <a:path w="1703" h="9006" extrusionOk="0">
                    <a:moveTo>
                      <a:pt x="1481" y="1"/>
                    </a:moveTo>
                    <a:cubicBezTo>
                      <a:pt x="1382" y="1"/>
                      <a:pt x="1307" y="92"/>
                      <a:pt x="1307" y="193"/>
                    </a:cubicBezTo>
                    <a:cubicBezTo>
                      <a:pt x="1307" y="253"/>
                      <a:pt x="1199" y="5433"/>
                      <a:pt x="37" y="8741"/>
                    </a:cubicBezTo>
                    <a:cubicBezTo>
                      <a:pt x="1" y="8837"/>
                      <a:pt x="49" y="8957"/>
                      <a:pt x="156" y="8993"/>
                    </a:cubicBezTo>
                    <a:cubicBezTo>
                      <a:pt x="180" y="9005"/>
                      <a:pt x="204" y="9005"/>
                      <a:pt x="228" y="9005"/>
                    </a:cubicBezTo>
                    <a:cubicBezTo>
                      <a:pt x="312" y="9005"/>
                      <a:pt x="384" y="8945"/>
                      <a:pt x="408" y="8861"/>
                    </a:cubicBezTo>
                    <a:cubicBezTo>
                      <a:pt x="1595" y="5492"/>
                      <a:pt x="1703" y="253"/>
                      <a:pt x="1703" y="205"/>
                    </a:cubicBezTo>
                    <a:cubicBezTo>
                      <a:pt x="1703" y="86"/>
                      <a:pt x="1619" y="2"/>
                      <a:pt x="1499" y="2"/>
                    </a:cubicBezTo>
                    <a:cubicBezTo>
                      <a:pt x="1493" y="1"/>
                      <a:pt x="1487" y="1"/>
                      <a:pt x="148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1867"/>
              </a:p>
            </p:txBody>
          </p:sp>
          <p:sp>
            <p:nvSpPr>
              <p:cNvPr id="332" name="Google Shape;1432;p45">
                <a:extLst>
                  <a:ext uri="{FF2B5EF4-FFF2-40B4-BE49-F238E27FC236}">
                    <a16:creationId xmlns:a16="http://schemas.microsoft.com/office/drawing/2014/main" id="{F2876C58-B276-47FF-9AE5-948B5C79CEA0}"/>
                  </a:ext>
                </a:extLst>
              </p:cNvPr>
              <p:cNvSpPr/>
              <p:nvPr/>
            </p:nvSpPr>
            <p:spPr>
              <a:xfrm>
                <a:off x="3274313" y="3983875"/>
                <a:ext cx="738050" cy="1202525"/>
              </a:xfrm>
              <a:custGeom>
                <a:avLst/>
                <a:gdLst/>
                <a:ahLst/>
                <a:cxnLst/>
                <a:rect l="l" t="t" r="r" b="b"/>
                <a:pathLst>
                  <a:path w="29522" h="48101" extrusionOk="0">
                    <a:moveTo>
                      <a:pt x="9615" y="0"/>
                    </a:moveTo>
                    <a:lnTo>
                      <a:pt x="0" y="42620"/>
                    </a:lnTo>
                    <a:cubicBezTo>
                      <a:pt x="6783" y="46454"/>
                      <a:pt x="12927" y="48100"/>
                      <a:pt x="17776" y="48100"/>
                    </a:cubicBezTo>
                    <a:cubicBezTo>
                      <a:pt x="25147" y="48100"/>
                      <a:pt x="29521" y="44293"/>
                      <a:pt x="28581" y="38580"/>
                    </a:cubicBezTo>
                    <a:cubicBezTo>
                      <a:pt x="23845" y="9747"/>
                      <a:pt x="9615" y="0"/>
                      <a:pt x="961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1867"/>
              </a:p>
            </p:txBody>
          </p:sp>
          <p:sp>
            <p:nvSpPr>
              <p:cNvPr id="333" name="Google Shape;1433;p45">
                <a:extLst>
                  <a:ext uri="{FF2B5EF4-FFF2-40B4-BE49-F238E27FC236}">
                    <a16:creationId xmlns:a16="http://schemas.microsoft.com/office/drawing/2014/main" id="{66156648-9D68-4CFE-B5AB-65532EC63D4C}"/>
                  </a:ext>
                </a:extLst>
              </p:cNvPr>
              <p:cNvSpPr/>
              <p:nvPr/>
            </p:nvSpPr>
            <p:spPr>
              <a:xfrm>
                <a:off x="3638163" y="4762550"/>
                <a:ext cx="373650" cy="446900"/>
              </a:xfrm>
              <a:custGeom>
                <a:avLst/>
                <a:gdLst/>
                <a:ahLst/>
                <a:cxnLst/>
                <a:rect l="l" t="t" r="r" b="b"/>
                <a:pathLst>
                  <a:path w="14946" h="17876" extrusionOk="0">
                    <a:moveTo>
                      <a:pt x="0" y="0"/>
                    </a:moveTo>
                    <a:lnTo>
                      <a:pt x="1331" y="17479"/>
                    </a:lnTo>
                    <a:lnTo>
                      <a:pt x="1343" y="17803"/>
                    </a:lnTo>
                    <a:cubicBezTo>
                      <a:pt x="1885" y="17852"/>
                      <a:pt x="2415" y="17876"/>
                      <a:pt x="2932" y="17876"/>
                    </a:cubicBezTo>
                    <a:cubicBezTo>
                      <a:pt x="10276" y="17876"/>
                      <a:pt x="14945" y="13082"/>
                      <a:pt x="14027" y="7493"/>
                    </a:cubicBezTo>
                    <a:cubicBezTo>
                      <a:pt x="13511" y="4400"/>
                      <a:pt x="13368" y="2853"/>
                      <a:pt x="12660" y="156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B9E8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1867"/>
              </a:p>
            </p:txBody>
          </p:sp>
          <p:sp>
            <p:nvSpPr>
              <p:cNvPr id="334" name="Google Shape;1434;p45">
                <a:extLst>
                  <a:ext uri="{FF2B5EF4-FFF2-40B4-BE49-F238E27FC236}">
                    <a16:creationId xmlns:a16="http://schemas.microsoft.com/office/drawing/2014/main" id="{40259548-FA11-4AA5-9359-2812C736BC04}"/>
                  </a:ext>
                </a:extLst>
              </p:cNvPr>
              <p:cNvSpPr/>
              <p:nvPr/>
            </p:nvSpPr>
            <p:spPr>
              <a:xfrm>
                <a:off x="3638163" y="4762550"/>
                <a:ext cx="373650" cy="446900"/>
              </a:xfrm>
              <a:custGeom>
                <a:avLst/>
                <a:gdLst/>
                <a:ahLst/>
                <a:cxnLst/>
                <a:rect l="l" t="t" r="r" b="b"/>
                <a:pathLst>
                  <a:path w="14946" h="17876" extrusionOk="0">
                    <a:moveTo>
                      <a:pt x="0" y="0"/>
                    </a:moveTo>
                    <a:lnTo>
                      <a:pt x="1331" y="17479"/>
                    </a:lnTo>
                    <a:lnTo>
                      <a:pt x="1343" y="17803"/>
                    </a:lnTo>
                    <a:cubicBezTo>
                      <a:pt x="1885" y="17852"/>
                      <a:pt x="2415" y="17876"/>
                      <a:pt x="2932" y="17876"/>
                    </a:cubicBezTo>
                    <a:cubicBezTo>
                      <a:pt x="10276" y="17876"/>
                      <a:pt x="14945" y="13082"/>
                      <a:pt x="14027" y="7493"/>
                    </a:cubicBezTo>
                    <a:cubicBezTo>
                      <a:pt x="13511" y="4400"/>
                      <a:pt x="13368" y="2853"/>
                      <a:pt x="12660" y="156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B9E8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1867"/>
              </a:p>
            </p:txBody>
          </p:sp>
          <p:sp>
            <p:nvSpPr>
              <p:cNvPr id="335" name="Google Shape;1435;p45">
                <a:extLst>
                  <a:ext uri="{FF2B5EF4-FFF2-40B4-BE49-F238E27FC236}">
                    <a16:creationId xmlns:a16="http://schemas.microsoft.com/office/drawing/2014/main" id="{F0BD7557-98C9-44A4-B3E7-D677C7D99A9C}"/>
                  </a:ext>
                </a:extLst>
              </p:cNvPr>
              <p:cNvSpPr/>
              <p:nvPr/>
            </p:nvSpPr>
            <p:spPr>
              <a:xfrm>
                <a:off x="3198163" y="4702600"/>
                <a:ext cx="472750" cy="494875"/>
              </a:xfrm>
              <a:custGeom>
                <a:avLst/>
                <a:gdLst/>
                <a:ahLst/>
                <a:cxnLst/>
                <a:rect l="l" t="t" r="r" b="b"/>
                <a:pathLst>
                  <a:path w="18910" h="19795" extrusionOk="0">
                    <a:moveTo>
                      <a:pt x="6139" y="0"/>
                    </a:moveTo>
                    <a:lnTo>
                      <a:pt x="1" y="12217"/>
                    </a:lnTo>
                    <a:cubicBezTo>
                      <a:pt x="5326" y="16022"/>
                      <a:pt x="18130" y="19794"/>
                      <a:pt x="18874" y="19794"/>
                    </a:cubicBezTo>
                    <a:cubicBezTo>
                      <a:pt x="18898" y="19794"/>
                      <a:pt x="18910" y="19790"/>
                      <a:pt x="18907" y="19782"/>
                    </a:cubicBezTo>
                    <a:lnTo>
                      <a:pt x="17756" y="2362"/>
                    </a:lnTo>
                    <a:cubicBezTo>
                      <a:pt x="17756" y="2362"/>
                      <a:pt x="13224" y="2338"/>
                      <a:pt x="13117" y="2290"/>
                    </a:cubicBezTo>
                    <a:cubicBezTo>
                      <a:pt x="10851" y="1367"/>
                      <a:pt x="8513" y="600"/>
                      <a:pt x="6139" y="0"/>
                    </a:cubicBezTo>
                    <a:close/>
                  </a:path>
                </a:pathLst>
              </a:custGeom>
              <a:solidFill>
                <a:srgbClr val="FB9E8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1867"/>
              </a:p>
            </p:txBody>
          </p:sp>
          <p:sp>
            <p:nvSpPr>
              <p:cNvPr id="336" name="Google Shape;1436;p45">
                <a:extLst>
                  <a:ext uri="{FF2B5EF4-FFF2-40B4-BE49-F238E27FC236}">
                    <a16:creationId xmlns:a16="http://schemas.microsoft.com/office/drawing/2014/main" id="{3B623CA0-1757-47CF-B014-7A4C5DCA5EA0}"/>
                  </a:ext>
                </a:extLst>
              </p:cNvPr>
              <p:cNvSpPr/>
              <p:nvPr/>
            </p:nvSpPr>
            <p:spPr>
              <a:xfrm>
                <a:off x="3526063" y="4759850"/>
                <a:ext cx="446000" cy="74050"/>
              </a:xfrm>
              <a:custGeom>
                <a:avLst/>
                <a:gdLst/>
                <a:ahLst/>
                <a:cxnLst/>
                <a:rect l="l" t="t" r="r" b="b"/>
                <a:pathLst>
                  <a:path w="17840" h="2962" extrusionOk="0">
                    <a:moveTo>
                      <a:pt x="1" y="0"/>
                    </a:moveTo>
                    <a:lnTo>
                      <a:pt x="1271" y="1007"/>
                    </a:lnTo>
                    <a:lnTo>
                      <a:pt x="17840" y="2961"/>
                    </a:lnTo>
                    <a:lnTo>
                      <a:pt x="17156" y="12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E08D7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1867"/>
              </a:p>
            </p:txBody>
          </p:sp>
          <p:sp>
            <p:nvSpPr>
              <p:cNvPr id="337" name="Google Shape;1437;p45">
                <a:extLst>
                  <a:ext uri="{FF2B5EF4-FFF2-40B4-BE49-F238E27FC236}">
                    <a16:creationId xmlns:a16="http://schemas.microsoft.com/office/drawing/2014/main" id="{D21B98FB-26A4-45E1-ABEE-BC85BDC65155}"/>
                  </a:ext>
                </a:extLst>
              </p:cNvPr>
              <p:cNvSpPr/>
              <p:nvPr/>
            </p:nvSpPr>
            <p:spPr>
              <a:xfrm>
                <a:off x="3457438" y="4618075"/>
                <a:ext cx="534100" cy="146275"/>
              </a:xfrm>
              <a:custGeom>
                <a:avLst/>
                <a:gdLst/>
                <a:ahLst/>
                <a:cxnLst/>
                <a:rect l="l" t="t" r="r" b="b"/>
                <a:pathLst>
                  <a:path w="21364" h="5851" extrusionOk="0">
                    <a:moveTo>
                      <a:pt x="19973" y="0"/>
                    </a:moveTo>
                    <a:lnTo>
                      <a:pt x="0" y="1691"/>
                    </a:lnTo>
                    <a:lnTo>
                      <a:pt x="1139" y="4292"/>
                    </a:lnTo>
                    <a:lnTo>
                      <a:pt x="2758" y="5803"/>
                    </a:lnTo>
                    <a:lnTo>
                      <a:pt x="21364" y="5851"/>
                    </a:lnTo>
                    <a:lnTo>
                      <a:pt x="21364" y="5851"/>
                    </a:lnTo>
                    <a:lnTo>
                      <a:pt x="1997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1867"/>
              </a:p>
            </p:txBody>
          </p:sp>
          <p:sp>
            <p:nvSpPr>
              <p:cNvPr id="338" name="Google Shape;1438;p45">
                <a:extLst>
                  <a:ext uri="{FF2B5EF4-FFF2-40B4-BE49-F238E27FC236}">
                    <a16:creationId xmlns:a16="http://schemas.microsoft.com/office/drawing/2014/main" id="{891A5638-D975-436C-9940-D3F7237534F8}"/>
                  </a:ext>
                </a:extLst>
              </p:cNvPr>
              <p:cNvSpPr/>
              <p:nvPr/>
            </p:nvSpPr>
            <p:spPr>
              <a:xfrm>
                <a:off x="2067038" y="4586600"/>
                <a:ext cx="537425" cy="163375"/>
              </a:xfrm>
              <a:custGeom>
                <a:avLst/>
                <a:gdLst/>
                <a:ahLst/>
                <a:cxnLst/>
                <a:rect l="l" t="t" r="r" b="b"/>
                <a:pathLst>
                  <a:path w="21497" h="6535" extrusionOk="0">
                    <a:moveTo>
                      <a:pt x="1583" y="1"/>
                    </a:moveTo>
                    <a:lnTo>
                      <a:pt x="1" y="5803"/>
                    </a:lnTo>
                    <a:lnTo>
                      <a:pt x="18080" y="6534"/>
                    </a:lnTo>
                    <a:lnTo>
                      <a:pt x="20274" y="4940"/>
                    </a:lnTo>
                    <a:lnTo>
                      <a:pt x="21496" y="2362"/>
                    </a:lnTo>
                    <a:lnTo>
                      <a:pt x="1583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1867"/>
              </a:p>
            </p:txBody>
          </p:sp>
          <p:sp>
            <p:nvSpPr>
              <p:cNvPr id="339" name="Google Shape;1439;p45">
                <a:extLst>
                  <a:ext uri="{FF2B5EF4-FFF2-40B4-BE49-F238E27FC236}">
                    <a16:creationId xmlns:a16="http://schemas.microsoft.com/office/drawing/2014/main" id="{81D3AF85-45F3-4CCB-BC8B-7A03C9405DF1}"/>
                  </a:ext>
                </a:extLst>
              </p:cNvPr>
              <p:cNvSpPr/>
              <p:nvPr/>
            </p:nvSpPr>
            <p:spPr>
              <a:xfrm>
                <a:off x="3370813" y="4454400"/>
                <a:ext cx="141500" cy="290475"/>
              </a:xfrm>
              <a:custGeom>
                <a:avLst/>
                <a:gdLst/>
                <a:ahLst/>
                <a:cxnLst/>
                <a:rect l="l" t="t" r="r" b="b"/>
                <a:pathLst>
                  <a:path w="5660" h="11619" extrusionOk="0">
                    <a:moveTo>
                      <a:pt x="651" y="1"/>
                    </a:moveTo>
                    <a:cubicBezTo>
                      <a:pt x="552" y="1"/>
                      <a:pt x="467" y="81"/>
                      <a:pt x="456" y="193"/>
                    </a:cubicBezTo>
                    <a:cubicBezTo>
                      <a:pt x="456" y="253"/>
                      <a:pt x="0" y="7483"/>
                      <a:pt x="5311" y="11583"/>
                    </a:cubicBezTo>
                    <a:cubicBezTo>
                      <a:pt x="5347" y="11607"/>
                      <a:pt x="5395" y="11619"/>
                      <a:pt x="5431" y="11619"/>
                    </a:cubicBezTo>
                    <a:cubicBezTo>
                      <a:pt x="5503" y="11619"/>
                      <a:pt x="5551" y="11595"/>
                      <a:pt x="5599" y="11547"/>
                    </a:cubicBezTo>
                    <a:cubicBezTo>
                      <a:pt x="5659" y="11463"/>
                      <a:pt x="5647" y="11331"/>
                      <a:pt x="5563" y="11271"/>
                    </a:cubicBezTo>
                    <a:cubicBezTo>
                      <a:pt x="420" y="7315"/>
                      <a:pt x="864" y="289"/>
                      <a:pt x="864" y="217"/>
                    </a:cubicBezTo>
                    <a:cubicBezTo>
                      <a:pt x="864" y="110"/>
                      <a:pt x="780" y="14"/>
                      <a:pt x="672" y="2"/>
                    </a:cubicBezTo>
                    <a:cubicBezTo>
                      <a:pt x="665" y="1"/>
                      <a:pt x="658" y="1"/>
                      <a:pt x="65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1867"/>
              </a:p>
            </p:txBody>
          </p:sp>
          <p:sp>
            <p:nvSpPr>
              <p:cNvPr id="340" name="Google Shape;1440;p45">
                <a:extLst>
                  <a:ext uri="{FF2B5EF4-FFF2-40B4-BE49-F238E27FC236}">
                    <a16:creationId xmlns:a16="http://schemas.microsoft.com/office/drawing/2014/main" id="{70A108D3-A1A7-4E86-8F6B-80E1BAE2D3B6}"/>
                  </a:ext>
                </a:extLst>
              </p:cNvPr>
              <p:cNvSpPr/>
              <p:nvPr/>
            </p:nvSpPr>
            <p:spPr>
              <a:xfrm>
                <a:off x="2464463" y="4612450"/>
                <a:ext cx="452900" cy="223375"/>
              </a:xfrm>
              <a:custGeom>
                <a:avLst/>
                <a:gdLst/>
                <a:ahLst/>
                <a:cxnLst/>
                <a:rect l="l" t="t" r="r" b="b"/>
                <a:pathLst>
                  <a:path w="18116" h="8935" extrusionOk="0">
                    <a:moveTo>
                      <a:pt x="9132" y="0"/>
                    </a:moveTo>
                    <a:cubicBezTo>
                      <a:pt x="7961" y="0"/>
                      <a:pt x="6821" y="115"/>
                      <a:pt x="6055" y="453"/>
                    </a:cubicBezTo>
                    <a:cubicBezTo>
                      <a:pt x="3909" y="1400"/>
                      <a:pt x="1" y="7479"/>
                      <a:pt x="1" y="7479"/>
                    </a:cubicBezTo>
                    <a:cubicBezTo>
                      <a:pt x="1" y="7479"/>
                      <a:pt x="1129" y="7354"/>
                      <a:pt x="2748" y="7354"/>
                    </a:cubicBezTo>
                    <a:cubicBezTo>
                      <a:pt x="4058" y="7354"/>
                      <a:pt x="5688" y="7436"/>
                      <a:pt x="7302" y="7730"/>
                    </a:cubicBezTo>
                    <a:cubicBezTo>
                      <a:pt x="12327" y="8645"/>
                      <a:pt x="15295" y="8935"/>
                      <a:pt x="16815" y="8935"/>
                    </a:cubicBezTo>
                    <a:cubicBezTo>
                      <a:pt x="17685" y="8935"/>
                      <a:pt x="18081" y="8840"/>
                      <a:pt x="18116" y="8713"/>
                    </a:cubicBezTo>
                    <a:cubicBezTo>
                      <a:pt x="18116" y="8713"/>
                      <a:pt x="14591" y="813"/>
                      <a:pt x="13740" y="489"/>
                    </a:cubicBezTo>
                    <a:cubicBezTo>
                      <a:pt x="13447" y="374"/>
                      <a:pt x="11240" y="0"/>
                      <a:pt x="913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1867"/>
              </a:p>
            </p:txBody>
          </p:sp>
          <p:sp>
            <p:nvSpPr>
              <p:cNvPr id="341" name="Google Shape;1441;p45">
                <a:extLst>
                  <a:ext uri="{FF2B5EF4-FFF2-40B4-BE49-F238E27FC236}">
                    <a16:creationId xmlns:a16="http://schemas.microsoft.com/office/drawing/2014/main" id="{51E18ABC-12B0-4998-9451-48E9DB5B719C}"/>
                  </a:ext>
                </a:extLst>
              </p:cNvPr>
              <p:cNvSpPr/>
              <p:nvPr/>
            </p:nvSpPr>
            <p:spPr>
              <a:xfrm>
                <a:off x="3229938" y="4609800"/>
                <a:ext cx="282175" cy="124675"/>
              </a:xfrm>
              <a:custGeom>
                <a:avLst/>
                <a:gdLst/>
                <a:ahLst/>
                <a:cxnLst/>
                <a:rect l="l" t="t" r="r" b="b"/>
                <a:pathLst>
                  <a:path w="11287" h="4987" extrusionOk="0">
                    <a:moveTo>
                      <a:pt x="7152" y="1"/>
                    </a:moveTo>
                    <a:cubicBezTo>
                      <a:pt x="5694" y="1"/>
                      <a:pt x="4401" y="260"/>
                      <a:pt x="4401" y="260"/>
                    </a:cubicBezTo>
                    <a:cubicBezTo>
                      <a:pt x="4401" y="260"/>
                      <a:pt x="1703" y="2765"/>
                      <a:pt x="61" y="2933"/>
                    </a:cubicBezTo>
                    <a:cubicBezTo>
                      <a:pt x="1" y="2945"/>
                      <a:pt x="3765" y="3281"/>
                      <a:pt x="4688" y="3544"/>
                    </a:cubicBezTo>
                    <a:cubicBezTo>
                      <a:pt x="5156" y="3688"/>
                      <a:pt x="9328" y="4839"/>
                      <a:pt x="9328" y="4839"/>
                    </a:cubicBezTo>
                    <a:cubicBezTo>
                      <a:pt x="9328" y="4839"/>
                      <a:pt x="9578" y="4987"/>
                      <a:pt x="9895" y="4987"/>
                    </a:cubicBezTo>
                    <a:cubicBezTo>
                      <a:pt x="10412" y="4987"/>
                      <a:pt x="11109" y="4595"/>
                      <a:pt x="11198" y="2537"/>
                    </a:cubicBezTo>
                    <a:cubicBezTo>
                      <a:pt x="11287" y="451"/>
                      <a:pt x="9076" y="1"/>
                      <a:pt x="715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1867"/>
              </a:p>
            </p:txBody>
          </p:sp>
          <p:sp>
            <p:nvSpPr>
              <p:cNvPr id="342" name="Google Shape;1442;p45">
                <a:extLst>
                  <a:ext uri="{FF2B5EF4-FFF2-40B4-BE49-F238E27FC236}">
                    <a16:creationId xmlns:a16="http://schemas.microsoft.com/office/drawing/2014/main" id="{D794973D-0036-42CA-849D-152648456675}"/>
                  </a:ext>
                </a:extLst>
              </p:cNvPr>
              <p:cNvSpPr/>
              <p:nvPr/>
            </p:nvSpPr>
            <p:spPr>
              <a:xfrm>
                <a:off x="3339038" y="4498200"/>
                <a:ext cx="158575" cy="162125"/>
              </a:xfrm>
              <a:custGeom>
                <a:avLst/>
                <a:gdLst/>
                <a:ahLst/>
                <a:cxnLst/>
                <a:rect l="l" t="t" r="r" b="b"/>
                <a:pathLst>
                  <a:path w="6343" h="6485" extrusionOk="0">
                    <a:moveTo>
                      <a:pt x="4929" y="0"/>
                    </a:moveTo>
                    <a:cubicBezTo>
                      <a:pt x="3606" y="0"/>
                      <a:pt x="1" y="4819"/>
                      <a:pt x="1" y="4819"/>
                    </a:cubicBezTo>
                    <a:cubicBezTo>
                      <a:pt x="1" y="4819"/>
                      <a:pt x="187" y="6485"/>
                      <a:pt x="1020" y="6485"/>
                    </a:cubicBezTo>
                    <a:cubicBezTo>
                      <a:pt x="1059" y="6485"/>
                      <a:pt x="1098" y="6481"/>
                      <a:pt x="1140" y="6474"/>
                    </a:cubicBezTo>
                    <a:cubicBezTo>
                      <a:pt x="2087" y="6306"/>
                      <a:pt x="6343" y="312"/>
                      <a:pt x="5036" y="12"/>
                    </a:cubicBezTo>
                    <a:cubicBezTo>
                      <a:pt x="5002" y="4"/>
                      <a:pt x="4967" y="0"/>
                      <a:pt x="492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1867"/>
              </a:p>
            </p:txBody>
          </p:sp>
          <p:sp>
            <p:nvSpPr>
              <p:cNvPr id="343" name="Google Shape;1443;p45">
                <a:extLst>
                  <a:ext uri="{FF2B5EF4-FFF2-40B4-BE49-F238E27FC236}">
                    <a16:creationId xmlns:a16="http://schemas.microsoft.com/office/drawing/2014/main" id="{FC6F919E-5E82-432F-B5DA-4C5FC76AEE84}"/>
                  </a:ext>
                </a:extLst>
              </p:cNvPr>
              <p:cNvSpPr/>
              <p:nvPr/>
            </p:nvSpPr>
            <p:spPr>
              <a:xfrm>
                <a:off x="3404088" y="4492275"/>
                <a:ext cx="169950" cy="161800"/>
              </a:xfrm>
              <a:custGeom>
                <a:avLst/>
                <a:gdLst/>
                <a:ahLst/>
                <a:cxnLst/>
                <a:rect l="l" t="t" r="r" b="b"/>
                <a:pathLst>
                  <a:path w="6798" h="6472" extrusionOk="0">
                    <a:moveTo>
                      <a:pt x="5093" y="0"/>
                    </a:moveTo>
                    <a:cubicBezTo>
                      <a:pt x="4082" y="0"/>
                      <a:pt x="0" y="5008"/>
                      <a:pt x="0" y="5008"/>
                    </a:cubicBezTo>
                    <a:cubicBezTo>
                      <a:pt x="0" y="5008"/>
                      <a:pt x="618" y="6471"/>
                      <a:pt x="1482" y="6471"/>
                    </a:cubicBezTo>
                    <a:cubicBezTo>
                      <a:pt x="1527" y="6471"/>
                      <a:pt x="1573" y="6467"/>
                      <a:pt x="1619" y="6459"/>
                    </a:cubicBezTo>
                    <a:cubicBezTo>
                      <a:pt x="2554" y="6291"/>
                      <a:pt x="6798" y="812"/>
                      <a:pt x="5191" y="21"/>
                    </a:cubicBezTo>
                    <a:cubicBezTo>
                      <a:pt x="5163" y="7"/>
                      <a:pt x="5130" y="0"/>
                      <a:pt x="509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1867"/>
              </a:p>
            </p:txBody>
          </p:sp>
          <p:sp>
            <p:nvSpPr>
              <p:cNvPr id="344" name="Google Shape;1444;p45">
                <a:extLst>
                  <a:ext uri="{FF2B5EF4-FFF2-40B4-BE49-F238E27FC236}">
                    <a16:creationId xmlns:a16="http://schemas.microsoft.com/office/drawing/2014/main" id="{AE1ABC48-397E-428D-A1F7-492039D01187}"/>
                  </a:ext>
                </a:extLst>
              </p:cNvPr>
              <p:cNvSpPr/>
              <p:nvPr/>
            </p:nvSpPr>
            <p:spPr>
              <a:xfrm>
                <a:off x="3393288" y="4552625"/>
                <a:ext cx="223925" cy="173975"/>
              </a:xfrm>
              <a:custGeom>
                <a:avLst/>
                <a:gdLst/>
                <a:ahLst/>
                <a:cxnLst/>
                <a:rect l="l" t="t" r="r" b="b"/>
                <a:pathLst>
                  <a:path w="8957" h="6959" extrusionOk="0">
                    <a:moveTo>
                      <a:pt x="7155" y="1"/>
                    </a:moveTo>
                    <a:cubicBezTo>
                      <a:pt x="5780" y="1"/>
                      <a:pt x="1" y="6119"/>
                      <a:pt x="1" y="6119"/>
                    </a:cubicBezTo>
                    <a:cubicBezTo>
                      <a:pt x="1" y="6119"/>
                      <a:pt x="1490" y="6958"/>
                      <a:pt x="2438" y="6958"/>
                    </a:cubicBezTo>
                    <a:cubicBezTo>
                      <a:pt x="2445" y="6958"/>
                      <a:pt x="2452" y="6958"/>
                      <a:pt x="2458" y="6958"/>
                    </a:cubicBezTo>
                    <a:cubicBezTo>
                      <a:pt x="3405" y="6946"/>
                      <a:pt x="8956" y="568"/>
                      <a:pt x="7266" y="17"/>
                    </a:cubicBezTo>
                    <a:cubicBezTo>
                      <a:pt x="7233" y="6"/>
                      <a:pt x="7196" y="1"/>
                      <a:pt x="715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1867"/>
              </a:p>
            </p:txBody>
          </p:sp>
          <p:sp>
            <p:nvSpPr>
              <p:cNvPr id="345" name="Google Shape;1445;p45">
                <a:extLst>
                  <a:ext uri="{FF2B5EF4-FFF2-40B4-BE49-F238E27FC236}">
                    <a16:creationId xmlns:a16="http://schemas.microsoft.com/office/drawing/2014/main" id="{B02B4C58-2BD3-43CD-8B65-3FB203BF115B}"/>
                  </a:ext>
                </a:extLst>
              </p:cNvPr>
              <p:cNvSpPr/>
              <p:nvPr/>
            </p:nvSpPr>
            <p:spPr>
              <a:xfrm>
                <a:off x="3451138" y="4619175"/>
                <a:ext cx="154375" cy="131075"/>
              </a:xfrm>
              <a:custGeom>
                <a:avLst/>
                <a:gdLst/>
                <a:ahLst/>
                <a:cxnLst/>
                <a:rect l="l" t="t" r="r" b="b"/>
                <a:pathLst>
                  <a:path w="6175" h="5243" extrusionOk="0">
                    <a:moveTo>
                      <a:pt x="5214" y="1"/>
                    </a:moveTo>
                    <a:cubicBezTo>
                      <a:pt x="4058" y="1"/>
                      <a:pt x="0" y="4272"/>
                      <a:pt x="0" y="4272"/>
                    </a:cubicBezTo>
                    <a:cubicBezTo>
                      <a:pt x="0" y="4272"/>
                      <a:pt x="165" y="4812"/>
                      <a:pt x="1085" y="4812"/>
                    </a:cubicBezTo>
                    <a:cubicBezTo>
                      <a:pt x="1095" y="4812"/>
                      <a:pt x="1105" y="4812"/>
                      <a:pt x="1115" y="4812"/>
                    </a:cubicBezTo>
                    <a:cubicBezTo>
                      <a:pt x="1321" y="4812"/>
                      <a:pt x="1664" y="5243"/>
                      <a:pt x="2123" y="5243"/>
                    </a:cubicBezTo>
                    <a:cubicBezTo>
                      <a:pt x="2331" y="5243"/>
                      <a:pt x="2563" y="5154"/>
                      <a:pt x="2818" y="4896"/>
                    </a:cubicBezTo>
                    <a:cubicBezTo>
                      <a:pt x="4640" y="3074"/>
                      <a:pt x="6175" y="1083"/>
                      <a:pt x="5443" y="100"/>
                    </a:cubicBezTo>
                    <a:cubicBezTo>
                      <a:pt x="5391" y="32"/>
                      <a:pt x="5313" y="1"/>
                      <a:pt x="521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1867"/>
              </a:p>
            </p:txBody>
          </p:sp>
          <p:sp>
            <p:nvSpPr>
              <p:cNvPr id="346" name="Google Shape;1446;p45">
                <a:extLst>
                  <a:ext uri="{FF2B5EF4-FFF2-40B4-BE49-F238E27FC236}">
                    <a16:creationId xmlns:a16="http://schemas.microsoft.com/office/drawing/2014/main" id="{BBFAA97C-427E-443C-9D20-EEA78AC8EAF1}"/>
                  </a:ext>
                </a:extLst>
              </p:cNvPr>
              <p:cNvSpPr/>
              <p:nvPr/>
            </p:nvSpPr>
            <p:spPr>
              <a:xfrm>
                <a:off x="2906538" y="4820425"/>
                <a:ext cx="774200" cy="385125"/>
              </a:xfrm>
              <a:custGeom>
                <a:avLst/>
                <a:gdLst/>
                <a:ahLst/>
                <a:cxnLst/>
                <a:rect l="l" t="t" r="r" b="b"/>
                <a:pathLst>
                  <a:path w="30968" h="15405" extrusionOk="0">
                    <a:moveTo>
                      <a:pt x="230" y="1"/>
                    </a:moveTo>
                    <a:cubicBezTo>
                      <a:pt x="187" y="1"/>
                      <a:pt x="145" y="16"/>
                      <a:pt x="109" y="47"/>
                    </a:cubicBezTo>
                    <a:cubicBezTo>
                      <a:pt x="25" y="119"/>
                      <a:pt x="1" y="239"/>
                      <a:pt x="73" y="323"/>
                    </a:cubicBezTo>
                    <a:cubicBezTo>
                      <a:pt x="157" y="418"/>
                      <a:pt x="1991" y="2696"/>
                      <a:pt x="6703" y="5705"/>
                    </a:cubicBezTo>
                    <a:cubicBezTo>
                      <a:pt x="11031" y="8475"/>
                      <a:pt x="18703" y="12407"/>
                      <a:pt x="30692" y="15404"/>
                    </a:cubicBezTo>
                    <a:lnTo>
                      <a:pt x="30740" y="15404"/>
                    </a:lnTo>
                    <a:cubicBezTo>
                      <a:pt x="30836" y="15404"/>
                      <a:pt x="30920" y="15344"/>
                      <a:pt x="30944" y="15260"/>
                    </a:cubicBezTo>
                    <a:cubicBezTo>
                      <a:pt x="30968" y="15141"/>
                      <a:pt x="30908" y="15033"/>
                      <a:pt x="30788" y="15009"/>
                    </a:cubicBezTo>
                    <a:cubicBezTo>
                      <a:pt x="18871" y="12035"/>
                      <a:pt x="11246" y="8139"/>
                      <a:pt x="6942" y="5382"/>
                    </a:cubicBezTo>
                    <a:cubicBezTo>
                      <a:pt x="2279" y="2409"/>
                      <a:pt x="409" y="95"/>
                      <a:pt x="385" y="83"/>
                    </a:cubicBezTo>
                    <a:cubicBezTo>
                      <a:pt x="344" y="28"/>
                      <a:pt x="287" y="1"/>
                      <a:pt x="23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1867"/>
              </a:p>
            </p:txBody>
          </p:sp>
          <p:sp>
            <p:nvSpPr>
              <p:cNvPr id="347" name="Google Shape;1447;p45">
                <a:extLst>
                  <a:ext uri="{FF2B5EF4-FFF2-40B4-BE49-F238E27FC236}">
                    <a16:creationId xmlns:a16="http://schemas.microsoft.com/office/drawing/2014/main" id="{5C74C681-1E17-487E-914D-6E3AD09E3DBF}"/>
                  </a:ext>
                </a:extLst>
              </p:cNvPr>
              <p:cNvSpPr/>
              <p:nvPr/>
            </p:nvSpPr>
            <p:spPr>
              <a:xfrm>
                <a:off x="2458163" y="5028750"/>
                <a:ext cx="753225" cy="175300"/>
              </a:xfrm>
              <a:custGeom>
                <a:avLst/>
                <a:gdLst/>
                <a:ahLst/>
                <a:cxnLst/>
                <a:rect l="l" t="t" r="r" b="b"/>
                <a:pathLst>
                  <a:path w="30129" h="7012" extrusionOk="0">
                    <a:moveTo>
                      <a:pt x="29899" y="1"/>
                    </a:moveTo>
                    <a:cubicBezTo>
                      <a:pt x="29858" y="1"/>
                      <a:pt x="29817" y="11"/>
                      <a:pt x="29781" y="34"/>
                    </a:cubicBezTo>
                    <a:cubicBezTo>
                      <a:pt x="29675" y="108"/>
                      <a:pt x="19903" y="6614"/>
                      <a:pt x="6028" y="6614"/>
                    </a:cubicBezTo>
                    <a:cubicBezTo>
                      <a:pt x="4168" y="6614"/>
                      <a:pt x="2235" y="6497"/>
                      <a:pt x="241" y="6232"/>
                    </a:cubicBezTo>
                    <a:cubicBezTo>
                      <a:pt x="233" y="6231"/>
                      <a:pt x="225" y="6231"/>
                      <a:pt x="217" y="6231"/>
                    </a:cubicBezTo>
                    <a:cubicBezTo>
                      <a:pt x="118" y="6231"/>
                      <a:pt x="24" y="6301"/>
                      <a:pt x="13" y="6412"/>
                    </a:cubicBezTo>
                    <a:cubicBezTo>
                      <a:pt x="1" y="6520"/>
                      <a:pt x="73" y="6616"/>
                      <a:pt x="181" y="6628"/>
                    </a:cubicBezTo>
                    <a:cubicBezTo>
                      <a:pt x="2111" y="6891"/>
                      <a:pt x="4065" y="7011"/>
                      <a:pt x="6007" y="7011"/>
                    </a:cubicBezTo>
                    <a:cubicBezTo>
                      <a:pt x="20022" y="7011"/>
                      <a:pt x="29901" y="442"/>
                      <a:pt x="30009" y="370"/>
                    </a:cubicBezTo>
                    <a:cubicBezTo>
                      <a:pt x="30104" y="298"/>
                      <a:pt x="30128" y="178"/>
                      <a:pt x="30068" y="82"/>
                    </a:cubicBezTo>
                    <a:cubicBezTo>
                      <a:pt x="30031" y="30"/>
                      <a:pt x="29966" y="1"/>
                      <a:pt x="2989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1867"/>
              </a:p>
            </p:txBody>
          </p:sp>
          <p:sp>
            <p:nvSpPr>
              <p:cNvPr id="348" name="Google Shape;1448;p45">
                <a:extLst>
                  <a:ext uri="{FF2B5EF4-FFF2-40B4-BE49-F238E27FC236}">
                    <a16:creationId xmlns:a16="http://schemas.microsoft.com/office/drawing/2014/main" id="{6940736D-9F2C-4E2C-AE22-39B24481056D}"/>
                  </a:ext>
                </a:extLst>
              </p:cNvPr>
              <p:cNvSpPr/>
              <p:nvPr/>
            </p:nvSpPr>
            <p:spPr>
              <a:xfrm>
                <a:off x="3223338" y="4678150"/>
                <a:ext cx="369275" cy="145850"/>
              </a:xfrm>
              <a:custGeom>
                <a:avLst/>
                <a:gdLst/>
                <a:ahLst/>
                <a:cxnLst/>
                <a:rect l="l" t="t" r="r" b="b"/>
                <a:pathLst>
                  <a:path w="14771" h="5834" extrusionOk="0">
                    <a:moveTo>
                      <a:pt x="174" y="0"/>
                    </a:moveTo>
                    <a:cubicBezTo>
                      <a:pt x="85" y="0"/>
                      <a:pt x="13" y="94"/>
                      <a:pt x="13" y="187"/>
                    </a:cubicBezTo>
                    <a:cubicBezTo>
                      <a:pt x="1" y="307"/>
                      <a:pt x="85" y="403"/>
                      <a:pt x="193" y="403"/>
                    </a:cubicBezTo>
                    <a:cubicBezTo>
                      <a:pt x="301" y="415"/>
                      <a:pt x="11055" y="1194"/>
                      <a:pt x="14387" y="5750"/>
                    </a:cubicBezTo>
                    <a:cubicBezTo>
                      <a:pt x="14423" y="5798"/>
                      <a:pt x="14483" y="5834"/>
                      <a:pt x="14543" y="5834"/>
                    </a:cubicBezTo>
                    <a:cubicBezTo>
                      <a:pt x="14591" y="5834"/>
                      <a:pt x="14627" y="5822"/>
                      <a:pt x="14663" y="5798"/>
                    </a:cubicBezTo>
                    <a:cubicBezTo>
                      <a:pt x="14759" y="5726"/>
                      <a:pt x="14771" y="5606"/>
                      <a:pt x="14711" y="5510"/>
                    </a:cubicBezTo>
                    <a:cubicBezTo>
                      <a:pt x="11270" y="798"/>
                      <a:pt x="672" y="31"/>
                      <a:pt x="217" y="7"/>
                    </a:cubicBezTo>
                    <a:cubicBezTo>
                      <a:pt x="202" y="2"/>
                      <a:pt x="188" y="0"/>
                      <a:pt x="17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1867"/>
              </a:p>
            </p:txBody>
          </p:sp>
          <p:sp>
            <p:nvSpPr>
              <p:cNvPr id="349" name="Google Shape;1449;p45">
                <a:extLst>
                  <a:ext uri="{FF2B5EF4-FFF2-40B4-BE49-F238E27FC236}">
                    <a16:creationId xmlns:a16="http://schemas.microsoft.com/office/drawing/2014/main" id="{0ADDBB38-EE5F-4B33-B514-110DF34128ED}"/>
                  </a:ext>
                </a:extLst>
              </p:cNvPr>
              <p:cNvSpPr/>
              <p:nvPr/>
            </p:nvSpPr>
            <p:spPr>
              <a:xfrm>
                <a:off x="2591538" y="4767750"/>
                <a:ext cx="321025" cy="66900"/>
              </a:xfrm>
              <a:custGeom>
                <a:avLst/>
                <a:gdLst/>
                <a:ahLst/>
                <a:cxnLst/>
                <a:rect l="l" t="t" r="r" b="b"/>
                <a:pathLst>
                  <a:path w="12841" h="2676" extrusionOk="0">
                    <a:moveTo>
                      <a:pt x="2919" y="0"/>
                    </a:moveTo>
                    <a:cubicBezTo>
                      <a:pt x="2885" y="0"/>
                      <a:pt x="2860" y="3"/>
                      <a:pt x="2842" y="8"/>
                    </a:cubicBezTo>
                    <a:cubicBezTo>
                      <a:pt x="2279" y="164"/>
                      <a:pt x="1" y="1386"/>
                      <a:pt x="1" y="1386"/>
                    </a:cubicBezTo>
                    <a:cubicBezTo>
                      <a:pt x="1" y="1386"/>
                      <a:pt x="7485" y="2676"/>
                      <a:pt x="11140" y="2676"/>
                    </a:cubicBezTo>
                    <a:cubicBezTo>
                      <a:pt x="11915" y="2676"/>
                      <a:pt x="12518" y="2618"/>
                      <a:pt x="12841" y="2477"/>
                    </a:cubicBezTo>
                    <a:cubicBezTo>
                      <a:pt x="12841" y="2477"/>
                      <a:pt x="3979" y="0"/>
                      <a:pt x="291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1867"/>
              </a:p>
            </p:txBody>
          </p:sp>
          <p:sp>
            <p:nvSpPr>
              <p:cNvPr id="350" name="Google Shape;1450;p45">
                <a:extLst>
                  <a:ext uri="{FF2B5EF4-FFF2-40B4-BE49-F238E27FC236}">
                    <a16:creationId xmlns:a16="http://schemas.microsoft.com/office/drawing/2014/main" id="{5B87156C-C458-4E09-A155-693873CFE934}"/>
                  </a:ext>
                </a:extLst>
              </p:cNvPr>
              <p:cNvSpPr/>
              <p:nvPr/>
            </p:nvSpPr>
            <p:spPr>
              <a:xfrm>
                <a:off x="2590038" y="4799600"/>
                <a:ext cx="329725" cy="36400"/>
              </a:xfrm>
              <a:custGeom>
                <a:avLst/>
                <a:gdLst/>
                <a:ahLst/>
                <a:cxnLst/>
                <a:rect l="l" t="t" r="r" b="b"/>
                <a:pathLst>
                  <a:path w="13189" h="1456" extrusionOk="0">
                    <a:moveTo>
                      <a:pt x="212" y="0"/>
                    </a:moveTo>
                    <a:cubicBezTo>
                      <a:pt x="112" y="0"/>
                      <a:pt x="34" y="77"/>
                      <a:pt x="13" y="172"/>
                    </a:cubicBezTo>
                    <a:cubicBezTo>
                      <a:pt x="1" y="280"/>
                      <a:pt x="73" y="376"/>
                      <a:pt x="181" y="400"/>
                    </a:cubicBezTo>
                    <a:cubicBezTo>
                      <a:pt x="241" y="412"/>
                      <a:pt x="6187" y="1455"/>
                      <a:pt x="11882" y="1455"/>
                    </a:cubicBezTo>
                    <a:cubicBezTo>
                      <a:pt x="12253" y="1455"/>
                      <a:pt x="12625" y="1455"/>
                      <a:pt x="12985" y="1443"/>
                    </a:cubicBezTo>
                    <a:cubicBezTo>
                      <a:pt x="13105" y="1443"/>
                      <a:pt x="13188" y="1347"/>
                      <a:pt x="13188" y="1239"/>
                    </a:cubicBezTo>
                    <a:cubicBezTo>
                      <a:pt x="13188" y="1132"/>
                      <a:pt x="13093" y="1048"/>
                      <a:pt x="12985" y="1048"/>
                    </a:cubicBezTo>
                    <a:cubicBezTo>
                      <a:pt x="12618" y="1057"/>
                      <a:pt x="12248" y="1062"/>
                      <a:pt x="11877" y="1062"/>
                    </a:cubicBezTo>
                    <a:cubicBezTo>
                      <a:pt x="6225" y="1062"/>
                      <a:pt x="309" y="16"/>
                      <a:pt x="253" y="5"/>
                    </a:cubicBezTo>
                    <a:cubicBezTo>
                      <a:pt x="239" y="2"/>
                      <a:pt x="225" y="0"/>
                      <a:pt x="21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1867"/>
              </a:p>
            </p:txBody>
          </p:sp>
          <p:sp>
            <p:nvSpPr>
              <p:cNvPr id="351" name="Google Shape;1451;p45">
                <a:extLst>
                  <a:ext uri="{FF2B5EF4-FFF2-40B4-BE49-F238E27FC236}">
                    <a16:creationId xmlns:a16="http://schemas.microsoft.com/office/drawing/2014/main" id="{9C9B6F6F-8FEE-4657-AA8C-5BD53AB0A879}"/>
                  </a:ext>
                </a:extLst>
              </p:cNvPr>
              <p:cNvSpPr/>
              <p:nvPr/>
            </p:nvSpPr>
            <p:spPr>
              <a:xfrm>
                <a:off x="2812438" y="4644225"/>
                <a:ext cx="108225" cy="185000"/>
              </a:xfrm>
              <a:custGeom>
                <a:avLst/>
                <a:gdLst/>
                <a:ahLst/>
                <a:cxnLst/>
                <a:rect l="l" t="t" r="r" b="b"/>
                <a:pathLst>
                  <a:path w="4329" h="7400" extrusionOk="0">
                    <a:moveTo>
                      <a:pt x="222" y="0"/>
                    </a:moveTo>
                    <a:cubicBezTo>
                      <a:pt x="192" y="0"/>
                      <a:pt x="161" y="7"/>
                      <a:pt x="132" y="21"/>
                    </a:cubicBezTo>
                    <a:cubicBezTo>
                      <a:pt x="37" y="81"/>
                      <a:pt x="1" y="201"/>
                      <a:pt x="49" y="297"/>
                    </a:cubicBezTo>
                    <a:lnTo>
                      <a:pt x="3921" y="7299"/>
                    </a:lnTo>
                    <a:cubicBezTo>
                      <a:pt x="3957" y="7359"/>
                      <a:pt x="4029" y="7394"/>
                      <a:pt x="4101" y="7394"/>
                    </a:cubicBezTo>
                    <a:cubicBezTo>
                      <a:pt x="4111" y="7398"/>
                      <a:pt x="4121" y="7399"/>
                      <a:pt x="4130" y="7399"/>
                    </a:cubicBezTo>
                    <a:cubicBezTo>
                      <a:pt x="4152" y="7399"/>
                      <a:pt x="4171" y="7391"/>
                      <a:pt x="4197" y="7383"/>
                    </a:cubicBezTo>
                    <a:cubicBezTo>
                      <a:pt x="4292" y="7335"/>
                      <a:pt x="4328" y="7203"/>
                      <a:pt x="4269" y="7107"/>
                    </a:cubicBezTo>
                    <a:lnTo>
                      <a:pt x="408" y="105"/>
                    </a:lnTo>
                    <a:cubicBezTo>
                      <a:pt x="366" y="38"/>
                      <a:pt x="295" y="0"/>
                      <a:pt x="222" y="0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1867"/>
              </a:p>
            </p:txBody>
          </p:sp>
          <p:sp>
            <p:nvSpPr>
              <p:cNvPr id="352" name="Google Shape;1452;p45">
                <a:extLst>
                  <a:ext uri="{FF2B5EF4-FFF2-40B4-BE49-F238E27FC236}">
                    <a16:creationId xmlns:a16="http://schemas.microsoft.com/office/drawing/2014/main" id="{4E5A8308-F805-4C7F-97BC-D38619256EE9}"/>
                  </a:ext>
                </a:extLst>
              </p:cNvPr>
              <p:cNvSpPr/>
              <p:nvPr/>
            </p:nvSpPr>
            <p:spPr>
              <a:xfrm>
                <a:off x="2093713" y="4731375"/>
                <a:ext cx="464300" cy="65050"/>
              </a:xfrm>
              <a:custGeom>
                <a:avLst/>
                <a:gdLst/>
                <a:ahLst/>
                <a:cxnLst/>
                <a:rect l="l" t="t" r="r" b="b"/>
                <a:pathLst>
                  <a:path w="18572" h="2602" extrusionOk="0">
                    <a:moveTo>
                      <a:pt x="672" y="0"/>
                    </a:moveTo>
                    <a:cubicBezTo>
                      <a:pt x="444" y="839"/>
                      <a:pt x="217" y="1715"/>
                      <a:pt x="1" y="2602"/>
                    </a:cubicBezTo>
                    <a:lnTo>
                      <a:pt x="18571" y="935"/>
                    </a:lnTo>
                    <a:lnTo>
                      <a:pt x="672" y="0"/>
                    </a:lnTo>
                    <a:close/>
                  </a:path>
                </a:pathLst>
              </a:custGeom>
              <a:solidFill>
                <a:srgbClr val="E08D7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1867"/>
              </a:p>
            </p:txBody>
          </p:sp>
          <p:sp>
            <p:nvSpPr>
              <p:cNvPr id="353" name="Google Shape;1453;p45">
                <a:extLst>
                  <a:ext uri="{FF2B5EF4-FFF2-40B4-BE49-F238E27FC236}">
                    <a16:creationId xmlns:a16="http://schemas.microsoft.com/office/drawing/2014/main" id="{FF217308-C3A4-4A34-81D1-0F2C012895DA}"/>
                  </a:ext>
                </a:extLst>
              </p:cNvPr>
              <p:cNvSpPr/>
              <p:nvPr/>
            </p:nvSpPr>
            <p:spPr>
              <a:xfrm>
                <a:off x="3206563" y="4360025"/>
                <a:ext cx="236500" cy="142675"/>
              </a:xfrm>
              <a:custGeom>
                <a:avLst/>
                <a:gdLst/>
                <a:ahLst/>
                <a:cxnLst/>
                <a:rect l="l" t="t" r="r" b="b"/>
                <a:pathLst>
                  <a:path w="9460" h="5707" extrusionOk="0">
                    <a:moveTo>
                      <a:pt x="85" y="0"/>
                    </a:moveTo>
                    <a:lnTo>
                      <a:pt x="1" y="5551"/>
                    </a:lnTo>
                    <a:lnTo>
                      <a:pt x="9364" y="5707"/>
                    </a:lnTo>
                    <a:lnTo>
                      <a:pt x="9460" y="156"/>
                    </a:lnTo>
                    <a:lnTo>
                      <a:pt x="8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1867"/>
              </a:p>
            </p:txBody>
          </p:sp>
          <p:sp>
            <p:nvSpPr>
              <p:cNvPr id="354" name="Google Shape;1454;p45">
                <a:extLst>
                  <a:ext uri="{FF2B5EF4-FFF2-40B4-BE49-F238E27FC236}">
                    <a16:creationId xmlns:a16="http://schemas.microsoft.com/office/drawing/2014/main" id="{C66064BA-6C36-4F4B-B367-CAF4CC5F2352}"/>
                  </a:ext>
                </a:extLst>
              </p:cNvPr>
              <p:cNvSpPr/>
              <p:nvPr/>
            </p:nvSpPr>
            <p:spPr>
              <a:xfrm>
                <a:off x="3219763" y="4389700"/>
                <a:ext cx="209525" cy="13500"/>
              </a:xfrm>
              <a:custGeom>
                <a:avLst/>
                <a:gdLst/>
                <a:ahLst/>
                <a:cxnLst/>
                <a:rect l="l" t="t" r="r" b="b"/>
                <a:pathLst>
                  <a:path w="8381" h="540" extrusionOk="0">
                    <a:moveTo>
                      <a:pt x="204" y="0"/>
                    </a:moveTo>
                    <a:cubicBezTo>
                      <a:pt x="96" y="0"/>
                      <a:pt x="12" y="84"/>
                      <a:pt x="0" y="192"/>
                    </a:cubicBezTo>
                    <a:cubicBezTo>
                      <a:pt x="0" y="300"/>
                      <a:pt x="84" y="396"/>
                      <a:pt x="204" y="396"/>
                    </a:cubicBezTo>
                    <a:lnTo>
                      <a:pt x="8176" y="540"/>
                    </a:lnTo>
                    <a:cubicBezTo>
                      <a:pt x="8284" y="540"/>
                      <a:pt x="8380" y="444"/>
                      <a:pt x="8380" y="336"/>
                    </a:cubicBezTo>
                    <a:cubicBezTo>
                      <a:pt x="8380" y="228"/>
                      <a:pt x="8296" y="132"/>
                      <a:pt x="8188" y="132"/>
                    </a:cubicBezTo>
                    <a:lnTo>
                      <a:pt x="204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1867"/>
              </a:p>
            </p:txBody>
          </p:sp>
          <p:sp>
            <p:nvSpPr>
              <p:cNvPr id="355" name="Google Shape;1455;p45">
                <a:extLst>
                  <a:ext uri="{FF2B5EF4-FFF2-40B4-BE49-F238E27FC236}">
                    <a16:creationId xmlns:a16="http://schemas.microsoft.com/office/drawing/2014/main" id="{94BC986F-C01C-4FA8-8239-9528C60A52CE}"/>
                  </a:ext>
                </a:extLst>
              </p:cNvPr>
              <p:cNvSpPr/>
              <p:nvPr/>
            </p:nvSpPr>
            <p:spPr>
              <a:xfrm>
                <a:off x="2813938" y="3914050"/>
                <a:ext cx="234100" cy="288950"/>
              </a:xfrm>
              <a:custGeom>
                <a:avLst/>
                <a:gdLst/>
                <a:ahLst/>
                <a:cxnLst/>
                <a:rect l="l" t="t" r="r" b="b"/>
                <a:pathLst>
                  <a:path w="9364" h="11558" extrusionOk="0">
                    <a:moveTo>
                      <a:pt x="2938" y="0"/>
                    </a:moveTo>
                    <a:lnTo>
                      <a:pt x="0" y="11401"/>
                    </a:lnTo>
                    <a:lnTo>
                      <a:pt x="9364" y="11557"/>
                    </a:lnTo>
                    <a:cubicBezTo>
                      <a:pt x="7697" y="3717"/>
                      <a:pt x="2938" y="0"/>
                      <a:pt x="293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1867"/>
              </a:p>
            </p:txBody>
          </p:sp>
          <p:sp>
            <p:nvSpPr>
              <p:cNvPr id="356" name="Google Shape;1456;p45">
                <a:extLst>
                  <a:ext uri="{FF2B5EF4-FFF2-40B4-BE49-F238E27FC236}">
                    <a16:creationId xmlns:a16="http://schemas.microsoft.com/office/drawing/2014/main" id="{397E3CE9-9445-476D-98B8-D25C8E75BC41}"/>
                  </a:ext>
                </a:extLst>
              </p:cNvPr>
              <p:cNvSpPr/>
              <p:nvPr/>
            </p:nvSpPr>
            <p:spPr>
              <a:xfrm>
                <a:off x="3043513" y="3902350"/>
                <a:ext cx="234400" cy="304525"/>
              </a:xfrm>
              <a:custGeom>
                <a:avLst/>
                <a:gdLst/>
                <a:ahLst/>
                <a:cxnLst/>
                <a:rect l="l" t="t" r="r" b="b"/>
                <a:pathLst>
                  <a:path w="9376" h="12181" extrusionOk="0">
                    <a:moveTo>
                      <a:pt x="5875" y="1"/>
                    </a:moveTo>
                    <a:cubicBezTo>
                      <a:pt x="5875" y="1"/>
                      <a:pt x="109" y="5779"/>
                      <a:pt x="1" y="12013"/>
                    </a:cubicBezTo>
                    <a:lnTo>
                      <a:pt x="9376" y="12181"/>
                    </a:lnTo>
                    <a:lnTo>
                      <a:pt x="5875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1867"/>
              </a:p>
            </p:txBody>
          </p:sp>
          <p:sp>
            <p:nvSpPr>
              <p:cNvPr id="357" name="Google Shape;1457;p45">
                <a:extLst>
                  <a:ext uri="{FF2B5EF4-FFF2-40B4-BE49-F238E27FC236}">
                    <a16:creationId xmlns:a16="http://schemas.microsoft.com/office/drawing/2014/main" id="{6E5348D5-9180-4B1D-8F60-0277273720DE}"/>
                  </a:ext>
                </a:extLst>
              </p:cNvPr>
              <p:cNvSpPr/>
              <p:nvPr/>
            </p:nvSpPr>
            <p:spPr>
              <a:xfrm>
                <a:off x="2861288" y="4011600"/>
                <a:ext cx="154375" cy="143125"/>
              </a:xfrm>
              <a:custGeom>
                <a:avLst/>
                <a:gdLst/>
                <a:ahLst/>
                <a:cxnLst/>
                <a:rect l="l" t="t" r="r" b="b"/>
                <a:pathLst>
                  <a:path w="6175" h="5725" extrusionOk="0">
                    <a:moveTo>
                      <a:pt x="1786" y="0"/>
                    </a:moveTo>
                    <a:cubicBezTo>
                      <a:pt x="1708" y="0"/>
                      <a:pt x="1639" y="47"/>
                      <a:pt x="1619" y="126"/>
                    </a:cubicBezTo>
                    <a:lnTo>
                      <a:pt x="13" y="5485"/>
                    </a:lnTo>
                    <a:cubicBezTo>
                      <a:pt x="1" y="5557"/>
                      <a:pt x="25" y="5629"/>
                      <a:pt x="73" y="5677"/>
                    </a:cubicBezTo>
                    <a:cubicBezTo>
                      <a:pt x="107" y="5698"/>
                      <a:pt x="146" y="5711"/>
                      <a:pt x="185" y="5711"/>
                    </a:cubicBezTo>
                    <a:cubicBezTo>
                      <a:pt x="212" y="5711"/>
                      <a:pt x="239" y="5704"/>
                      <a:pt x="264" y="5689"/>
                    </a:cubicBezTo>
                    <a:cubicBezTo>
                      <a:pt x="280" y="5681"/>
                      <a:pt x="1307" y="5139"/>
                      <a:pt x="2949" y="5139"/>
                    </a:cubicBezTo>
                    <a:cubicBezTo>
                      <a:pt x="3792" y="5139"/>
                      <a:pt x="4797" y="5282"/>
                      <a:pt x="5911" y="5713"/>
                    </a:cubicBezTo>
                    <a:cubicBezTo>
                      <a:pt x="5923" y="5713"/>
                      <a:pt x="5947" y="5725"/>
                      <a:pt x="5971" y="5725"/>
                    </a:cubicBezTo>
                    <a:cubicBezTo>
                      <a:pt x="6043" y="5725"/>
                      <a:pt x="6103" y="5677"/>
                      <a:pt x="6139" y="5605"/>
                    </a:cubicBezTo>
                    <a:cubicBezTo>
                      <a:pt x="6175" y="5521"/>
                      <a:pt x="6127" y="5413"/>
                      <a:pt x="6031" y="5389"/>
                    </a:cubicBezTo>
                    <a:cubicBezTo>
                      <a:pt x="4863" y="4938"/>
                      <a:pt x="3814" y="4787"/>
                      <a:pt x="2934" y="4787"/>
                    </a:cubicBezTo>
                    <a:cubicBezTo>
                      <a:pt x="1783" y="4787"/>
                      <a:pt x="924" y="5045"/>
                      <a:pt x="468" y="5221"/>
                    </a:cubicBezTo>
                    <a:lnTo>
                      <a:pt x="1955" y="222"/>
                    </a:lnTo>
                    <a:cubicBezTo>
                      <a:pt x="1979" y="138"/>
                      <a:pt x="1931" y="30"/>
                      <a:pt x="1835" y="6"/>
                    </a:cubicBezTo>
                    <a:cubicBezTo>
                      <a:pt x="1819" y="2"/>
                      <a:pt x="1802" y="0"/>
                      <a:pt x="178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1867"/>
              </a:p>
            </p:txBody>
          </p:sp>
          <p:sp>
            <p:nvSpPr>
              <p:cNvPr id="358" name="Google Shape;1458;p45">
                <a:extLst>
                  <a:ext uri="{FF2B5EF4-FFF2-40B4-BE49-F238E27FC236}">
                    <a16:creationId xmlns:a16="http://schemas.microsoft.com/office/drawing/2014/main" id="{7ED2D5AA-4727-4297-9E7A-F7B129862995}"/>
                  </a:ext>
                </a:extLst>
              </p:cNvPr>
              <p:cNvSpPr/>
              <p:nvPr/>
            </p:nvSpPr>
            <p:spPr>
              <a:xfrm>
                <a:off x="2846013" y="3929875"/>
                <a:ext cx="97125" cy="146325"/>
              </a:xfrm>
              <a:custGeom>
                <a:avLst/>
                <a:gdLst/>
                <a:ahLst/>
                <a:cxnLst/>
                <a:rect l="l" t="t" r="r" b="b"/>
                <a:pathLst>
                  <a:path w="3885" h="5853" extrusionOk="0">
                    <a:moveTo>
                      <a:pt x="192" y="0"/>
                    </a:moveTo>
                    <a:cubicBezTo>
                      <a:pt x="153" y="0"/>
                      <a:pt x="115" y="13"/>
                      <a:pt x="84" y="38"/>
                    </a:cubicBezTo>
                    <a:cubicBezTo>
                      <a:pt x="12" y="98"/>
                      <a:pt x="0" y="218"/>
                      <a:pt x="60" y="290"/>
                    </a:cubicBezTo>
                    <a:cubicBezTo>
                      <a:pt x="84" y="326"/>
                      <a:pt x="2938" y="3803"/>
                      <a:pt x="3513" y="5721"/>
                    </a:cubicBezTo>
                    <a:cubicBezTo>
                      <a:pt x="3537" y="5793"/>
                      <a:pt x="3609" y="5853"/>
                      <a:pt x="3681" y="5853"/>
                    </a:cubicBezTo>
                    <a:cubicBezTo>
                      <a:pt x="3705" y="5853"/>
                      <a:pt x="3717" y="5841"/>
                      <a:pt x="3741" y="5841"/>
                    </a:cubicBezTo>
                    <a:cubicBezTo>
                      <a:pt x="3825" y="5817"/>
                      <a:pt x="3885" y="5709"/>
                      <a:pt x="3861" y="5625"/>
                    </a:cubicBezTo>
                    <a:cubicBezTo>
                      <a:pt x="3249" y="3635"/>
                      <a:pt x="444" y="218"/>
                      <a:pt x="336" y="62"/>
                    </a:cubicBezTo>
                    <a:cubicBezTo>
                      <a:pt x="295" y="22"/>
                      <a:pt x="243" y="0"/>
                      <a:pt x="19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1867"/>
              </a:p>
            </p:txBody>
          </p:sp>
          <p:sp>
            <p:nvSpPr>
              <p:cNvPr id="359" name="Google Shape;1459;p45">
                <a:extLst>
                  <a:ext uri="{FF2B5EF4-FFF2-40B4-BE49-F238E27FC236}">
                    <a16:creationId xmlns:a16="http://schemas.microsoft.com/office/drawing/2014/main" id="{7AFD58E6-7A38-4DA6-91C9-EBF699C20AB9}"/>
                  </a:ext>
                </a:extLst>
              </p:cNvPr>
              <p:cNvSpPr/>
              <p:nvPr/>
            </p:nvSpPr>
            <p:spPr>
              <a:xfrm>
                <a:off x="3071988" y="4016700"/>
                <a:ext cx="154375" cy="143725"/>
              </a:xfrm>
              <a:custGeom>
                <a:avLst/>
                <a:gdLst/>
                <a:ahLst/>
                <a:cxnLst/>
                <a:rect l="l" t="t" r="r" b="b"/>
                <a:pathLst>
                  <a:path w="6175" h="5749" extrusionOk="0">
                    <a:moveTo>
                      <a:pt x="4575" y="1"/>
                    </a:moveTo>
                    <a:cubicBezTo>
                      <a:pt x="4561" y="1"/>
                      <a:pt x="4547" y="3"/>
                      <a:pt x="4532" y="6"/>
                    </a:cubicBezTo>
                    <a:cubicBezTo>
                      <a:pt x="4437" y="30"/>
                      <a:pt x="4377" y="126"/>
                      <a:pt x="4413" y="222"/>
                    </a:cubicBezTo>
                    <a:lnTo>
                      <a:pt x="5719" y="5245"/>
                    </a:lnTo>
                    <a:cubicBezTo>
                      <a:pt x="5236" y="5040"/>
                      <a:pt x="4284" y="4724"/>
                      <a:pt x="2993" y="4724"/>
                    </a:cubicBezTo>
                    <a:cubicBezTo>
                      <a:pt x="2170" y="4724"/>
                      <a:pt x="1209" y="4852"/>
                      <a:pt x="145" y="5221"/>
                    </a:cubicBezTo>
                    <a:cubicBezTo>
                      <a:pt x="49" y="5245"/>
                      <a:pt x="1" y="5353"/>
                      <a:pt x="37" y="5437"/>
                    </a:cubicBezTo>
                    <a:cubicBezTo>
                      <a:pt x="66" y="5517"/>
                      <a:pt x="137" y="5563"/>
                      <a:pt x="215" y="5563"/>
                    </a:cubicBezTo>
                    <a:cubicBezTo>
                      <a:pt x="232" y="5563"/>
                      <a:pt x="248" y="5561"/>
                      <a:pt x="264" y="5557"/>
                    </a:cubicBezTo>
                    <a:cubicBezTo>
                      <a:pt x="1275" y="5206"/>
                      <a:pt x="2191" y="5083"/>
                      <a:pt x="2977" y="5083"/>
                    </a:cubicBezTo>
                    <a:cubicBezTo>
                      <a:pt x="4767" y="5083"/>
                      <a:pt x="5882" y="5716"/>
                      <a:pt x="5899" y="5725"/>
                    </a:cubicBezTo>
                    <a:cubicBezTo>
                      <a:pt x="5923" y="5737"/>
                      <a:pt x="5947" y="5749"/>
                      <a:pt x="5983" y="5749"/>
                    </a:cubicBezTo>
                    <a:cubicBezTo>
                      <a:pt x="6019" y="5749"/>
                      <a:pt x="6067" y="5737"/>
                      <a:pt x="6091" y="5725"/>
                    </a:cubicBezTo>
                    <a:cubicBezTo>
                      <a:pt x="6151" y="5677"/>
                      <a:pt x="6175" y="5605"/>
                      <a:pt x="6163" y="5533"/>
                    </a:cubicBezTo>
                    <a:lnTo>
                      <a:pt x="4748" y="138"/>
                    </a:lnTo>
                    <a:cubicBezTo>
                      <a:pt x="4728" y="56"/>
                      <a:pt x="4655" y="1"/>
                      <a:pt x="457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1867"/>
              </a:p>
            </p:txBody>
          </p:sp>
          <p:sp>
            <p:nvSpPr>
              <p:cNvPr id="360" name="Google Shape;1460;p45">
                <a:extLst>
                  <a:ext uri="{FF2B5EF4-FFF2-40B4-BE49-F238E27FC236}">
                    <a16:creationId xmlns:a16="http://schemas.microsoft.com/office/drawing/2014/main" id="{5B82800B-54AF-400E-9014-7EF2E470AE0C}"/>
                  </a:ext>
                </a:extLst>
              </p:cNvPr>
              <p:cNvSpPr/>
              <p:nvPr/>
            </p:nvSpPr>
            <p:spPr>
              <a:xfrm>
                <a:off x="3147213" y="3936500"/>
                <a:ext cx="101950" cy="143300"/>
              </a:xfrm>
              <a:custGeom>
                <a:avLst/>
                <a:gdLst/>
                <a:ahLst/>
                <a:cxnLst/>
                <a:rect l="l" t="t" r="r" b="b"/>
                <a:pathLst>
                  <a:path w="4078" h="5732" extrusionOk="0">
                    <a:moveTo>
                      <a:pt x="3878" y="1"/>
                    </a:moveTo>
                    <a:cubicBezTo>
                      <a:pt x="3830" y="1"/>
                      <a:pt x="3780" y="22"/>
                      <a:pt x="3741" y="61"/>
                    </a:cubicBezTo>
                    <a:cubicBezTo>
                      <a:pt x="3621" y="205"/>
                      <a:pt x="708" y="3526"/>
                      <a:pt x="37" y="5492"/>
                    </a:cubicBezTo>
                    <a:cubicBezTo>
                      <a:pt x="1" y="5588"/>
                      <a:pt x="49" y="5684"/>
                      <a:pt x="145" y="5720"/>
                    </a:cubicBezTo>
                    <a:cubicBezTo>
                      <a:pt x="157" y="5720"/>
                      <a:pt x="181" y="5732"/>
                      <a:pt x="205" y="5732"/>
                    </a:cubicBezTo>
                    <a:cubicBezTo>
                      <a:pt x="277" y="5732"/>
                      <a:pt x="337" y="5684"/>
                      <a:pt x="361" y="5612"/>
                    </a:cubicBezTo>
                    <a:cubicBezTo>
                      <a:pt x="1008" y="3706"/>
                      <a:pt x="3981" y="325"/>
                      <a:pt x="4005" y="289"/>
                    </a:cubicBezTo>
                    <a:cubicBezTo>
                      <a:pt x="4077" y="217"/>
                      <a:pt x="4065" y="109"/>
                      <a:pt x="3993" y="49"/>
                    </a:cubicBezTo>
                    <a:cubicBezTo>
                      <a:pt x="3960" y="16"/>
                      <a:pt x="3920" y="1"/>
                      <a:pt x="387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1867"/>
              </a:p>
            </p:txBody>
          </p:sp>
          <p:sp>
            <p:nvSpPr>
              <p:cNvPr id="361" name="Google Shape;1461;p45">
                <a:extLst>
                  <a:ext uri="{FF2B5EF4-FFF2-40B4-BE49-F238E27FC236}">
                    <a16:creationId xmlns:a16="http://schemas.microsoft.com/office/drawing/2014/main" id="{8C5B499F-A61D-47EF-9BD0-04C1D1E9ECA8}"/>
                  </a:ext>
                </a:extLst>
              </p:cNvPr>
              <p:cNvSpPr/>
              <p:nvPr/>
            </p:nvSpPr>
            <p:spPr>
              <a:xfrm>
                <a:off x="3521563" y="4755350"/>
                <a:ext cx="412750" cy="14100"/>
              </a:xfrm>
              <a:custGeom>
                <a:avLst/>
                <a:gdLst/>
                <a:ahLst/>
                <a:cxnLst/>
                <a:rect l="l" t="t" r="r" b="b"/>
                <a:pathLst>
                  <a:path w="16510" h="564" extrusionOk="0">
                    <a:moveTo>
                      <a:pt x="169" y="0"/>
                    </a:moveTo>
                    <a:cubicBezTo>
                      <a:pt x="73" y="0"/>
                      <a:pt x="1" y="72"/>
                      <a:pt x="1" y="168"/>
                    </a:cubicBezTo>
                    <a:cubicBezTo>
                      <a:pt x="1" y="264"/>
                      <a:pt x="73" y="348"/>
                      <a:pt x="169" y="348"/>
                    </a:cubicBezTo>
                    <a:lnTo>
                      <a:pt x="16269" y="564"/>
                    </a:lnTo>
                    <a:cubicBezTo>
                      <a:pt x="16509" y="564"/>
                      <a:pt x="16509" y="216"/>
                      <a:pt x="16269" y="216"/>
                    </a:cubicBezTo>
                    <a:lnTo>
                      <a:pt x="169" y="0"/>
                    </a:ln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1867"/>
              </a:p>
            </p:txBody>
          </p:sp>
          <p:sp>
            <p:nvSpPr>
              <p:cNvPr id="362" name="Google Shape;1462;p45">
                <a:extLst>
                  <a:ext uri="{FF2B5EF4-FFF2-40B4-BE49-F238E27FC236}">
                    <a16:creationId xmlns:a16="http://schemas.microsoft.com/office/drawing/2014/main" id="{5F9A8CD2-70AB-44C6-83C0-C8844BBD619C}"/>
                  </a:ext>
                </a:extLst>
              </p:cNvPr>
              <p:cNvSpPr/>
              <p:nvPr/>
            </p:nvSpPr>
            <p:spPr>
              <a:xfrm>
                <a:off x="2134788" y="4725950"/>
                <a:ext cx="369875" cy="27925"/>
              </a:xfrm>
              <a:custGeom>
                <a:avLst/>
                <a:gdLst/>
                <a:ahLst/>
                <a:cxnLst/>
                <a:rect l="l" t="t" r="r" b="b"/>
                <a:pathLst>
                  <a:path w="14795" h="1117" extrusionOk="0">
                    <a:moveTo>
                      <a:pt x="162" y="0"/>
                    </a:moveTo>
                    <a:cubicBezTo>
                      <a:pt x="74" y="0"/>
                      <a:pt x="0" y="79"/>
                      <a:pt x="0" y="169"/>
                    </a:cubicBezTo>
                    <a:cubicBezTo>
                      <a:pt x="0" y="265"/>
                      <a:pt x="72" y="349"/>
                      <a:pt x="168" y="349"/>
                    </a:cubicBezTo>
                    <a:lnTo>
                      <a:pt x="14614" y="1116"/>
                    </a:lnTo>
                    <a:cubicBezTo>
                      <a:pt x="14710" y="1116"/>
                      <a:pt x="14782" y="1044"/>
                      <a:pt x="14782" y="960"/>
                    </a:cubicBezTo>
                    <a:cubicBezTo>
                      <a:pt x="14794" y="865"/>
                      <a:pt x="14722" y="781"/>
                      <a:pt x="14614" y="781"/>
                    </a:cubicBezTo>
                    <a:lnTo>
                      <a:pt x="180" y="1"/>
                    </a:lnTo>
                    <a:cubicBezTo>
                      <a:pt x="174" y="1"/>
                      <a:pt x="168" y="0"/>
                      <a:pt x="16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1867"/>
              </a:p>
            </p:txBody>
          </p:sp>
          <p:sp>
            <p:nvSpPr>
              <p:cNvPr id="363" name="Google Shape;1463;p45">
                <a:extLst>
                  <a:ext uri="{FF2B5EF4-FFF2-40B4-BE49-F238E27FC236}">
                    <a16:creationId xmlns:a16="http://schemas.microsoft.com/office/drawing/2014/main" id="{688069E6-EF3E-48A5-80C4-B4B1A54E92D1}"/>
                  </a:ext>
                </a:extLst>
              </p:cNvPr>
              <p:cNvSpPr/>
              <p:nvPr/>
            </p:nvSpPr>
            <p:spPr>
              <a:xfrm>
                <a:off x="2772288" y="3253775"/>
                <a:ext cx="527825" cy="294325"/>
              </a:xfrm>
              <a:custGeom>
                <a:avLst/>
                <a:gdLst/>
                <a:ahLst/>
                <a:cxnLst/>
                <a:rect l="l" t="t" r="r" b="b"/>
                <a:pathLst>
                  <a:path w="21113" h="11773" extrusionOk="0">
                    <a:moveTo>
                      <a:pt x="10586" y="0"/>
                    </a:moveTo>
                    <a:cubicBezTo>
                      <a:pt x="10586" y="0"/>
                      <a:pt x="2769" y="1738"/>
                      <a:pt x="1391" y="4484"/>
                    </a:cubicBezTo>
                    <a:cubicBezTo>
                      <a:pt x="0" y="7241"/>
                      <a:pt x="4832" y="11581"/>
                      <a:pt x="4832" y="11581"/>
                    </a:cubicBezTo>
                    <a:cubicBezTo>
                      <a:pt x="4832" y="11581"/>
                      <a:pt x="5875" y="5910"/>
                      <a:pt x="10382" y="5755"/>
                    </a:cubicBezTo>
                    <a:cubicBezTo>
                      <a:pt x="15046" y="5922"/>
                      <a:pt x="16137" y="11773"/>
                      <a:pt x="16137" y="11773"/>
                    </a:cubicBezTo>
                    <a:cubicBezTo>
                      <a:pt x="16137" y="11773"/>
                      <a:pt x="21112" y="7601"/>
                      <a:pt x="19817" y="4795"/>
                    </a:cubicBezTo>
                    <a:cubicBezTo>
                      <a:pt x="18570" y="2074"/>
                      <a:pt x="11006" y="132"/>
                      <a:pt x="10586" y="24"/>
                    </a:cubicBezTo>
                    <a:lnTo>
                      <a:pt x="10586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1867"/>
              </a:p>
            </p:txBody>
          </p:sp>
          <p:sp>
            <p:nvSpPr>
              <p:cNvPr id="364" name="Google Shape;1464;p45">
                <a:extLst>
                  <a:ext uri="{FF2B5EF4-FFF2-40B4-BE49-F238E27FC236}">
                    <a16:creationId xmlns:a16="http://schemas.microsoft.com/office/drawing/2014/main" id="{6E72B9A1-129B-43C9-B781-31CAE202D43E}"/>
                  </a:ext>
                </a:extLst>
              </p:cNvPr>
              <p:cNvSpPr/>
              <p:nvPr/>
            </p:nvSpPr>
            <p:spPr>
              <a:xfrm>
                <a:off x="2474063" y="5594850"/>
                <a:ext cx="1220475" cy="129800"/>
              </a:xfrm>
              <a:custGeom>
                <a:avLst/>
                <a:gdLst/>
                <a:ahLst/>
                <a:cxnLst/>
                <a:rect l="l" t="t" r="r" b="b"/>
                <a:pathLst>
                  <a:path w="48819" h="5192" extrusionOk="0">
                    <a:moveTo>
                      <a:pt x="0" y="1"/>
                    </a:moveTo>
                    <a:cubicBezTo>
                      <a:pt x="84" y="2099"/>
                      <a:pt x="144" y="3621"/>
                      <a:pt x="168" y="4400"/>
                    </a:cubicBezTo>
                    <a:lnTo>
                      <a:pt x="46744" y="5192"/>
                    </a:lnTo>
                    <a:cubicBezTo>
                      <a:pt x="47439" y="4976"/>
                      <a:pt x="48123" y="4748"/>
                      <a:pt x="48818" y="4508"/>
                    </a:cubicBezTo>
                    <a:lnTo>
                      <a:pt x="48650" y="828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1867"/>
              </a:p>
            </p:txBody>
          </p:sp>
          <p:sp>
            <p:nvSpPr>
              <p:cNvPr id="365" name="Google Shape;1465;p45">
                <a:extLst>
                  <a:ext uri="{FF2B5EF4-FFF2-40B4-BE49-F238E27FC236}">
                    <a16:creationId xmlns:a16="http://schemas.microsoft.com/office/drawing/2014/main" id="{62D7CAC7-1090-4DA2-984D-5298C383A4A6}"/>
                  </a:ext>
                </a:extLst>
              </p:cNvPr>
              <p:cNvSpPr/>
              <p:nvPr/>
            </p:nvSpPr>
            <p:spPr>
              <a:xfrm>
                <a:off x="4278663" y="3394025"/>
                <a:ext cx="608125" cy="649825"/>
              </a:xfrm>
              <a:custGeom>
                <a:avLst/>
                <a:gdLst/>
                <a:ahLst/>
                <a:cxnLst/>
                <a:rect l="l" t="t" r="r" b="b"/>
                <a:pathLst>
                  <a:path w="24325" h="25993" extrusionOk="0">
                    <a:moveTo>
                      <a:pt x="12833" y="1"/>
                    </a:moveTo>
                    <a:cubicBezTo>
                      <a:pt x="12591" y="1"/>
                      <a:pt x="5854" y="47"/>
                      <a:pt x="5395" y="5180"/>
                    </a:cubicBezTo>
                    <a:cubicBezTo>
                      <a:pt x="4088" y="19722"/>
                      <a:pt x="0" y="25992"/>
                      <a:pt x="0" y="25992"/>
                    </a:cubicBezTo>
                    <a:lnTo>
                      <a:pt x="24325" y="25333"/>
                    </a:lnTo>
                    <a:cubicBezTo>
                      <a:pt x="24325" y="25333"/>
                      <a:pt x="22982" y="20645"/>
                      <a:pt x="21328" y="5180"/>
                    </a:cubicBezTo>
                    <a:cubicBezTo>
                      <a:pt x="20774" y="47"/>
                      <a:pt x="14129" y="1"/>
                      <a:pt x="13889" y="1"/>
                    </a:cubicBezTo>
                    <a:cubicBezTo>
                      <a:pt x="13885" y="1"/>
                      <a:pt x="13883" y="1"/>
                      <a:pt x="13883" y="1"/>
                    </a:cubicBezTo>
                    <a:lnTo>
                      <a:pt x="13355" y="61"/>
                    </a:lnTo>
                    <a:lnTo>
                      <a:pt x="12840" y="1"/>
                    </a:lnTo>
                    <a:cubicBezTo>
                      <a:pt x="12840" y="1"/>
                      <a:pt x="12838" y="1"/>
                      <a:pt x="1283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1867"/>
              </a:p>
            </p:txBody>
          </p:sp>
          <p:sp>
            <p:nvSpPr>
              <p:cNvPr id="366" name="Google Shape;1466;p45">
                <a:extLst>
                  <a:ext uri="{FF2B5EF4-FFF2-40B4-BE49-F238E27FC236}">
                    <a16:creationId xmlns:a16="http://schemas.microsoft.com/office/drawing/2014/main" id="{BAB82052-B2A8-4E42-B3D3-A037DD87D306}"/>
                  </a:ext>
                </a:extLst>
              </p:cNvPr>
              <p:cNvSpPr/>
              <p:nvPr/>
            </p:nvSpPr>
            <p:spPr>
              <a:xfrm>
                <a:off x="4477063" y="3759375"/>
                <a:ext cx="268575" cy="113625"/>
              </a:xfrm>
              <a:custGeom>
                <a:avLst/>
                <a:gdLst/>
                <a:ahLst/>
                <a:cxnLst/>
                <a:rect l="l" t="t" r="r" b="b"/>
                <a:pathLst>
                  <a:path w="10743" h="4545" extrusionOk="0">
                    <a:moveTo>
                      <a:pt x="10718" y="1"/>
                    </a:moveTo>
                    <a:lnTo>
                      <a:pt x="336" y="121"/>
                    </a:lnTo>
                    <a:cubicBezTo>
                      <a:pt x="0" y="1715"/>
                      <a:pt x="1067" y="4125"/>
                      <a:pt x="1067" y="4125"/>
                    </a:cubicBezTo>
                    <a:cubicBezTo>
                      <a:pt x="1067" y="4125"/>
                      <a:pt x="3756" y="4545"/>
                      <a:pt x="6275" y="4545"/>
                    </a:cubicBezTo>
                    <a:cubicBezTo>
                      <a:pt x="7972" y="4545"/>
                      <a:pt x="9592" y="4354"/>
                      <a:pt x="10263" y="3717"/>
                    </a:cubicBezTo>
                    <a:cubicBezTo>
                      <a:pt x="10742" y="3250"/>
                      <a:pt x="10718" y="1"/>
                      <a:pt x="10718" y="1"/>
                    </a:cubicBezTo>
                    <a:close/>
                  </a:path>
                </a:pathLst>
              </a:custGeom>
              <a:solidFill>
                <a:srgbClr val="C4CBD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1867"/>
              </a:p>
            </p:txBody>
          </p:sp>
          <p:sp>
            <p:nvSpPr>
              <p:cNvPr id="367" name="Google Shape;1467;p45">
                <a:extLst>
                  <a:ext uri="{FF2B5EF4-FFF2-40B4-BE49-F238E27FC236}">
                    <a16:creationId xmlns:a16="http://schemas.microsoft.com/office/drawing/2014/main" id="{0E12B034-BA37-4C24-AE5F-5977F759E227}"/>
                  </a:ext>
                </a:extLst>
              </p:cNvPr>
              <p:cNvSpPr/>
              <p:nvPr/>
            </p:nvSpPr>
            <p:spPr>
              <a:xfrm>
                <a:off x="3980438" y="5740825"/>
                <a:ext cx="1340050" cy="904850"/>
              </a:xfrm>
              <a:custGeom>
                <a:avLst/>
                <a:gdLst/>
                <a:ahLst/>
                <a:cxnLst/>
                <a:rect l="l" t="t" r="r" b="b"/>
                <a:pathLst>
                  <a:path w="53602" h="36194" extrusionOk="0">
                    <a:moveTo>
                      <a:pt x="3477" y="0"/>
                    </a:moveTo>
                    <a:cubicBezTo>
                      <a:pt x="1811" y="12768"/>
                      <a:pt x="696" y="24889"/>
                      <a:pt x="0" y="36194"/>
                    </a:cubicBezTo>
                    <a:lnTo>
                      <a:pt x="24889" y="36194"/>
                    </a:lnTo>
                    <a:cubicBezTo>
                      <a:pt x="25045" y="33832"/>
                      <a:pt x="25188" y="31674"/>
                      <a:pt x="25356" y="29864"/>
                    </a:cubicBezTo>
                    <a:cubicBezTo>
                      <a:pt x="25368" y="29660"/>
                      <a:pt x="25464" y="29480"/>
                      <a:pt x="25620" y="29360"/>
                    </a:cubicBezTo>
                    <a:cubicBezTo>
                      <a:pt x="25776" y="29480"/>
                      <a:pt x="25872" y="29660"/>
                      <a:pt x="25884" y="29864"/>
                    </a:cubicBezTo>
                    <a:cubicBezTo>
                      <a:pt x="26052" y="31674"/>
                      <a:pt x="26279" y="33832"/>
                      <a:pt x="26555" y="36194"/>
                    </a:cubicBezTo>
                    <a:lnTo>
                      <a:pt x="53602" y="36194"/>
                    </a:lnTo>
                    <a:cubicBezTo>
                      <a:pt x="52906" y="24889"/>
                      <a:pt x="51803" y="12768"/>
                      <a:pt x="50125" y="0"/>
                    </a:cubicBezTo>
                    <a:lnTo>
                      <a:pt x="26807" y="84"/>
                    </a:lnTo>
                    <a:lnTo>
                      <a:pt x="3477" y="0"/>
                    </a:lnTo>
                    <a:close/>
                  </a:path>
                </a:pathLst>
              </a:custGeom>
              <a:solidFill>
                <a:srgbClr val="E7E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1867"/>
              </a:p>
            </p:txBody>
          </p:sp>
          <p:sp>
            <p:nvSpPr>
              <p:cNvPr id="368" name="Google Shape;1468;p45">
                <a:extLst>
                  <a:ext uri="{FF2B5EF4-FFF2-40B4-BE49-F238E27FC236}">
                    <a16:creationId xmlns:a16="http://schemas.microsoft.com/office/drawing/2014/main" id="{C83E904E-9242-4361-93DB-41F345A76473}"/>
                  </a:ext>
                </a:extLst>
              </p:cNvPr>
              <p:cNvSpPr/>
              <p:nvPr/>
            </p:nvSpPr>
            <p:spPr>
              <a:xfrm>
                <a:off x="3983438" y="4021550"/>
                <a:ext cx="1248325" cy="1820025"/>
              </a:xfrm>
              <a:custGeom>
                <a:avLst/>
                <a:gdLst/>
                <a:ahLst/>
                <a:cxnLst/>
                <a:rect l="l" t="t" r="r" b="b"/>
                <a:pathLst>
                  <a:path w="49933" h="72801" extrusionOk="0">
                    <a:moveTo>
                      <a:pt x="31517" y="0"/>
                    </a:moveTo>
                    <a:cubicBezTo>
                      <a:pt x="23363" y="0"/>
                      <a:pt x="8968" y="1227"/>
                      <a:pt x="8968" y="1227"/>
                    </a:cubicBezTo>
                    <a:cubicBezTo>
                      <a:pt x="8968" y="1227"/>
                      <a:pt x="1271" y="3073"/>
                      <a:pt x="456" y="8684"/>
                    </a:cubicBezTo>
                    <a:cubicBezTo>
                      <a:pt x="0" y="11741"/>
                      <a:pt x="3273" y="70210"/>
                      <a:pt x="3273" y="70210"/>
                    </a:cubicBezTo>
                    <a:cubicBezTo>
                      <a:pt x="3273" y="70210"/>
                      <a:pt x="13352" y="72800"/>
                      <a:pt x="26047" y="72800"/>
                    </a:cubicBezTo>
                    <a:cubicBezTo>
                      <a:pt x="33607" y="72800"/>
                      <a:pt x="42094" y="71882"/>
                      <a:pt x="49933" y="68951"/>
                    </a:cubicBezTo>
                    <a:lnTo>
                      <a:pt x="46360" y="11717"/>
                    </a:lnTo>
                    <a:cubicBezTo>
                      <a:pt x="45977" y="5627"/>
                      <a:pt x="41229" y="675"/>
                      <a:pt x="35151" y="136"/>
                    </a:cubicBezTo>
                    <a:lnTo>
                      <a:pt x="34959" y="112"/>
                    </a:lnTo>
                    <a:cubicBezTo>
                      <a:pt x="34045" y="34"/>
                      <a:pt x="32867" y="0"/>
                      <a:pt x="3151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1867"/>
              </a:p>
            </p:txBody>
          </p:sp>
          <p:sp>
            <p:nvSpPr>
              <p:cNvPr id="369" name="Google Shape;1469;p45">
                <a:extLst>
                  <a:ext uri="{FF2B5EF4-FFF2-40B4-BE49-F238E27FC236}">
                    <a16:creationId xmlns:a16="http://schemas.microsoft.com/office/drawing/2014/main" id="{6F631B7E-7321-4F07-A0D8-11E6F932004E}"/>
                  </a:ext>
                </a:extLst>
              </p:cNvPr>
              <p:cNvSpPr/>
              <p:nvPr/>
            </p:nvSpPr>
            <p:spPr>
              <a:xfrm>
                <a:off x="4034088" y="5119100"/>
                <a:ext cx="1179400" cy="331300"/>
              </a:xfrm>
              <a:custGeom>
                <a:avLst/>
                <a:gdLst/>
                <a:ahLst/>
                <a:cxnLst/>
                <a:rect l="l" t="t" r="r" b="b"/>
                <a:pathLst>
                  <a:path w="47176" h="13252" extrusionOk="0">
                    <a:moveTo>
                      <a:pt x="27794" y="0"/>
                    </a:moveTo>
                    <a:cubicBezTo>
                      <a:pt x="27788" y="0"/>
                      <a:pt x="27783" y="2"/>
                      <a:pt x="27778" y="5"/>
                    </a:cubicBezTo>
                    <a:cubicBezTo>
                      <a:pt x="18257" y="5409"/>
                      <a:pt x="9483" y="6341"/>
                      <a:pt x="4564" y="6341"/>
                    </a:cubicBezTo>
                    <a:cubicBezTo>
                      <a:pt x="1976" y="6341"/>
                      <a:pt x="456" y="6083"/>
                      <a:pt x="456" y="6083"/>
                    </a:cubicBezTo>
                    <a:lnTo>
                      <a:pt x="0" y="3038"/>
                    </a:lnTo>
                    <a:lnTo>
                      <a:pt x="0" y="3038"/>
                    </a:lnTo>
                    <a:cubicBezTo>
                      <a:pt x="144" y="5855"/>
                      <a:pt x="288" y="8588"/>
                      <a:pt x="420" y="11130"/>
                    </a:cubicBezTo>
                    <a:cubicBezTo>
                      <a:pt x="1222" y="11183"/>
                      <a:pt x="2016" y="11208"/>
                      <a:pt x="2799" y="11208"/>
                    </a:cubicBezTo>
                    <a:cubicBezTo>
                      <a:pt x="16558" y="11208"/>
                      <a:pt x="27214" y="3481"/>
                      <a:pt x="27214" y="3481"/>
                    </a:cubicBezTo>
                    <a:cubicBezTo>
                      <a:pt x="31015" y="9524"/>
                      <a:pt x="42332" y="12317"/>
                      <a:pt x="47176" y="13252"/>
                    </a:cubicBezTo>
                    <a:cubicBezTo>
                      <a:pt x="47164" y="13252"/>
                      <a:pt x="46852" y="5759"/>
                      <a:pt x="46708" y="5747"/>
                    </a:cubicBezTo>
                    <a:cubicBezTo>
                      <a:pt x="35043" y="4920"/>
                      <a:pt x="28114" y="352"/>
                      <a:pt x="28114" y="352"/>
                    </a:cubicBezTo>
                    <a:cubicBezTo>
                      <a:pt x="28114" y="352"/>
                      <a:pt x="27890" y="0"/>
                      <a:pt x="27794" y="0"/>
                    </a:cubicBezTo>
                    <a:close/>
                  </a:path>
                </a:pathLst>
              </a:custGeom>
              <a:solidFill>
                <a:srgbClr val="DFC4AC">
                  <a:alpha val="4358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1867"/>
              </a:p>
            </p:txBody>
          </p:sp>
          <p:sp>
            <p:nvSpPr>
              <p:cNvPr id="370" name="Google Shape;1470;p45">
                <a:extLst>
                  <a:ext uri="{FF2B5EF4-FFF2-40B4-BE49-F238E27FC236}">
                    <a16:creationId xmlns:a16="http://schemas.microsoft.com/office/drawing/2014/main" id="{F5D182A2-11C6-42D4-BE08-46B360F22014}"/>
                  </a:ext>
                </a:extLst>
              </p:cNvPr>
              <p:cNvSpPr/>
              <p:nvPr/>
            </p:nvSpPr>
            <p:spPr>
              <a:xfrm>
                <a:off x="4471363" y="3824125"/>
                <a:ext cx="335700" cy="482275"/>
              </a:xfrm>
              <a:custGeom>
                <a:avLst/>
                <a:gdLst/>
                <a:ahLst/>
                <a:cxnLst/>
                <a:rect l="l" t="t" r="r" b="b"/>
                <a:pathLst>
                  <a:path w="13428" h="19291" extrusionOk="0">
                    <a:moveTo>
                      <a:pt x="10323" y="0"/>
                    </a:moveTo>
                    <a:lnTo>
                      <a:pt x="1535" y="96"/>
                    </a:lnTo>
                    <a:cubicBezTo>
                      <a:pt x="960" y="3705"/>
                      <a:pt x="504" y="9711"/>
                      <a:pt x="1" y="10658"/>
                    </a:cubicBezTo>
                    <a:cubicBezTo>
                      <a:pt x="1" y="10658"/>
                      <a:pt x="382" y="19291"/>
                      <a:pt x="7432" y="19291"/>
                    </a:cubicBezTo>
                    <a:cubicBezTo>
                      <a:pt x="7457" y="19291"/>
                      <a:pt x="7481" y="19290"/>
                      <a:pt x="7506" y="19290"/>
                    </a:cubicBezTo>
                    <a:cubicBezTo>
                      <a:pt x="10299" y="19254"/>
                      <a:pt x="13428" y="14962"/>
                      <a:pt x="12781" y="10670"/>
                    </a:cubicBezTo>
                    <a:cubicBezTo>
                      <a:pt x="12517" y="8980"/>
                      <a:pt x="11018" y="4832"/>
                      <a:pt x="1032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1867"/>
              </a:p>
            </p:txBody>
          </p:sp>
          <p:sp>
            <p:nvSpPr>
              <p:cNvPr id="371" name="Google Shape;1471;p45">
                <a:extLst>
                  <a:ext uri="{FF2B5EF4-FFF2-40B4-BE49-F238E27FC236}">
                    <a16:creationId xmlns:a16="http://schemas.microsoft.com/office/drawing/2014/main" id="{25935925-373F-4898-B5AB-4C47C384CF11}"/>
                  </a:ext>
                </a:extLst>
              </p:cNvPr>
              <p:cNvSpPr/>
              <p:nvPr/>
            </p:nvSpPr>
            <p:spPr>
              <a:xfrm>
                <a:off x="4503738" y="3852300"/>
                <a:ext cx="229900" cy="167275"/>
              </a:xfrm>
              <a:custGeom>
                <a:avLst/>
                <a:gdLst/>
                <a:ahLst/>
                <a:cxnLst/>
                <a:rect l="l" t="t" r="r" b="b"/>
                <a:pathLst>
                  <a:path w="9196" h="6691" extrusionOk="0">
                    <a:moveTo>
                      <a:pt x="9196" y="0"/>
                    </a:moveTo>
                    <a:lnTo>
                      <a:pt x="0" y="408"/>
                    </a:lnTo>
                    <a:cubicBezTo>
                      <a:pt x="0" y="408"/>
                      <a:pt x="1547" y="6690"/>
                      <a:pt x="9160" y="6690"/>
                    </a:cubicBezTo>
                    <a:cubicBezTo>
                      <a:pt x="9160" y="6690"/>
                      <a:pt x="8752" y="1487"/>
                      <a:pt x="9196" y="0"/>
                    </a:cubicBezTo>
                    <a:close/>
                  </a:path>
                </a:pathLst>
              </a:custGeom>
              <a:solidFill>
                <a:srgbClr val="DFC4AC">
                  <a:alpha val="4358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1867"/>
              </a:p>
            </p:txBody>
          </p:sp>
          <p:sp>
            <p:nvSpPr>
              <p:cNvPr id="372" name="Google Shape;1472;p45">
                <a:extLst>
                  <a:ext uri="{FF2B5EF4-FFF2-40B4-BE49-F238E27FC236}">
                    <a16:creationId xmlns:a16="http://schemas.microsoft.com/office/drawing/2014/main" id="{762E0DDE-C91E-4482-B9AB-624D32CD9CA5}"/>
                  </a:ext>
                </a:extLst>
              </p:cNvPr>
              <p:cNvSpPr/>
              <p:nvPr/>
            </p:nvSpPr>
            <p:spPr>
              <a:xfrm>
                <a:off x="4503738" y="3824125"/>
                <a:ext cx="229900" cy="143900"/>
              </a:xfrm>
              <a:custGeom>
                <a:avLst/>
                <a:gdLst/>
                <a:ahLst/>
                <a:cxnLst/>
                <a:rect l="l" t="t" r="r" b="b"/>
                <a:pathLst>
                  <a:path w="9196" h="5756" extrusionOk="0">
                    <a:moveTo>
                      <a:pt x="9028" y="0"/>
                    </a:moveTo>
                    <a:lnTo>
                      <a:pt x="228" y="96"/>
                    </a:lnTo>
                    <a:cubicBezTo>
                      <a:pt x="168" y="516"/>
                      <a:pt x="84" y="1008"/>
                      <a:pt x="0" y="1535"/>
                    </a:cubicBezTo>
                    <a:cubicBezTo>
                      <a:pt x="240" y="2218"/>
                      <a:pt x="576" y="2854"/>
                      <a:pt x="1008" y="3429"/>
                    </a:cubicBezTo>
                    <a:cubicBezTo>
                      <a:pt x="2254" y="4976"/>
                      <a:pt x="3597" y="5623"/>
                      <a:pt x="4568" y="5755"/>
                    </a:cubicBezTo>
                    <a:cubicBezTo>
                      <a:pt x="5551" y="5611"/>
                      <a:pt x="6870" y="4928"/>
                      <a:pt x="8093" y="3357"/>
                    </a:cubicBezTo>
                    <a:cubicBezTo>
                      <a:pt x="8584" y="2674"/>
                      <a:pt x="8956" y="1931"/>
                      <a:pt x="9196" y="1127"/>
                    </a:cubicBezTo>
                    <a:cubicBezTo>
                      <a:pt x="9136" y="744"/>
                      <a:pt x="9088" y="372"/>
                      <a:pt x="902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1867"/>
              </a:p>
            </p:txBody>
          </p:sp>
          <p:sp>
            <p:nvSpPr>
              <p:cNvPr id="373" name="Google Shape;1473;p45">
                <a:extLst>
                  <a:ext uri="{FF2B5EF4-FFF2-40B4-BE49-F238E27FC236}">
                    <a16:creationId xmlns:a16="http://schemas.microsoft.com/office/drawing/2014/main" id="{DF52A445-9D8B-4B4B-A0C8-8643BD11AFB3}"/>
                  </a:ext>
                </a:extLst>
              </p:cNvPr>
              <p:cNvSpPr/>
              <p:nvPr/>
            </p:nvSpPr>
            <p:spPr>
              <a:xfrm>
                <a:off x="4463638" y="3537775"/>
                <a:ext cx="292475" cy="387975"/>
              </a:xfrm>
              <a:custGeom>
                <a:avLst/>
                <a:gdLst/>
                <a:ahLst/>
                <a:cxnLst/>
                <a:rect l="l" t="t" r="r" b="b"/>
                <a:pathLst>
                  <a:path w="11699" h="15519" extrusionOk="0">
                    <a:moveTo>
                      <a:pt x="6591" y="1"/>
                    </a:moveTo>
                    <a:cubicBezTo>
                      <a:pt x="6312" y="1"/>
                      <a:pt x="6016" y="18"/>
                      <a:pt x="5705" y="53"/>
                    </a:cubicBezTo>
                    <a:cubicBezTo>
                      <a:pt x="5446" y="29"/>
                      <a:pt x="5200" y="17"/>
                      <a:pt x="4967" y="17"/>
                    </a:cubicBezTo>
                    <a:cubicBezTo>
                      <a:pt x="0" y="17"/>
                      <a:pt x="645" y="5256"/>
                      <a:pt x="645" y="5256"/>
                    </a:cubicBezTo>
                    <a:cubicBezTo>
                      <a:pt x="645" y="5256"/>
                      <a:pt x="549" y="10651"/>
                      <a:pt x="2588" y="13181"/>
                    </a:cubicBezTo>
                    <a:cubicBezTo>
                      <a:pt x="3834" y="14727"/>
                      <a:pt x="5177" y="15387"/>
                      <a:pt x="6160" y="15519"/>
                    </a:cubicBezTo>
                    <a:cubicBezTo>
                      <a:pt x="7131" y="15363"/>
                      <a:pt x="8462" y="14679"/>
                      <a:pt x="9685" y="13109"/>
                    </a:cubicBezTo>
                    <a:cubicBezTo>
                      <a:pt x="11699" y="10531"/>
                      <a:pt x="11531" y="5148"/>
                      <a:pt x="11531" y="5148"/>
                    </a:cubicBezTo>
                    <a:cubicBezTo>
                      <a:pt x="11531" y="5148"/>
                      <a:pt x="11467" y="1"/>
                      <a:pt x="6591" y="1"/>
                    </a:cubicBezTo>
                    <a:close/>
                  </a:path>
                </a:pathLst>
              </a:custGeom>
              <a:solidFill>
                <a:srgbClr val="FB9E8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1867"/>
              </a:p>
            </p:txBody>
          </p:sp>
          <p:sp>
            <p:nvSpPr>
              <p:cNvPr id="374" name="Google Shape;1474;p45">
                <a:extLst>
                  <a:ext uri="{FF2B5EF4-FFF2-40B4-BE49-F238E27FC236}">
                    <a16:creationId xmlns:a16="http://schemas.microsoft.com/office/drawing/2014/main" id="{732210E3-319C-4D4D-B315-7FF09DF31101}"/>
                  </a:ext>
                </a:extLst>
              </p:cNvPr>
              <p:cNvSpPr/>
              <p:nvPr/>
            </p:nvSpPr>
            <p:spPr>
              <a:xfrm>
                <a:off x="4488163" y="3715750"/>
                <a:ext cx="259575" cy="210000"/>
              </a:xfrm>
              <a:custGeom>
                <a:avLst/>
                <a:gdLst/>
                <a:ahLst/>
                <a:cxnLst/>
                <a:rect l="l" t="t" r="r" b="b"/>
                <a:pathLst>
                  <a:path w="10383" h="8400" extrusionOk="0">
                    <a:moveTo>
                      <a:pt x="5282" y="1"/>
                    </a:moveTo>
                    <a:cubicBezTo>
                      <a:pt x="4777" y="1"/>
                      <a:pt x="4298" y="329"/>
                      <a:pt x="4064" y="643"/>
                    </a:cubicBezTo>
                    <a:cubicBezTo>
                      <a:pt x="3141" y="1866"/>
                      <a:pt x="60" y="1854"/>
                      <a:pt x="0" y="1866"/>
                    </a:cubicBezTo>
                    <a:cubicBezTo>
                      <a:pt x="264" y="3364"/>
                      <a:pt x="731" y="4971"/>
                      <a:pt x="1619" y="6074"/>
                    </a:cubicBezTo>
                    <a:cubicBezTo>
                      <a:pt x="2865" y="7608"/>
                      <a:pt x="4208" y="8268"/>
                      <a:pt x="5179" y="8400"/>
                    </a:cubicBezTo>
                    <a:cubicBezTo>
                      <a:pt x="5946" y="8280"/>
                      <a:pt x="6941" y="7800"/>
                      <a:pt x="7925" y="6853"/>
                    </a:cubicBezTo>
                    <a:cubicBezTo>
                      <a:pt x="9567" y="5378"/>
                      <a:pt x="10382" y="2441"/>
                      <a:pt x="10262" y="1806"/>
                    </a:cubicBezTo>
                    <a:lnTo>
                      <a:pt x="10262" y="1758"/>
                    </a:lnTo>
                    <a:cubicBezTo>
                      <a:pt x="9896" y="1885"/>
                      <a:pt x="9521" y="1938"/>
                      <a:pt x="9156" y="1938"/>
                    </a:cubicBezTo>
                    <a:cubicBezTo>
                      <a:pt x="7861" y="1938"/>
                      <a:pt x="6688" y="1266"/>
                      <a:pt x="6426" y="799"/>
                    </a:cubicBezTo>
                    <a:cubicBezTo>
                      <a:pt x="6102" y="209"/>
                      <a:pt x="5683" y="1"/>
                      <a:pt x="528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1867"/>
              </a:p>
            </p:txBody>
          </p:sp>
          <p:sp>
            <p:nvSpPr>
              <p:cNvPr id="375" name="Google Shape;1475;p45">
                <a:extLst>
                  <a:ext uri="{FF2B5EF4-FFF2-40B4-BE49-F238E27FC236}">
                    <a16:creationId xmlns:a16="http://schemas.microsoft.com/office/drawing/2014/main" id="{F18C44FF-769A-493A-90A4-E1F96CC5E216}"/>
                  </a:ext>
                </a:extLst>
              </p:cNvPr>
              <p:cNvSpPr/>
              <p:nvPr/>
            </p:nvSpPr>
            <p:spPr>
              <a:xfrm>
                <a:off x="4451288" y="3682050"/>
                <a:ext cx="36600" cy="80350"/>
              </a:xfrm>
              <a:custGeom>
                <a:avLst/>
                <a:gdLst/>
                <a:ahLst/>
                <a:cxnLst/>
                <a:rect l="l" t="t" r="r" b="b"/>
                <a:pathLst>
                  <a:path w="1464" h="3214" extrusionOk="0">
                    <a:moveTo>
                      <a:pt x="618" y="0"/>
                    </a:moveTo>
                    <a:cubicBezTo>
                      <a:pt x="491" y="0"/>
                      <a:pt x="374" y="30"/>
                      <a:pt x="312" y="121"/>
                    </a:cubicBezTo>
                    <a:cubicBezTo>
                      <a:pt x="132" y="384"/>
                      <a:pt x="0" y="1475"/>
                      <a:pt x="504" y="2195"/>
                    </a:cubicBezTo>
                    <a:cubicBezTo>
                      <a:pt x="756" y="2590"/>
                      <a:pt x="1079" y="2926"/>
                      <a:pt x="1463" y="3214"/>
                    </a:cubicBezTo>
                    <a:lnTo>
                      <a:pt x="1139" y="109"/>
                    </a:lnTo>
                    <a:cubicBezTo>
                      <a:pt x="1139" y="109"/>
                      <a:pt x="861" y="0"/>
                      <a:pt x="618" y="0"/>
                    </a:cubicBezTo>
                    <a:close/>
                  </a:path>
                </a:pathLst>
              </a:custGeom>
              <a:solidFill>
                <a:srgbClr val="FB9E8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1867"/>
              </a:p>
            </p:txBody>
          </p:sp>
          <p:sp>
            <p:nvSpPr>
              <p:cNvPr id="376" name="Google Shape;1476;p45">
                <a:extLst>
                  <a:ext uri="{FF2B5EF4-FFF2-40B4-BE49-F238E27FC236}">
                    <a16:creationId xmlns:a16="http://schemas.microsoft.com/office/drawing/2014/main" id="{CCAA7C16-CBE1-486A-8045-38F350D60AF1}"/>
                  </a:ext>
                </a:extLst>
              </p:cNvPr>
              <p:cNvSpPr/>
              <p:nvPr/>
            </p:nvSpPr>
            <p:spPr>
              <a:xfrm>
                <a:off x="4745013" y="3678900"/>
                <a:ext cx="35975" cy="80500"/>
              </a:xfrm>
              <a:custGeom>
                <a:avLst/>
                <a:gdLst/>
                <a:ahLst/>
                <a:cxnLst/>
                <a:rect l="l" t="t" r="r" b="b"/>
                <a:pathLst>
                  <a:path w="1439" h="3220" extrusionOk="0">
                    <a:moveTo>
                      <a:pt x="820" y="1"/>
                    </a:moveTo>
                    <a:cubicBezTo>
                      <a:pt x="572" y="1"/>
                      <a:pt x="276" y="127"/>
                      <a:pt x="276" y="127"/>
                    </a:cubicBezTo>
                    <a:lnTo>
                      <a:pt x="0" y="3220"/>
                    </a:lnTo>
                    <a:cubicBezTo>
                      <a:pt x="372" y="2932"/>
                      <a:pt x="696" y="2585"/>
                      <a:pt x="947" y="2189"/>
                    </a:cubicBezTo>
                    <a:cubicBezTo>
                      <a:pt x="1439" y="1458"/>
                      <a:pt x="1283" y="379"/>
                      <a:pt x="1103" y="115"/>
                    </a:cubicBezTo>
                    <a:cubicBezTo>
                      <a:pt x="1045" y="30"/>
                      <a:pt x="938" y="1"/>
                      <a:pt x="820" y="1"/>
                    </a:cubicBezTo>
                    <a:close/>
                  </a:path>
                </a:pathLst>
              </a:custGeom>
              <a:solidFill>
                <a:srgbClr val="FB9E8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1867"/>
              </a:p>
            </p:txBody>
          </p:sp>
          <p:sp>
            <p:nvSpPr>
              <p:cNvPr id="377" name="Google Shape;1477;p45">
                <a:extLst>
                  <a:ext uri="{FF2B5EF4-FFF2-40B4-BE49-F238E27FC236}">
                    <a16:creationId xmlns:a16="http://schemas.microsoft.com/office/drawing/2014/main" id="{C579F45E-BC56-4C69-8ADB-185FB3C85627}"/>
                  </a:ext>
                </a:extLst>
              </p:cNvPr>
              <p:cNvSpPr/>
              <p:nvPr/>
            </p:nvSpPr>
            <p:spPr>
              <a:xfrm>
                <a:off x="4442888" y="3496675"/>
                <a:ext cx="328525" cy="183600"/>
              </a:xfrm>
              <a:custGeom>
                <a:avLst/>
                <a:gdLst/>
                <a:ahLst/>
                <a:cxnLst/>
                <a:rect l="l" t="t" r="r" b="b"/>
                <a:pathLst>
                  <a:path w="13141" h="7344" extrusionOk="0">
                    <a:moveTo>
                      <a:pt x="8134" y="0"/>
                    </a:moveTo>
                    <a:cubicBezTo>
                      <a:pt x="7428" y="0"/>
                      <a:pt x="6716" y="124"/>
                      <a:pt x="6031" y="378"/>
                    </a:cubicBezTo>
                    <a:cubicBezTo>
                      <a:pt x="5635" y="522"/>
                      <a:pt x="5252" y="726"/>
                      <a:pt x="4832" y="798"/>
                    </a:cubicBezTo>
                    <a:cubicBezTo>
                      <a:pt x="4627" y="836"/>
                      <a:pt x="4419" y="846"/>
                      <a:pt x="4210" y="846"/>
                    </a:cubicBezTo>
                    <a:cubicBezTo>
                      <a:pt x="3978" y="846"/>
                      <a:pt x="3745" y="833"/>
                      <a:pt x="3514" y="833"/>
                    </a:cubicBezTo>
                    <a:cubicBezTo>
                      <a:pt x="3357" y="833"/>
                      <a:pt x="3201" y="839"/>
                      <a:pt x="3046" y="858"/>
                    </a:cubicBezTo>
                    <a:cubicBezTo>
                      <a:pt x="2279" y="966"/>
                      <a:pt x="1595" y="1433"/>
                      <a:pt x="1032" y="1973"/>
                    </a:cubicBezTo>
                    <a:cubicBezTo>
                      <a:pt x="588" y="2405"/>
                      <a:pt x="193" y="2920"/>
                      <a:pt x="73" y="3532"/>
                    </a:cubicBezTo>
                    <a:cubicBezTo>
                      <a:pt x="1" y="3915"/>
                      <a:pt x="13" y="4311"/>
                      <a:pt x="109" y="4694"/>
                    </a:cubicBezTo>
                    <a:cubicBezTo>
                      <a:pt x="232" y="5301"/>
                      <a:pt x="910" y="6922"/>
                      <a:pt x="1490" y="6922"/>
                    </a:cubicBezTo>
                    <a:cubicBezTo>
                      <a:pt x="1700" y="6922"/>
                      <a:pt x="1898" y="6709"/>
                      <a:pt x="2051" y="6157"/>
                    </a:cubicBezTo>
                    <a:cubicBezTo>
                      <a:pt x="2171" y="5749"/>
                      <a:pt x="2135" y="5318"/>
                      <a:pt x="2231" y="4910"/>
                    </a:cubicBezTo>
                    <a:cubicBezTo>
                      <a:pt x="2434" y="4083"/>
                      <a:pt x="3106" y="3448"/>
                      <a:pt x="3933" y="3280"/>
                    </a:cubicBezTo>
                    <a:cubicBezTo>
                      <a:pt x="3993" y="3268"/>
                      <a:pt x="4056" y="3262"/>
                      <a:pt x="4119" y="3262"/>
                    </a:cubicBezTo>
                    <a:cubicBezTo>
                      <a:pt x="4182" y="3262"/>
                      <a:pt x="4245" y="3268"/>
                      <a:pt x="4305" y="3280"/>
                    </a:cubicBezTo>
                    <a:cubicBezTo>
                      <a:pt x="4449" y="3352"/>
                      <a:pt x="4580" y="3448"/>
                      <a:pt x="4700" y="3567"/>
                    </a:cubicBezTo>
                    <a:cubicBezTo>
                      <a:pt x="5039" y="3849"/>
                      <a:pt x="5466" y="3949"/>
                      <a:pt x="5915" y="3949"/>
                    </a:cubicBezTo>
                    <a:cubicBezTo>
                      <a:pt x="6308" y="3949"/>
                      <a:pt x="6717" y="3872"/>
                      <a:pt x="7098" y="3771"/>
                    </a:cubicBezTo>
                    <a:cubicBezTo>
                      <a:pt x="7647" y="3632"/>
                      <a:pt x="8223" y="3459"/>
                      <a:pt x="8782" y="3459"/>
                    </a:cubicBezTo>
                    <a:cubicBezTo>
                      <a:pt x="9041" y="3459"/>
                      <a:pt x="9297" y="3496"/>
                      <a:pt x="9544" y="3591"/>
                    </a:cubicBezTo>
                    <a:cubicBezTo>
                      <a:pt x="10299" y="3879"/>
                      <a:pt x="10755" y="4622"/>
                      <a:pt x="11102" y="5342"/>
                    </a:cubicBezTo>
                    <a:cubicBezTo>
                      <a:pt x="11450" y="6073"/>
                      <a:pt x="11762" y="6840"/>
                      <a:pt x="12397" y="7344"/>
                    </a:cubicBezTo>
                    <a:cubicBezTo>
                      <a:pt x="13140" y="6349"/>
                      <a:pt x="13116" y="4994"/>
                      <a:pt x="13068" y="3747"/>
                    </a:cubicBezTo>
                    <a:cubicBezTo>
                      <a:pt x="13044" y="3280"/>
                      <a:pt x="13020" y="2812"/>
                      <a:pt x="12829" y="2393"/>
                    </a:cubicBezTo>
                    <a:cubicBezTo>
                      <a:pt x="12661" y="2057"/>
                      <a:pt x="12433" y="1769"/>
                      <a:pt x="12157" y="1529"/>
                    </a:cubicBezTo>
                    <a:cubicBezTo>
                      <a:pt x="11027" y="528"/>
                      <a:pt x="9592" y="0"/>
                      <a:pt x="8134" y="0"/>
                    </a:cubicBezTo>
                    <a:close/>
                  </a:path>
                </a:pathLst>
              </a:custGeom>
              <a:solidFill>
                <a:srgbClr val="3D2B2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1867"/>
              </a:p>
            </p:txBody>
          </p:sp>
          <p:sp>
            <p:nvSpPr>
              <p:cNvPr id="378" name="Google Shape;1478;p45">
                <a:extLst>
                  <a:ext uri="{FF2B5EF4-FFF2-40B4-BE49-F238E27FC236}">
                    <a16:creationId xmlns:a16="http://schemas.microsoft.com/office/drawing/2014/main" id="{5B964DB0-595E-42F8-A52E-667E281FA386}"/>
                  </a:ext>
                </a:extLst>
              </p:cNvPr>
              <p:cNvSpPr/>
              <p:nvPr/>
            </p:nvSpPr>
            <p:spPr>
              <a:xfrm>
                <a:off x="4568788" y="3678750"/>
                <a:ext cx="14400" cy="30025"/>
              </a:xfrm>
              <a:custGeom>
                <a:avLst/>
                <a:gdLst/>
                <a:ahLst/>
                <a:cxnLst/>
                <a:rect l="l" t="t" r="r" b="b"/>
                <a:pathLst>
                  <a:path w="576" h="1201" extrusionOk="0">
                    <a:moveTo>
                      <a:pt x="312" y="1"/>
                    </a:moveTo>
                    <a:cubicBezTo>
                      <a:pt x="156" y="1"/>
                      <a:pt x="24" y="265"/>
                      <a:pt x="12" y="588"/>
                    </a:cubicBezTo>
                    <a:cubicBezTo>
                      <a:pt x="0" y="924"/>
                      <a:pt x="108" y="1200"/>
                      <a:pt x="264" y="1200"/>
                    </a:cubicBezTo>
                    <a:cubicBezTo>
                      <a:pt x="267" y="1200"/>
                      <a:pt x="270" y="1200"/>
                      <a:pt x="273" y="1200"/>
                    </a:cubicBezTo>
                    <a:cubicBezTo>
                      <a:pt x="414" y="1200"/>
                      <a:pt x="552" y="941"/>
                      <a:pt x="563" y="612"/>
                    </a:cubicBezTo>
                    <a:cubicBezTo>
                      <a:pt x="575" y="289"/>
                      <a:pt x="468" y="13"/>
                      <a:pt x="312" y="1"/>
                    </a:cubicBezTo>
                    <a:close/>
                  </a:path>
                </a:pathLst>
              </a:custGeom>
              <a:solidFill>
                <a:srgbClr val="3B261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1867"/>
              </a:p>
            </p:txBody>
          </p:sp>
          <p:sp>
            <p:nvSpPr>
              <p:cNvPr id="379" name="Google Shape;1479;p45">
                <a:extLst>
                  <a:ext uri="{FF2B5EF4-FFF2-40B4-BE49-F238E27FC236}">
                    <a16:creationId xmlns:a16="http://schemas.microsoft.com/office/drawing/2014/main" id="{B1080C61-E598-455D-AF83-359E0C2699FF}"/>
                  </a:ext>
                </a:extLst>
              </p:cNvPr>
              <p:cNvSpPr/>
              <p:nvPr/>
            </p:nvSpPr>
            <p:spPr>
              <a:xfrm>
                <a:off x="4510613" y="3625275"/>
                <a:ext cx="90050" cy="36150"/>
              </a:xfrm>
              <a:custGeom>
                <a:avLst/>
                <a:gdLst/>
                <a:ahLst/>
                <a:cxnLst/>
                <a:rect l="l" t="t" r="r" b="b"/>
                <a:pathLst>
                  <a:path w="3602" h="1446" extrusionOk="0">
                    <a:moveTo>
                      <a:pt x="1831" y="0"/>
                    </a:moveTo>
                    <a:cubicBezTo>
                      <a:pt x="1511" y="0"/>
                      <a:pt x="1179" y="94"/>
                      <a:pt x="888" y="366"/>
                    </a:cubicBezTo>
                    <a:cubicBezTo>
                      <a:pt x="1" y="1218"/>
                      <a:pt x="513" y="1445"/>
                      <a:pt x="684" y="1445"/>
                    </a:cubicBezTo>
                    <a:cubicBezTo>
                      <a:pt x="688" y="1445"/>
                      <a:pt x="693" y="1445"/>
                      <a:pt x="697" y="1445"/>
                    </a:cubicBezTo>
                    <a:cubicBezTo>
                      <a:pt x="815" y="1436"/>
                      <a:pt x="1814" y="917"/>
                      <a:pt x="2495" y="917"/>
                    </a:cubicBezTo>
                    <a:cubicBezTo>
                      <a:pt x="2712" y="917"/>
                      <a:pt x="2897" y="970"/>
                      <a:pt x="3010" y="1109"/>
                    </a:cubicBezTo>
                    <a:cubicBezTo>
                      <a:pt x="3010" y="1109"/>
                      <a:pt x="3020" y="1110"/>
                      <a:pt x="3036" y="1110"/>
                    </a:cubicBezTo>
                    <a:cubicBezTo>
                      <a:pt x="3151" y="1110"/>
                      <a:pt x="3601" y="1073"/>
                      <a:pt x="3190" y="462"/>
                    </a:cubicBezTo>
                    <a:cubicBezTo>
                      <a:pt x="3190" y="462"/>
                      <a:pt x="2541" y="0"/>
                      <a:pt x="1831" y="0"/>
                    </a:cubicBezTo>
                    <a:close/>
                  </a:path>
                </a:pathLst>
              </a:custGeom>
              <a:solidFill>
                <a:srgbClr val="482A2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1867"/>
              </a:p>
            </p:txBody>
          </p:sp>
          <p:sp>
            <p:nvSpPr>
              <p:cNvPr id="380" name="Google Shape;1480;p45">
                <a:extLst>
                  <a:ext uri="{FF2B5EF4-FFF2-40B4-BE49-F238E27FC236}">
                    <a16:creationId xmlns:a16="http://schemas.microsoft.com/office/drawing/2014/main" id="{01E176B9-FFB4-439D-9D7C-F3C6BB2084D4}"/>
                  </a:ext>
                </a:extLst>
              </p:cNvPr>
              <p:cNvSpPr/>
              <p:nvPr/>
            </p:nvSpPr>
            <p:spPr>
              <a:xfrm>
                <a:off x="4651788" y="3678750"/>
                <a:ext cx="14425" cy="30025"/>
              </a:xfrm>
              <a:custGeom>
                <a:avLst/>
                <a:gdLst/>
                <a:ahLst/>
                <a:cxnLst/>
                <a:rect l="l" t="t" r="r" b="b"/>
                <a:pathLst>
                  <a:path w="577" h="1201" extrusionOk="0">
                    <a:moveTo>
                      <a:pt x="265" y="1"/>
                    </a:moveTo>
                    <a:cubicBezTo>
                      <a:pt x="109" y="13"/>
                      <a:pt x="1" y="277"/>
                      <a:pt x="13" y="612"/>
                    </a:cubicBezTo>
                    <a:cubicBezTo>
                      <a:pt x="25" y="941"/>
                      <a:pt x="151" y="1200"/>
                      <a:pt x="302" y="1200"/>
                    </a:cubicBezTo>
                    <a:cubicBezTo>
                      <a:pt x="306" y="1200"/>
                      <a:pt x="309" y="1200"/>
                      <a:pt x="313" y="1200"/>
                    </a:cubicBezTo>
                    <a:cubicBezTo>
                      <a:pt x="468" y="1188"/>
                      <a:pt x="576" y="924"/>
                      <a:pt x="564" y="588"/>
                    </a:cubicBezTo>
                    <a:cubicBezTo>
                      <a:pt x="552" y="253"/>
                      <a:pt x="408" y="1"/>
                      <a:pt x="265" y="1"/>
                    </a:cubicBezTo>
                    <a:close/>
                  </a:path>
                </a:pathLst>
              </a:custGeom>
              <a:solidFill>
                <a:srgbClr val="3B261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1867"/>
              </a:p>
            </p:txBody>
          </p:sp>
          <p:sp>
            <p:nvSpPr>
              <p:cNvPr id="381" name="Google Shape;1481;p45">
                <a:extLst>
                  <a:ext uri="{FF2B5EF4-FFF2-40B4-BE49-F238E27FC236}">
                    <a16:creationId xmlns:a16="http://schemas.microsoft.com/office/drawing/2014/main" id="{9D60E5FD-3457-4A76-8A68-DBC5FAB190D2}"/>
                  </a:ext>
                </a:extLst>
              </p:cNvPr>
              <p:cNvSpPr/>
              <p:nvPr/>
            </p:nvSpPr>
            <p:spPr>
              <a:xfrm>
                <a:off x="4634038" y="3625275"/>
                <a:ext cx="90325" cy="36150"/>
              </a:xfrm>
              <a:custGeom>
                <a:avLst/>
                <a:gdLst/>
                <a:ahLst/>
                <a:cxnLst/>
                <a:rect l="l" t="t" r="r" b="b"/>
                <a:pathLst>
                  <a:path w="3613" h="1446" extrusionOk="0">
                    <a:moveTo>
                      <a:pt x="1776" y="0"/>
                    </a:moveTo>
                    <a:cubicBezTo>
                      <a:pt x="1066" y="0"/>
                      <a:pt x="411" y="462"/>
                      <a:pt x="411" y="462"/>
                    </a:cubicBezTo>
                    <a:cubicBezTo>
                      <a:pt x="0" y="1073"/>
                      <a:pt x="460" y="1110"/>
                      <a:pt x="569" y="1110"/>
                    </a:cubicBezTo>
                    <a:cubicBezTo>
                      <a:pt x="584" y="1110"/>
                      <a:pt x="592" y="1109"/>
                      <a:pt x="591" y="1109"/>
                    </a:cubicBezTo>
                    <a:cubicBezTo>
                      <a:pt x="707" y="970"/>
                      <a:pt x="893" y="917"/>
                      <a:pt x="1111" y="917"/>
                    </a:cubicBezTo>
                    <a:cubicBezTo>
                      <a:pt x="1794" y="917"/>
                      <a:pt x="2787" y="1436"/>
                      <a:pt x="2905" y="1445"/>
                    </a:cubicBezTo>
                    <a:cubicBezTo>
                      <a:pt x="2909" y="1445"/>
                      <a:pt x="2914" y="1445"/>
                      <a:pt x="2918" y="1445"/>
                    </a:cubicBezTo>
                    <a:cubicBezTo>
                      <a:pt x="3101" y="1445"/>
                      <a:pt x="3612" y="1218"/>
                      <a:pt x="2713" y="366"/>
                    </a:cubicBezTo>
                    <a:cubicBezTo>
                      <a:pt x="2426" y="94"/>
                      <a:pt x="2095" y="0"/>
                      <a:pt x="1776" y="0"/>
                    </a:cubicBezTo>
                    <a:close/>
                  </a:path>
                </a:pathLst>
              </a:custGeom>
              <a:solidFill>
                <a:srgbClr val="482A2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1867"/>
              </a:p>
            </p:txBody>
          </p:sp>
          <p:sp>
            <p:nvSpPr>
              <p:cNvPr id="382" name="Google Shape;1482;p45">
                <a:extLst>
                  <a:ext uri="{FF2B5EF4-FFF2-40B4-BE49-F238E27FC236}">
                    <a16:creationId xmlns:a16="http://schemas.microsoft.com/office/drawing/2014/main" id="{9777FD10-2EFD-44E4-951A-A52388C9E9C2}"/>
                  </a:ext>
                </a:extLst>
              </p:cNvPr>
              <p:cNvSpPr/>
              <p:nvPr/>
            </p:nvSpPr>
            <p:spPr>
              <a:xfrm>
                <a:off x="3623738" y="4098375"/>
                <a:ext cx="694800" cy="1175275"/>
              </a:xfrm>
              <a:custGeom>
                <a:avLst/>
                <a:gdLst/>
                <a:ahLst/>
                <a:cxnLst/>
                <a:rect l="l" t="t" r="r" b="b"/>
                <a:pathLst>
                  <a:path w="27792" h="47011" extrusionOk="0">
                    <a:moveTo>
                      <a:pt x="19172" y="0"/>
                    </a:moveTo>
                    <a:cubicBezTo>
                      <a:pt x="19172" y="0"/>
                      <a:pt x="6380" y="8776"/>
                      <a:pt x="1369" y="36374"/>
                    </a:cubicBezTo>
                    <a:cubicBezTo>
                      <a:pt x="0" y="43913"/>
                      <a:pt x="10544" y="47011"/>
                      <a:pt x="21351" y="47011"/>
                    </a:cubicBezTo>
                    <a:cubicBezTo>
                      <a:pt x="23519" y="47011"/>
                      <a:pt x="25697" y="46886"/>
                      <a:pt x="27791" y="46648"/>
                    </a:cubicBezTo>
                    <a:lnTo>
                      <a:pt x="19172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1867"/>
              </a:p>
            </p:txBody>
          </p:sp>
          <p:sp>
            <p:nvSpPr>
              <p:cNvPr id="383" name="Google Shape;1483;p45">
                <a:extLst>
                  <a:ext uri="{FF2B5EF4-FFF2-40B4-BE49-F238E27FC236}">
                    <a16:creationId xmlns:a16="http://schemas.microsoft.com/office/drawing/2014/main" id="{79C374DD-9F90-47B2-B200-E06671246EEF}"/>
                  </a:ext>
                </a:extLst>
              </p:cNvPr>
              <p:cNvSpPr/>
              <p:nvPr/>
            </p:nvSpPr>
            <p:spPr>
              <a:xfrm>
                <a:off x="4164463" y="4559025"/>
                <a:ext cx="37775" cy="217025"/>
              </a:xfrm>
              <a:custGeom>
                <a:avLst/>
                <a:gdLst/>
                <a:ahLst/>
                <a:cxnLst/>
                <a:rect l="l" t="t" r="r" b="b"/>
                <a:pathLst>
                  <a:path w="1511" h="8681" extrusionOk="0">
                    <a:moveTo>
                      <a:pt x="1307" y="1"/>
                    </a:moveTo>
                    <a:cubicBezTo>
                      <a:pt x="1205" y="1"/>
                      <a:pt x="1103" y="73"/>
                      <a:pt x="1115" y="216"/>
                    </a:cubicBezTo>
                    <a:cubicBezTo>
                      <a:pt x="1115" y="264"/>
                      <a:pt x="1103" y="5240"/>
                      <a:pt x="36" y="8429"/>
                    </a:cubicBezTo>
                    <a:cubicBezTo>
                      <a:pt x="0" y="8537"/>
                      <a:pt x="48" y="8645"/>
                      <a:pt x="156" y="8680"/>
                    </a:cubicBezTo>
                    <a:lnTo>
                      <a:pt x="216" y="8680"/>
                    </a:lnTo>
                    <a:cubicBezTo>
                      <a:pt x="300" y="8680"/>
                      <a:pt x="372" y="8633"/>
                      <a:pt x="396" y="8549"/>
                    </a:cubicBezTo>
                    <a:cubicBezTo>
                      <a:pt x="1487" y="5300"/>
                      <a:pt x="1499" y="264"/>
                      <a:pt x="1499" y="216"/>
                    </a:cubicBezTo>
                    <a:cubicBezTo>
                      <a:pt x="1511" y="73"/>
                      <a:pt x="1409" y="1"/>
                      <a:pt x="130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1867"/>
              </a:p>
            </p:txBody>
          </p:sp>
          <p:sp>
            <p:nvSpPr>
              <p:cNvPr id="384" name="Google Shape;1484;p45">
                <a:extLst>
                  <a:ext uri="{FF2B5EF4-FFF2-40B4-BE49-F238E27FC236}">
                    <a16:creationId xmlns:a16="http://schemas.microsoft.com/office/drawing/2014/main" id="{73CDA201-78DE-484B-A178-077006F54951}"/>
                  </a:ext>
                </a:extLst>
              </p:cNvPr>
              <p:cNvSpPr/>
              <p:nvPr/>
            </p:nvSpPr>
            <p:spPr>
              <a:xfrm>
                <a:off x="4817838" y="4094175"/>
                <a:ext cx="720275" cy="1173300"/>
              </a:xfrm>
              <a:custGeom>
                <a:avLst/>
                <a:gdLst/>
                <a:ahLst/>
                <a:cxnLst/>
                <a:rect l="l" t="t" r="r" b="b"/>
                <a:pathLst>
                  <a:path w="28811" h="46932" extrusionOk="0">
                    <a:moveTo>
                      <a:pt x="8524" y="0"/>
                    </a:moveTo>
                    <a:lnTo>
                      <a:pt x="1" y="41049"/>
                    </a:lnTo>
                    <a:cubicBezTo>
                      <a:pt x="5992" y="45179"/>
                      <a:pt x="12053" y="46931"/>
                      <a:pt x="16993" y="46931"/>
                    </a:cubicBezTo>
                    <a:cubicBezTo>
                      <a:pt x="24043" y="46931"/>
                      <a:pt x="28811" y="43362"/>
                      <a:pt x="27838" y="38040"/>
                    </a:cubicBezTo>
                    <a:cubicBezTo>
                      <a:pt x="22827" y="10454"/>
                      <a:pt x="8524" y="0"/>
                      <a:pt x="8524" y="0"/>
                    </a:cubicBezTo>
                    <a:close/>
                  </a:path>
                </a:pathLst>
              </a:custGeom>
              <a:solidFill>
                <a:srgbClr val="E7E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1867"/>
              </a:p>
            </p:txBody>
          </p:sp>
          <p:sp>
            <p:nvSpPr>
              <p:cNvPr id="385" name="Google Shape;1485;p45">
                <a:extLst>
                  <a:ext uri="{FF2B5EF4-FFF2-40B4-BE49-F238E27FC236}">
                    <a16:creationId xmlns:a16="http://schemas.microsoft.com/office/drawing/2014/main" id="{E11C959C-F00E-474D-BA4F-9DF3830FFA09}"/>
                  </a:ext>
                </a:extLst>
              </p:cNvPr>
              <p:cNvSpPr/>
              <p:nvPr/>
            </p:nvSpPr>
            <p:spPr>
              <a:xfrm>
                <a:off x="4911363" y="4547600"/>
                <a:ext cx="159150" cy="283900"/>
              </a:xfrm>
              <a:custGeom>
                <a:avLst/>
                <a:gdLst/>
                <a:ahLst/>
                <a:cxnLst/>
                <a:rect l="l" t="t" r="r" b="b"/>
                <a:pathLst>
                  <a:path w="6366" h="11356" extrusionOk="0">
                    <a:moveTo>
                      <a:pt x="201" y="1"/>
                    </a:moveTo>
                    <a:cubicBezTo>
                      <a:pt x="194" y="1"/>
                      <a:pt x="187" y="1"/>
                      <a:pt x="180" y="2"/>
                    </a:cubicBezTo>
                    <a:cubicBezTo>
                      <a:pt x="84" y="14"/>
                      <a:pt x="0" y="110"/>
                      <a:pt x="12" y="206"/>
                    </a:cubicBezTo>
                    <a:cubicBezTo>
                      <a:pt x="24" y="290"/>
                      <a:pt x="839" y="7483"/>
                      <a:pt x="5982" y="11319"/>
                    </a:cubicBezTo>
                    <a:cubicBezTo>
                      <a:pt x="6018" y="11343"/>
                      <a:pt x="6054" y="11355"/>
                      <a:pt x="6102" y="11355"/>
                    </a:cubicBezTo>
                    <a:cubicBezTo>
                      <a:pt x="6282" y="11355"/>
                      <a:pt x="6366" y="11116"/>
                      <a:pt x="6210" y="11008"/>
                    </a:cubicBezTo>
                    <a:cubicBezTo>
                      <a:pt x="1199" y="7279"/>
                      <a:pt x="396" y="242"/>
                      <a:pt x="396" y="170"/>
                    </a:cubicBezTo>
                    <a:cubicBezTo>
                      <a:pt x="384" y="80"/>
                      <a:pt x="300" y="1"/>
                      <a:pt x="20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1867"/>
              </a:p>
            </p:txBody>
          </p:sp>
          <p:sp>
            <p:nvSpPr>
              <p:cNvPr id="386" name="Google Shape;1486;p45">
                <a:extLst>
                  <a:ext uri="{FF2B5EF4-FFF2-40B4-BE49-F238E27FC236}">
                    <a16:creationId xmlns:a16="http://schemas.microsoft.com/office/drawing/2014/main" id="{91E17B9D-55F5-4D81-87A6-514108287DED}"/>
                  </a:ext>
                </a:extLst>
              </p:cNvPr>
              <p:cNvSpPr/>
              <p:nvPr/>
            </p:nvSpPr>
            <p:spPr>
              <a:xfrm>
                <a:off x="4036488" y="4711175"/>
                <a:ext cx="403725" cy="205950"/>
              </a:xfrm>
              <a:custGeom>
                <a:avLst/>
                <a:gdLst/>
                <a:ahLst/>
                <a:cxnLst/>
                <a:rect l="l" t="t" r="r" b="b"/>
                <a:pathLst>
                  <a:path w="16149" h="8238" extrusionOk="0">
                    <a:moveTo>
                      <a:pt x="8339" y="1"/>
                    </a:moveTo>
                    <a:cubicBezTo>
                      <a:pt x="7414" y="1"/>
                      <a:pt x="6457" y="118"/>
                      <a:pt x="5695" y="473"/>
                    </a:cubicBezTo>
                    <a:cubicBezTo>
                      <a:pt x="3657" y="1420"/>
                      <a:pt x="0" y="7306"/>
                      <a:pt x="0" y="7306"/>
                    </a:cubicBezTo>
                    <a:cubicBezTo>
                      <a:pt x="0" y="7306"/>
                      <a:pt x="1329" y="7135"/>
                      <a:pt x="3155" y="7135"/>
                    </a:cubicBezTo>
                    <a:cubicBezTo>
                      <a:pt x="4308" y="7135"/>
                      <a:pt x="5660" y="7203"/>
                      <a:pt x="7002" y="7426"/>
                    </a:cubicBezTo>
                    <a:cubicBezTo>
                      <a:pt x="10253" y="7958"/>
                      <a:pt x="12356" y="8237"/>
                      <a:pt x="13715" y="8237"/>
                    </a:cubicBezTo>
                    <a:cubicBezTo>
                      <a:pt x="15540" y="8237"/>
                      <a:pt x="16025" y="7735"/>
                      <a:pt x="16149" y="6671"/>
                    </a:cubicBezTo>
                    <a:cubicBezTo>
                      <a:pt x="16149" y="6671"/>
                      <a:pt x="12444" y="736"/>
                      <a:pt x="11629" y="437"/>
                    </a:cubicBezTo>
                    <a:cubicBezTo>
                      <a:pt x="11344" y="331"/>
                      <a:pt x="9888" y="1"/>
                      <a:pt x="833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1867"/>
              </a:p>
            </p:txBody>
          </p:sp>
          <p:sp>
            <p:nvSpPr>
              <p:cNvPr id="387" name="Google Shape;1487;p45">
                <a:extLst>
                  <a:ext uri="{FF2B5EF4-FFF2-40B4-BE49-F238E27FC236}">
                    <a16:creationId xmlns:a16="http://schemas.microsoft.com/office/drawing/2014/main" id="{3C5D11E5-A079-4E20-9D82-22FEDF87D8B7}"/>
                  </a:ext>
                </a:extLst>
              </p:cNvPr>
              <p:cNvSpPr/>
              <p:nvPr/>
            </p:nvSpPr>
            <p:spPr>
              <a:xfrm>
                <a:off x="4033488" y="4806825"/>
                <a:ext cx="231700" cy="116075"/>
              </a:xfrm>
              <a:custGeom>
                <a:avLst/>
                <a:gdLst/>
                <a:ahLst/>
                <a:cxnLst/>
                <a:rect l="l" t="t" r="r" b="b"/>
                <a:pathLst>
                  <a:path w="9268" h="4643" extrusionOk="0">
                    <a:moveTo>
                      <a:pt x="8120" y="1"/>
                    </a:moveTo>
                    <a:cubicBezTo>
                      <a:pt x="5841" y="1"/>
                      <a:pt x="432" y="2787"/>
                      <a:pt x="228" y="3540"/>
                    </a:cubicBezTo>
                    <a:cubicBezTo>
                      <a:pt x="0" y="4415"/>
                      <a:pt x="2614" y="4643"/>
                      <a:pt x="2614" y="4643"/>
                    </a:cubicBezTo>
                    <a:cubicBezTo>
                      <a:pt x="2614" y="4643"/>
                      <a:pt x="9268" y="627"/>
                      <a:pt x="8992" y="291"/>
                    </a:cubicBezTo>
                    <a:cubicBezTo>
                      <a:pt x="8831" y="89"/>
                      <a:pt x="8525" y="1"/>
                      <a:pt x="812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1867"/>
              </a:p>
            </p:txBody>
          </p:sp>
          <p:sp>
            <p:nvSpPr>
              <p:cNvPr id="388" name="Google Shape;1488;p45">
                <a:extLst>
                  <a:ext uri="{FF2B5EF4-FFF2-40B4-BE49-F238E27FC236}">
                    <a16:creationId xmlns:a16="http://schemas.microsoft.com/office/drawing/2014/main" id="{893F8CAE-78C4-4639-B324-E7437705FC59}"/>
                  </a:ext>
                </a:extLst>
              </p:cNvPr>
              <p:cNvSpPr/>
              <p:nvPr/>
            </p:nvSpPr>
            <p:spPr>
              <a:xfrm>
                <a:off x="4784863" y="4698750"/>
                <a:ext cx="254050" cy="157975"/>
              </a:xfrm>
              <a:custGeom>
                <a:avLst/>
                <a:gdLst/>
                <a:ahLst/>
                <a:cxnLst/>
                <a:rect l="l" t="t" r="r" b="b"/>
                <a:pathLst>
                  <a:path w="10162" h="6319" extrusionOk="0">
                    <a:moveTo>
                      <a:pt x="6406" y="1"/>
                    </a:moveTo>
                    <a:cubicBezTo>
                      <a:pt x="4960" y="1"/>
                      <a:pt x="3633" y="286"/>
                      <a:pt x="3633" y="286"/>
                    </a:cubicBezTo>
                    <a:cubicBezTo>
                      <a:pt x="3633" y="286"/>
                      <a:pt x="2506" y="2420"/>
                      <a:pt x="61" y="2420"/>
                    </a:cubicBezTo>
                    <a:cubicBezTo>
                      <a:pt x="1" y="2420"/>
                      <a:pt x="3633" y="2996"/>
                      <a:pt x="3945" y="3367"/>
                    </a:cubicBezTo>
                    <a:cubicBezTo>
                      <a:pt x="4257" y="3727"/>
                      <a:pt x="8273" y="4614"/>
                      <a:pt x="8273" y="4614"/>
                    </a:cubicBezTo>
                    <a:cubicBezTo>
                      <a:pt x="8273" y="4614"/>
                      <a:pt x="8714" y="6318"/>
                      <a:pt x="9173" y="6318"/>
                    </a:cubicBezTo>
                    <a:cubicBezTo>
                      <a:pt x="9504" y="6318"/>
                      <a:pt x="9844" y="5433"/>
                      <a:pt x="10035" y="2384"/>
                    </a:cubicBezTo>
                    <a:cubicBezTo>
                      <a:pt x="10161" y="436"/>
                      <a:pt x="8193" y="1"/>
                      <a:pt x="640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1867"/>
              </a:p>
            </p:txBody>
          </p:sp>
          <p:sp>
            <p:nvSpPr>
              <p:cNvPr id="389" name="Google Shape;1489;p45">
                <a:extLst>
                  <a:ext uri="{FF2B5EF4-FFF2-40B4-BE49-F238E27FC236}">
                    <a16:creationId xmlns:a16="http://schemas.microsoft.com/office/drawing/2014/main" id="{04E452D4-097A-4868-BCC7-A8DBDDFEEF79}"/>
                  </a:ext>
                </a:extLst>
              </p:cNvPr>
              <p:cNvSpPr/>
              <p:nvPr/>
            </p:nvSpPr>
            <p:spPr>
              <a:xfrm>
                <a:off x="4872988" y="4588475"/>
                <a:ext cx="150175" cy="157325"/>
              </a:xfrm>
              <a:custGeom>
                <a:avLst/>
                <a:gdLst/>
                <a:ahLst/>
                <a:cxnLst/>
                <a:rect l="l" t="t" r="r" b="b"/>
                <a:pathLst>
                  <a:path w="6007" h="6293" extrusionOk="0">
                    <a:moveTo>
                      <a:pt x="4656" y="0"/>
                    </a:moveTo>
                    <a:cubicBezTo>
                      <a:pt x="3398" y="0"/>
                      <a:pt x="0" y="4709"/>
                      <a:pt x="0" y="4709"/>
                    </a:cubicBezTo>
                    <a:cubicBezTo>
                      <a:pt x="0" y="4709"/>
                      <a:pt x="207" y="6293"/>
                      <a:pt x="990" y="6293"/>
                    </a:cubicBezTo>
                    <a:cubicBezTo>
                      <a:pt x="1030" y="6293"/>
                      <a:pt x="1072" y="6288"/>
                      <a:pt x="1115" y="6280"/>
                    </a:cubicBezTo>
                    <a:cubicBezTo>
                      <a:pt x="2015" y="6100"/>
                      <a:pt x="6007" y="285"/>
                      <a:pt x="4748" y="10"/>
                    </a:cubicBezTo>
                    <a:cubicBezTo>
                      <a:pt x="4719" y="3"/>
                      <a:pt x="4688" y="0"/>
                      <a:pt x="465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1867"/>
              </a:p>
            </p:txBody>
          </p:sp>
          <p:sp>
            <p:nvSpPr>
              <p:cNvPr id="390" name="Google Shape;1490;p45">
                <a:extLst>
                  <a:ext uri="{FF2B5EF4-FFF2-40B4-BE49-F238E27FC236}">
                    <a16:creationId xmlns:a16="http://schemas.microsoft.com/office/drawing/2014/main" id="{7E097133-BF99-461C-B0F3-D8553628E3D1}"/>
                  </a:ext>
                </a:extLst>
              </p:cNvPr>
              <p:cNvSpPr/>
              <p:nvPr/>
            </p:nvSpPr>
            <p:spPr>
              <a:xfrm>
                <a:off x="4935038" y="4581625"/>
                <a:ext cx="161550" cy="156725"/>
              </a:xfrm>
              <a:custGeom>
                <a:avLst/>
                <a:gdLst/>
                <a:ahLst/>
                <a:cxnLst/>
                <a:rect l="l" t="t" r="r" b="b"/>
                <a:pathLst>
                  <a:path w="6462" h="6269" extrusionOk="0">
                    <a:moveTo>
                      <a:pt x="4823" y="1"/>
                    </a:moveTo>
                    <a:cubicBezTo>
                      <a:pt x="3847" y="1"/>
                      <a:pt x="0" y="4887"/>
                      <a:pt x="0" y="4887"/>
                    </a:cubicBezTo>
                    <a:cubicBezTo>
                      <a:pt x="0" y="4887"/>
                      <a:pt x="610" y="6268"/>
                      <a:pt x="1436" y="6268"/>
                    </a:cubicBezTo>
                    <a:cubicBezTo>
                      <a:pt x="1484" y="6268"/>
                      <a:pt x="1533" y="6264"/>
                      <a:pt x="1583" y="6254"/>
                    </a:cubicBezTo>
                    <a:cubicBezTo>
                      <a:pt x="2482" y="6074"/>
                      <a:pt x="6462" y="751"/>
                      <a:pt x="4915" y="20"/>
                    </a:cubicBezTo>
                    <a:cubicBezTo>
                      <a:pt x="4888" y="7"/>
                      <a:pt x="4857" y="1"/>
                      <a:pt x="482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1867"/>
              </a:p>
            </p:txBody>
          </p:sp>
          <p:sp>
            <p:nvSpPr>
              <p:cNvPr id="391" name="Google Shape;1491;p45">
                <a:extLst>
                  <a:ext uri="{FF2B5EF4-FFF2-40B4-BE49-F238E27FC236}">
                    <a16:creationId xmlns:a16="http://schemas.microsoft.com/office/drawing/2014/main" id="{947E5A47-8FD8-46AD-B4CB-82E05BDC1CA9}"/>
                  </a:ext>
                </a:extLst>
              </p:cNvPr>
              <p:cNvSpPr/>
              <p:nvPr/>
            </p:nvSpPr>
            <p:spPr>
              <a:xfrm>
                <a:off x="4924238" y="4641400"/>
                <a:ext cx="212825" cy="190100"/>
              </a:xfrm>
              <a:custGeom>
                <a:avLst/>
                <a:gdLst/>
                <a:ahLst/>
                <a:cxnLst/>
                <a:rect l="l" t="t" r="r" b="b"/>
                <a:pathLst>
                  <a:path w="8513" h="7604" extrusionOk="0">
                    <a:moveTo>
                      <a:pt x="6773" y="1"/>
                    </a:moveTo>
                    <a:cubicBezTo>
                      <a:pt x="5474" y="1"/>
                      <a:pt x="1" y="5985"/>
                      <a:pt x="1" y="5985"/>
                    </a:cubicBezTo>
                    <a:cubicBezTo>
                      <a:pt x="1" y="5985"/>
                      <a:pt x="414" y="7604"/>
                      <a:pt x="1312" y="7604"/>
                    </a:cubicBezTo>
                    <a:cubicBezTo>
                      <a:pt x="1318" y="7604"/>
                      <a:pt x="1325" y="7604"/>
                      <a:pt x="1331" y="7603"/>
                    </a:cubicBezTo>
                    <a:cubicBezTo>
                      <a:pt x="2242" y="7579"/>
                      <a:pt x="8512" y="518"/>
                      <a:pt x="6870" y="15"/>
                    </a:cubicBezTo>
                    <a:cubicBezTo>
                      <a:pt x="6841" y="5"/>
                      <a:pt x="6808" y="1"/>
                      <a:pt x="677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1867"/>
              </a:p>
            </p:txBody>
          </p:sp>
          <p:sp>
            <p:nvSpPr>
              <p:cNvPr id="392" name="Google Shape;1492;p45">
                <a:extLst>
                  <a:ext uri="{FF2B5EF4-FFF2-40B4-BE49-F238E27FC236}">
                    <a16:creationId xmlns:a16="http://schemas.microsoft.com/office/drawing/2014/main" id="{9B05E9B3-8245-4E51-8890-8D4196F76AAA}"/>
                  </a:ext>
                </a:extLst>
              </p:cNvPr>
              <p:cNvSpPr/>
              <p:nvPr/>
            </p:nvSpPr>
            <p:spPr>
              <a:xfrm>
                <a:off x="4952413" y="4703075"/>
                <a:ext cx="184950" cy="178475"/>
              </a:xfrm>
              <a:custGeom>
                <a:avLst/>
                <a:gdLst/>
                <a:ahLst/>
                <a:cxnLst/>
                <a:rect l="l" t="t" r="r" b="b"/>
                <a:pathLst>
                  <a:path w="7398" h="7139" extrusionOk="0">
                    <a:moveTo>
                      <a:pt x="6163" y="1"/>
                    </a:moveTo>
                    <a:cubicBezTo>
                      <a:pt x="5000" y="1"/>
                      <a:pt x="0" y="5400"/>
                      <a:pt x="0" y="5400"/>
                    </a:cubicBezTo>
                    <a:cubicBezTo>
                      <a:pt x="0" y="5400"/>
                      <a:pt x="545" y="7139"/>
                      <a:pt x="1445" y="7139"/>
                    </a:cubicBezTo>
                    <a:cubicBezTo>
                      <a:pt x="1451" y="7139"/>
                      <a:pt x="1457" y="7139"/>
                      <a:pt x="1463" y="7139"/>
                    </a:cubicBezTo>
                    <a:cubicBezTo>
                      <a:pt x="2374" y="7115"/>
                      <a:pt x="7397" y="1420"/>
                      <a:pt x="6342" y="77"/>
                    </a:cubicBezTo>
                    <a:cubicBezTo>
                      <a:pt x="6302" y="25"/>
                      <a:pt x="6241" y="1"/>
                      <a:pt x="616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1867"/>
              </a:p>
            </p:txBody>
          </p:sp>
          <p:sp>
            <p:nvSpPr>
              <p:cNvPr id="393" name="Google Shape;1493;p45">
                <a:extLst>
                  <a:ext uri="{FF2B5EF4-FFF2-40B4-BE49-F238E27FC236}">
                    <a16:creationId xmlns:a16="http://schemas.microsoft.com/office/drawing/2014/main" id="{CB87C77C-09DF-4E46-8FF7-BFDD69FCD970}"/>
                  </a:ext>
                </a:extLst>
              </p:cNvPr>
              <p:cNvSpPr/>
              <p:nvPr/>
            </p:nvSpPr>
            <p:spPr>
              <a:xfrm>
                <a:off x="4329538" y="4732450"/>
                <a:ext cx="129875" cy="160800"/>
              </a:xfrm>
              <a:custGeom>
                <a:avLst/>
                <a:gdLst/>
                <a:ahLst/>
                <a:cxnLst/>
                <a:rect l="l" t="t" r="r" b="b"/>
                <a:pathLst>
                  <a:path w="5195" h="6432" extrusionOk="0">
                    <a:moveTo>
                      <a:pt x="290" y="1"/>
                    </a:moveTo>
                    <a:cubicBezTo>
                      <a:pt x="144" y="1"/>
                      <a:pt x="1" y="186"/>
                      <a:pt x="147" y="341"/>
                    </a:cubicBezTo>
                    <a:lnTo>
                      <a:pt x="4834" y="6359"/>
                    </a:lnTo>
                    <a:cubicBezTo>
                      <a:pt x="4870" y="6407"/>
                      <a:pt x="4918" y="6431"/>
                      <a:pt x="4978" y="6431"/>
                    </a:cubicBezTo>
                    <a:cubicBezTo>
                      <a:pt x="5026" y="6431"/>
                      <a:pt x="5062" y="6419"/>
                      <a:pt x="5098" y="6395"/>
                    </a:cubicBezTo>
                    <a:cubicBezTo>
                      <a:pt x="5182" y="6323"/>
                      <a:pt x="5194" y="6203"/>
                      <a:pt x="5134" y="6119"/>
                    </a:cubicBezTo>
                    <a:lnTo>
                      <a:pt x="447" y="101"/>
                    </a:lnTo>
                    <a:cubicBezTo>
                      <a:pt x="406" y="30"/>
                      <a:pt x="348" y="1"/>
                      <a:pt x="29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1867"/>
              </a:p>
            </p:txBody>
          </p:sp>
          <p:sp>
            <p:nvSpPr>
              <p:cNvPr id="394" name="Google Shape;1494;p45">
                <a:extLst>
                  <a:ext uri="{FF2B5EF4-FFF2-40B4-BE49-F238E27FC236}">
                    <a16:creationId xmlns:a16="http://schemas.microsoft.com/office/drawing/2014/main" id="{C7F15A6A-2D1A-40FF-ADA7-BC32919453CF}"/>
                  </a:ext>
                </a:extLst>
              </p:cNvPr>
              <p:cNvSpPr/>
              <p:nvPr/>
            </p:nvSpPr>
            <p:spPr>
              <a:xfrm>
                <a:off x="4459713" y="4906350"/>
                <a:ext cx="734300" cy="363025"/>
              </a:xfrm>
              <a:custGeom>
                <a:avLst/>
                <a:gdLst/>
                <a:ahLst/>
                <a:cxnLst/>
                <a:rect l="l" t="t" r="r" b="b"/>
                <a:pathLst>
                  <a:path w="29372" h="14521" extrusionOk="0">
                    <a:moveTo>
                      <a:pt x="285" y="1"/>
                    </a:moveTo>
                    <a:cubicBezTo>
                      <a:pt x="136" y="1"/>
                      <a:pt x="0" y="183"/>
                      <a:pt x="143" y="326"/>
                    </a:cubicBezTo>
                    <a:cubicBezTo>
                      <a:pt x="263" y="458"/>
                      <a:pt x="12335" y="13945"/>
                      <a:pt x="29120" y="14521"/>
                    </a:cubicBezTo>
                    <a:lnTo>
                      <a:pt x="29132" y="14521"/>
                    </a:lnTo>
                    <a:cubicBezTo>
                      <a:pt x="29371" y="14497"/>
                      <a:pt x="29371" y="14161"/>
                      <a:pt x="29132" y="14137"/>
                    </a:cubicBezTo>
                    <a:cubicBezTo>
                      <a:pt x="12527" y="13562"/>
                      <a:pt x="551" y="206"/>
                      <a:pt x="431" y="75"/>
                    </a:cubicBezTo>
                    <a:cubicBezTo>
                      <a:pt x="388" y="22"/>
                      <a:pt x="336" y="1"/>
                      <a:pt x="28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1867"/>
              </a:p>
            </p:txBody>
          </p:sp>
          <p:sp>
            <p:nvSpPr>
              <p:cNvPr id="395" name="Google Shape;1495;p45">
                <a:extLst>
                  <a:ext uri="{FF2B5EF4-FFF2-40B4-BE49-F238E27FC236}">
                    <a16:creationId xmlns:a16="http://schemas.microsoft.com/office/drawing/2014/main" id="{5DC253A6-5B53-4941-8897-E121AEC24732}"/>
                  </a:ext>
                </a:extLst>
              </p:cNvPr>
              <p:cNvSpPr/>
              <p:nvPr/>
            </p:nvSpPr>
            <p:spPr>
              <a:xfrm>
                <a:off x="4035088" y="5126100"/>
                <a:ext cx="692525" cy="150175"/>
              </a:xfrm>
              <a:custGeom>
                <a:avLst/>
                <a:gdLst/>
                <a:ahLst/>
                <a:cxnLst/>
                <a:rect l="l" t="t" r="r" b="b"/>
                <a:pathLst>
                  <a:path w="27701" h="6007" extrusionOk="0">
                    <a:moveTo>
                      <a:pt x="27424" y="0"/>
                    </a:moveTo>
                    <a:cubicBezTo>
                      <a:pt x="27390" y="0"/>
                      <a:pt x="27354" y="11"/>
                      <a:pt x="27318" y="36"/>
                    </a:cubicBezTo>
                    <a:cubicBezTo>
                      <a:pt x="27294" y="48"/>
                      <a:pt x="24753" y="1691"/>
                      <a:pt x="20173" y="3177"/>
                    </a:cubicBezTo>
                    <a:cubicBezTo>
                      <a:pt x="16575" y="4349"/>
                      <a:pt x="11063" y="5617"/>
                      <a:pt x="4092" y="5617"/>
                    </a:cubicBezTo>
                    <a:cubicBezTo>
                      <a:pt x="2863" y="5617"/>
                      <a:pt x="1589" y="5577"/>
                      <a:pt x="272" y="5491"/>
                    </a:cubicBezTo>
                    <a:lnTo>
                      <a:pt x="260" y="5491"/>
                    </a:lnTo>
                    <a:cubicBezTo>
                      <a:pt x="256" y="5491"/>
                      <a:pt x="252" y="5491"/>
                      <a:pt x="249" y="5491"/>
                    </a:cubicBezTo>
                    <a:cubicBezTo>
                      <a:pt x="8" y="5491"/>
                      <a:pt x="0" y="5863"/>
                      <a:pt x="248" y="5875"/>
                    </a:cubicBezTo>
                    <a:cubicBezTo>
                      <a:pt x="1579" y="5959"/>
                      <a:pt x="2862" y="6007"/>
                      <a:pt x="4096" y="6007"/>
                    </a:cubicBezTo>
                    <a:cubicBezTo>
                      <a:pt x="11122" y="6007"/>
                      <a:pt x="16684" y="4724"/>
                      <a:pt x="20305" y="3549"/>
                    </a:cubicBezTo>
                    <a:cubicBezTo>
                      <a:pt x="24933" y="2038"/>
                      <a:pt x="27498" y="372"/>
                      <a:pt x="27522" y="360"/>
                    </a:cubicBezTo>
                    <a:cubicBezTo>
                      <a:pt x="27700" y="241"/>
                      <a:pt x="27584" y="0"/>
                      <a:pt x="2742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1867"/>
              </a:p>
            </p:txBody>
          </p:sp>
          <p:sp>
            <p:nvSpPr>
              <p:cNvPr id="396" name="Google Shape;1496;p45">
                <a:extLst>
                  <a:ext uri="{FF2B5EF4-FFF2-40B4-BE49-F238E27FC236}">
                    <a16:creationId xmlns:a16="http://schemas.microsoft.com/office/drawing/2014/main" id="{9E5441E2-338D-45CE-9693-7FB079072D99}"/>
                  </a:ext>
                </a:extLst>
              </p:cNvPr>
              <p:cNvSpPr/>
              <p:nvPr/>
            </p:nvSpPr>
            <p:spPr>
              <a:xfrm>
                <a:off x="4751013" y="4752650"/>
                <a:ext cx="351275" cy="208925"/>
              </a:xfrm>
              <a:custGeom>
                <a:avLst/>
                <a:gdLst/>
                <a:ahLst/>
                <a:cxnLst/>
                <a:rect l="l" t="t" r="r" b="b"/>
                <a:pathLst>
                  <a:path w="14051" h="8357" extrusionOk="0">
                    <a:moveTo>
                      <a:pt x="0" y="0"/>
                    </a:moveTo>
                    <a:lnTo>
                      <a:pt x="3333" y="8356"/>
                    </a:lnTo>
                    <a:lnTo>
                      <a:pt x="14051" y="5287"/>
                    </a:lnTo>
                    <a:cubicBezTo>
                      <a:pt x="12300" y="2182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E7E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1867"/>
              </a:p>
            </p:txBody>
          </p:sp>
          <p:sp>
            <p:nvSpPr>
              <p:cNvPr id="397" name="Google Shape;1497;p45">
                <a:extLst>
                  <a:ext uri="{FF2B5EF4-FFF2-40B4-BE49-F238E27FC236}">
                    <a16:creationId xmlns:a16="http://schemas.microsoft.com/office/drawing/2014/main" id="{4C384A20-A9E5-4C07-94F8-D83DEF519165}"/>
                  </a:ext>
                </a:extLst>
              </p:cNvPr>
              <p:cNvSpPr/>
              <p:nvPr/>
            </p:nvSpPr>
            <p:spPr>
              <a:xfrm>
                <a:off x="4358963" y="4713675"/>
                <a:ext cx="760425" cy="185250"/>
              </a:xfrm>
              <a:custGeom>
                <a:avLst/>
                <a:gdLst/>
                <a:ahLst/>
                <a:cxnLst/>
                <a:rect l="l" t="t" r="r" b="b"/>
                <a:pathLst>
                  <a:path w="30417" h="7410" extrusionOk="0">
                    <a:moveTo>
                      <a:pt x="229" y="1"/>
                    </a:moveTo>
                    <a:cubicBezTo>
                      <a:pt x="1" y="25"/>
                      <a:pt x="1" y="373"/>
                      <a:pt x="229" y="384"/>
                    </a:cubicBezTo>
                    <a:cubicBezTo>
                      <a:pt x="469" y="396"/>
                      <a:pt x="24901" y="1020"/>
                      <a:pt x="30056" y="7338"/>
                    </a:cubicBezTo>
                    <a:cubicBezTo>
                      <a:pt x="30092" y="7386"/>
                      <a:pt x="30140" y="7410"/>
                      <a:pt x="30200" y="7410"/>
                    </a:cubicBezTo>
                    <a:cubicBezTo>
                      <a:pt x="30248" y="7410"/>
                      <a:pt x="30296" y="7398"/>
                      <a:pt x="30332" y="7362"/>
                    </a:cubicBezTo>
                    <a:cubicBezTo>
                      <a:pt x="30404" y="7302"/>
                      <a:pt x="30416" y="7182"/>
                      <a:pt x="30356" y="7098"/>
                    </a:cubicBezTo>
                    <a:cubicBezTo>
                      <a:pt x="25081" y="648"/>
                      <a:pt x="1248" y="25"/>
                      <a:pt x="22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1867"/>
              </a:p>
            </p:txBody>
          </p:sp>
          <p:sp>
            <p:nvSpPr>
              <p:cNvPr id="398" name="Google Shape;1498;p45">
                <a:extLst>
                  <a:ext uri="{FF2B5EF4-FFF2-40B4-BE49-F238E27FC236}">
                    <a16:creationId xmlns:a16="http://schemas.microsoft.com/office/drawing/2014/main" id="{D02FF191-2104-4469-90B4-4F3DDE326B0C}"/>
                  </a:ext>
                </a:extLst>
              </p:cNvPr>
              <p:cNvSpPr/>
              <p:nvPr/>
            </p:nvSpPr>
            <p:spPr>
              <a:xfrm>
                <a:off x="4158163" y="4859975"/>
                <a:ext cx="272775" cy="61750"/>
              </a:xfrm>
              <a:custGeom>
                <a:avLst/>
                <a:gdLst/>
                <a:ahLst/>
                <a:cxnLst/>
                <a:rect l="l" t="t" r="r" b="b"/>
                <a:pathLst>
                  <a:path w="10911" h="2470" extrusionOk="0">
                    <a:moveTo>
                      <a:pt x="2814" y="1"/>
                    </a:moveTo>
                    <a:cubicBezTo>
                      <a:pt x="2768" y="1"/>
                      <a:pt x="2733" y="4"/>
                      <a:pt x="2710" y="11"/>
                    </a:cubicBezTo>
                    <a:cubicBezTo>
                      <a:pt x="2171" y="179"/>
                      <a:pt x="1" y="1390"/>
                      <a:pt x="1" y="1390"/>
                    </a:cubicBezTo>
                    <a:cubicBezTo>
                      <a:pt x="1" y="1390"/>
                      <a:pt x="4582" y="2469"/>
                      <a:pt x="7884" y="2469"/>
                    </a:cubicBezTo>
                    <a:cubicBezTo>
                      <a:pt x="9251" y="2469"/>
                      <a:pt x="10398" y="2285"/>
                      <a:pt x="10910" y="1762"/>
                    </a:cubicBezTo>
                    <a:cubicBezTo>
                      <a:pt x="10910" y="1762"/>
                      <a:pt x="3878" y="1"/>
                      <a:pt x="281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1867"/>
              </a:p>
            </p:txBody>
          </p:sp>
          <p:sp>
            <p:nvSpPr>
              <p:cNvPr id="399" name="Google Shape;1499;p45">
                <a:extLst>
                  <a:ext uri="{FF2B5EF4-FFF2-40B4-BE49-F238E27FC236}">
                    <a16:creationId xmlns:a16="http://schemas.microsoft.com/office/drawing/2014/main" id="{6C3F4D4A-73BC-4625-89E2-57E1DC67F3B4}"/>
                  </a:ext>
                </a:extLst>
              </p:cNvPr>
              <p:cNvSpPr/>
              <p:nvPr/>
            </p:nvSpPr>
            <p:spPr>
              <a:xfrm>
                <a:off x="4145888" y="4886575"/>
                <a:ext cx="335400" cy="41725"/>
              </a:xfrm>
              <a:custGeom>
                <a:avLst/>
                <a:gdLst/>
                <a:ahLst/>
                <a:cxnLst/>
                <a:rect l="l" t="t" r="r" b="b"/>
                <a:pathLst>
                  <a:path w="13416" h="1669" extrusionOk="0">
                    <a:moveTo>
                      <a:pt x="225" y="1"/>
                    </a:moveTo>
                    <a:cubicBezTo>
                      <a:pt x="128" y="1"/>
                      <a:pt x="46" y="59"/>
                      <a:pt x="24" y="158"/>
                    </a:cubicBezTo>
                    <a:cubicBezTo>
                      <a:pt x="0" y="254"/>
                      <a:pt x="60" y="362"/>
                      <a:pt x="168" y="386"/>
                    </a:cubicBezTo>
                    <a:cubicBezTo>
                      <a:pt x="228" y="398"/>
                      <a:pt x="6342" y="1669"/>
                      <a:pt x="11821" y="1669"/>
                    </a:cubicBezTo>
                    <a:cubicBezTo>
                      <a:pt x="12276" y="1669"/>
                      <a:pt x="12732" y="1669"/>
                      <a:pt x="13176" y="1645"/>
                    </a:cubicBezTo>
                    <a:cubicBezTo>
                      <a:pt x="13415" y="1621"/>
                      <a:pt x="13403" y="1273"/>
                      <a:pt x="13164" y="1261"/>
                    </a:cubicBezTo>
                    <a:lnTo>
                      <a:pt x="13152" y="1261"/>
                    </a:lnTo>
                    <a:cubicBezTo>
                      <a:pt x="12723" y="1279"/>
                      <a:pt x="12286" y="1287"/>
                      <a:pt x="11845" y="1287"/>
                    </a:cubicBezTo>
                    <a:cubicBezTo>
                      <a:pt x="6415" y="1287"/>
                      <a:pt x="318" y="24"/>
                      <a:pt x="252" y="2"/>
                    </a:cubicBezTo>
                    <a:cubicBezTo>
                      <a:pt x="243" y="1"/>
                      <a:pt x="234" y="1"/>
                      <a:pt x="22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1867"/>
              </a:p>
            </p:txBody>
          </p:sp>
          <p:sp>
            <p:nvSpPr>
              <p:cNvPr id="400" name="Google Shape;1500;p45">
                <a:extLst>
                  <a:ext uri="{FF2B5EF4-FFF2-40B4-BE49-F238E27FC236}">
                    <a16:creationId xmlns:a16="http://schemas.microsoft.com/office/drawing/2014/main" id="{CE5A1E7B-094A-4133-9ADD-C62851DD428D}"/>
                  </a:ext>
                </a:extLst>
              </p:cNvPr>
              <p:cNvSpPr/>
              <p:nvPr/>
            </p:nvSpPr>
            <p:spPr>
              <a:xfrm>
                <a:off x="4426113" y="3430000"/>
                <a:ext cx="382150" cy="332400"/>
              </a:xfrm>
              <a:custGeom>
                <a:avLst/>
                <a:gdLst/>
                <a:ahLst/>
                <a:cxnLst/>
                <a:rect l="l" t="t" r="r" b="b"/>
                <a:pathLst>
                  <a:path w="15286" h="13296" extrusionOk="0">
                    <a:moveTo>
                      <a:pt x="5779" y="0"/>
                    </a:moveTo>
                    <a:lnTo>
                      <a:pt x="780" y="3069"/>
                    </a:lnTo>
                    <a:lnTo>
                      <a:pt x="0" y="11509"/>
                    </a:lnTo>
                    <a:lnTo>
                      <a:pt x="2374" y="13296"/>
                    </a:lnTo>
                    <a:lnTo>
                      <a:pt x="3225" y="4268"/>
                    </a:lnTo>
                    <a:lnTo>
                      <a:pt x="7637" y="4268"/>
                    </a:lnTo>
                    <a:lnTo>
                      <a:pt x="7613" y="696"/>
                    </a:lnTo>
                    <a:lnTo>
                      <a:pt x="5779" y="0"/>
                    </a:lnTo>
                    <a:close/>
                    <a:moveTo>
                      <a:pt x="9507" y="0"/>
                    </a:moveTo>
                    <a:lnTo>
                      <a:pt x="7661" y="696"/>
                    </a:lnTo>
                    <a:lnTo>
                      <a:pt x="7637" y="4268"/>
                    </a:lnTo>
                    <a:lnTo>
                      <a:pt x="12061" y="4268"/>
                    </a:lnTo>
                    <a:lnTo>
                      <a:pt x="12900" y="13296"/>
                    </a:lnTo>
                    <a:lnTo>
                      <a:pt x="15286" y="11509"/>
                    </a:lnTo>
                    <a:lnTo>
                      <a:pt x="14495" y="3069"/>
                    </a:lnTo>
                    <a:lnTo>
                      <a:pt x="9507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1867"/>
              </a:p>
            </p:txBody>
          </p:sp>
          <p:sp>
            <p:nvSpPr>
              <p:cNvPr id="401" name="Google Shape;1501;p45">
                <a:extLst>
                  <a:ext uri="{FF2B5EF4-FFF2-40B4-BE49-F238E27FC236}">
                    <a16:creationId xmlns:a16="http://schemas.microsoft.com/office/drawing/2014/main" id="{B30A8D37-F0A2-4688-95BC-8C3302372A44}"/>
                  </a:ext>
                </a:extLst>
              </p:cNvPr>
              <p:cNvSpPr/>
              <p:nvPr/>
            </p:nvSpPr>
            <p:spPr>
              <a:xfrm>
                <a:off x="4272663" y="4025500"/>
                <a:ext cx="621325" cy="285700"/>
              </a:xfrm>
              <a:custGeom>
                <a:avLst/>
                <a:gdLst/>
                <a:ahLst/>
                <a:cxnLst/>
                <a:rect l="l" t="t" r="r" b="b"/>
                <a:pathLst>
                  <a:path w="24853" h="11428" extrusionOk="0">
                    <a:moveTo>
                      <a:pt x="24667" y="1"/>
                    </a:moveTo>
                    <a:cubicBezTo>
                      <a:pt x="24661" y="1"/>
                      <a:pt x="24655" y="1"/>
                      <a:pt x="24649" y="2"/>
                    </a:cubicBezTo>
                    <a:cubicBezTo>
                      <a:pt x="19662" y="230"/>
                      <a:pt x="16856" y="3275"/>
                      <a:pt x="15382" y="5780"/>
                    </a:cubicBezTo>
                    <a:cubicBezTo>
                      <a:pt x="14542" y="7207"/>
                      <a:pt x="13919" y="8754"/>
                      <a:pt x="13523" y="10348"/>
                    </a:cubicBezTo>
                    <a:cubicBezTo>
                      <a:pt x="10977" y="612"/>
                      <a:pt x="625" y="553"/>
                      <a:pt x="249" y="553"/>
                    </a:cubicBezTo>
                    <a:cubicBezTo>
                      <a:pt x="245" y="553"/>
                      <a:pt x="242" y="553"/>
                      <a:pt x="240" y="553"/>
                    </a:cubicBezTo>
                    <a:cubicBezTo>
                      <a:pt x="0" y="565"/>
                      <a:pt x="0" y="913"/>
                      <a:pt x="240" y="937"/>
                    </a:cubicBezTo>
                    <a:lnTo>
                      <a:pt x="264" y="937"/>
                    </a:lnTo>
                    <a:cubicBezTo>
                      <a:pt x="779" y="937"/>
                      <a:pt x="11270" y="1081"/>
                      <a:pt x="13344" y="11271"/>
                    </a:cubicBezTo>
                    <a:cubicBezTo>
                      <a:pt x="13356" y="11367"/>
                      <a:pt x="13439" y="11427"/>
                      <a:pt x="13535" y="11427"/>
                    </a:cubicBezTo>
                    <a:cubicBezTo>
                      <a:pt x="13631" y="11415"/>
                      <a:pt x="13703" y="11355"/>
                      <a:pt x="13715" y="11259"/>
                    </a:cubicBezTo>
                    <a:cubicBezTo>
                      <a:pt x="14075" y="9389"/>
                      <a:pt x="14758" y="7603"/>
                      <a:pt x="15717" y="5960"/>
                    </a:cubicBezTo>
                    <a:cubicBezTo>
                      <a:pt x="17791" y="2436"/>
                      <a:pt x="20801" y="565"/>
                      <a:pt x="24661" y="385"/>
                    </a:cubicBezTo>
                    <a:cubicBezTo>
                      <a:pt x="24769" y="374"/>
                      <a:pt x="24853" y="290"/>
                      <a:pt x="24841" y="182"/>
                    </a:cubicBezTo>
                    <a:cubicBezTo>
                      <a:pt x="24841" y="81"/>
                      <a:pt x="24757" y="1"/>
                      <a:pt x="2466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1867"/>
              </a:p>
            </p:txBody>
          </p:sp>
          <p:sp>
            <p:nvSpPr>
              <p:cNvPr id="402" name="Google Shape;1502;p45">
                <a:extLst>
                  <a:ext uri="{FF2B5EF4-FFF2-40B4-BE49-F238E27FC236}">
                    <a16:creationId xmlns:a16="http://schemas.microsoft.com/office/drawing/2014/main" id="{71EC95FA-858A-43E0-8776-692543216EDC}"/>
                  </a:ext>
                </a:extLst>
              </p:cNvPr>
              <p:cNvSpPr/>
              <p:nvPr/>
            </p:nvSpPr>
            <p:spPr>
              <a:xfrm>
                <a:off x="4473763" y="3533400"/>
                <a:ext cx="283550" cy="38400"/>
              </a:xfrm>
              <a:custGeom>
                <a:avLst/>
                <a:gdLst/>
                <a:ahLst/>
                <a:cxnLst/>
                <a:rect l="l" t="t" r="r" b="b"/>
                <a:pathLst>
                  <a:path w="11342" h="1536" extrusionOk="0">
                    <a:moveTo>
                      <a:pt x="1" y="0"/>
                    </a:moveTo>
                    <a:lnTo>
                      <a:pt x="1" y="1535"/>
                    </a:lnTo>
                    <a:lnTo>
                      <a:pt x="11342" y="1535"/>
                    </a:lnTo>
                    <a:lnTo>
                      <a:pt x="1134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1867"/>
              </a:p>
            </p:txBody>
          </p:sp>
          <p:sp>
            <p:nvSpPr>
              <p:cNvPr id="403" name="Google Shape;1503;p45">
                <a:extLst>
                  <a:ext uri="{FF2B5EF4-FFF2-40B4-BE49-F238E27FC236}">
                    <a16:creationId xmlns:a16="http://schemas.microsoft.com/office/drawing/2014/main" id="{E8CBCB9B-F298-455A-887E-17BDDC6DFE6B}"/>
                  </a:ext>
                </a:extLst>
              </p:cNvPr>
              <p:cNvSpPr/>
              <p:nvPr/>
            </p:nvSpPr>
            <p:spPr>
              <a:xfrm>
                <a:off x="4606838" y="3963725"/>
                <a:ext cx="9625" cy="766475"/>
              </a:xfrm>
              <a:custGeom>
                <a:avLst/>
                <a:gdLst/>
                <a:ahLst/>
                <a:cxnLst/>
                <a:rect l="l" t="t" r="r" b="b"/>
                <a:pathLst>
                  <a:path w="385" h="30659" extrusionOk="0">
                    <a:moveTo>
                      <a:pt x="192" y="0"/>
                    </a:moveTo>
                    <a:cubicBezTo>
                      <a:pt x="102" y="0"/>
                      <a:pt x="13" y="57"/>
                      <a:pt x="1" y="171"/>
                    </a:cubicBezTo>
                    <a:lnTo>
                      <a:pt x="1" y="30466"/>
                    </a:lnTo>
                    <a:cubicBezTo>
                      <a:pt x="1" y="30574"/>
                      <a:pt x="84" y="30658"/>
                      <a:pt x="192" y="30658"/>
                    </a:cubicBezTo>
                    <a:cubicBezTo>
                      <a:pt x="300" y="30658"/>
                      <a:pt x="384" y="30574"/>
                      <a:pt x="384" y="30466"/>
                    </a:cubicBezTo>
                    <a:lnTo>
                      <a:pt x="384" y="171"/>
                    </a:lnTo>
                    <a:cubicBezTo>
                      <a:pt x="372" y="57"/>
                      <a:pt x="282" y="0"/>
                      <a:pt x="19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1867"/>
              </a:p>
            </p:txBody>
          </p:sp>
          <p:sp>
            <p:nvSpPr>
              <p:cNvPr id="404" name="Google Shape;1504;p45">
                <a:extLst>
                  <a:ext uri="{FF2B5EF4-FFF2-40B4-BE49-F238E27FC236}">
                    <a16:creationId xmlns:a16="http://schemas.microsoft.com/office/drawing/2014/main" id="{715F2F51-0DF6-47BC-8860-93A65E9DC243}"/>
                  </a:ext>
                </a:extLst>
              </p:cNvPr>
              <p:cNvSpPr/>
              <p:nvPr/>
            </p:nvSpPr>
            <p:spPr>
              <a:xfrm>
                <a:off x="4485463" y="3558575"/>
                <a:ext cx="261975" cy="312025"/>
              </a:xfrm>
              <a:custGeom>
                <a:avLst/>
                <a:gdLst/>
                <a:ahLst/>
                <a:cxnLst/>
                <a:rect l="l" t="t" r="r" b="b"/>
                <a:pathLst>
                  <a:path w="10479" h="12481" extrusionOk="0">
                    <a:moveTo>
                      <a:pt x="0" y="1"/>
                    </a:moveTo>
                    <a:lnTo>
                      <a:pt x="0" y="12157"/>
                    </a:lnTo>
                    <a:cubicBezTo>
                      <a:pt x="0" y="12337"/>
                      <a:pt x="132" y="12481"/>
                      <a:pt x="312" y="12481"/>
                    </a:cubicBezTo>
                    <a:lnTo>
                      <a:pt x="10155" y="12481"/>
                    </a:lnTo>
                    <a:cubicBezTo>
                      <a:pt x="10334" y="12481"/>
                      <a:pt x="10466" y="12337"/>
                      <a:pt x="10478" y="12157"/>
                    </a:cubicBezTo>
                    <a:lnTo>
                      <a:pt x="10478" y="1"/>
                    </a:lnTo>
                    <a:close/>
                  </a:path>
                </a:pathLst>
              </a:custGeom>
              <a:solidFill>
                <a:srgbClr val="FFFFFF">
                  <a:alpha val="4413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1867"/>
              </a:p>
            </p:txBody>
          </p:sp>
          <p:sp>
            <p:nvSpPr>
              <p:cNvPr id="405" name="Google Shape;1505;p45">
                <a:extLst>
                  <a:ext uri="{FF2B5EF4-FFF2-40B4-BE49-F238E27FC236}">
                    <a16:creationId xmlns:a16="http://schemas.microsoft.com/office/drawing/2014/main" id="{2B139DE9-D941-4031-9AFD-83321ED801DB}"/>
                  </a:ext>
                </a:extLst>
              </p:cNvPr>
              <p:cNvSpPr/>
              <p:nvPr/>
            </p:nvSpPr>
            <p:spPr>
              <a:xfrm>
                <a:off x="4508538" y="3594550"/>
                <a:ext cx="242500" cy="245775"/>
              </a:xfrm>
              <a:custGeom>
                <a:avLst/>
                <a:gdLst/>
                <a:ahLst/>
                <a:cxnLst/>
                <a:rect l="l" t="t" r="r" b="b"/>
                <a:pathLst>
                  <a:path w="9700" h="9831" extrusionOk="0">
                    <a:moveTo>
                      <a:pt x="9699" y="0"/>
                    </a:moveTo>
                    <a:lnTo>
                      <a:pt x="0" y="9831"/>
                    </a:lnTo>
                    <a:lnTo>
                      <a:pt x="5155" y="5515"/>
                    </a:lnTo>
                    <a:lnTo>
                      <a:pt x="9699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1867"/>
              </a:p>
            </p:txBody>
          </p:sp>
          <p:sp>
            <p:nvSpPr>
              <p:cNvPr id="406" name="Google Shape;1506;p45">
                <a:extLst>
                  <a:ext uri="{FF2B5EF4-FFF2-40B4-BE49-F238E27FC236}">
                    <a16:creationId xmlns:a16="http://schemas.microsoft.com/office/drawing/2014/main" id="{0783D4EB-F4B5-4BF6-ACD6-C60801EDFAE4}"/>
                  </a:ext>
                </a:extLst>
              </p:cNvPr>
              <p:cNvSpPr/>
              <p:nvPr/>
            </p:nvSpPr>
            <p:spPr>
              <a:xfrm>
                <a:off x="4588563" y="3681450"/>
                <a:ext cx="134600" cy="136700"/>
              </a:xfrm>
              <a:custGeom>
                <a:avLst/>
                <a:gdLst/>
                <a:ahLst/>
                <a:cxnLst/>
                <a:rect l="l" t="t" r="r" b="b"/>
                <a:pathLst>
                  <a:path w="5384" h="5468" extrusionOk="0">
                    <a:moveTo>
                      <a:pt x="5383" y="1"/>
                    </a:moveTo>
                    <a:lnTo>
                      <a:pt x="0" y="5468"/>
                    </a:lnTo>
                    <a:lnTo>
                      <a:pt x="2854" y="3070"/>
                    </a:lnTo>
                    <a:lnTo>
                      <a:pt x="5383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1867"/>
              </a:p>
            </p:txBody>
          </p:sp>
          <p:sp>
            <p:nvSpPr>
              <p:cNvPr id="407" name="Google Shape;1507;p45">
                <a:extLst>
                  <a:ext uri="{FF2B5EF4-FFF2-40B4-BE49-F238E27FC236}">
                    <a16:creationId xmlns:a16="http://schemas.microsoft.com/office/drawing/2014/main" id="{A65E482D-2C54-4EA8-A543-4D99522AC3A2}"/>
                  </a:ext>
                </a:extLst>
              </p:cNvPr>
              <p:cNvSpPr/>
              <p:nvPr/>
            </p:nvSpPr>
            <p:spPr>
              <a:xfrm>
                <a:off x="4529813" y="3632300"/>
                <a:ext cx="134900" cy="136700"/>
              </a:xfrm>
              <a:custGeom>
                <a:avLst/>
                <a:gdLst/>
                <a:ahLst/>
                <a:cxnLst/>
                <a:rect l="l" t="t" r="r" b="b"/>
                <a:pathLst>
                  <a:path w="5396" h="5468" extrusionOk="0">
                    <a:moveTo>
                      <a:pt x="5395" y="1"/>
                    </a:moveTo>
                    <a:lnTo>
                      <a:pt x="0" y="5468"/>
                    </a:lnTo>
                    <a:lnTo>
                      <a:pt x="2866" y="3070"/>
                    </a:lnTo>
                    <a:lnTo>
                      <a:pt x="5395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1867"/>
              </a:p>
            </p:txBody>
          </p:sp>
          <p:sp>
            <p:nvSpPr>
              <p:cNvPr id="408" name="Google Shape;1508;p45">
                <a:extLst>
                  <a:ext uri="{FF2B5EF4-FFF2-40B4-BE49-F238E27FC236}">
                    <a16:creationId xmlns:a16="http://schemas.microsoft.com/office/drawing/2014/main" id="{856D088D-94F4-4B92-B5F3-8CCC294AF538}"/>
                  </a:ext>
                </a:extLst>
              </p:cNvPr>
              <p:cNvSpPr/>
              <p:nvPr/>
            </p:nvSpPr>
            <p:spPr>
              <a:xfrm>
                <a:off x="4611938" y="5175775"/>
                <a:ext cx="10200" cy="1310750"/>
              </a:xfrm>
              <a:custGeom>
                <a:avLst/>
                <a:gdLst/>
                <a:ahLst/>
                <a:cxnLst/>
                <a:rect l="l" t="t" r="r" b="b"/>
                <a:pathLst>
                  <a:path w="408" h="52430" extrusionOk="0">
                    <a:moveTo>
                      <a:pt x="204" y="0"/>
                    </a:moveTo>
                    <a:cubicBezTo>
                      <a:pt x="102" y="0"/>
                      <a:pt x="0" y="69"/>
                      <a:pt x="12" y="207"/>
                    </a:cubicBezTo>
                    <a:lnTo>
                      <a:pt x="12" y="52238"/>
                    </a:lnTo>
                    <a:cubicBezTo>
                      <a:pt x="12" y="52346"/>
                      <a:pt x="96" y="52430"/>
                      <a:pt x="204" y="52430"/>
                    </a:cubicBezTo>
                    <a:cubicBezTo>
                      <a:pt x="312" y="52430"/>
                      <a:pt x="396" y="52346"/>
                      <a:pt x="396" y="52238"/>
                    </a:cubicBezTo>
                    <a:lnTo>
                      <a:pt x="396" y="207"/>
                    </a:lnTo>
                    <a:cubicBezTo>
                      <a:pt x="408" y="69"/>
                      <a:pt x="306" y="0"/>
                      <a:pt x="20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1867"/>
              </a:p>
            </p:txBody>
          </p:sp>
          <p:sp>
            <p:nvSpPr>
              <p:cNvPr id="409" name="Google Shape;1509;p45">
                <a:extLst>
                  <a:ext uri="{FF2B5EF4-FFF2-40B4-BE49-F238E27FC236}">
                    <a16:creationId xmlns:a16="http://schemas.microsoft.com/office/drawing/2014/main" id="{E56E89DD-8085-4B2C-9852-245E2BF6A40C}"/>
                  </a:ext>
                </a:extLst>
              </p:cNvPr>
              <p:cNvSpPr/>
              <p:nvPr/>
            </p:nvSpPr>
            <p:spPr>
              <a:xfrm>
                <a:off x="4061663" y="5736025"/>
                <a:ext cx="1175800" cy="14100"/>
              </a:xfrm>
              <a:custGeom>
                <a:avLst/>
                <a:gdLst/>
                <a:ahLst/>
                <a:cxnLst/>
                <a:rect l="l" t="t" r="r" b="b"/>
                <a:pathLst>
                  <a:path w="47032" h="564" extrusionOk="0">
                    <a:moveTo>
                      <a:pt x="228" y="0"/>
                    </a:moveTo>
                    <a:cubicBezTo>
                      <a:pt x="0" y="24"/>
                      <a:pt x="0" y="360"/>
                      <a:pt x="228" y="384"/>
                    </a:cubicBezTo>
                    <a:lnTo>
                      <a:pt x="46792" y="564"/>
                    </a:lnTo>
                    <a:lnTo>
                      <a:pt x="46804" y="564"/>
                    </a:lnTo>
                    <a:cubicBezTo>
                      <a:pt x="47032" y="540"/>
                      <a:pt x="47032" y="204"/>
                      <a:pt x="46804" y="180"/>
                    </a:cubicBezTo>
                    <a:lnTo>
                      <a:pt x="228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1867"/>
              </a:p>
            </p:txBody>
          </p:sp>
          <p:sp>
            <p:nvSpPr>
              <p:cNvPr id="410" name="Google Shape;1510;p45">
                <a:extLst>
                  <a:ext uri="{FF2B5EF4-FFF2-40B4-BE49-F238E27FC236}">
                    <a16:creationId xmlns:a16="http://schemas.microsoft.com/office/drawing/2014/main" id="{8AC5E0BA-58EF-4049-985A-084EC6801FD2}"/>
                  </a:ext>
                </a:extLst>
              </p:cNvPr>
              <p:cNvSpPr/>
              <p:nvPr/>
            </p:nvSpPr>
            <p:spPr>
              <a:xfrm>
                <a:off x="6492963" y="2901300"/>
                <a:ext cx="446875" cy="255375"/>
              </a:xfrm>
              <a:custGeom>
                <a:avLst/>
                <a:gdLst/>
                <a:ahLst/>
                <a:cxnLst/>
                <a:rect l="l" t="t" r="r" b="b"/>
                <a:pathLst>
                  <a:path w="17875" h="10215" extrusionOk="0">
                    <a:moveTo>
                      <a:pt x="8650" y="0"/>
                    </a:moveTo>
                    <a:cubicBezTo>
                      <a:pt x="8640" y="0"/>
                      <a:pt x="8630" y="0"/>
                      <a:pt x="8620" y="0"/>
                    </a:cubicBezTo>
                    <a:cubicBezTo>
                      <a:pt x="4028" y="0"/>
                      <a:pt x="300" y="2758"/>
                      <a:pt x="312" y="6762"/>
                    </a:cubicBezTo>
                    <a:cubicBezTo>
                      <a:pt x="312" y="9872"/>
                      <a:pt x="1" y="10169"/>
                      <a:pt x="4000" y="10169"/>
                    </a:cubicBezTo>
                    <a:cubicBezTo>
                      <a:pt x="4945" y="10169"/>
                      <a:pt x="6130" y="10152"/>
                      <a:pt x="7617" y="10152"/>
                    </a:cubicBezTo>
                    <a:cubicBezTo>
                      <a:pt x="7941" y="10152"/>
                      <a:pt x="8279" y="10153"/>
                      <a:pt x="8632" y="10155"/>
                    </a:cubicBezTo>
                    <a:cubicBezTo>
                      <a:pt x="11005" y="10172"/>
                      <a:pt x="12718" y="10215"/>
                      <a:pt x="13952" y="10215"/>
                    </a:cubicBezTo>
                    <a:cubicBezTo>
                      <a:pt x="17875" y="10215"/>
                      <a:pt x="16952" y="9784"/>
                      <a:pt x="16952" y="6738"/>
                    </a:cubicBezTo>
                    <a:cubicBezTo>
                      <a:pt x="16952" y="2742"/>
                      <a:pt x="13240" y="0"/>
                      <a:pt x="865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1867"/>
              </a:p>
            </p:txBody>
          </p:sp>
          <p:sp>
            <p:nvSpPr>
              <p:cNvPr id="411" name="Google Shape;1511;p45">
                <a:extLst>
                  <a:ext uri="{FF2B5EF4-FFF2-40B4-BE49-F238E27FC236}">
                    <a16:creationId xmlns:a16="http://schemas.microsoft.com/office/drawing/2014/main" id="{3306E443-9088-40A9-8201-D749F41B455F}"/>
                  </a:ext>
                </a:extLst>
              </p:cNvPr>
              <p:cNvSpPr/>
              <p:nvPr/>
            </p:nvSpPr>
            <p:spPr>
              <a:xfrm>
                <a:off x="6522613" y="3094925"/>
                <a:ext cx="374675" cy="93550"/>
              </a:xfrm>
              <a:custGeom>
                <a:avLst/>
                <a:gdLst/>
                <a:ahLst/>
                <a:cxnLst/>
                <a:rect l="l" t="t" r="r" b="b"/>
                <a:pathLst>
                  <a:path w="14987" h="3742" extrusionOk="0">
                    <a:moveTo>
                      <a:pt x="7434" y="0"/>
                    </a:moveTo>
                    <a:lnTo>
                      <a:pt x="7434" y="36"/>
                    </a:lnTo>
                    <a:lnTo>
                      <a:pt x="744" y="1235"/>
                    </a:lnTo>
                    <a:lnTo>
                      <a:pt x="1" y="3141"/>
                    </a:lnTo>
                    <a:cubicBezTo>
                      <a:pt x="1" y="3141"/>
                      <a:pt x="3369" y="3741"/>
                      <a:pt x="6462" y="3741"/>
                    </a:cubicBezTo>
                    <a:cubicBezTo>
                      <a:pt x="6811" y="3741"/>
                      <a:pt x="7157" y="3734"/>
                      <a:pt x="7494" y="3717"/>
                    </a:cubicBezTo>
                    <a:cubicBezTo>
                      <a:pt x="7808" y="3731"/>
                      <a:pt x="8130" y="3738"/>
                      <a:pt x="8455" y="3738"/>
                    </a:cubicBezTo>
                    <a:cubicBezTo>
                      <a:pt x="11559" y="3738"/>
                      <a:pt x="14987" y="3129"/>
                      <a:pt x="14987" y="3129"/>
                    </a:cubicBezTo>
                    <a:lnTo>
                      <a:pt x="14231" y="1211"/>
                    </a:lnTo>
                    <a:lnTo>
                      <a:pt x="7554" y="36"/>
                    </a:lnTo>
                    <a:lnTo>
                      <a:pt x="7554" y="0"/>
                    </a:lnTo>
                    <a:lnTo>
                      <a:pt x="7494" y="12"/>
                    </a:lnTo>
                    <a:lnTo>
                      <a:pt x="7434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1867"/>
              </a:p>
            </p:txBody>
          </p:sp>
          <p:sp>
            <p:nvSpPr>
              <p:cNvPr id="412" name="Google Shape;1512;p45">
                <a:extLst>
                  <a:ext uri="{FF2B5EF4-FFF2-40B4-BE49-F238E27FC236}">
                    <a16:creationId xmlns:a16="http://schemas.microsoft.com/office/drawing/2014/main" id="{A33780D4-175B-483A-B40B-6A9238F5FE3E}"/>
                  </a:ext>
                </a:extLst>
              </p:cNvPr>
              <p:cNvSpPr/>
              <p:nvPr/>
            </p:nvSpPr>
            <p:spPr>
              <a:xfrm>
                <a:off x="6658088" y="2865325"/>
                <a:ext cx="102825" cy="118725"/>
              </a:xfrm>
              <a:custGeom>
                <a:avLst/>
                <a:gdLst/>
                <a:ahLst/>
                <a:cxnLst/>
                <a:rect l="l" t="t" r="r" b="b"/>
                <a:pathLst>
                  <a:path w="4113" h="4749" extrusionOk="0">
                    <a:moveTo>
                      <a:pt x="1" y="1"/>
                    </a:moveTo>
                    <a:lnTo>
                      <a:pt x="13" y="4748"/>
                    </a:lnTo>
                    <a:lnTo>
                      <a:pt x="4113" y="4748"/>
                    </a:lnTo>
                    <a:lnTo>
                      <a:pt x="4113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1867"/>
              </a:p>
            </p:txBody>
          </p:sp>
          <p:sp>
            <p:nvSpPr>
              <p:cNvPr id="413" name="Google Shape;1513;p45">
                <a:extLst>
                  <a:ext uri="{FF2B5EF4-FFF2-40B4-BE49-F238E27FC236}">
                    <a16:creationId xmlns:a16="http://schemas.microsoft.com/office/drawing/2014/main" id="{877DC4D1-A941-4D13-8D98-A59788B94625}"/>
                  </a:ext>
                </a:extLst>
              </p:cNvPr>
              <p:cNvSpPr/>
              <p:nvPr/>
            </p:nvSpPr>
            <p:spPr>
              <a:xfrm>
                <a:off x="6760888" y="2906400"/>
                <a:ext cx="24600" cy="77650"/>
              </a:xfrm>
              <a:custGeom>
                <a:avLst/>
                <a:gdLst/>
                <a:ahLst/>
                <a:cxnLst/>
                <a:rect l="l" t="t" r="r" b="b"/>
                <a:pathLst>
                  <a:path w="984" h="3106" extrusionOk="0">
                    <a:moveTo>
                      <a:pt x="73" y="0"/>
                    </a:moveTo>
                    <a:lnTo>
                      <a:pt x="1" y="3105"/>
                    </a:lnTo>
                    <a:lnTo>
                      <a:pt x="984" y="168"/>
                    </a:lnTo>
                    <a:lnTo>
                      <a:pt x="73" y="0"/>
                    </a:lnTo>
                    <a:close/>
                  </a:path>
                </a:pathLst>
              </a:custGeom>
              <a:solidFill>
                <a:srgbClr val="342524">
                  <a:alpha val="4972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1867"/>
              </a:p>
            </p:txBody>
          </p:sp>
          <p:sp>
            <p:nvSpPr>
              <p:cNvPr id="414" name="Google Shape;1514;p45">
                <a:extLst>
                  <a:ext uri="{FF2B5EF4-FFF2-40B4-BE49-F238E27FC236}">
                    <a16:creationId xmlns:a16="http://schemas.microsoft.com/office/drawing/2014/main" id="{7A61416B-80A0-4793-AC3D-225CA466B8E3}"/>
                  </a:ext>
                </a:extLst>
              </p:cNvPr>
              <p:cNvSpPr/>
              <p:nvPr/>
            </p:nvSpPr>
            <p:spPr>
              <a:xfrm>
                <a:off x="6784888" y="3617625"/>
                <a:ext cx="121200" cy="181650"/>
              </a:xfrm>
              <a:custGeom>
                <a:avLst/>
                <a:gdLst/>
                <a:ahLst/>
                <a:cxnLst/>
                <a:rect l="l" t="t" r="r" b="b"/>
                <a:pathLst>
                  <a:path w="4848" h="7266" extrusionOk="0">
                    <a:moveTo>
                      <a:pt x="4583" y="0"/>
                    </a:moveTo>
                    <a:cubicBezTo>
                      <a:pt x="4527" y="0"/>
                      <a:pt x="4469" y="25"/>
                      <a:pt x="4424" y="84"/>
                    </a:cubicBezTo>
                    <a:lnTo>
                      <a:pt x="60" y="6954"/>
                    </a:lnTo>
                    <a:cubicBezTo>
                      <a:pt x="0" y="7050"/>
                      <a:pt x="24" y="7170"/>
                      <a:pt x="120" y="7229"/>
                    </a:cubicBezTo>
                    <a:cubicBezTo>
                      <a:pt x="156" y="7253"/>
                      <a:pt x="192" y="7265"/>
                      <a:pt x="228" y="7265"/>
                    </a:cubicBezTo>
                    <a:cubicBezTo>
                      <a:pt x="300" y="7253"/>
                      <a:pt x="360" y="7229"/>
                      <a:pt x="396" y="7170"/>
                    </a:cubicBezTo>
                    <a:lnTo>
                      <a:pt x="4772" y="300"/>
                    </a:lnTo>
                    <a:cubicBezTo>
                      <a:pt x="4848" y="147"/>
                      <a:pt x="4720" y="0"/>
                      <a:pt x="4583" y="0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1867"/>
              </a:p>
            </p:txBody>
          </p:sp>
          <p:sp>
            <p:nvSpPr>
              <p:cNvPr id="415" name="Google Shape;1515;p45">
                <a:extLst>
                  <a:ext uri="{FF2B5EF4-FFF2-40B4-BE49-F238E27FC236}">
                    <a16:creationId xmlns:a16="http://schemas.microsoft.com/office/drawing/2014/main" id="{4AB2E698-01E3-46B4-89C0-87B1AB4C20AE}"/>
                  </a:ext>
                </a:extLst>
              </p:cNvPr>
              <p:cNvSpPr/>
              <p:nvPr/>
            </p:nvSpPr>
            <p:spPr>
              <a:xfrm>
                <a:off x="6752513" y="3787175"/>
                <a:ext cx="9900" cy="466775"/>
              </a:xfrm>
              <a:custGeom>
                <a:avLst/>
                <a:gdLst/>
                <a:ahLst/>
                <a:cxnLst/>
                <a:rect l="l" t="t" r="r" b="b"/>
                <a:pathLst>
                  <a:path w="396" h="18671" extrusionOk="0">
                    <a:moveTo>
                      <a:pt x="198" y="1"/>
                    </a:moveTo>
                    <a:cubicBezTo>
                      <a:pt x="99" y="1"/>
                      <a:pt x="0" y="70"/>
                      <a:pt x="0" y="208"/>
                    </a:cubicBezTo>
                    <a:lnTo>
                      <a:pt x="0" y="18478"/>
                    </a:lnTo>
                    <a:cubicBezTo>
                      <a:pt x="0" y="18586"/>
                      <a:pt x="84" y="18670"/>
                      <a:pt x="192" y="18670"/>
                    </a:cubicBezTo>
                    <a:cubicBezTo>
                      <a:pt x="312" y="18670"/>
                      <a:pt x="396" y="18586"/>
                      <a:pt x="396" y="18478"/>
                    </a:cubicBezTo>
                    <a:lnTo>
                      <a:pt x="396" y="208"/>
                    </a:lnTo>
                    <a:cubicBezTo>
                      <a:pt x="396" y="70"/>
                      <a:pt x="297" y="1"/>
                      <a:pt x="198" y="1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1867"/>
              </a:p>
            </p:txBody>
          </p:sp>
          <p:sp>
            <p:nvSpPr>
              <p:cNvPr id="416" name="Google Shape;1516;p45">
                <a:extLst>
                  <a:ext uri="{FF2B5EF4-FFF2-40B4-BE49-F238E27FC236}">
                    <a16:creationId xmlns:a16="http://schemas.microsoft.com/office/drawing/2014/main" id="{0507386B-5B07-4ED7-BD47-E50CEDB2749F}"/>
                  </a:ext>
                </a:extLst>
              </p:cNvPr>
              <p:cNvSpPr/>
              <p:nvPr/>
            </p:nvSpPr>
            <p:spPr>
              <a:xfrm rot="-1251924">
                <a:off x="2437352" y="4668172"/>
                <a:ext cx="255062" cy="119487"/>
              </a:xfrm>
              <a:custGeom>
                <a:avLst/>
                <a:gdLst/>
                <a:ahLst/>
                <a:cxnLst/>
                <a:rect l="l" t="t" r="r" b="b"/>
                <a:pathLst>
                  <a:path w="9724" h="4742" extrusionOk="0">
                    <a:moveTo>
                      <a:pt x="8496" y="1"/>
                    </a:moveTo>
                    <a:cubicBezTo>
                      <a:pt x="6092" y="1"/>
                      <a:pt x="487" y="2774"/>
                      <a:pt x="265" y="3543"/>
                    </a:cubicBezTo>
                    <a:cubicBezTo>
                      <a:pt x="1" y="4466"/>
                      <a:pt x="2722" y="4741"/>
                      <a:pt x="2722" y="4741"/>
                    </a:cubicBezTo>
                    <a:cubicBezTo>
                      <a:pt x="2722" y="4741"/>
                      <a:pt x="9724" y="677"/>
                      <a:pt x="9448" y="318"/>
                    </a:cubicBezTo>
                    <a:cubicBezTo>
                      <a:pt x="9277" y="96"/>
                      <a:pt x="8942" y="1"/>
                      <a:pt x="849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1867"/>
              </a:p>
            </p:txBody>
          </p:sp>
        </p:grpSp>
        <p:sp>
          <p:nvSpPr>
            <p:cNvPr id="10" name="Google Shape;1517;p45">
              <a:extLst>
                <a:ext uri="{FF2B5EF4-FFF2-40B4-BE49-F238E27FC236}">
                  <a16:creationId xmlns:a16="http://schemas.microsoft.com/office/drawing/2014/main" id="{B812294A-83B6-4FD0-ACB0-E95BA4B70016}"/>
                </a:ext>
              </a:extLst>
            </p:cNvPr>
            <p:cNvSpPr/>
            <p:nvPr/>
          </p:nvSpPr>
          <p:spPr>
            <a:xfrm>
              <a:off x="4574680" y="3105513"/>
              <a:ext cx="126542" cy="126874"/>
            </a:xfrm>
            <a:custGeom>
              <a:avLst/>
              <a:gdLst/>
              <a:ahLst/>
              <a:cxnLst/>
              <a:rect l="l" t="t" r="r" b="b"/>
              <a:pathLst>
                <a:path w="5332" h="5346" extrusionOk="0">
                  <a:moveTo>
                    <a:pt x="1907" y="1"/>
                  </a:moveTo>
                  <a:lnTo>
                    <a:pt x="1907" y="1920"/>
                  </a:lnTo>
                  <a:lnTo>
                    <a:pt x="1" y="1920"/>
                  </a:lnTo>
                  <a:lnTo>
                    <a:pt x="1" y="3426"/>
                  </a:lnTo>
                  <a:lnTo>
                    <a:pt x="1907" y="3426"/>
                  </a:lnTo>
                  <a:lnTo>
                    <a:pt x="1907" y="5345"/>
                  </a:lnTo>
                  <a:lnTo>
                    <a:pt x="3426" y="5345"/>
                  </a:lnTo>
                  <a:lnTo>
                    <a:pt x="3426" y="3426"/>
                  </a:lnTo>
                  <a:lnTo>
                    <a:pt x="5331" y="3426"/>
                  </a:lnTo>
                  <a:lnTo>
                    <a:pt x="5331" y="1920"/>
                  </a:lnTo>
                  <a:lnTo>
                    <a:pt x="3426" y="1920"/>
                  </a:lnTo>
                  <a:lnTo>
                    <a:pt x="342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1" name="Google Shape;1518;p45">
              <a:extLst>
                <a:ext uri="{FF2B5EF4-FFF2-40B4-BE49-F238E27FC236}">
                  <a16:creationId xmlns:a16="http://schemas.microsoft.com/office/drawing/2014/main" id="{276582DF-17CA-4080-9404-29995D192F8A}"/>
                </a:ext>
              </a:extLst>
            </p:cNvPr>
            <p:cNvSpPr/>
            <p:nvPr/>
          </p:nvSpPr>
          <p:spPr>
            <a:xfrm>
              <a:off x="2971423" y="2769016"/>
              <a:ext cx="126874" cy="126874"/>
            </a:xfrm>
            <a:custGeom>
              <a:avLst/>
              <a:gdLst/>
              <a:ahLst/>
              <a:cxnLst/>
              <a:rect l="l" t="t" r="r" b="b"/>
              <a:pathLst>
                <a:path w="5346" h="5346" extrusionOk="0">
                  <a:moveTo>
                    <a:pt x="1920" y="1"/>
                  </a:moveTo>
                  <a:lnTo>
                    <a:pt x="1920" y="1921"/>
                  </a:lnTo>
                  <a:lnTo>
                    <a:pt x="1" y="1921"/>
                  </a:lnTo>
                  <a:lnTo>
                    <a:pt x="1" y="3426"/>
                  </a:lnTo>
                  <a:lnTo>
                    <a:pt x="1920" y="3426"/>
                  </a:lnTo>
                  <a:lnTo>
                    <a:pt x="1920" y="5345"/>
                  </a:lnTo>
                  <a:lnTo>
                    <a:pt x="3425" y="5345"/>
                  </a:lnTo>
                  <a:lnTo>
                    <a:pt x="3425" y="3426"/>
                  </a:lnTo>
                  <a:lnTo>
                    <a:pt x="5345" y="3426"/>
                  </a:lnTo>
                  <a:lnTo>
                    <a:pt x="5345" y="1921"/>
                  </a:lnTo>
                  <a:lnTo>
                    <a:pt x="3425" y="1921"/>
                  </a:lnTo>
                  <a:lnTo>
                    <a:pt x="342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2" name="Google Shape;1519;p45">
              <a:extLst>
                <a:ext uri="{FF2B5EF4-FFF2-40B4-BE49-F238E27FC236}">
                  <a16:creationId xmlns:a16="http://schemas.microsoft.com/office/drawing/2014/main" id="{8A772D6F-A886-4160-A58F-857300CF2EB4}"/>
                </a:ext>
              </a:extLst>
            </p:cNvPr>
            <p:cNvSpPr/>
            <p:nvPr/>
          </p:nvSpPr>
          <p:spPr>
            <a:xfrm>
              <a:off x="6053678" y="2927577"/>
              <a:ext cx="126850" cy="126850"/>
            </a:xfrm>
            <a:custGeom>
              <a:avLst/>
              <a:gdLst/>
              <a:ahLst/>
              <a:cxnLst/>
              <a:rect l="l" t="t" r="r" b="b"/>
              <a:pathLst>
                <a:path w="5345" h="5345" extrusionOk="0">
                  <a:moveTo>
                    <a:pt x="1920" y="0"/>
                  </a:moveTo>
                  <a:lnTo>
                    <a:pt x="1920" y="1906"/>
                  </a:lnTo>
                  <a:lnTo>
                    <a:pt x="0" y="1906"/>
                  </a:lnTo>
                  <a:lnTo>
                    <a:pt x="0" y="3425"/>
                  </a:lnTo>
                  <a:lnTo>
                    <a:pt x="1920" y="3425"/>
                  </a:lnTo>
                  <a:lnTo>
                    <a:pt x="1920" y="5345"/>
                  </a:lnTo>
                  <a:lnTo>
                    <a:pt x="3439" y="5345"/>
                  </a:lnTo>
                  <a:lnTo>
                    <a:pt x="3439" y="3425"/>
                  </a:lnTo>
                  <a:lnTo>
                    <a:pt x="5344" y="3425"/>
                  </a:lnTo>
                  <a:lnTo>
                    <a:pt x="5344" y="1906"/>
                  </a:lnTo>
                  <a:lnTo>
                    <a:pt x="3439" y="1906"/>
                  </a:lnTo>
                  <a:lnTo>
                    <a:pt x="343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</p:grpSp>
    </p:spTree>
    <p:extLst>
      <p:ext uri="{BB962C8B-B14F-4D97-AF65-F5344CB8AC3E}">
        <p14:creationId xmlns:p14="http://schemas.microsoft.com/office/powerpoint/2010/main" val="8043911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4A036A-706A-46EF-A743-1CECA24067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3951"/>
            <a:ext cx="10515600" cy="776045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b="1" dirty="0" err="1"/>
              <a:t>Contd</a:t>
            </a:r>
            <a:r>
              <a:rPr lang="en-US" sz="4000" b="1" dirty="0"/>
              <a:t>… </a:t>
            </a:r>
            <a:r>
              <a:rPr lang="en-US" sz="2400" b="1" dirty="0"/>
              <a:t>Existing strategies / interventions to Mitigate COVID-19</a:t>
            </a:r>
            <a:endParaRPr lang="en-US" sz="2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B440386-7B69-4584-8989-B6BECB85DEC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52426" y="2239502"/>
            <a:ext cx="3003618" cy="2929930"/>
          </a:xfrm>
          <a:prstGeom prst="rect">
            <a:avLst/>
          </a:prstGeom>
        </p:spPr>
      </p:pic>
      <p:grpSp>
        <p:nvGrpSpPr>
          <p:cNvPr id="36" name="Group 35">
            <a:extLst>
              <a:ext uri="{FF2B5EF4-FFF2-40B4-BE49-F238E27FC236}">
                <a16:creationId xmlns:a16="http://schemas.microsoft.com/office/drawing/2014/main" id="{2C2FFF1D-62F5-4824-9EE0-ECA3C09CABE5}"/>
              </a:ext>
            </a:extLst>
          </p:cNvPr>
          <p:cNvGrpSpPr/>
          <p:nvPr/>
        </p:nvGrpSpPr>
        <p:grpSpPr>
          <a:xfrm>
            <a:off x="1391417" y="3528580"/>
            <a:ext cx="1864627" cy="1654104"/>
            <a:chOff x="1391417" y="3528580"/>
            <a:chExt cx="1864627" cy="1654104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836D49B3-278A-473B-B249-CCE180C1F28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53918" b="94880" l="63116" r="95902"/>
                      </a14:imgEffect>
                    </a14:imgLayer>
                  </a14:imgProps>
                </a:ext>
              </a:extLst>
            </a:blip>
            <a:srcRect l="59018" t="48797"/>
            <a:stretch/>
          </p:blipFill>
          <p:spPr>
            <a:xfrm>
              <a:off x="2025112" y="3682469"/>
              <a:ext cx="1230932" cy="1500215"/>
            </a:xfrm>
            <a:prstGeom prst="rect">
              <a:avLst/>
            </a:prstGeom>
          </p:spPr>
        </p:pic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0BF96465-E78A-4D6B-A58F-EA494CF11A89}"/>
                </a:ext>
              </a:extLst>
            </p:cNvPr>
            <p:cNvSpPr/>
            <p:nvPr/>
          </p:nvSpPr>
          <p:spPr>
            <a:xfrm>
              <a:off x="1391417" y="3528580"/>
              <a:ext cx="1018227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57150" algn="ctr">
                <a:defRPr/>
              </a:pPr>
              <a:r>
                <a:rPr lang="en-US" b="1" dirty="0"/>
                <a:t>Vaccines</a:t>
              </a:r>
            </a:p>
          </p:txBody>
        </p:sp>
      </p:grpSp>
      <p:sp>
        <p:nvSpPr>
          <p:cNvPr id="29" name="Rectangle 28">
            <a:extLst>
              <a:ext uri="{FF2B5EF4-FFF2-40B4-BE49-F238E27FC236}">
                <a16:creationId xmlns:a16="http://schemas.microsoft.com/office/drawing/2014/main" id="{9035CDBC-51CB-40CA-8AB3-805647399D48}"/>
              </a:ext>
            </a:extLst>
          </p:cNvPr>
          <p:cNvSpPr/>
          <p:nvPr/>
        </p:nvSpPr>
        <p:spPr>
          <a:xfrm>
            <a:off x="3343275" y="1287676"/>
            <a:ext cx="8596299" cy="7758791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pPr marL="342900" indent="-285750">
              <a:lnSpc>
                <a:spcPct val="110000"/>
              </a:lnSpc>
              <a:buFont typeface="Arial" panose="020B0604020202020204" pitchFamily="34" charset="0"/>
              <a:buChar char="•"/>
              <a:defRPr/>
            </a:pPr>
            <a:r>
              <a:rPr lang="en-US" sz="1800" b="1" dirty="0" err="1">
                <a:solidFill>
                  <a:prstClr val="black"/>
                </a:solidFill>
                <a:latin typeface="Century Schoolbook" panose="02040604050505020304" pitchFamily="18" charset="0"/>
                <a:cs typeface="Segoe UI" panose="020B0502040204020203" pitchFamily="34" charset="0"/>
              </a:rPr>
              <a:t>Covaxin</a:t>
            </a:r>
            <a:r>
              <a:rPr lang="en-US" sz="1800" b="1" dirty="0">
                <a:solidFill>
                  <a:prstClr val="black"/>
                </a:solidFill>
                <a:latin typeface="Century Schoolbook" panose="02040604050505020304" pitchFamily="18" charset="0"/>
                <a:cs typeface="Segoe UI" panose="020B0502040204020203" pitchFamily="34" charset="0"/>
              </a:rPr>
              <a:t> is an indigenous inactivated vaccine</a:t>
            </a:r>
          </a:p>
          <a:p>
            <a:pPr marL="342900" indent="-285750">
              <a:lnSpc>
                <a:spcPct val="110000"/>
              </a:lnSpc>
              <a:buFont typeface="Arial" panose="020B0604020202020204" pitchFamily="34" charset="0"/>
              <a:buChar char="•"/>
              <a:defRPr/>
            </a:pPr>
            <a:r>
              <a:rPr lang="en-IN" sz="1800" dirty="0">
                <a:solidFill>
                  <a:srgbClr val="333333"/>
                </a:solidFill>
                <a:effectLst/>
                <a:latin typeface="Century Schoolbook" panose="020406040505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The vaccine has been found to be 78% effective in the phase 3 clinical trial results. </a:t>
            </a:r>
          </a:p>
          <a:p>
            <a:pPr marL="342900" indent="-285750">
              <a:lnSpc>
                <a:spcPct val="110000"/>
              </a:lnSpc>
              <a:buFont typeface="Arial" panose="020B0604020202020204" pitchFamily="34" charset="0"/>
              <a:buChar char="•"/>
              <a:defRPr/>
            </a:pPr>
            <a:r>
              <a:rPr lang="en-IN" sz="1800" b="1" dirty="0">
                <a:solidFill>
                  <a:srgbClr val="333333"/>
                </a:solidFill>
                <a:effectLst/>
                <a:latin typeface="Century Schoolbook" panose="020406040505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There are six (6) indigenous manufacturers in India. </a:t>
            </a:r>
          </a:p>
          <a:p>
            <a:pPr marL="342900" indent="-285750">
              <a:lnSpc>
                <a:spcPct val="110000"/>
              </a:lnSpc>
              <a:buFont typeface="Arial" panose="020B0604020202020204" pitchFamily="34" charset="0"/>
              <a:buChar char="•"/>
              <a:defRPr/>
            </a:pPr>
            <a:r>
              <a:rPr lang="en-US" sz="1800" dirty="0">
                <a:solidFill>
                  <a:srgbClr val="333333"/>
                </a:solidFill>
                <a:effectLst/>
                <a:latin typeface="Century Schoolbook" panose="020406040505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Till 26th November 2021, more than </a:t>
            </a:r>
            <a:r>
              <a:rPr lang="en-US" sz="1800" b="1" dirty="0">
                <a:solidFill>
                  <a:srgbClr val="333333"/>
                </a:solidFill>
                <a:effectLst/>
                <a:latin typeface="Century Schoolbook" panose="020406040505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1.2 billion doses </a:t>
            </a:r>
            <a:r>
              <a:rPr lang="en-US" sz="1800" dirty="0">
                <a:solidFill>
                  <a:srgbClr val="333333"/>
                </a:solidFill>
                <a:effectLst/>
                <a:latin typeface="Century Schoolbook" panose="020406040505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of Covid-19 vaccine have been administered across the country to the eligible population (persons aged 18 years &amp; above). </a:t>
            </a:r>
          </a:p>
          <a:p>
            <a:pPr marL="342900" indent="-285750">
              <a:lnSpc>
                <a:spcPct val="110000"/>
              </a:lnSpc>
              <a:buFont typeface="Arial" panose="020B0604020202020204" pitchFamily="34" charset="0"/>
              <a:buChar char="•"/>
              <a:defRPr/>
            </a:pPr>
            <a:r>
              <a:rPr lang="en-US" sz="1800" dirty="0">
                <a:solidFill>
                  <a:srgbClr val="333333"/>
                </a:solidFill>
                <a:effectLst/>
                <a:latin typeface="Century Schoolbook" panose="020406040505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Of this, 776.4 million crore doses are </a:t>
            </a:r>
            <a:r>
              <a:rPr lang="en-US" sz="1800" b="1" dirty="0">
                <a:solidFill>
                  <a:srgbClr val="333333"/>
                </a:solidFill>
                <a:effectLst/>
                <a:latin typeface="Century Schoolbook" panose="020406040505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1st dose </a:t>
            </a:r>
            <a:r>
              <a:rPr lang="en-US" sz="1800" dirty="0">
                <a:solidFill>
                  <a:srgbClr val="333333"/>
                </a:solidFill>
                <a:effectLst/>
                <a:latin typeface="Century Schoolbook" panose="020406040505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(</a:t>
            </a:r>
            <a:r>
              <a:rPr lang="en-US" sz="1800" b="1" dirty="0">
                <a:solidFill>
                  <a:srgbClr val="333333"/>
                </a:solidFill>
                <a:effectLst/>
                <a:latin typeface="Century Schoolbook" panose="020406040505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82.7% population</a:t>
            </a:r>
            <a:r>
              <a:rPr lang="en-US" sz="1800" dirty="0">
                <a:solidFill>
                  <a:srgbClr val="333333"/>
                </a:solidFill>
                <a:effectLst/>
                <a:latin typeface="Century Schoolbook" panose="020406040505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) and 426.2 million doses are </a:t>
            </a:r>
            <a:r>
              <a:rPr lang="en-US" sz="1800" b="1" dirty="0">
                <a:solidFill>
                  <a:srgbClr val="333333"/>
                </a:solidFill>
                <a:effectLst/>
                <a:latin typeface="Century Schoolbook" panose="020406040505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2nd dose </a:t>
            </a:r>
            <a:r>
              <a:rPr lang="en-US" sz="1800" dirty="0">
                <a:solidFill>
                  <a:srgbClr val="333333"/>
                </a:solidFill>
                <a:effectLst/>
                <a:latin typeface="Century Schoolbook" panose="020406040505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(</a:t>
            </a:r>
            <a:r>
              <a:rPr lang="en-US" sz="1800" b="1" dirty="0">
                <a:solidFill>
                  <a:srgbClr val="333333"/>
                </a:solidFill>
                <a:effectLst/>
                <a:latin typeface="Century Schoolbook" panose="020406040505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45.4% population</a:t>
            </a:r>
            <a:r>
              <a:rPr lang="en-US" sz="1800" dirty="0">
                <a:solidFill>
                  <a:srgbClr val="333333"/>
                </a:solidFill>
                <a:effectLst/>
                <a:latin typeface="Century Schoolbook" panose="020406040505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).</a:t>
            </a:r>
          </a:p>
          <a:p>
            <a:pPr marL="1003295" marR="0" lvl="1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cs typeface="Times New Roman" panose="02020603050405020304" pitchFamily="18" charset="0"/>
                <a:sym typeface="Arial"/>
              </a:rPr>
              <a:t>Source:</a:t>
            </a: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800" dirty="0">
                <a:latin typeface="Cambria" panose="02040503050406030204" pitchFamily="18" charset="0"/>
                <a:cs typeface="Times New Roman" panose="02020603050405020304" pitchFamily="18" charset="0"/>
              </a:rPr>
              <a:t>Response Received from ICMR. </a:t>
            </a:r>
            <a:endParaRPr lang="en-US" sz="1800" dirty="0">
              <a:solidFill>
                <a:srgbClr val="333333"/>
              </a:solidFill>
              <a:effectLst/>
              <a:latin typeface="Century Schoolbook" panose="02040604050505020304" pitchFamily="18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57150">
              <a:lnSpc>
                <a:spcPct val="110000"/>
              </a:lnSpc>
              <a:defRPr/>
            </a:pPr>
            <a:endParaRPr lang="en-US" sz="1800" dirty="0">
              <a:solidFill>
                <a:srgbClr val="333333"/>
              </a:solidFill>
              <a:latin typeface="Century Schoolbook" panose="02040604050505020304" pitchFamily="18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93710" indent="-285750" algn="just">
              <a:lnSpc>
                <a:spcPct val="115000"/>
              </a:lnSpc>
              <a:buFont typeface="Wingdings" panose="05000000000000000000" pitchFamily="2" charset="2"/>
              <a:buChar char="§"/>
            </a:pPr>
            <a:r>
              <a:rPr lang="en-IN" sz="1800" b="1" dirty="0">
                <a:effectLst/>
                <a:latin typeface="Century Schoolbook" panose="02040604050505020304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Vaccine Exported Under Vaccine </a:t>
            </a:r>
            <a:r>
              <a:rPr lang="en-IN" sz="1800" b="1" dirty="0" err="1">
                <a:effectLst/>
                <a:latin typeface="Century Schoolbook" panose="02040604050505020304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Maitri</a:t>
            </a:r>
            <a:endParaRPr lang="en-IN" sz="1800" b="1" dirty="0">
              <a:effectLst/>
              <a:latin typeface="Century Schoolbook" panose="02040604050505020304" pitchFamily="18" charset="0"/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1003295" lvl="1" indent="-285750" algn="just">
              <a:buFont typeface="Wingdings" panose="05000000000000000000" pitchFamily="2" charset="2"/>
              <a:buChar char="§"/>
            </a:pPr>
            <a:r>
              <a:rPr lang="en-US" sz="1800" dirty="0">
                <a:effectLst/>
                <a:latin typeface="Century Schoolbook" panose="02040604050505020304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A total of </a:t>
            </a:r>
            <a:r>
              <a:rPr lang="en-US" sz="1800" b="1" dirty="0">
                <a:effectLst/>
                <a:latin typeface="Century Schoolbook" panose="02040604050505020304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70.77 million doses </a:t>
            </a:r>
            <a:r>
              <a:rPr lang="en-US" sz="1800" dirty="0">
                <a:effectLst/>
                <a:latin typeface="Century Schoolbook" panose="02040604050505020304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of Covid-19 vaccines have been supplied to </a:t>
            </a:r>
            <a:r>
              <a:rPr lang="en-US" sz="1800" b="1" dirty="0">
                <a:effectLst/>
                <a:latin typeface="Century Schoolbook" panose="02040604050505020304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95 countries </a:t>
            </a:r>
            <a:r>
              <a:rPr lang="en-US" sz="1800" dirty="0">
                <a:effectLst/>
                <a:latin typeface="Century Schoolbook" panose="02040604050505020304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(as of 22nd Nov, 2021).</a:t>
            </a:r>
          </a:p>
          <a:p>
            <a:pPr marL="1003295" lvl="1" indent="-285750" algn="just">
              <a:buFont typeface="Wingdings" panose="05000000000000000000" pitchFamily="2" charset="2"/>
              <a:buChar char="§"/>
            </a:pPr>
            <a:r>
              <a:rPr lang="en-US" sz="1800" dirty="0">
                <a:effectLst/>
                <a:latin typeface="Century Schoolbook" panose="02040604050505020304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This includes </a:t>
            </a:r>
            <a:r>
              <a:rPr lang="en-US" sz="1800" b="1" dirty="0">
                <a:effectLst/>
                <a:latin typeface="Century Schoolbook" panose="02040604050505020304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12.71 million doses as grant </a:t>
            </a:r>
            <a:r>
              <a:rPr lang="en-US" sz="1800" dirty="0">
                <a:effectLst/>
                <a:latin typeface="Century Schoolbook" panose="02040604050505020304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by the Government of India, </a:t>
            </a:r>
            <a:r>
              <a:rPr lang="en-US" sz="1800" b="1" dirty="0">
                <a:effectLst/>
                <a:latin typeface="Century Schoolbook" panose="02040604050505020304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38.19 million doses as commercial supplies </a:t>
            </a:r>
            <a:r>
              <a:rPr lang="en-US" sz="1800" dirty="0">
                <a:effectLst/>
                <a:latin typeface="Century Schoolbook" panose="02040604050505020304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by manufacturers and </a:t>
            </a:r>
            <a:r>
              <a:rPr lang="en-US" sz="1800" b="1" dirty="0">
                <a:effectLst/>
                <a:latin typeface="Century Schoolbook" panose="02040604050505020304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19.86 million doses to COVAX</a:t>
            </a:r>
            <a:r>
              <a:rPr lang="en-US" sz="1800" dirty="0">
                <a:effectLst/>
                <a:latin typeface="Century Schoolbook" panose="02040604050505020304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.</a:t>
            </a:r>
            <a:endParaRPr lang="en-US" sz="1800" dirty="0">
              <a:latin typeface="Century Schoolbook" panose="02040604050505020304" pitchFamily="18" charset="0"/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1003295" lvl="1" indent="-285750" algn="just">
              <a:buFont typeface="Wingdings" panose="05000000000000000000" pitchFamily="2" charset="2"/>
              <a:buChar char="§"/>
            </a:pPr>
            <a:r>
              <a:rPr lang="en-US" sz="800" b="1" dirty="0">
                <a:latin typeface="Cambria" panose="02040503050406030204" pitchFamily="18" charset="0"/>
                <a:cs typeface="Times New Roman" panose="02020603050405020304" pitchFamily="18" charset="0"/>
              </a:rPr>
              <a:t>Source:</a:t>
            </a:r>
            <a:r>
              <a:rPr lang="en-US" sz="800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8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Ministry of External Affairs (MEA) Website.  (https://www.mea.gov.in/vaccine-supply.htm ) </a:t>
            </a:r>
            <a:endParaRPr lang="en-US" sz="800" dirty="0">
              <a:effectLst/>
              <a:latin typeface="Century Schoolbook" panose="02040604050505020304" pitchFamily="18" charset="0"/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1003295" lvl="1" indent="-285750" algn="just">
              <a:buFont typeface="Wingdings" panose="05000000000000000000" pitchFamily="2" charset="2"/>
              <a:buChar char="§"/>
            </a:pPr>
            <a:endParaRPr lang="en-IN" sz="6000" dirty="0">
              <a:effectLst/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1003295" lvl="1" indent="-285750" algn="just">
              <a:buFont typeface="Wingdings" panose="05000000000000000000" pitchFamily="2" charset="2"/>
              <a:buChar char="§"/>
            </a:pPr>
            <a:endParaRPr lang="en-US" sz="1800" dirty="0">
              <a:effectLst/>
              <a:latin typeface="Century Schoolbook" panose="02040604050505020304" pitchFamily="18" charset="0"/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1003295" lvl="1" indent="-285750" algn="just">
              <a:buFont typeface="Wingdings" panose="05000000000000000000" pitchFamily="2" charset="2"/>
              <a:buChar char="§"/>
            </a:pPr>
            <a:endParaRPr lang="en-US" sz="1800" dirty="0">
              <a:latin typeface="Century Schoolbook" panose="02040604050505020304" pitchFamily="18" charset="0"/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342900" indent="-285750">
              <a:lnSpc>
                <a:spcPct val="110000"/>
              </a:lnSpc>
              <a:buFont typeface="Arial" panose="020B0604020202020204" pitchFamily="34" charset="0"/>
              <a:buChar char="•"/>
              <a:defRPr/>
            </a:pPr>
            <a:endParaRPr lang="en-US" sz="1800" dirty="0">
              <a:solidFill>
                <a:srgbClr val="333333"/>
              </a:solidFill>
              <a:effectLst/>
              <a:latin typeface="Century Schoolbook" panose="02040604050505020304" pitchFamily="18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indent="-285750">
              <a:lnSpc>
                <a:spcPct val="110000"/>
              </a:lnSpc>
              <a:buFont typeface="Arial" panose="020B0604020202020204" pitchFamily="34" charset="0"/>
              <a:buChar char="•"/>
              <a:defRPr/>
            </a:pPr>
            <a:endParaRPr lang="en-IN" sz="1800" b="1" dirty="0">
              <a:solidFill>
                <a:srgbClr val="333333"/>
              </a:solidFill>
              <a:effectLst/>
              <a:latin typeface="Century Schoolbook" panose="02040604050505020304" pitchFamily="18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indent="-285750">
              <a:lnSpc>
                <a:spcPct val="110000"/>
              </a:lnSpc>
              <a:buFont typeface="Arial" panose="020B0604020202020204" pitchFamily="34" charset="0"/>
              <a:buChar char="•"/>
              <a:defRPr/>
            </a:pPr>
            <a:endParaRPr lang="en-US" sz="1800" b="1" dirty="0">
              <a:solidFill>
                <a:prstClr val="black"/>
              </a:solidFill>
              <a:latin typeface="Century Schoolbook" panose="02040604050505020304" pitchFamily="18" charset="0"/>
              <a:cs typeface="Segoe UI" panose="020B0502040204020203" pitchFamily="34" charset="0"/>
            </a:endParaRPr>
          </a:p>
          <a:p>
            <a:pPr marL="342900" indent="-285750">
              <a:lnSpc>
                <a:spcPct val="110000"/>
              </a:lnSpc>
              <a:buFont typeface="Arial" panose="020B0604020202020204" pitchFamily="34" charset="0"/>
              <a:buChar char="•"/>
              <a:defRPr/>
            </a:pPr>
            <a:endParaRPr lang="en-US" sz="1800" dirty="0"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87536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4A036A-706A-46EF-A743-1CECA24067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21320"/>
            <a:ext cx="10515600" cy="776045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b="1" dirty="0" err="1"/>
              <a:t>Contd</a:t>
            </a:r>
            <a:r>
              <a:rPr lang="en-US" sz="4000" b="1" dirty="0"/>
              <a:t>… </a:t>
            </a:r>
            <a:r>
              <a:rPr lang="en-US" sz="2400" b="1" dirty="0"/>
              <a:t>Existing strategies / interventions to Mitigate COVID-19</a:t>
            </a:r>
            <a:endParaRPr lang="en-US" sz="2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B440386-7B69-4584-8989-B6BECB85DEC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52426" y="2239502"/>
            <a:ext cx="3003618" cy="2929930"/>
          </a:xfrm>
          <a:prstGeom prst="rect">
            <a:avLst/>
          </a:prstGeom>
        </p:spPr>
      </p:pic>
      <p:grpSp>
        <p:nvGrpSpPr>
          <p:cNvPr id="37" name="Group 36">
            <a:extLst>
              <a:ext uri="{FF2B5EF4-FFF2-40B4-BE49-F238E27FC236}">
                <a16:creationId xmlns:a16="http://schemas.microsoft.com/office/drawing/2014/main" id="{265A39AA-4227-4B24-A204-11DCDCDE83F0}"/>
              </a:ext>
            </a:extLst>
          </p:cNvPr>
          <p:cNvGrpSpPr/>
          <p:nvPr/>
        </p:nvGrpSpPr>
        <p:grpSpPr>
          <a:xfrm>
            <a:off x="1135697" y="3380870"/>
            <a:ext cx="1417982" cy="1795188"/>
            <a:chOff x="1135697" y="3380870"/>
            <a:chExt cx="1417982" cy="1795188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FA623FE3-7259-43E8-B5C6-CFC170F7BD8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66734" b="96304" l="34077" r="71844"/>
                      </a14:imgEffect>
                    </a14:imgLayer>
                  </a14:imgProps>
                </a:ext>
              </a:extLst>
            </a:blip>
            <a:srcRect l="29356" t="63038" r="23435"/>
            <a:stretch/>
          </p:blipFill>
          <p:spPr>
            <a:xfrm>
              <a:off x="1135697" y="4093117"/>
              <a:ext cx="1417982" cy="1082941"/>
            </a:xfrm>
            <a:prstGeom prst="rect">
              <a:avLst/>
            </a:prstGeom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F5518ECB-B1BB-4396-B90A-DF1A6211A814}"/>
                </a:ext>
              </a:extLst>
            </p:cNvPr>
            <p:cNvSpPr/>
            <p:nvPr/>
          </p:nvSpPr>
          <p:spPr>
            <a:xfrm>
              <a:off x="1184892" y="3380870"/>
              <a:ext cx="1319592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57150" algn="ctr">
                <a:defRPr/>
              </a:pPr>
              <a:r>
                <a:rPr lang="en-US" b="1" dirty="0"/>
                <a:t>Essential </a:t>
              </a:r>
            </a:p>
            <a:p>
              <a:pPr marL="57150" algn="ctr">
                <a:defRPr/>
              </a:pPr>
              <a:r>
                <a:rPr lang="en-US" b="1" dirty="0"/>
                <a:t>Supplies</a:t>
              </a:r>
            </a:p>
          </p:txBody>
        </p:sp>
      </p:grpSp>
      <p:sp>
        <p:nvSpPr>
          <p:cNvPr id="31" name="Rectangle 30">
            <a:extLst>
              <a:ext uri="{FF2B5EF4-FFF2-40B4-BE49-F238E27FC236}">
                <a16:creationId xmlns:a16="http://schemas.microsoft.com/office/drawing/2014/main" id="{2581D0A4-8980-485D-98DA-C8C28E458E4B}"/>
              </a:ext>
            </a:extLst>
          </p:cNvPr>
          <p:cNvSpPr/>
          <p:nvPr/>
        </p:nvSpPr>
        <p:spPr>
          <a:xfrm>
            <a:off x="3553241" y="1843950"/>
            <a:ext cx="8176586" cy="3908762"/>
          </a:xfrm>
          <a:prstGeom prst="rect">
            <a:avLst/>
          </a:prstGeom>
          <a:noFill/>
          <a:ln>
            <a:solidFill>
              <a:srgbClr val="FE0055"/>
            </a:solidFill>
          </a:ln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000" b="1" dirty="0">
                <a:latin typeface="Century Schoolbook" panose="02040604050505020304" pitchFamily="18" charset="0"/>
              </a:rPr>
              <a:t>Oxygen Expresses </a:t>
            </a:r>
            <a:r>
              <a:rPr lang="en-US" sz="2000" dirty="0">
                <a:latin typeface="Century Schoolbook" panose="02040604050505020304" pitchFamily="18" charset="0"/>
              </a:rPr>
              <a:t>deliver nearly </a:t>
            </a:r>
            <a:r>
              <a:rPr lang="en-US" sz="2000" b="1" dirty="0">
                <a:latin typeface="Century Schoolbook" panose="02040604050505020304" pitchFamily="18" charset="0"/>
              </a:rPr>
              <a:t>14500 MT of Liquid Medical Oxygen</a:t>
            </a:r>
            <a:r>
              <a:rPr lang="en-US" sz="2000" dirty="0">
                <a:latin typeface="Century Schoolbook" panose="02040604050505020304" pitchFamily="18" charset="0"/>
              </a:rPr>
              <a:t> to the nation </a:t>
            </a:r>
            <a:r>
              <a:rPr lang="en-US" sz="800" dirty="0">
                <a:latin typeface="Century Schoolbook" panose="02040604050505020304" pitchFamily="18" charset="0"/>
              </a:rPr>
              <a:t>(Source: </a:t>
            </a:r>
            <a:r>
              <a:rPr lang="en-US" sz="800" dirty="0">
                <a:latin typeface="Century Schoolbook" panose="02040604050505020304" pitchFamily="18" charset="0"/>
                <a:hlinkClick r:id="rId5"/>
              </a:rPr>
              <a:t>https://pib.gov.in/PressReleasePage.aspx?PRID=1720925</a:t>
            </a:r>
            <a:r>
              <a:rPr lang="en-US" sz="800" dirty="0">
                <a:latin typeface="Century Schoolbook" panose="02040604050505020304" pitchFamily="18" charset="0"/>
              </a:rPr>
              <a:t>)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sz="2000" dirty="0">
              <a:latin typeface="Century Schoolbook" panose="02040604050505020304" pitchFamily="18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Century Schoolbook" panose="02040604050505020304" pitchFamily="18" charset="0"/>
              </a:rPr>
              <a:t>Make-in-India </a:t>
            </a:r>
            <a:r>
              <a:rPr lang="en-US" sz="2000" b="1" dirty="0">
                <a:latin typeface="Century Schoolbook" panose="02040604050505020304" pitchFamily="18" charset="0"/>
              </a:rPr>
              <a:t>Oxygen Concentrators </a:t>
            </a:r>
            <a:r>
              <a:rPr lang="en-US" sz="2000" dirty="0">
                <a:latin typeface="Century Schoolbook" panose="02040604050505020304" pitchFamily="18" charset="0"/>
              </a:rPr>
              <a:t>to meet the emerging healthcare requirements to combat the COVID 19 epidemic.     </a:t>
            </a:r>
            <a:r>
              <a:rPr lang="en-US" sz="800" dirty="0">
                <a:latin typeface="Century Schoolbook" panose="02040604050505020304" pitchFamily="18" charset="0"/>
              </a:rPr>
              <a:t>(Source: </a:t>
            </a:r>
            <a:r>
              <a:rPr lang="en-US" sz="800" dirty="0">
                <a:latin typeface="Century Schoolbook" panose="02040604050505020304" pitchFamily="18" charset="0"/>
                <a:hlinkClick r:id="rId6"/>
              </a:rPr>
              <a:t>https://www.pib.gov.in/PressReleasePage.aspx?PRID=1720877</a:t>
            </a:r>
            <a:r>
              <a:rPr lang="en-US" sz="800" dirty="0">
                <a:latin typeface="Century Schoolbook" panose="02040604050505020304" pitchFamily="18" charset="0"/>
              </a:rPr>
              <a:t>)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sz="2000" dirty="0">
              <a:latin typeface="Century Schoolbook" panose="02040604050505020304" pitchFamily="18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000" b="1" dirty="0">
                <a:latin typeface="Century Schoolbook" panose="02040604050505020304" pitchFamily="18" charset="0"/>
              </a:rPr>
              <a:t>644.6 Million </a:t>
            </a:r>
            <a:r>
              <a:rPr lang="en-US" sz="2000" dirty="0">
                <a:latin typeface="Century Schoolbook" panose="02040604050505020304" pitchFamily="18" charset="0"/>
              </a:rPr>
              <a:t>test done till date. </a:t>
            </a:r>
            <a:r>
              <a:rPr lang="en-US" sz="1000" dirty="0">
                <a:latin typeface="Century Schoolbook" panose="02040604050505020304" pitchFamily="18" charset="0"/>
              </a:rPr>
              <a:t>(Source: </a:t>
            </a:r>
            <a:r>
              <a:rPr lang="en-US" sz="1000" dirty="0">
                <a:latin typeface="Century Schoolbook" panose="02040604050505020304" pitchFamily="18" charset="0"/>
                <a:hlinkClick r:id="rId7"/>
              </a:rPr>
              <a:t>https://www.mygov.in/covid-19</a:t>
            </a:r>
            <a:r>
              <a:rPr lang="en-US" sz="1000" dirty="0">
                <a:latin typeface="Century Schoolbook" panose="02040604050505020304" pitchFamily="18" charset="0"/>
              </a:rPr>
              <a:t>)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sz="2000" dirty="0">
              <a:latin typeface="Century Schoolbook" panose="02040604050505020304" pitchFamily="18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Century Schoolbook" panose="02040604050505020304" pitchFamily="18" charset="0"/>
              </a:rPr>
              <a:t>From initially being an importer to becoming a manufacturer of PPE,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Century Schoolbook" panose="02040604050505020304" pitchFamily="18" charset="0"/>
              </a:rPr>
              <a:t>India is now one of the major global exporters for PPE kits amidst the Covid-19 crisis.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C527062-547C-4457-BDBF-BECD8B72ACC2}"/>
              </a:ext>
            </a:extLst>
          </p:cNvPr>
          <p:cNvSpPr/>
          <p:nvPr/>
        </p:nvSpPr>
        <p:spPr>
          <a:xfrm>
            <a:off x="3519916" y="5942879"/>
            <a:ext cx="8150079" cy="3977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000" b="1" i="1" dirty="0">
                <a:ea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2000" b="1" dirty="0"/>
              <a:t>A potent example of ‘self-reliance”</a:t>
            </a:r>
            <a:endParaRPr lang="en-US" sz="2400" b="1" i="1" dirty="0">
              <a:solidFill>
                <a:srgbClr val="0070C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03971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4A036A-706A-46EF-A743-1CECA24067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7851"/>
            <a:ext cx="10515600" cy="776045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b="1" dirty="0" err="1"/>
              <a:t>Contd</a:t>
            </a:r>
            <a:r>
              <a:rPr lang="en-US" sz="4000" b="1" dirty="0"/>
              <a:t>… </a:t>
            </a:r>
            <a:r>
              <a:rPr lang="en-US" sz="2400" b="1" dirty="0"/>
              <a:t>Existing strategies / interventions to Mitigate COVID-19 Impact </a:t>
            </a:r>
            <a:endParaRPr lang="en-US" sz="2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B440386-7B69-4584-8989-B6BECB85DEC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93319" y="1939773"/>
            <a:ext cx="2697198" cy="2631027"/>
          </a:xfrm>
          <a:prstGeom prst="rect">
            <a:avLst/>
          </a:prstGeom>
        </p:spPr>
      </p:pic>
      <p:grpSp>
        <p:nvGrpSpPr>
          <p:cNvPr id="38" name="Group 37">
            <a:extLst>
              <a:ext uri="{FF2B5EF4-FFF2-40B4-BE49-F238E27FC236}">
                <a16:creationId xmlns:a16="http://schemas.microsoft.com/office/drawing/2014/main" id="{C10760D0-E5A2-486C-881C-AF070CA696C1}"/>
              </a:ext>
            </a:extLst>
          </p:cNvPr>
          <p:cNvGrpSpPr/>
          <p:nvPr/>
        </p:nvGrpSpPr>
        <p:grpSpPr>
          <a:xfrm>
            <a:off x="293319" y="3015575"/>
            <a:ext cx="2002409" cy="1555226"/>
            <a:chOff x="252426" y="3473203"/>
            <a:chExt cx="2230525" cy="1709481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F787CA5B-BEB4-4D54-827F-3EAEBE24BE8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47418" b="94157" l="4981" r="44826"/>
                      </a14:imgEffect>
                    </a14:imgLayer>
                  </a14:imgProps>
                </a:ext>
              </a:extLst>
            </a:blip>
            <a:srcRect t="50605" r="50193"/>
            <a:stretch/>
          </p:blipFill>
          <p:spPr>
            <a:xfrm>
              <a:off x="252426" y="3735430"/>
              <a:ext cx="1496019" cy="1447254"/>
            </a:xfrm>
            <a:prstGeom prst="rect">
              <a:avLst/>
            </a:prstGeom>
          </p:spPr>
        </p:pic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0E1D3572-A033-41A2-AFC1-BF95E832BFDA}"/>
                </a:ext>
              </a:extLst>
            </p:cNvPr>
            <p:cNvSpPr/>
            <p:nvPr/>
          </p:nvSpPr>
          <p:spPr>
            <a:xfrm>
              <a:off x="1150535" y="3473203"/>
              <a:ext cx="133241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57150" algn="ctr">
                <a:defRPr/>
              </a:pPr>
              <a:r>
                <a:rPr lang="en-US" b="1" dirty="0"/>
                <a:t>Financing</a:t>
              </a:r>
            </a:p>
          </p:txBody>
        </p:sp>
      </p:grpSp>
      <p:sp>
        <p:nvSpPr>
          <p:cNvPr id="33" name="Rectangle 32">
            <a:extLst>
              <a:ext uri="{FF2B5EF4-FFF2-40B4-BE49-F238E27FC236}">
                <a16:creationId xmlns:a16="http://schemas.microsoft.com/office/drawing/2014/main" id="{4300222B-26CC-49F2-A6E5-FBD253732EFA}"/>
              </a:ext>
            </a:extLst>
          </p:cNvPr>
          <p:cNvSpPr/>
          <p:nvPr/>
        </p:nvSpPr>
        <p:spPr>
          <a:xfrm>
            <a:off x="3346261" y="1477607"/>
            <a:ext cx="8308486" cy="3754874"/>
          </a:xfrm>
          <a:prstGeom prst="rect">
            <a:avLst/>
          </a:prstGeom>
          <a:noFill/>
          <a:ln>
            <a:solidFill>
              <a:srgbClr val="C1079E"/>
            </a:solidFill>
          </a:ln>
        </p:spPr>
        <p:txBody>
          <a:bodyPr wrap="square">
            <a:spAutoFit/>
          </a:bodyPr>
          <a:lstStyle/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en-US" sz="1800" dirty="0">
                <a:latin typeface="Century Schoolbook" panose="02040604050505020304" pitchFamily="18" charset="0"/>
              </a:rPr>
              <a:t>The Pradhan Mantri Garib Kalyan Yojana / Package is a comprehensive relief package of Rs 1.70 Lakh Crore (</a:t>
            </a:r>
            <a:r>
              <a:rPr lang="en-IN" sz="1800" b="1" dirty="0">
                <a:latin typeface="Century Schoolbook" panose="02040604050505020304" pitchFamily="18" charset="0"/>
              </a:rPr>
              <a:t>22.37 Billion USD</a:t>
            </a:r>
            <a:r>
              <a:rPr lang="en-IN" sz="1800" dirty="0">
                <a:latin typeface="Century Schoolbook" panose="02040604050505020304" pitchFamily="18" charset="0"/>
              </a:rPr>
              <a:t>)</a:t>
            </a:r>
            <a:r>
              <a:rPr lang="en-US" sz="1800" dirty="0">
                <a:latin typeface="Century Schoolbook" panose="02040604050505020304" pitchFamily="18" charset="0"/>
              </a:rPr>
              <a:t> scheme for the poor to help them fight the battle against Corona Virus.</a:t>
            </a:r>
          </a:p>
          <a:p>
            <a:pPr lvl="0"/>
            <a:endParaRPr lang="en-US" sz="1800" dirty="0">
              <a:latin typeface="Century Schoolbook" panose="02040604050505020304" pitchFamily="18" charset="0"/>
            </a:endParaRPr>
          </a:p>
          <a:p>
            <a:pPr marL="342900" lvl="1" indent="-342900" algn="just">
              <a:buFont typeface="Arial" panose="020B0604020202020204" pitchFamily="34" charset="0"/>
              <a:buChar char="•"/>
            </a:pPr>
            <a:r>
              <a:rPr lang="en-US" sz="1800" b="1" dirty="0">
                <a:latin typeface="Century Schoolbook" panose="02040604050505020304" pitchFamily="18" charset="0"/>
              </a:rPr>
              <a:t>The Package includes </a:t>
            </a:r>
            <a:r>
              <a:rPr lang="en-US" sz="1800" dirty="0">
                <a:latin typeface="Century Schoolbook" panose="02040604050505020304" pitchFamily="18" charset="0"/>
              </a:rPr>
              <a:t>- Insurance cover of </a:t>
            </a:r>
            <a:r>
              <a:rPr lang="en-US" sz="1800" b="1" dirty="0" err="1">
                <a:latin typeface="Century Schoolbook" panose="02040604050505020304" pitchFamily="18" charset="0"/>
              </a:rPr>
              <a:t>Rs</a:t>
            </a:r>
            <a:r>
              <a:rPr lang="en-US" sz="1800" b="1" dirty="0">
                <a:latin typeface="Century Schoolbook" panose="02040604050505020304" pitchFamily="18" charset="0"/>
              </a:rPr>
              <a:t> 5 million per health worker, 800 million </a:t>
            </a:r>
            <a:r>
              <a:rPr lang="en-US" sz="1800" dirty="0">
                <a:latin typeface="Century Schoolbook" panose="02040604050505020304" pitchFamily="18" charset="0"/>
              </a:rPr>
              <a:t>economically backward people will get food relief martials, </a:t>
            </a:r>
            <a:r>
              <a:rPr lang="en-US" sz="1800" b="1" dirty="0">
                <a:latin typeface="Century Schoolbook" panose="02040604050505020304" pitchFamily="18" charset="0"/>
              </a:rPr>
              <a:t>200 million women, 87 million farmers, 18.2 million construction workers and 30 million senior citizen </a:t>
            </a:r>
            <a:r>
              <a:rPr lang="en-US" sz="1800" dirty="0">
                <a:latin typeface="Century Schoolbook" panose="02040604050505020304" pitchFamily="18" charset="0"/>
              </a:rPr>
              <a:t>will get financial benefits who are most affected by the COVID-19 pandemic. </a:t>
            </a:r>
          </a:p>
          <a:p>
            <a:pPr lvl="1"/>
            <a:r>
              <a:rPr lang="en-US" sz="1900" dirty="0">
                <a:latin typeface="Century Schoolbook" panose="02040604050505020304" pitchFamily="18" charset="0"/>
              </a:rPr>
              <a:t>      </a:t>
            </a:r>
            <a:r>
              <a:rPr lang="en-US" sz="1000" dirty="0">
                <a:latin typeface="Century Schoolbook" panose="02040604050505020304" pitchFamily="18" charset="0"/>
              </a:rPr>
              <a:t>(Source: </a:t>
            </a:r>
            <a:r>
              <a:rPr lang="en-US" sz="1000" dirty="0">
                <a:latin typeface="Century Schoolbook" panose="02040604050505020304" pitchFamily="18" charset="0"/>
                <a:hlinkClick r:id="rId5"/>
              </a:rPr>
              <a:t>https://www.india.gov.in/spotlight/pradhan-mantri-garib-kalyan-package-pmgkp</a:t>
            </a:r>
            <a:r>
              <a:rPr lang="en-US" sz="1000" dirty="0">
                <a:latin typeface="Century Schoolbook" panose="02040604050505020304" pitchFamily="18" charset="0"/>
              </a:rPr>
              <a:t>). </a:t>
            </a:r>
          </a:p>
          <a:p>
            <a:pPr lvl="0"/>
            <a:endParaRPr lang="en-US" sz="1900" dirty="0">
              <a:latin typeface="Century Schoolbook" panose="02040604050505020304" pitchFamily="18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1800" dirty="0">
                <a:latin typeface="Century Schoolbook" panose="02040604050505020304" pitchFamily="18" charset="0"/>
              </a:rPr>
              <a:t>Recent health budget also witnessed a </a:t>
            </a:r>
            <a:r>
              <a:rPr lang="en-US" sz="1800" b="1" dirty="0">
                <a:latin typeface="Century Schoolbook" panose="02040604050505020304" pitchFamily="18" charset="0"/>
              </a:rPr>
              <a:t>137% increase in health and wellness budget.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AA8A060-CB57-4BBA-8BB6-C0C59057079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03" r="7760" b="12069"/>
          <a:stretch/>
        </p:blipFill>
        <p:spPr>
          <a:xfrm>
            <a:off x="0" y="5426967"/>
            <a:ext cx="12192000" cy="1632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5622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4A036A-706A-46EF-A743-1CECA24067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8339"/>
            <a:ext cx="10515600" cy="776045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b="1" dirty="0" err="1"/>
              <a:t>Contd</a:t>
            </a:r>
            <a:r>
              <a:rPr lang="en-US" sz="4000" b="1" dirty="0"/>
              <a:t>… </a:t>
            </a:r>
            <a:r>
              <a:rPr lang="en-US" sz="2400" b="1" dirty="0"/>
              <a:t>Existing strategies / interventions to Mitigate COVID-19</a:t>
            </a:r>
            <a:endParaRPr lang="en-US" sz="2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B440386-7B69-4584-8989-B6BECB85DEC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52426" y="2239502"/>
            <a:ext cx="3003618" cy="2929930"/>
          </a:xfrm>
          <a:prstGeom prst="rect">
            <a:avLst/>
          </a:prstGeom>
        </p:spPr>
      </p:pic>
      <p:grpSp>
        <p:nvGrpSpPr>
          <p:cNvPr id="39" name="Group 38">
            <a:extLst>
              <a:ext uri="{FF2B5EF4-FFF2-40B4-BE49-F238E27FC236}">
                <a16:creationId xmlns:a16="http://schemas.microsoft.com/office/drawing/2014/main" id="{6F9D3638-8FEF-42FB-80B7-05F400E95BE3}"/>
              </a:ext>
            </a:extLst>
          </p:cNvPr>
          <p:cNvGrpSpPr/>
          <p:nvPr/>
        </p:nvGrpSpPr>
        <p:grpSpPr>
          <a:xfrm>
            <a:off x="263890" y="2239557"/>
            <a:ext cx="2302368" cy="1930911"/>
            <a:chOff x="263890" y="2239557"/>
            <a:chExt cx="2302368" cy="1930911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9E7E7789-66B3-4F2B-8E26-BBA7B8C66AB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6590" b="59313" l="4075" r="36671"/>
                      </a14:imgEffect>
                    </a14:imgLayer>
                  </a14:imgProps>
                </a:ext>
              </a:extLst>
            </a:blip>
            <a:srcRect r="59255" b="34097"/>
            <a:stretch/>
          </p:blipFill>
          <p:spPr>
            <a:xfrm>
              <a:off x="263890" y="2239557"/>
              <a:ext cx="1223825" cy="1930911"/>
            </a:xfrm>
            <a:prstGeom prst="rect">
              <a:avLst/>
            </a:prstGeom>
          </p:spPr>
        </p:pic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635C7A2E-4947-4FBD-995B-CA1C72A82113}"/>
                </a:ext>
              </a:extLst>
            </p:cNvPr>
            <p:cNvSpPr/>
            <p:nvPr/>
          </p:nvSpPr>
          <p:spPr>
            <a:xfrm>
              <a:off x="1026893" y="3392361"/>
              <a:ext cx="1539365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marL="57150" algn="ctr">
                <a:defRPr/>
              </a:pPr>
              <a:r>
                <a:rPr lang="en-US" b="1" dirty="0"/>
                <a:t>Information </a:t>
              </a:r>
            </a:p>
            <a:p>
              <a:pPr marL="57150" algn="ctr">
                <a:defRPr/>
              </a:pPr>
              <a:r>
                <a:rPr lang="en-US" b="1" dirty="0"/>
                <a:t>System</a:t>
              </a:r>
            </a:p>
          </p:txBody>
        </p:sp>
      </p:grpSp>
      <p:sp>
        <p:nvSpPr>
          <p:cNvPr id="32" name="Rectangle 31">
            <a:extLst>
              <a:ext uri="{FF2B5EF4-FFF2-40B4-BE49-F238E27FC236}">
                <a16:creationId xmlns:a16="http://schemas.microsoft.com/office/drawing/2014/main" id="{CB6E0C9A-8E2A-408E-8E80-B2C36F497C10}"/>
              </a:ext>
            </a:extLst>
          </p:cNvPr>
          <p:cNvSpPr/>
          <p:nvPr/>
        </p:nvSpPr>
        <p:spPr>
          <a:xfrm>
            <a:off x="3471753" y="1645316"/>
            <a:ext cx="8176584" cy="156966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pPr marL="342900" indent="-285750">
              <a:buFont typeface="Arial" panose="020B0604020202020204" pitchFamily="34" charset="0"/>
              <a:buChar char="•"/>
              <a:defRPr/>
            </a:pPr>
            <a:r>
              <a:rPr lang="en-US" sz="1600" dirty="0"/>
              <a:t>Tele Consultation services through </a:t>
            </a:r>
            <a:r>
              <a:rPr lang="en-US" sz="1600" b="1" dirty="0"/>
              <a:t>e-</a:t>
            </a:r>
            <a:r>
              <a:rPr lang="en-US" sz="1600" b="1" dirty="0" err="1"/>
              <a:t>Sanjeevni</a:t>
            </a:r>
            <a:endParaRPr lang="en-US" sz="1600" b="1" dirty="0"/>
          </a:p>
          <a:p>
            <a:pPr marL="342900" indent="-285750">
              <a:buFont typeface="Arial" panose="020B0604020202020204" pitchFamily="34" charset="0"/>
              <a:buChar char="•"/>
              <a:defRPr/>
            </a:pPr>
            <a:r>
              <a:rPr lang="en-US" sz="1600" b="1" kern="0" dirty="0">
                <a:cs typeface="Arial" panose="020B0604020202020204" pitchFamily="34" charset="0"/>
              </a:rPr>
              <a:t>Pan </a:t>
            </a:r>
            <a:r>
              <a:rPr lang="en-US" sz="1600" b="1" kern="0" dirty="0" err="1">
                <a:cs typeface="Arial" panose="020B0604020202020204" pitchFamily="34" charset="0"/>
              </a:rPr>
              <a:t>india</a:t>
            </a:r>
            <a:r>
              <a:rPr lang="en-US" sz="1600" b="1" kern="0" dirty="0">
                <a:cs typeface="Arial" panose="020B0604020202020204" pitchFamily="34" charset="0"/>
              </a:rPr>
              <a:t> telemedicine network- </a:t>
            </a:r>
            <a:r>
              <a:rPr lang="en-US" sz="1600" dirty="0">
                <a:sym typeface="Montserrat"/>
              </a:rPr>
              <a:t>in 150,000 Health and Wellness </a:t>
            </a:r>
            <a:r>
              <a:rPr lang="en-US" sz="1600" dirty="0" err="1">
                <a:sym typeface="Montserrat"/>
              </a:rPr>
              <a:t>Centres</a:t>
            </a:r>
            <a:endParaRPr lang="en-US" sz="1600" dirty="0">
              <a:sym typeface="Montserrat"/>
            </a:endParaRPr>
          </a:p>
          <a:p>
            <a:pPr marL="342900" indent="-285750">
              <a:buFont typeface="Arial" panose="020B0604020202020204" pitchFamily="34" charset="0"/>
              <a:buChar char="•"/>
              <a:defRPr/>
            </a:pPr>
            <a:r>
              <a:rPr lang="en-US" sz="1600" dirty="0"/>
              <a:t>Integrated Government Online Training Platform </a:t>
            </a:r>
            <a:r>
              <a:rPr lang="en-US" sz="1600" b="1" dirty="0"/>
              <a:t>(</a:t>
            </a:r>
            <a:r>
              <a:rPr lang="en-US" sz="1600" b="1" dirty="0" err="1"/>
              <a:t>iGOT</a:t>
            </a:r>
            <a:r>
              <a:rPr lang="en-US" sz="1600" b="1" dirty="0"/>
              <a:t>)</a:t>
            </a:r>
          </a:p>
          <a:p>
            <a:pPr marL="342900" indent="-285750">
              <a:buFont typeface="Arial" panose="020B0604020202020204" pitchFamily="34" charset="0"/>
              <a:buChar char="•"/>
              <a:defRPr/>
            </a:pPr>
            <a:r>
              <a:rPr lang="en-US" sz="1600" b="1" dirty="0" err="1"/>
              <a:t>Aarogya</a:t>
            </a:r>
            <a:r>
              <a:rPr lang="en-US" sz="1600" b="1" dirty="0"/>
              <a:t> </a:t>
            </a:r>
            <a:r>
              <a:rPr lang="en-US" sz="1600" b="1" dirty="0" err="1"/>
              <a:t>Setu</a:t>
            </a:r>
            <a:r>
              <a:rPr lang="en-US" sz="1600" b="1" dirty="0"/>
              <a:t> app </a:t>
            </a:r>
            <a:r>
              <a:rPr lang="en-US" sz="1600" dirty="0"/>
              <a:t>for contact tracking and contact tracing</a:t>
            </a:r>
          </a:p>
          <a:p>
            <a:pPr marL="342900" indent="-285750">
              <a:buFont typeface="Arial" panose="020B0604020202020204" pitchFamily="34" charset="0"/>
              <a:buChar char="•"/>
              <a:defRPr/>
            </a:pPr>
            <a:r>
              <a:rPr lang="en-US" sz="1600" b="1" dirty="0"/>
              <a:t>COVID India </a:t>
            </a:r>
            <a:r>
              <a:rPr lang="en-US" sz="1600" b="1" dirty="0" err="1"/>
              <a:t>Seva</a:t>
            </a:r>
            <a:r>
              <a:rPr lang="en-US" sz="1600" dirty="0"/>
              <a:t>- real time grievance redressal </a:t>
            </a:r>
          </a:p>
          <a:p>
            <a:pPr marL="342900" indent="-285750">
              <a:buFont typeface="Arial" panose="020B0604020202020204" pitchFamily="34" charset="0"/>
              <a:buChar char="•"/>
              <a:defRPr/>
            </a:pPr>
            <a:r>
              <a:rPr lang="en-US" sz="1600" b="1" dirty="0" err="1"/>
              <a:t>Cowin</a:t>
            </a:r>
            <a:r>
              <a:rPr lang="en-US" sz="1600" b="1" dirty="0"/>
              <a:t> app- </a:t>
            </a:r>
            <a:r>
              <a:rPr lang="en-US" sz="1600" dirty="0"/>
              <a:t>track </a:t>
            </a:r>
            <a:r>
              <a:rPr lang="en-US" sz="1600" dirty="0" err="1"/>
              <a:t>Covid</a:t>
            </a:r>
            <a:r>
              <a:rPr lang="en-US" sz="1600" dirty="0"/>
              <a:t> vaccine roll out</a:t>
            </a: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3E59B664-D662-4609-8CF2-C723ED44756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435" t="26330" r="2070" b="15925"/>
          <a:stretch/>
        </p:blipFill>
        <p:spPr>
          <a:xfrm>
            <a:off x="3009586" y="5019909"/>
            <a:ext cx="4738504" cy="1663187"/>
          </a:xfrm>
          <a:prstGeom prst="rect">
            <a:avLst/>
          </a:prstGeom>
        </p:spPr>
      </p:pic>
      <p:sp>
        <p:nvSpPr>
          <p:cNvPr id="43" name="Rectangle 42">
            <a:extLst>
              <a:ext uri="{FF2B5EF4-FFF2-40B4-BE49-F238E27FC236}">
                <a16:creationId xmlns:a16="http://schemas.microsoft.com/office/drawing/2014/main" id="{7C313897-607F-4681-AA9B-5D3FDBEBFA8F}"/>
              </a:ext>
            </a:extLst>
          </p:cNvPr>
          <p:cNvSpPr/>
          <p:nvPr/>
        </p:nvSpPr>
        <p:spPr>
          <a:xfrm>
            <a:off x="278299" y="1212073"/>
            <a:ext cx="114650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0070C0"/>
                </a:solidFill>
                <a:latin typeface="+mj-lt"/>
              </a:rPr>
              <a:t> Amidst pandemic, India worked on new set of e-Governance solutions</a:t>
            </a:r>
          </a:p>
        </p:txBody>
      </p:sp>
      <p:pic>
        <p:nvPicPr>
          <p:cNvPr id="7170" name="Picture 2" descr="http://www.newsonair.com/writereaddata/News_Pictures/0/2020/Apr/NPIC-2020421164744.jpg">
            <a:extLst>
              <a:ext uri="{FF2B5EF4-FFF2-40B4-BE49-F238E27FC236}">
                <a16:creationId xmlns:a16="http://schemas.microsoft.com/office/drawing/2014/main" id="{774FA3F4-A12D-471B-B81A-D2552E95B6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6786" y="3502654"/>
            <a:ext cx="2247208" cy="1414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7DCA7FCF-862B-4228-ACAA-DD65965D548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979" t="15503" r="2070" b="13605"/>
          <a:stretch/>
        </p:blipFill>
        <p:spPr>
          <a:xfrm>
            <a:off x="6728706" y="3408926"/>
            <a:ext cx="4919631" cy="2022465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42D0C74F-A483-4C84-9033-798401418588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68766" t="25495" r="9239" b="39183"/>
          <a:stretch/>
        </p:blipFill>
        <p:spPr>
          <a:xfrm>
            <a:off x="9309881" y="5435124"/>
            <a:ext cx="1742432" cy="1380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620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4" name="Google Shape;584;p36"/>
          <p:cNvGrpSpPr/>
          <p:nvPr/>
        </p:nvGrpSpPr>
        <p:grpSpPr>
          <a:xfrm>
            <a:off x="9282481" y="3975816"/>
            <a:ext cx="1010340" cy="896329"/>
            <a:chOff x="6961860" y="2981861"/>
            <a:chExt cx="757755" cy="672247"/>
          </a:xfrm>
        </p:grpSpPr>
        <p:sp>
          <p:nvSpPr>
            <p:cNvPr id="585" name="Google Shape;585;p36"/>
            <p:cNvSpPr/>
            <p:nvPr/>
          </p:nvSpPr>
          <p:spPr>
            <a:xfrm>
              <a:off x="6961860" y="2981861"/>
              <a:ext cx="757755" cy="672247"/>
            </a:xfrm>
            <a:custGeom>
              <a:avLst/>
              <a:gdLst/>
              <a:ahLst/>
              <a:cxnLst/>
              <a:rect l="l" t="t" r="r" b="b"/>
              <a:pathLst>
                <a:path w="31929" h="28326" extrusionOk="0">
                  <a:moveTo>
                    <a:pt x="15954" y="1"/>
                  </a:moveTo>
                  <a:cubicBezTo>
                    <a:pt x="12875" y="1"/>
                    <a:pt x="9773" y="998"/>
                    <a:pt x="7167" y="3053"/>
                  </a:cubicBezTo>
                  <a:cubicBezTo>
                    <a:pt x="1036" y="7914"/>
                    <a:pt x="0" y="16822"/>
                    <a:pt x="4861" y="22953"/>
                  </a:cubicBezTo>
                  <a:cubicBezTo>
                    <a:pt x="7661" y="26485"/>
                    <a:pt x="11804" y="28326"/>
                    <a:pt x="15985" y="28326"/>
                  </a:cubicBezTo>
                  <a:cubicBezTo>
                    <a:pt x="19062" y="28326"/>
                    <a:pt x="22161" y="27328"/>
                    <a:pt x="24761" y="25273"/>
                  </a:cubicBezTo>
                  <a:cubicBezTo>
                    <a:pt x="30892" y="20412"/>
                    <a:pt x="31928" y="11505"/>
                    <a:pt x="27067" y="5373"/>
                  </a:cubicBezTo>
                  <a:cubicBezTo>
                    <a:pt x="24275" y="1842"/>
                    <a:pt x="20136" y="1"/>
                    <a:pt x="15954" y="1"/>
                  </a:cubicBezTo>
                  <a:close/>
                </a:path>
              </a:pathLst>
            </a:custGeom>
            <a:solidFill>
              <a:srgbClr val="DAE7EF">
                <a:alpha val="3464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>
                <a:latin typeface="Century Schoolbook" panose="02040604050505020304" pitchFamily="18" charset="0"/>
              </a:endParaRPr>
            </a:p>
          </p:txBody>
        </p:sp>
        <p:sp>
          <p:nvSpPr>
            <p:cNvPr id="586" name="Google Shape;586;p36"/>
            <p:cNvSpPr/>
            <p:nvPr/>
          </p:nvSpPr>
          <p:spPr>
            <a:xfrm>
              <a:off x="7248992" y="3036307"/>
              <a:ext cx="379862" cy="511625"/>
            </a:xfrm>
            <a:custGeom>
              <a:avLst/>
              <a:gdLst/>
              <a:ahLst/>
              <a:cxnLst/>
              <a:rect l="l" t="t" r="r" b="b"/>
              <a:pathLst>
                <a:path w="16006" h="21558" extrusionOk="0">
                  <a:moveTo>
                    <a:pt x="2886" y="1"/>
                  </a:moveTo>
                  <a:cubicBezTo>
                    <a:pt x="2707" y="1"/>
                    <a:pt x="2527" y="28"/>
                    <a:pt x="2348" y="56"/>
                  </a:cubicBezTo>
                  <a:cubicBezTo>
                    <a:pt x="912" y="387"/>
                    <a:pt x="0" y="1796"/>
                    <a:pt x="290" y="3232"/>
                  </a:cubicBezTo>
                  <a:cubicBezTo>
                    <a:pt x="549" y="4513"/>
                    <a:pt x="1686" y="5399"/>
                    <a:pt x="2958" y="5399"/>
                  </a:cubicBezTo>
                  <a:cubicBezTo>
                    <a:pt x="3112" y="5399"/>
                    <a:pt x="3268" y="5386"/>
                    <a:pt x="3425" y="5359"/>
                  </a:cubicBezTo>
                  <a:lnTo>
                    <a:pt x="3508" y="5331"/>
                  </a:lnTo>
                  <a:cubicBezTo>
                    <a:pt x="4134" y="5205"/>
                    <a:pt x="4837" y="5138"/>
                    <a:pt x="5561" y="5138"/>
                  </a:cubicBezTo>
                  <a:cubicBezTo>
                    <a:pt x="6817" y="5138"/>
                    <a:pt x="8134" y="5340"/>
                    <a:pt x="9211" y="5787"/>
                  </a:cubicBezTo>
                  <a:cubicBezTo>
                    <a:pt x="10951" y="6505"/>
                    <a:pt x="12332" y="7941"/>
                    <a:pt x="12981" y="9999"/>
                  </a:cubicBezTo>
                  <a:cubicBezTo>
                    <a:pt x="13686" y="12029"/>
                    <a:pt x="13824" y="14349"/>
                    <a:pt x="12995" y="16434"/>
                  </a:cubicBezTo>
                  <a:cubicBezTo>
                    <a:pt x="12180" y="18519"/>
                    <a:pt x="10509" y="20384"/>
                    <a:pt x="8396" y="21557"/>
                  </a:cubicBezTo>
                  <a:cubicBezTo>
                    <a:pt x="10786" y="20757"/>
                    <a:pt x="12829" y="19168"/>
                    <a:pt x="14197" y="17042"/>
                  </a:cubicBezTo>
                  <a:cubicBezTo>
                    <a:pt x="15578" y="14818"/>
                    <a:pt x="16006" y="12043"/>
                    <a:pt x="15605" y="9391"/>
                  </a:cubicBezTo>
                  <a:cubicBezTo>
                    <a:pt x="15246" y="6491"/>
                    <a:pt x="13630" y="3881"/>
                    <a:pt x="11172" y="2279"/>
                  </a:cubicBezTo>
                  <a:cubicBezTo>
                    <a:pt x="8617" y="677"/>
                    <a:pt x="5952" y="14"/>
                    <a:pt x="2886" y="1"/>
                  </a:cubicBezTo>
                  <a:close/>
                </a:path>
              </a:pathLst>
            </a:custGeom>
            <a:solidFill>
              <a:srgbClr val="FFFFFF">
                <a:alpha val="324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>
                <a:latin typeface="Century Schoolbook" panose="02040604050505020304" pitchFamily="18" charset="0"/>
              </a:endParaRPr>
            </a:p>
          </p:txBody>
        </p:sp>
      </p:grpSp>
      <p:grpSp>
        <p:nvGrpSpPr>
          <p:cNvPr id="587" name="Google Shape;587;p36"/>
          <p:cNvGrpSpPr/>
          <p:nvPr/>
        </p:nvGrpSpPr>
        <p:grpSpPr>
          <a:xfrm>
            <a:off x="5590831" y="3975816"/>
            <a:ext cx="1010340" cy="896329"/>
            <a:chOff x="4193123" y="2981861"/>
            <a:chExt cx="757755" cy="672247"/>
          </a:xfrm>
        </p:grpSpPr>
        <p:sp>
          <p:nvSpPr>
            <p:cNvPr id="588" name="Google Shape;588;p36"/>
            <p:cNvSpPr/>
            <p:nvPr/>
          </p:nvSpPr>
          <p:spPr>
            <a:xfrm>
              <a:off x="4193123" y="2981861"/>
              <a:ext cx="757755" cy="672247"/>
            </a:xfrm>
            <a:custGeom>
              <a:avLst/>
              <a:gdLst/>
              <a:ahLst/>
              <a:cxnLst/>
              <a:rect l="l" t="t" r="r" b="b"/>
              <a:pathLst>
                <a:path w="31929" h="28326" extrusionOk="0">
                  <a:moveTo>
                    <a:pt x="15954" y="1"/>
                  </a:moveTo>
                  <a:cubicBezTo>
                    <a:pt x="12875" y="1"/>
                    <a:pt x="9773" y="998"/>
                    <a:pt x="7167" y="3053"/>
                  </a:cubicBezTo>
                  <a:cubicBezTo>
                    <a:pt x="1036" y="7914"/>
                    <a:pt x="0" y="16822"/>
                    <a:pt x="4861" y="22953"/>
                  </a:cubicBezTo>
                  <a:cubicBezTo>
                    <a:pt x="7661" y="26485"/>
                    <a:pt x="11804" y="28326"/>
                    <a:pt x="15985" y="28326"/>
                  </a:cubicBezTo>
                  <a:cubicBezTo>
                    <a:pt x="19062" y="28326"/>
                    <a:pt x="22161" y="27328"/>
                    <a:pt x="24761" y="25273"/>
                  </a:cubicBezTo>
                  <a:cubicBezTo>
                    <a:pt x="30892" y="20412"/>
                    <a:pt x="31928" y="11505"/>
                    <a:pt x="27067" y="5373"/>
                  </a:cubicBezTo>
                  <a:cubicBezTo>
                    <a:pt x="24275" y="1842"/>
                    <a:pt x="20136" y="1"/>
                    <a:pt x="15954" y="1"/>
                  </a:cubicBezTo>
                  <a:close/>
                </a:path>
              </a:pathLst>
            </a:custGeom>
            <a:solidFill>
              <a:srgbClr val="DAE7EF">
                <a:alpha val="3464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>
                <a:latin typeface="Century Schoolbook" panose="02040604050505020304" pitchFamily="18" charset="0"/>
              </a:endParaRPr>
            </a:p>
          </p:txBody>
        </p:sp>
        <p:sp>
          <p:nvSpPr>
            <p:cNvPr id="589" name="Google Shape;589;p36"/>
            <p:cNvSpPr/>
            <p:nvPr/>
          </p:nvSpPr>
          <p:spPr>
            <a:xfrm>
              <a:off x="4486742" y="3036307"/>
              <a:ext cx="379862" cy="511625"/>
            </a:xfrm>
            <a:custGeom>
              <a:avLst/>
              <a:gdLst/>
              <a:ahLst/>
              <a:cxnLst/>
              <a:rect l="l" t="t" r="r" b="b"/>
              <a:pathLst>
                <a:path w="16006" h="21558" extrusionOk="0">
                  <a:moveTo>
                    <a:pt x="2886" y="1"/>
                  </a:moveTo>
                  <a:cubicBezTo>
                    <a:pt x="2707" y="1"/>
                    <a:pt x="2527" y="28"/>
                    <a:pt x="2348" y="56"/>
                  </a:cubicBezTo>
                  <a:cubicBezTo>
                    <a:pt x="912" y="387"/>
                    <a:pt x="0" y="1796"/>
                    <a:pt x="290" y="3232"/>
                  </a:cubicBezTo>
                  <a:cubicBezTo>
                    <a:pt x="549" y="4513"/>
                    <a:pt x="1686" y="5399"/>
                    <a:pt x="2958" y="5399"/>
                  </a:cubicBezTo>
                  <a:cubicBezTo>
                    <a:pt x="3112" y="5399"/>
                    <a:pt x="3268" y="5386"/>
                    <a:pt x="3425" y="5359"/>
                  </a:cubicBezTo>
                  <a:lnTo>
                    <a:pt x="3508" y="5331"/>
                  </a:lnTo>
                  <a:cubicBezTo>
                    <a:pt x="4134" y="5205"/>
                    <a:pt x="4837" y="5138"/>
                    <a:pt x="5561" y="5138"/>
                  </a:cubicBezTo>
                  <a:cubicBezTo>
                    <a:pt x="6817" y="5138"/>
                    <a:pt x="8134" y="5340"/>
                    <a:pt x="9211" y="5787"/>
                  </a:cubicBezTo>
                  <a:cubicBezTo>
                    <a:pt x="10951" y="6505"/>
                    <a:pt x="12332" y="7941"/>
                    <a:pt x="12981" y="9999"/>
                  </a:cubicBezTo>
                  <a:cubicBezTo>
                    <a:pt x="13686" y="12029"/>
                    <a:pt x="13824" y="14349"/>
                    <a:pt x="12995" y="16434"/>
                  </a:cubicBezTo>
                  <a:cubicBezTo>
                    <a:pt x="12180" y="18519"/>
                    <a:pt x="10509" y="20384"/>
                    <a:pt x="8396" y="21557"/>
                  </a:cubicBezTo>
                  <a:cubicBezTo>
                    <a:pt x="10786" y="20757"/>
                    <a:pt x="12829" y="19168"/>
                    <a:pt x="14197" y="17042"/>
                  </a:cubicBezTo>
                  <a:cubicBezTo>
                    <a:pt x="15578" y="14818"/>
                    <a:pt x="16006" y="12043"/>
                    <a:pt x="15605" y="9391"/>
                  </a:cubicBezTo>
                  <a:cubicBezTo>
                    <a:pt x="15246" y="6491"/>
                    <a:pt x="13630" y="3881"/>
                    <a:pt x="11172" y="2279"/>
                  </a:cubicBezTo>
                  <a:cubicBezTo>
                    <a:pt x="8617" y="677"/>
                    <a:pt x="5952" y="14"/>
                    <a:pt x="2886" y="1"/>
                  </a:cubicBezTo>
                  <a:close/>
                </a:path>
              </a:pathLst>
            </a:custGeom>
            <a:solidFill>
              <a:srgbClr val="FFFFFF">
                <a:alpha val="324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>
                <a:latin typeface="Century Schoolbook" panose="02040604050505020304" pitchFamily="18" charset="0"/>
              </a:endParaRPr>
            </a:p>
          </p:txBody>
        </p:sp>
      </p:grpSp>
      <p:grpSp>
        <p:nvGrpSpPr>
          <p:cNvPr id="590" name="Google Shape;590;p36"/>
          <p:cNvGrpSpPr/>
          <p:nvPr/>
        </p:nvGrpSpPr>
        <p:grpSpPr>
          <a:xfrm>
            <a:off x="1899181" y="3975816"/>
            <a:ext cx="1010340" cy="896329"/>
            <a:chOff x="1424385" y="2981861"/>
            <a:chExt cx="757755" cy="672247"/>
          </a:xfrm>
        </p:grpSpPr>
        <p:sp>
          <p:nvSpPr>
            <p:cNvPr id="591" name="Google Shape;591;p36"/>
            <p:cNvSpPr/>
            <p:nvPr/>
          </p:nvSpPr>
          <p:spPr>
            <a:xfrm>
              <a:off x="1424385" y="2981861"/>
              <a:ext cx="757755" cy="672247"/>
            </a:xfrm>
            <a:custGeom>
              <a:avLst/>
              <a:gdLst/>
              <a:ahLst/>
              <a:cxnLst/>
              <a:rect l="l" t="t" r="r" b="b"/>
              <a:pathLst>
                <a:path w="31929" h="28326" extrusionOk="0">
                  <a:moveTo>
                    <a:pt x="15954" y="1"/>
                  </a:moveTo>
                  <a:cubicBezTo>
                    <a:pt x="12875" y="1"/>
                    <a:pt x="9773" y="998"/>
                    <a:pt x="7167" y="3053"/>
                  </a:cubicBezTo>
                  <a:cubicBezTo>
                    <a:pt x="1036" y="7914"/>
                    <a:pt x="0" y="16822"/>
                    <a:pt x="4861" y="22953"/>
                  </a:cubicBezTo>
                  <a:cubicBezTo>
                    <a:pt x="7661" y="26485"/>
                    <a:pt x="11804" y="28326"/>
                    <a:pt x="15985" y="28326"/>
                  </a:cubicBezTo>
                  <a:cubicBezTo>
                    <a:pt x="19062" y="28326"/>
                    <a:pt x="22161" y="27328"/>
                    <a:pt x="24761" y="25273"/>
                  </a:cubicBezTo>
                  <a:cubicBezTo>
                    <a:pt x="30892" y="20412"/>
                    <a:pt x="31928" y="11505"/>
                    <a:pt x="27067" y="5373"/>
                  </a:cubicBezTo>
                  <a:cubicBezTo>
                    <a:pt x="24275" y="1842"/>
                    <a:pt x="20136" y="1"/>
                    <a:pt x="15954" y="1"/>
                  </a:cubicBezTo>
                  <a:close/>
                </a:path>
              </a:pathLst>
            </a:custGeom>
            <a:solidFill>
              <a:srgbClr val="DAE7EF">
                <a:alpha val="3464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>
                <a:latin typeface="Century Schoolbook" panose="02040604050505020304" pitchFamily="18" charset="0"/>
              </a:endParaRPr>
            </a:p>
          </p:txBody>
        </p:sp>
        <p:sp>
          <p:nvSpPr>
            <p:cNvPr id="592" name="Google Shape;592;p36"/>
            <p:cNvSpPr/>
            <p:nvPr/>
          </p:nvSpPr>
          <p:spPr>
            <a:xfrm>
              <a:off x="1710204" y="3036307"/>
              <a:ext cx="379862" cy="511625"/>
            </a:xfrm>
            <a:custGeom>
              <a:avLst/>
              <a:gdLst/>
              <a:ahLst/>
              <a:cxnLst/>
              <a:rect l="l" t="t" r="r" b="b"/>
              <a:pathLst>
                <a:path w="16006" h="21558" extrusionOk="0">
                  <a:moveTo>
                    <a:pt x="2886" y="1"/>
                  </a:moveTo>
                  <a:cubicBezTo>
                    <a:pt x="2707" y="1"/>
                    <a:pt x="2527" y="28"/>
                    <a:pt x="2348" y="56"/>
                  </a:cubicBezTo>
                  <a:cubicBezTo>
                    <a:pt x="912" y="387"/>
                    <a:pt x="0" y="1796"/>
                    <a:pt x="290" y="3232"/>
                  </a:cubicBezTo>
                  <a:cubicBezTo>
                    <a:pt x="549" y="4513"/>
                    <a:pt x="1686" y="5399"/>
                    <a:pt x="2958" y="5399"/>
                  </a:cubicBezTo>
                  <a:cubicBezTo>
                    <a:pt x="3112" y="5399"/>
                    <a:pt x="3268" y="5386"/>
                    <a:pt x="3425" y="5359"/>
                  </a:cubicBezTo>
                  <a:lnTo>
                    <a:pt x="3508" y="5331"/>
                  </a:lnTo>
                  <a:cubicBezTo>
                    <a:pt x="4134" y="5205"/>
                    <a:pt x="4837" y="5138"/>
                    <a:pt x="5561" y="5138"/>
                  </a:cubicBezTo>
                  <a:cubicBezTo>
                    <a:pt x="6817" y="5138"/>
                    <a:pt x="8134" y="5340"/>
                    <a:pt x="9211" y="5787"/>
                  </a:cubicBezTo>
                  <a:cubicBezTo>
                    <a:pt x="10951" y="6505"/>
                    <a:pt x="12332" y="7941"/>
                    <a:pt x="12981" y="9999"/>
                  </a:cubicBezTo>
                  <a:cubicBezTo>
                    <a:pt x="13686" y="12029"/>
                    <a:pt x="13824" y="14349"/>
                    <a:pt x="12995" y="16434"/>
                  </a:cubicBezTo>
                  <a:cubicBezTo>
                    <a:pt x="12180" y="18519"/>
                    <a:pt x="10509" y="20384"/>
                    <a:pt x="8396" y="21557"/>
                  </a:cubicBezTo>
                  <a:cubicBezTo>
                    <a:pt x="10786" y="20757"/>
                    <a:pt x="12829" y="19168"/>
                    <a:pt x="14197" y="17042"/>
                  </a:cubicBezTo>
                  <a:cubicBezTo>
                    <a:pt x="15578" y="14818"/>
                    <a:pt x="16006" y="12043"/>
                    <a:pt x="15605" y="9391"/>
                  </a:cubicBezTo>
                  <a:cubicBezTo>
                    <a:pt x="15246" y="6491"/>
                    <a:pt x="13630" y="3881"/>
                    <a:pt x="11172" y="2279"/>
                  </a:cubicBezTo>
                  <a:cubicBezTo>
                    <a:pt x="8617" y="677"/>
                    <a:pt x="5952" y="14"/>
                    <a:pt x="2886" y="1"/>
                  </a:cubicBezTo>
                  <a:close/>
                </a:path>
              </a:pathLst>
            </a:custGeom>
            <a:solidFill>
              <a:srgbClr val="FFFFFF">
                <a:alpha val="324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>
                <a:latin typeface="Century Schoolbook" panose="02040604050505020304" pitchFamily="18" charset="0"/>
              </a:endParaRPr>
            </a:p>
          </p:txBody>
        </p:sp>
      </p:grpSp>
      <p:grpSp>
        <p:nvGrpSpPr>
          <p:cNvPr id="593" name="Google Shape;593;p36"/>
          <p:cNvGrpSpPr/>
          <p:nvPr/>
        </p:nvGrpSpPr>
        <p:grpSpPr>
          <a:xfrm>
            <a:off x="9282481" y="1648482"/>
            <a:ext cx="1010340" cy="896329"/>
            <a:chOff x="6961860" y="1236361"/>
            <a:chExt cx="757755" cy="672247"/>
          </a:xfrm>
        </p:grpSpPr>
        <p:sp>
          <p:nvSpPr>
            <p:cNvPr id="594" name="Google Shape;594;p36"/>
            <p:cNvSpPr/>
            <p:nvPr/>
          </p:nvSpPr>
          <p:spPr>
            <a:xfrm>
              <a:off x="6961860" y="1236361"/>
              <a:ext cx="757755" cy="672247"/>
            </a:xfrm>
            <a:custGeom>
              <a:avLst/>
              <a:gdLst/>
              <a:ahLst/>
              <a:cxnLst/>
              <a:rect l="l" t="t" r="r" b="b"/>
              <a:pathLst>
                <a:path w="31929" h="28326" extrusionOk="0">
                  <a:moveTo>
                    <a:pt x="15954" y="1"/>
                  </a:moveTo>
                  <a:cubicBezTo>
                    <a:pt x="12875" y="1"/>
                    <a:pt x="9773" y="998"/>
                    <a:pt x="7167" y="3053"/>
                  </a:cubicBezTo>
                  <a:cubicBezTo>
                    <a:pt x="1036" y="7914"/>
                    <a:pt x="0" y="16822"/>
                    <a:pt x="4861" y="22953"/>
                  </a:cubicBezTo>
                  <a:cubicBezTo>
                    <a:pt x="7661" y="26485"/>
                    <a:pt x="11804" y="28326"/>
                    <a:pt x="15985" y="28326"/>
                  </a:cubicBezTo>
                  <a:cubicBezTo>
                    <a:pt x="19062" y="28326"/>
                    <a:pt x="22161" y="27328"/>
                    <a:pt x="24761" y="25273"/>
                  </a:cubicBezTo>
                  <a:cubicBezTo>
                    <a:pt x="30892" y="20412"/>
                    <a:pt x="31928" y="11505"/>
                    <a:pt x="27067" y="5373"/>
                  </a:cubicBezTo>
                  <a:cubicBezTo>
                    <a:pt x="24275" y="1842"/>
                    <a:pt x="20136" y="1"/>
                    <a:pt x="15954" y="1"/>
                  </a:cubicBezTo>
                  <a:close/>
                </a:path>
              </a:pathLst>
            </a:custGeom>
            <a:solidFill>
              <a:srgbClr val="DAE7EF">
                <a:alpha val="3464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>
                <a:latin typeface="Century Schoolbook" panose="02040604050505020304" pitchFamily="18" charset="0"/>
              </a:endParaRPr>
            </a:p>
          </p:txBody>
        </p:sp>
        <p:sp>
          <p:nvSpPr>
            <p:cNvPr id="595" name="Google Shape;595;p36"/>
            <p:cNvSpPr/>
            <p:nvPr/>
          </p:nvSpPr>
          <p:spPr>
            <a:xfrm>
              <a:off x="7248992" y="1297995"/>
              <a:ext cx="379862" cy="511625"/>
            </a:xfrm>
            <a:custGeom>
              <a:avLst/>
              <a:gdLst/>
              <a:ahLst/>
              <a:cxnLst/>
              <a:rect l="l" t="t" r="r" b="b"/>
              <a:pathLst>
                <a:path w="16006" h="21558" extrusionOk="0">
                  <a:moveTo>
                    <a:pt x="2886" y="1"/>
                  </a:moveTo>
                  <a:cubicBezTo>
                    <a:pt x="2707" y="1"/>
                    <a:pt x="2527" y="28"/>
                    <a:pt x="2348" y="56"/>
                  </a:cubicBezTo>
                  <a:cubicBezTo>
                    <a:pt x="912" y="387"/>
                    <a:pt x="0" y="1796"/>
                    <a:pt x="290" y="3232"/>
                  </a:cubicBezTo>
                  <a:cubicBezTo>
                    <a:pt x="549" y="4513"/>
                    <a:pt x="1686" y="5399"/>
                    <a:pt x="2958" y="5399"/>
                  </a:cubicBezTo>
                  <a:cubicBezTo>
                    <a:pt x="3112" y="5399"/>
                    <a:pt x="3268" y="5386"/>
                    <a:pt x="3425" y="5359"/>
                  </a:cubicBezTo>
                  <a:lnTo>
                    <a:pt x="3508" y="5331"/>
                  </a:lnTo>
                  <a:cubicBezTo>
                    <a:pt x="4134" y="5205"/>
                    <a:pt x="4837" y="5138"/>
                    <a:pt x="5561" y="5138"/>
                  </a:cubicBezTo>
                  <a:cubicBezTo>
                    <a:pt x="6817" y="5138"/>
                    <a:pt x="8134" y="5340"/>
                    <a:pt x="9211" y="5787"/>
                  </a:cubicBezTo>
                  <a:cubicBezTo>
                    <a:pt x="10951" y="6505"/>
                    <a:pt x="12332" y="7941"/>
                    <a:pt x="12981" y="9999"/>
                  </a:cubicBezTo>
                  <a:cubicBezTo>
                    <a:pt x="13686" y="12029"/>
                    <a:pt x="13824" y="14349"/>
                    <a:pt x="12995" y="16434"/>
                  </a:cubicBezTo>
                  <a:cubicBezTo>
                    <a:pt x="12180" y="18519"/>
                    <a:pt x="10509" y="20384"/>
                    <a:pt x="8396" y="21557"/>
                  </a:cubicBezTo>
                  <a:cubicBezTo>
                    <a:pt x="10786" y="20757"/>
                    <a:pt x="12829" y="19168"/>
                    <a:pt x="14197" y="17042"/>
                  </a:cubicBezTo>
                  <a:cubicBezTo>
                    <a:pt x="15578" y="14818"/>
                    <a:pt x="16006" y="12043"/>
                    <a:pt x="15605" y="9391"/>
                  </a:cubicBezTo>
                  <a:cubicBezTo>
                    <a:pt x="15246" y="6491"/>
                    <a:pt x="13630" y="3881"/>
                    <a:pt x="11172" y="2279"/>
                  </a:cubicBezTo>
                  <a:cubicBezTo>
                    <a:pt x="8617" y="677"/>
                    <a:pt x="5952" y="14"/>
                    <a:pt x="2886" y="1"/>
                  </a:cubicBezTo>
                  <a:close/>
                </a:path>
              </a:pathLst>
            </a:custGeom>
            <a:solidFill>
              <a:srgbClr val="FFFFFF">
                <a:alpha val="324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>
                <a:latin typeface="Century Schoolbook" panose="02040604050505020304" pitchFamily="18" charset="0"/>
              </a:endParaRPr>
            </a:p>
          </p:txBody>
        </p:sp>
      </p:grpSp>
      <p:grpSp>
        <p:nvGrpSpPr>
          <p:cNvPr id="596" name="Google Shape;596;p36"/>
          <p:cNvGrpSpPr/>
          <p:nvPr/>
        </p:nvGrpSpPr>
        <p:grpSpPr>
          <a:xfrm>
            <a:off x="5590831" y="1648482"/>
            <a:ext cx="1010340" cy="896329"/>
            <a:chOff x="4193123" y="1236361"/>
            <a:chExt cx="757755" cy="672247"/>
          </a:xfrm>
        </p:grpSpPr>
        <p:sp>
          <p:nvSpPr>
            <p:cNvPr id="597" name="Google Shape;597;p36"/>
            <p:cNvSpPr/>
            <p:nvPr/>
          </p:nvSpPr>
          <p:spPr>
            <a:xfrm>
              <a:off x="4193123" y="1236361"/>
              <a:ext cx="757755" cy="672247"/>
            </a:xfrm>
            <a:custGeom>
              <a:avLst/>
              <a:gdLst/>
              <a:ahLst/>
              <a:cxnLst/>
              <a:rect l="l" t="t" r="r" b="b"/>
              <a:pathLst>
                <a:path w="31929" h="28326" extrusionOk="0">
                  <a:moveTo>
                    <a:pt x="15954" y="1"/>
                  </a:moveTo>
                  <a:cubicBezTo>
                    <a:pt x="12875" y="1"/>
                    <a:pt x="9773" y="998"/>
                    <a:pt x="7167" y="3053"/>
                  </a:cubicBezTo>
                  <a:cubicBezTo>
                    <a:pt x="1036" y="7914"/>
                    <a:pt x="0" y="16822"/>
                    <a:pt x="4861" y="22953"/>
                  </a:cubicBezTo>
                  <a:cubicBezTo>
                    <a:pt x="7661" y="26485"/>
                    <a:pt x="11804" y="28326"/>
                    <a:pt x="15985" y="28326"/>
                  </a:cubicBezTo>
                  <a:cubicBezTo>
                    <a:pt x="19062" y="28326"/>
                    <a:pt x="22161" y="27328"/>
                    <a:pt x="24761" y="25273"/>
                  </a:cubicBezTo>
                  <a:cubicBezTo>
                    <a:pt x="30892" y="20412"/>
                    <a:pt x="31928" y="11505"/>
                    <a:pt x="27067" y="5373"/>
                  </a:cubicBezTo>
                  <a:cubicBezTo>
                    <a:pt x="24275" y="1842"/>
                    <a:pt x="20136" y="1"/>
                    <a:pt x="15954" y="1"/>
                  </a:cubicBezTo>
                  <a:close/>
                </a:path>
              </a:pathLst>
            </a:custGeom>
            <a:solidFill>
              <a:srgbClr val="DAE7EF">
                <a:alpha val="3464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>
                <a:latin typeface="Century Schoolbook" panose="02040604050505020304" pitchFamily="18" charset="0"/>
              </a:endParaRPr>
            </a:p>
          </p:txBody>
        </p:sp>
        <p:sp>
          <p:nvSpPr>
            <p:cNvPr id="598" name="Google Shape;598;p36"/>
            <p:cNvSpPr/>
            <p:nvPr/>
          </p:nvSpPr>
          <p:spPr>
            <a:xfrm>
              <a:off x="4486742" y="1297995"/>
              <a:ext cx="379862" cy="511625"/>
            </a:xfrm>
            <a:custGeom>
              <a:avLst/>
              <a:gdLst/>
              <a:ahLst/>
              <a:cxnLst/>
              <a:rect l="l" t="t" r="r" b="b"/>
              <a:pathLst>
                <a:path w="16006" h="21558" extrusionOk="0">
                  <a:moveTo>
                    <a:pt x="2886" y="1"/>
                  </a:moveTo>
                  <a:cubicBezTo>
                    <a:pt x="2707" y="1"/>
                    <a:pt x="2527" y="28"/>
                    <a:pt x="2348" y="56"/>
                  </a:cubicBezTo>
                  <a:cubicBezTo>
                    <a:pt x="912" y="387"/>
                    <a:pt x="0" y="1796"/>
                    <a:pt x="290" y="3232"/>
                  </a:cubicBezTo>
                  <a:cubicBezTo>
                    <a:pt x="549" y="4513"/>
                    <a:pt x="1686" y="5399"/>
                    <a:pt x="2958" y="5399"/>
                  </a:cubicBezTo>
                  <a:cubicBezTo>
                    <a:pt x="3112" y="5399"/>
                    <a:pt x="3268" y="5386"/>
                    <a:pt x="3425" y="5359"/>
                  </a:cubicBezTo>
                  <a:lnTo>
                    <a:pt x="3508" y="5331"/>
                  </a:lnTo>
                  <a:cubicBezTo>
                    <a:pt x="4134" y="5205"/>
                    <a:pt x="4837" y="5138"/>
                    <a:pt x="5561" y="5138"/>
                  </a:cubicBezTo>
                  <a:cubicBezTo>
                    <a:pt x="6817" y="5138"/>
                    <a:pt x="8134" y="5340"/>
                    <a:pt x="9211" y="5787"/>
                  </a:cubicBezTo>
                  <a:cubicBezTo>
                    <a:pt x="10951" y="6505"/>
                    <a:pt x="12332" y="7941"/>
                    <a:pt x="12981" y="9999"/>
                  </a:cubicBezTo>
                  <a:cubicBezTo>
                    <a:pt x="13686" y="12029"/>
                    <a:pt x="13824" y="14349"/>
                    <a:pt x="12995" y="16434"/>
                  </a:cubicBezTo>
                  <a:cubicBezTo>
                    <a:pt x="12180" y="18519"/>
                    <a:pt x="10509" y="20384"/>
                    <a:pt x="8396" y="21557"/>
                  </a:cubicBezTo>
                  <a:cubicBezTo>
                    <a:pt x="10786" y="20757"/>
                    <a:pt x="12829" y="19168"/>
                    <a:pt x="14197" y="17042"/>
                  </a:cubicBezTo>
                  <a:cubicBezTo>
                    <a:pt x="15578" y="14818"/>
                    <a:pt x="16006" y="12043"/>
                    <a:pt x="15605" y="9391"/>
                  </a:cubicBezTo>
                  <a:cubicBezTo>
                    <a:pt x="15246" y="6491"/>
                    <a:pt x="13630" y="3881"/>
                    <a:pt x="11172" y="2279"/>
                  </a:cubicBezTo>
                  <a:cubicBezTo>
                    <a:pt x="8617" y="677"/>
                    <a:pt x="5952" y="14"/>
                    <a:pt x="2886" y="1"/>
                  </a:cubicBezTo>
                  <a:close/>
                </a:path>
              </a:pathLst>
            </a:custGeom>
            <a:solidFill>
              <a:srgbClr val="FFFFFF">
                <a:alpha val="324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>
                <a:latin typeface="Century Schoolbook" panose="02040604050505020304" pitchFamily="18" charset="0"/>
              </a:endParaRPr>
            </a:p>
          </p:txBody>
        </p:sp>
      </p:grpSp>
      <p:grpSp>
        <p:nvGrpSpPr>
          <p:cNvPr id="599" name="Google Shape;599;p36"/>
          <p:cNvGrpSpPr/>
          <p:nvPr/>
        </p:nvGrpSpPr>
        <p:grpSpPr>
          <a:xfrm>
            <a:off x="1899181" y="1648482"/>
            <a:ext cx="1010340" cy="896329"/>
            <a:chOff x="1424385" y="1236361"/>
            <a:chExt cx="757755" cy="672247"/>
          </a:xfrm>
        </p:grpSpPr>
        <p:sp>
          <p:nvSpPr>
            <p:cNvPr id="600" name="Google Shape;600;p36"/>
            <p:cNvSpPr/>
            <p:nvPr/>
          </p:nvSpPr>
          <p:spPr>
            <a:xfrm>
              <a:off x="1424385" y="1236361"/>
              <a:ext cx="757755" cy="672247"/>
            </a:xfrm>
            <a:custGeom>
              <a:avLst/>
              <a:gdLst/>
              <a:ahLst/>
              <a:cxnLst/>
              <a:rect l="l" t="t" r="r" b="b"/>
              <a:pathLst>
                <a:path w="31929" h="28326" extrusionOk="0">
                  <a:moveTo>
                    <a:pt x="15954" y="1"/>
                  </a:moveTo>
                  <a:cubicBezTo>
                    <a:pt x="12875" y="1"/>
                    <a:pt x="9773" y="998"/>
                    <a:pt x="7167" y="3053"/>
                  </a:cubicBezTo>
                  <a:cubicBezTo>
                    <a:pt x="1036" y="7914"/>
                    <a:pt x="0" y="16822"/>
                    <a:pt x="4861" y="22953"/>
                  </a:cubicBezTo>
                  <a:cubicBezTo>
                    <a:pt x="7661" y="26485"/>
                    <a:pt x="11804" y="28326"/>
                    <a:pt x="15985" y="28326"/>
                  </a:cubicBezTo>
                  <a:cubicBezTo>
                    <a:pt x="19062" y="28326"/>
                    <a:pt x="22161" y="27328"/>
                    <a:pt x="24761" y="25273"/>
                  </a:cubicBezTo>
                  <a:cubicBezTo>
                    <a:pt x="30892" y="20412"/>
                    <a:pt x="31928" y="11505"/>
                    <a:pt x="27067" y="5373"/>
                  </a:cubicBezTo>
                  <a:cubicBezTo>
                    <a:pt x="24275" y="1842"/>
                    <a:pt x="20136" y="1"/>
                    <a:pt x="15954" y="1"/>
                  </a:cubicBezTo>
                  <a:close/>
                </a:path>
              </a:pathLst>
            </a:custGeom>
            <a:solidFill>
              <a:srgbClr val="DAE7EF">
                <a:alpha val="3464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>
                <a:latin typeface="Century Schoolbook" panose="02040604050505020304" pitchFamily="18" charset="0"/>
              </a:endParaRPr>
            </a:p>
          </p:txBody>
        </p:sp>
        <p:sp>
          <p:nvSpPr>
            <p:cNvPr id="601" name="Google Shape;601;p36"/>
            <p:cNvSpPr/>
            <p:nvPr/>
          </p:nvSpPr>
          <p:spPr>
            <a:xfrm>
              <a:off x="1710204" y="1297995"/>
              <a:ext cx="379862" cy="511625"/>
            </a:xfrm>
            <a:custGeom>
              <a:avLst/>
              <a:gdLst/>
              <a:ahLst/>
              <a:cxnLst/>
              <a:rect l="l" t="t" r="r" b="b"/>
              <a:pathLst>
                <a:path w="16006" h="21558" extrusionOk="0">
                  <a:moveTo>
                    <a:pt x="2886" y="1"/>
                  </a:moveTo>
                  <a:cubicBezTo>
                    <a:pt x="2707" y="1"/>
                    <a:pt x="2527" y="28"/>
                    <a:pt x="2348" y="56"/>
                  </a:cubicBezTo>
                  <a:cubicBezTo>
                    <a:pt x="912" y="387"/>
                    <a:pt x="0" y="1796"/>
                    <a:pt x="290" y="3232"/>
                  </a:cubicBezTo>
                  <a:cubicBezTo>
                    <a:pt x="549" y="4513"/>
                    <a:pt x="1686" y="5399"/>
                    <a:pt x="2958" y="5399"/>
                  </a:cubicBezTo>
                  <a:cubicBezTo>
                    <a:pt x="3112" y="5399"/>
                    <a:pt x="3268" y="5386"/>
                    <a:pt x="3425" y="5359"/>
                  </a:cubicBezTo>
                  <a:lnTo>
                    <a:pt x="3508" y="5331"/>
                  </a:lnTo>
                  <a:cubicBezTo>
                    <a:pt x="4134" y="5205"/>
                    <a:pt x="4837" y="5138"/>
                    <a:pt x="5561" y="5138"/>
                  </a:cubicBezTo>
                  <a:cubicBezTo>
                    <a:pt x="6817" y="5138"/>
                    <a:pt x="8134" y="5340"/>
                    <a:pt x="9211" y="5787"/>
                  </a:cubicBezTo>
                  <a:cubicBezTo>
                    <a:pt x="10951" y="6505"/>
                    <a:pt x="12332" y="7941"/>
                    <a:pt x="12981" y="9999"/>
                  </a:cubicBezTo>
                  <a:cubicBezTo>
                    <a:pt x="13686" y="12029"/>
                    <a:pt x="13824" y="14349"/>
                    <a:pt x="12995" y="16434"/>
                  </a:cubicBezTo>
                  <a:cubicBezTo>
                    <a:pt x="12180" y="18519"/>
                    <a:pt x="10509" y="20384"/>
                    <a:pt x="8396" y="21557"/>
                  </a:cubicBezTo>
                  <a:cubicBezTo>
                    <a:pt x="10786" y="20757"/>
                    <a:pt x="12829" y="19168"/>
                    <a:pt x="14197" y="17042"/>
                  </a:cubicBezTo>
                  <a:cubicBezTo>
                    <a:pt x="15578" y="14818"/>
                    <a:pt x="16006" y="12043"/>
                    <a:pt x="15605" y="9391"/>
                  </a:cubicBezTo>
                  <a:cubicBezTo>
                    <a:pt x="15246" y="6491"/>
                    <a:pt x="13630" y="3881"/>
                    <a:pt x="11172" y="2279"/>
                  </a:cubicBezTo>
                  <a:cubicBezTo>
                    <a:pt x="8617" y="677"/>
                    <a:pt x="5952" y="14"/>
                    <a:pt x="2886" y="1"/>
                  </a:cubicBezTo>
                  <a:close/>
                </a:path>
              </a:pathLst>
            </a:custGeom>
            <a:solidFill>
              <a:srgbClr val="FFFFFF">
                <a:alpha val="324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>
                <a:latin typeface="Century Schoolbook" panose="02040604050505020304" pitchFamily="18" charset="0"/>
              </a:endParaRPr>
            </a:p>
          </p:txBody>
        </p:sp>
      </p:grpSp>
      <p:sp>
        <p:nvSpPr>
          <p:cNvPr id="604" name="Google Shape;604;p3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IN" sz="2000" dirty="0">
                <a:latin typeface="Century Schoolbook" panose="02040604050505020304" pitchFamily="18" charset="0"/>
              </a:rPr>
              <a:t>Creation of Users </a:t>
            </a:r>
            <a:endParaRPr sz="2000" dirty="0">
              <a:latin typeface="Century Schoolbook" panose="02040604050505020304" pitchFamily="18" charset="0"/>
            </a:endParaRPr>
          </a:p>
        </p:txBody>
      </p:sp>
      <p:sp>
        <p:nvSpPr>
          <p:cNvPr id="602" name="Google Shape;602;p36"/>
          <p:cNvSpPr txBox="1">
            <a:spLocks noGrp="1"/>
          </p:cNvSpPr>
          <p:nvPr>
            <p:ph type="subTitle" idx="1"/>
          </p:nvPr>
        </p:nvSpPr>
        <p:spPr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>
              <a:spcAft>
                <a:spcPts val="1600"/>
              </a:spcAft>
            </a:pPr>
            <a:r>
              <a:rPr lang="en-US" sz="18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(Admins, Supervisors</a:t>
            </a:r>
            <a:r>
              <a:rPr lang="en-US" sz="1800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en-US" sz="18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</a:t>
            </a:r>
            <a:r>
              <a:rPr lang="en-US" sz="18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accinators)</a:t>
            </a:r>
            <a:endParaRPr dirty="0">
              <a:latin typeface="Century Schoolbook" panose="02040604050505020304" pitchFamily="18" charset="0"/>
            </a:endParaRPr>
          </a:p>
        </p:txBody>
      </p:sp>
      <p:sp>
        <p:nvSpPr>
          <p:cNvPr id="605" name="Google Shape;605;p36"/>
          <p:cNvSpPr txBox="1">
            <a:spLocks noGrp="1"/>
          </p:cNvSpPr>
          <p:nvPr>
            <p:ph type="title" idx="2"/>
          </p:nvPr>
        </p:nvSpPr>
        <p:spPr>
          <a:xfrm>
            <a:off x="4545231" y="2658159"/>
            <a:ext cx="3355852" cy="76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sz="1600" dirty="0"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</a:t>
            </a:r>
            <a:r>
              <a:rPr lang="en-US" sz="1600" dirty="0"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egistration of Covid-19 Vaccination </a:t>
            </a:r>
            <a:r>
              <a:rPr lang="en-US" sz="1600" dirty="0" err="1"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Centres</a:t>
            </a:r>
            <a:r>
              <a:rPr lang="en-US" sz="1600" dirty="0"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(CVCs) and session sites</a:t>
            </a:r>
            <a:endParaRPr sz="1600" dirty="0">
              <a:latin typeface="Century Schoolbook" panose="02040604050505020304" pitchFamily="18" charset="0"/>
            </a:endParaRPr>
          </a:p>
        </p:txBody>
      </p:sp>
      <p:sp>
        <p:nvSpPr>
          <p:cNvPr id="608" name="Google Shape;608;p36"/>
          <p:cNvSpPr txBox="1">
            <a:spLocks noGrp="1"/>
          </p:cNvSpPr>
          <p:nvPr>
            <p:ph type="subTitle" idx="3"/>
          </p:nvPr>
        </p:nvSpPr>
        <p:spPr>
          <a:xfrm>
            <a:off x="8373051" y="2642330"/>
            <a:ext cx="3563301" cy="840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>
              <a:spcAft>
                <a:spcPts val="1600"/>
              </a:spcAft>
            </a:pPr>
            <a:r>
              <a:rPr lang="en-US" sz="1800" b="1" dirty="0"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</a:t>
            </a:r>
            <a:r>
              <a:rPr lang="en-US" sz="1800" b="1" dirty="0"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egistration of Beneficiaries &amp; Scheduling of Appointments</a:t>
            </a:r>
            <a:endParaRPr b="1" dirty="0">
              <a:latin typeface="Century Schoolbook" panose="02040604050505020304" pitchFamily="18" charset="0"/>
            </a:endParaRPr>
          </a:p>
        </p:txBody>
      </p:sp>
      <p:sp>
        <p:nvSpPr>
          <p:cNvPr id="603" name="Google Shape;603;p36"/>
          <p:cNvSpPr txBox="1">
            <a:spLocks noGrp="1"/>
          </p:cNvSpPr>
          <p:nvPr>
            <p:ph type="title" idx="4"/>
          </p:nvPr>
        </p:nvSpPr>
        <p:spPr>
          <a:xfrm>
            <a:off x="442927" y="677010"/>
            <a:ext cx="11420965" cy="76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sz="3600" b="1" dirty="0" err="1">
                <a:latin typeface="Century Schoolbook" panose="02040604050505020304" pitchFamily="18" charset="0"/>
              </a:rPr>
              <a:t>Contd</a:t>
            </a:r>
            <a:r>
              <a:rPr lang="en-US" sz="3600" b="1" dirty="0">
                <a:latin typeface="Century Schoolbook" panose="02040604050505020304" pitchFamily="18" charset="0"/>
              </a:rPr>
              <a:t>… </a:t>
            </a:r>
            <a:r>
              <a:rPr lang="en-US" sz="3600" dirty="0">
                <a:latin typeface="Century Schoolbook" panose="02040604050505020304" pitchFamily="18" charset="0"/>
              </a:rPr>
              <a:t>Tracking Software (</a:t>
            </a:r>
            <a:r>
              <a:rPr lang="en-US" sz="3600" dirty="0" err="1">
                <a:latin typeface="Century Schoolbook" panose="02040604050505020304" pitchFamily="18" charset="0"/>
              </a:rPr>
              <a:t>CoWIN</a:t>
            </a:r>
            <a:r>
              <a:rPr lang="en-US" sz="3600" dirty="0">
                <a:latin typeface="Century Schoolbook" panose="02040604050505020304" pitchFamily="18" charset="0"/>
              </a:rPr>
              <a:t>) - Features</a:t>
            </a:r>
            <a:endParaRPr sz="3600" dirty="0">
              <a:latin typeface="Century Schoolbook" panose="02040604050505020304" pitchFamily="18" charset="0"/>
            </a:endParaRPr>
          </a:p>
        </p:txBody>
      </p:sp>
      <p:sp>
        <p:nvSpPr>
          <p:cNvPr id="610" name="Google Shape;610;p36"/>
          <p:cNvSpPr txBox="1">
            <a:spLocks noGrp="1"/>
          </p:cNvSpPr>
          <p:nvPr>
            <p:ph type="subTitle" idx="5"/>
          </p:nvPr>
        </p:nvSpPr>
        <p:spPr>
          <a:xfrm>
            <a:off x="669303" y="5285933"/>
            <a:ext cx="3149648" cy="840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>
              <a:spcAft>
                <a:spcPts val="1600"/>
              </a:spcAft>
            </a:pPr>
            <a:r>
              <a:rPr lang="en-US" sz="1800" b="1" dirty="0"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en-US" sz="1800" b="1" dirty="0"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lanning and Scheduling of Vaccination </a:t>
            </a:r>
            <a:r>
              <a:rPr lang="en-US" sz="1800" b="1" dirty="0"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n-US" sz="1800" b="1" dirty="0"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essions</a:t>
            </a:r>
            <a:endParaRPr b="1" dirty="0">
              <a:latin typeface="Century Schoolbook" panose="02040604050505020304" pitchFamily="18" charset="0"/>
            </a:endParaRPr>
          </a:p>
        </p:txBody>
      </p:sp>
      <p:sp>
        <p:nvSpPr>
          <p:cNvPr id="612" name="Google Shape;612;p36"/>
          <p:cNvSpPr txBox="1">
            <a:spLocks noGrp="1"/>
          </p:cNvSpPr>
          <p:nvPr>
            <p:ph type="subTitle" idx="7"/>
          </p:nvPr>
        </p:nvSpPr>
        <p:spPr>
          <a:xfrm>
            <a:off x="4689145" y="5433125"/>
            <a:ext cx="2829200" cy="840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>
              <a:spcAft>
                <a:spcPts val="1600"/>
              </a:spcAft>
            </a:pPr>
            <a:r>
              <a:rPr lang="en-US" sz="1800" b="1" dirty="0"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1800" b="1" dirty="0"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mplementation of Vaccination </a:t>
            </a:r>
            <a:r>
              <a:rPr lang="en-US" sz="1800" b="1" dirty="0"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en-US" sz="1800" b="1" dirty="0"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rocess</a:t>
            </a:r>
            <a:endParaRPr b="1" dirty="0">
              <a:latin typeface="Century Schoolbook" panose="02040604050505020304" pitchFamily="18" charset="0"/>
            </a:endParaRPr>
          </a:p>
        </p:txBody>
      </p:sp>
      <p:sp>
        <p:nvSpPr>
          <p:cNvPr id="614" name="Google Shape;614;p36"/>
          <p:cNvSpPr txBox="1">
            <a:spLocks noGrp="1"/>
          </p:cNvSpPr>
          <p:nvPr>
            <p:ph type="subTitle" idx="9"/>
          </p:nvPr>
        </p:nvSpPr>
        <p:spPr>
          <a:xfrm>
            <a:off x="8050491" y="5285933"/>
            <a:ext cx="3657600" cy="840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>
              <a:spcAft>
                <a:spcPts val="1600"/>
              </a:spcAft>
            </a:pPr>
            <a:r>
              <a:rPr lang="en-US" sz="1800" b="1" dirty="0"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en-US" sz="1800" b="1" dirty="0"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ertification</a:t>
            </a:r>
          </a:p>
          <a:p>
            <a:pPr marL="0" indent="0">
              <a:spcAft>
                <a:spcPts val="1600"/>
              </a:spcAft>
            </a:pPr>
            <a:r>
              <a:rPr lang="en-US" sz="1800" dirty="0">
                <a:latin typeface="Cambria" panose="02040503050406030204" pitchFamily="18" charset="0"/>
                <a:cs typeface="Times New Roman" panose="02020603050405020304" pitchFamily="18" charset="0"/>
              </a:rPr>
              <a:t>(Also for National &amp; International Travel)</a:t>
            </a:r>
          </a:p>
        </p:txBody>
      </p:sp>
      <p:grpSp>
        <p:nvGrpSpPr>
          <p:cNvPr id="615" name="Google Shape;615;p36"/>
          <p:cNvGrpSpPr/>
          <p:nvPr/>
        </p:nvGrpSpPr>
        <p:grpSpPr>
          <a:xfrm>
            <a:off x="5880912" y="4160103"/>
            <a:ext cx="430177" cy="576360"/>
            <a:chOff x="16089225" y="1775250"/>
            <a:chExt cx="733925" cy="983325"/>
          </a:xfrm>
        </p:grpSpPr>
        <p:sp>
          <p:nvSpPr>
            <p:cNvPr id="616" name="Google Shape;616;p36"/>
            <p:cNvSpPr/>
            <p:nvPr/>
          </p:nvSpPr>
          <p:spPr>
            <a:xfrm>
              <a:off x="16089225" y="1775250"/>
              <a:ext cx="345775" cy="983325"/>
            </a:xfrm>
            <a:custGeom>
              <a:avLst/>
              <a:gdLst/>
              <a:ahLst/>
              <a:cxnLst/>
              <a:rect l="l" t="t" r="r" b="b"/>
              <a:pathLst>
                <a:path w="13831" h="39333" extrusionOk="0">
                  <a:moveTo>
                    <a:pt x="3073" y="1537"/>
                  </a:moveTo>
                  <a:lnTo>
                    <a:pt x="3073" y="6147"/>
                  </a:lnTo>
                  <a:lnTo>
                    <a:pt x="1537" y="6147"/>
                  </a:lnTo>
                  <a:lnTo>
                    <a:pt x="1537" y="2305"/>
                  </a:lnTo>
                  <a:cubicBezTo>
                    <a:pt x="1537" y="1875"/>
                    <a:pt x="1881" y="1537"/>
                    <a:pt x="2305" y="1537"/>
                  </a:cubicBezTo>
                  <a:close/>
                  <a:moveTo>
                    <a:pt x="6147" y="1537"/>
                  </a:moveTo>
                  <a:lnTo>
                    <a:pt x="6147" y="6147"/>
                  </a:lnTo>
                  <a:lnTo>
                    <a:pt x="4610" y="6147"/>
                  </a:lnTo>
                  <a:lnTo>
                    <a:pt x="4610" y="1537"/>
                  </a:lnTo>
                  <a:close/>
                  <a:moveTo>
                    <a:pt x="9220" y="1537"/>
                  </a:moveTo>
                  <a:lnTo>
                    <a:pt x="9220" y="6147"/>
                  </a:lnTo>
                  <a:lnTo>
                    <a:pt x="7683" y="6147"/>
                  </a:lnTo>
                  <a:lnTo>
                    <a:pt x="7683" y="1537"/>
                  </a:lnTo>
                  <a:close/>
                  <a:moveTo>
                    <a:pt x="11525" y="1537"/>
                  </a:moveTo>
                  <a:cubicBezTo>
                    <a:pt x="11949" y="1537"/>
                    <a:pt x="12294" y="1875"/>
                    <a:pt x="12294" y="2305"/>
                  </a:cubicBezTo>
                  <a:lnTo>
                    <a:pt x="12294" y="6147"/>
                  </a:lnTo>
                  <a:lnTo>
                    <a:pt x="10757" y="6147"/>
                  </a:lnTo>
                  <a:lnTo>
                    <a:pt x="10757" y="1537"/>
                  </a:lnTo>
                  <a:close/>
                  <a:moveTo>
                    <a:pt x="10757" y="7684"/>
                  </a:moveTo>
                  <a:lnTo>
                    <a:pt x="10757" y="9220"/>
                  </a:lnTo>
                  <a:lnTo>
                    <a:pt x="3073" y="9220"/>
                  </a:lnTo>
                  <a:lnTo>
                    <a:pt x="3073" y="7684"/>
                  </a:lnTo>
                  <a:close/>
                  <a:moveTo>
                    <a:pt x="10757" y="10757"/>
                  </a:moveTo>
                  <a:lnTo>
                    <a:pt x="10757" y="33961"/>
                  </a:lnTo>
                  <a:cubicBezTo>
                    <a:pt x="10757" y="36081"/>
                    <a:pt x="9036" y="37796"/>
                    <a:pt x="6915" y="37802"/>
                  </a:cubicBezTo>
                  <a:cubicBezTo>
                    <a:pt x="4795" y="37796"/>
                    <a:pt x="3073" y="36081"/>
                    <a:pt x="3073" y="33961"/>
                  </a:cubicBezTo>
                  <a:lnTo>
                    <a:pt x="3073" y="32731"/>
                  </a:lnTo>
                  <a:lnTo>
                    <a:pt x="8452" y="32731"/>
                  </a:lnTo>
                  <a:cubicBezTo>
                    <a:pt x="8876" y="32731"/>
                    <a:pt x="9220" y="32387"/>
                    <a:pt x="9220" y="31963"/>
                  </a:cubicBezTo>
                  <a:lnTo>
                    <a:pt x="9220" y="27734"/>
                  </a:lnTo>
                  <a:cubicBezTo>
                    <a:pt x="9220" y="27310"/>
                    <a:pt x="8876" y="26966"/>
                    <a:pt x="8452" y="26966"/>
                  </a:cubicBezTo>
                  <a:cubicBezTo>
                    <a:pt x="8028" y="26966"/>
                    <a:pt x="7683" y="27310"/>
                    <a:pt x="7683" y="27734"/>
                  </a:cubicBezTo>
                  <a:lnTo>
                    <a:pt x="7683" y="31195"/>
                  </a:lnTo>
                  <a:lnTo>
                    <a:pt x="3073" y="31195"/>
                  </a:lnTo>
                  <a:lnTo>
                    <a:pt x="3073" y="17365"/>
                  </a:lnTo>
                  <a:lnTo>
                    <a:pt x="7683" y="17365"/>
                  </a:lnTo>
                  <a:lnTo>
                    <a:pt x="7683" y="20819"/>
                  </a:lnTo>
                  <a:cubicBezTo>
                    <a:pt x="7683" y="21243"/>
                    <a:pt x="8028" y="21587"/>
                    <a:pt x="8452" y="21587"/>
                  </a:cubicBezTo>
                  <a:cubicBezTo>
                    <a:pt x="8876" y="21587"/>
                    <a:pt x="9220" y="21243"/>
                    <a:pt x="9220" y="20819"/>
                  </a:cubicBezTo>
                  <a:lnTo>
                    <a:pt x="9220" y="16596"/>
                  </a:lnTo>
                  <a:cubicBezTo>
                    <a:pt x="9220" y="16166"/>
                    <a:pt x="8876" y="15828"/>
                    <a:pt x="8452" y="15828"/>
                  </a:cubicBezTo>
                  <a:lnTo>
                    <a:pt x="3073" y="15828"/>
                  </a:lnTo>
                  <a:lnTo>
                    <a:pt x="3073" y="10757"/>
                  </a:lnTo>
                  <a:close/>
                  <a:moveTo>
                    <a:pt x="2305" y="0"/>
                  </a:moveTo>
                  <a:cubicBezTo>
                    <a:pt x="1033" y="0"/>
                    <a:pt x="0" y="1027"/>
                    <a:pt x="0" y="2305"/>
                  </a:cubicBezTo>
                  <a:lnTo>
                    <a:pt x="0" y="6915"/>
                  </a:lnTo>
                  <a:cubicBezTo>
                    <a:pt x="0" y="7339"/>
                    <a:pt x="344" y="7684"/>
                    <a:pt x="768" y="7684"/>
                  </a:cubicBezTo>
                  <a:lnTo>
                    <a:pt x="1537" y="7684"/>
                  </a:lnTo>
                  <a:lnTo>
                    <a:pt x="1537" y="33961"/>
                  </a:lnTo>
                  <a:cubicBezTo>
                    <a:pt x="1537" y="36930"/>
                    <a:pt x="3946" y="39333"/>
                    <a:pt x="6915" y="39333"/>
                  </a:cubicBezTo>
                  <a:cubicBezTo>
                    <a:pt x="9884" y="39333"/>
                    <a:pt x="12294" y="36930"/>
                    <a:pt x="12294" y="33961"/>
                  </a:cubicBezTo>
                  <a:lnTo>
                    <a:pt x="12294" y="7684"/>
                  </a:lnTo>
                  <a:lnTo>
                    <a:pt x="13062" y="7684"/>
                  </a:lnTo>
                  <a:cubicBezTo>
                    <a:pt x="13486" y="7684"/>
                    <a:pt x="13830" y="7339"/>
                    <a:pt x="13830" y="6915"/>
                  </a:cubicBezTo>
                  <a:lnTo>
                    <a:pt x="13830" y="2305"/>
                  </a:lnTo>
                  <a:cubicBezTo>
                    <a:pt x="13830" y="1027"/>
                    <a:pt x="12798" y="0"/>
                    <a:pt x="11525" y="0"/>
                  </a:cubicBezTo>
                  <a:close/>
                </a:path>
              </a:pathLst>
            </a:custGeom>
            <a:solidFill>
              <a:srgbClr val="D98A2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>
                <a:latin typeface="Century Schoolbook" panose="02040604050505020304" pitchFamily="18" charset="0"/>
              </a:endParaRPr>
            </a:p>
          </p:txBody>
        </p:sp>
        <p:sp>
          <p:nvSpPr>
            <p:cNvPr id="617" name="Google Shape;617;p36"/>
            <p:cNvSpPr/>
            <p:nvPr/>
          </p:nvSpPr>
          <p:spPr>
            <a:xfrm>
              <a:off x="16469400" y="1775250"/>
              <a:ext cx="353750" cy="983325"/>
            </a:xfrm>
            <a:custGeom>
              <a:avLst/>
              <a:gdLst/>
              <a:ahLst/>
              <a:cxnLst/>
              <a:rect l="l" t="t" r="r" b="b"/>
              <a:pathLst>
                <a:path w="14150" h="39333" extrusionOk="0">
                  <a:moveTo>
                    <a:pt x="9660" y="1537"/>
                  </a:moveTo>
                  <a:cubicBezTo>
                    <a:pt x="10153" y="1537"/>
                    <a:pt x="10510" y="1995"/>
                    <a:pt x="10400" y="2471"/>
                  </a:cubicBezTo>
                  <a:lnTo>
                    <a:pt x="9460" y="4610"/>
                  </a:lnTo>
                  <a:lnTo>
                    <a:pt x="4696" y="4610"/>
                  </a:lnTo>
                  <a:lnTo>
                    <a:pt x="3756" y="2471"/>
                  </a:lnTo>
                  <a:cubicBezTo>
                    <a:pt x="3646" y="1995"/>
                    <a:pt x="4009" y="1537"/>
                    <a:pt x="4496" y="1537"/>
                  </a:cubicBezTo>
                  <a:cubicBezTo>
                    <a:pt x="4499" y="1537"/>
                    <a:pt x="4502" y="1537"/>
                    <a:pt x="4506" y="1537"/>
                  </a:cubicBezTo>
                  <a:lnTo>
                    <a:pt x="9651" y="1537"/>
                  </a:lnTo>
                  <a:cubicBezTo>
                    <a:pt x="9654" y="1537"/>
                    <a:pt x="9657" y="1537"/>
                    <a:pt x="9660" y="1537"/>
                  </a:cubicBezTo>
                  <a:close/>
                  <a:moveTo>
                    <a:pt x="8784" y="6147"/>
                  </a:moveTo>
                  <a:lnTo>
                    <a:pt x="8114" y="7684"/>
                  </a:lnTo>
                  <a:lnTo>
                    <a:pt x="6042" y="7684"/>
                  </a:lnTo>
                  <a:lnTo>
                    <a:pt x="5366" y="6147"/>
                  </a:lnTo>
                  <a:close/>
                  <a:moveTo>
                    <a:pt x="11685" y="6147"/>
                  </a:moveTo>
                  <a:cubicBezTo>
                    <a:pt x="12109" y="6147"/>
                    <a:pt x="12453" y="6485"/>
                    <a:pt x="12453" y="6915"/>
                  </a:cubicBezTo>
                  <a:cubicBezTo>
                    <a:pt x="12453" y="7339"/>
                    <a:pt x="12109" y="7684"/>
                    <a:pt x="11685" y="7684"/>
                  </a:cubicBezTo>
                  <a:cubicBezTo>
                    <a:pt x="11261" y="7684"/>
                    <a:pt x="10917" y="8022"/>
                    <a:pt x="10917" y="8452"/>
                  </a:cubicBezTo>
                  <a:lnTo>
                    <a:pt x="10917" y="14291"/>
                  </a:lnTo>
                  <a:lnTo>
                    <a:pt x="3233" y="14291"/>
                  </a:lnTo>
                  <a:lnTo>
                    <a:pt x="3233" y="8452"/>
                  </a:lnTo>
                  <a:cubicBezTo>
                    <a:pt x="3233" y="8022"/>
                    <a:pt x="2889" y="7684"/>
                    <a:pt x="2465" y="7684"/>
                  </a:cubicBezTo>
                  <a:cubicBezTo>
                    <a:pt x="2041" y="7684"/>
                    <a:pt x="1697" y="7339"/>
                    <a:pt x="1697" y="6915"/>
                  </a:cubicBezTo>
                  <a:cubicBezTo>
                    <a:pt x="1697" y="6485"/>
                    <a:pt x="2041" y="6147"/>
                    <a:pt x="2465" y="6147"/>
                  </a:cubicBezTo>
                  <a:lnTo>
                    <a:pt x="3688" y="6147"/>
                  </a:lnTo>
                  <a:lnTo>
                    <a:pt x="4838" y="8759"/>
                  </a:lnTo>
                  <a:cubicBezTo>
                    <a:pt x="4954" y="9036"/>
                    <a:pt x="5231" y="9214"/>
                    <a:pt x="5538" y="9220"/>
                  </a:cubicBezTo>
                  <a:lnTo>
                    <a:pt x="8612" y="9220"/>
                  </a:lnTo>
                  <a:cubicBezTo>
                    <a:pt x="8919" y="9214"/>
                    <a:pt x="9196" y="9036"/>
                    <a:pt x="9319" y="8759"/>
                  </a:cubicBezTo>
                  <a:lnTo>
                    <a:pt x="10462" y="6147"/>
                  </a:lnTo>
                  <a:close/>
                  <a:moveTo>
                    <a:pt x="10917" y="15828"/>
                  </a:moveTo>
                  <a:lnTo>
                    <a:pt x="10917" y="17365"/>
                  </a:lnTo>
                  <a:lnTo>
                    <a:pt x="10148" y="17365"/>
                  </a:lnTo>
                  <a:cubicBezTo>
                    <a:pt x="9724" y="17365"/>
                    <a:pt x="9380" y="17703"/>
                    <a:pt x="9380" y="18133"/>
                  </a:cubicBezTo>
                  <a:cubicBezTo>
                    <a:pt x="9380" y="18557"/>
                    <a:pt x="9724" y="18901"/>
                    <a:pt x="10148" y="18901"/>
                  </a:cubicBezTo>
                  <a:lnTo>
                    <a:pt x="10917" y="18901"/>
                  </a:lnTo>
                  <a:lnTo>
                    <a:pt x="10917" y="21975"/>
                  </a:lnTo>
                  <a:lnTo>
                    <a:pt x="8612" y="21975"/>
                  </a:lnTo>
                  <a:cubicBezTo>
                    <a:pt x="8188" y="21975"/>
                    <a:pt x="7843" y="22313"/>
                    <a:pt x="7843" y="22743"/>
                  </a:cubicBezTo>
                  <a:cubicBezTo>
                    <a:pt x="7843" y="23167"/>
                    <a:pt x="8188" y="23511"/>
                    <a:pt x="8612" y="23511"/>
                  </a:cubicBezTo>
                  <a:lnTo>
                    <a:pt x="10917" y="23511"/>
                  </a:lnTo>
                  <a:lnTo>
                    <a:pt x="10917" y="26585"/>
                  </a:lnTo>
                  <a:lnTo>
                    <a:pt x="10148" y="26585"/>
                  </a:lnTo>
                  <a:cubicBezTo>
                    <a:pt x="9724" y="26585"/>
                    <a:pt x="9380" y="26923"/>
                    <a:pt x="9380" y="27353"/>
                  </a:cubicBezTo>
                  <a:cubicBezTo>
                    <a:pt x="9380" y="27777"/>
                    <a:pt x="9724" y="28121"/>
                    <a:pt x="10148" y="28121"/>
                  </a:cubicBezTo>
                  <a:lnTo>
                    <a:pt x="10917" y="28121"/>
                  </a:lnTo>
                  <a:lnTo>
                    <a:pt x="10917" y="31195"/>
                  </a:lnTo>
                  <a:lnTo>
                    <a:pt x="8612" y="31195"/>
                  </a:lnTo>
                  <a:cubicBezTo>
                    <a:pt x="8188" y="31195"/>
                    <a:pt x="7843" y="31533"/>
                    <a:pt x="7843" y="31963"/>
                  </a:cubicBezTo>
                  <a:cubicBezTo>
                    <a:pt x="7843" y="32387"/>
                    <a:pt x="8188" y="32731"/>
                    <a:pt x="8612" y="32731"/>
                  </a:cubicBezTo>
                  <a:lnTo>
                    <a:pt x="10917" y="32731"/>
                  </a:lnTo>
                  <a:lnTo>
                    <a:pt x="10917" y="33961"/>
                  </a:lnTo>
                  <a:cubicBezTo>
                    <a:pt x="10917" y="36081"/>
                    <a:pt x="9196" y="37796"/>
                    <a:pt x="7075" y="37802"/>
                  </a:cubicBezTo>
                  <a:cubicBezTo>
                    <a:pt x="4954" y="37796"/>
                    <a:pt x="3233" y="36081"/>
                    <a:pt x="3233" y="33961"/>
                  </a:cubicBezTo>
                  <a:lnTo>
                    <a:pt x="3233" y="15828"/>
                  </a:lnTo>
                  <a:close/>
                  <a:moveTo>
                    <a:pt x="4490" y="0"/>
                  </a:moveTo>
                  <a:cubicBezTo>
                    <a:pt x="2964" y="0"/>
                    <a:pt x="1863" y="1466"/>
                    <a:pt x="2287" y="2938"/>
                  </a:cubicBezTo>
                  <a:cubicBezTo>
                    <a:pt x="2311" y="3024"/>
                    <a:pt x="2274" y="2920"/>
                    <a:pt x="3012" y="4610"/>
                  </a:cubicBezTo>
                  <a:lnTo>
                    <a:pt x="2465" y="4610"/>
                  </a:lnTo>
                  <a:cubicBezTo>
                    <a:pt x="2461" y="4610"/>
                    <a:pt x="2456" y="4610"/>
                    <a:pt x="2452" y="4610"/>
                  </a:cubicBezTo>
                  <a:cubicBezTo>
                    <a:pt x="1333" y="4610"/>
                    <a:pt x="380" y="5420"/>
                    <a:pt x="191" y="6522"/>
                  </a:cubicBezTo>
                  <a:cubicBezTo>
                    <a:pt x="0" y="7628"/>
                    <a:pt x="639" y="8710"/>
                    <a:pt x="1697" y="9085"/>
                  </a:cubicBezTo>
                  <a:lnTo>
                    <a:pt x="1697" y="33961"/>
                  </a:lnTo>
                  <a:cubicBezTo>
                    <a:pt x="1697" y="36930"/>
                    <a:pt x="4106" y="39333"/>
                    <a:pt x="7075" y="39333"/>
                  </a:cubicBezTo>
                  <a:cubicBezTo>
                    <a:pt x="10044" y="39333"/>
                    <a:pt x="12453" y="36930"/>
                    <a:pt x="12453" y="33961"/>
                  </a:cubicBezTo>
                  <a:lnTo>
                    <a:pt x="12453" y="9085"/>
                  </a:lnTo>
                  <a:cubicBezTo>
                    <a:pt x="13511" y="8710"/>
                    <a:pt x="14150" y="7628"/>
                    <a:pt x="13959" y="6522"/>
                  </a:cubicBezTo>
                  <a:cubicBezTo>
                    <a:pt x="13770" y="5420"/>
                    <a:pt x="12817" y="4610"/>
                    <a:pt x="11698" y="4610"/>
                  </a:cubicBezTo>
                  <a:cubicBezTo>
                    <a:pt x="11694" y="4610"/>
                    <a:pt x="11689" y="4610"/>
                    <a:pt x="11685" y="4610"/>
                  </a:cubicBezTo>
                  <a:lnTo>
                    <a:pt x="11138" y="4610"/>
                  </a:lnTo>
                  <a:cubicBezTo>
                    <a:pt x="11863" y="2945"/>
                    <a:pt x="11839" y="3024"/>
                    <a:pt x="11863" y="2932"/>
                  </a:cubicBezTo>
                  <a:cubicBezTo>
                    <a:pt x="12287" y="1463"/>
                    <a:pt x="11181" y="0"/>
                    <a:pt x="9651" y="0"/>
                  </a:cubicBezTo>
                  <a:lnTo>
                    <a:pt x="4500" y="0"/>
                  </a:lnTo>
                  <a:cubicBezTo>
                    <a:pt x="4496" y="0"/>
                    <a:pt x="4493" y="0"/>
                    <a:pt x="4490" y="0"/>
                  </a:cubicBezTo>
                  <a:close/>
                </a:path>
              </a:pathLst>
            </a:custGeom>
            <a:solidFill>
              <a:srgbClr val="D98A2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>
                <a:latin typeface="Century Schoolbook" panose="02040604050505020304" pitchFamily="18" charset="0"/>
              </a:endParaRPr>
            </a:p>
          </p:txBody>
        </p:sp>
        <p:sp>
          <p:nvSpPr>
            <p:cNvPr id="618" name="Google Shape;618;p36"/>
            <p:cNvSpPr/>
            <p:nvPr/>
          </p:nvSpPr>
          <p:spPr>
            <a:xfrm>
              <a:off x="16281300" y="2363025"/>
              <a:ext cx="38450" cy="38450"/>
            </a:xfrm>
            <a:custGeom>
              <a:avLst/>
              <a:gdLst/>
              <a:ahLst/>
              <a:cxnLst/>
              <a:rect l="l" t="t" r="r" b="b"/>
              <a:pathLst>
                <a:path w="1538" h="1538" extrusionOk="0">
                  <a:moveTo>
                    <a:pt x="769" y="0"/>
                  </a:moveTo>
                  <a:cubicBezTo>
                    <a:pt x="345" y="0"/>
                    <a:pt x="0" y="338"/>
                    <a:pt x="0" y="769"/>
                  </a:cubicBezTo>
                  <a:cubicBezTo>
                    <a:pt x="0" y="1193"/>
                    <a:pt x="345" y="1537"/>
                    <a:pt x="769" y="1537"/>
                  </a:cubicBezTo>
                  <a:cubicBezTo>
                    <a:pt x="1193" y="1537"/>
                    <a:pt x="1537" y="1193"/>
                    <a:pt x="1537" y="769"/>
                  </a:cubicBezTo>
                  <a:cubicBezTo>
                    <a:pt x="1537" y="338"/>
                    <a:pt x="1193" y="0"/>
                    <a:pt x="769" y="0"/>
                  </a:cubicBezTo>
                  <a:close/>
                </a:path>
              </a:pathLst>
            </a:custGeom>
            <a:solidFill>
              <a:srgbClr val="D98A2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>
                <a:latin typeface="Century Schoolbook" panose="02040604050505020304" pitchFamily="18" charset="0"/>
              </a:endParaRPr>
            </a:p>
          </p:txBody>
        </p:sp>
      </p:grpSp>
      <p:grpSp>
        <p:nvGrpSpPr>
          <p:cNvPr id="619" name="Google Shape;619;p36"/>
          <p:cNvGrpSpPr/>
          <p:nvPr/>
        </p:nvGrpSpPr>
        <p:grpSpPr>
          <a:xfrm>
            <a:off x="2083549" y="1775903"/>
            <a:ext cx="641603" cy="641488"/>
            <a:chOff x="13663100" y="1754050"/>
            <a:chExt cx="983650" cy="983475"/>
          </a:xfrm>
        </p:grpSpPr>
        <p:sp>
          <p:nvSpPr>
            <p:cNvPr id="620" name="Google Shape;620;p36"/>
            <p:cNvSpPr/>
            <p:nvPr/>
          </p:nvSpPr>
          <p:spPr>
            <a:xfrm>
              <a:off x="13663100" y="1754050"/>
              <a:ext cx="983650" cy="983475"/>
            </a:xfrm>
            <a:custGeom>
              <a:avLst/>
              <a:gdLst/>
              <a:ahLst/>
              <a:cxnLst/>
              <a:rect l="l" t="t" r="r" b="b"/>
              <a:pathLst>
                <a:path w="39346" h="39339" extrusionOk="0">
                  <a:moveTo>
                    <a:pt x="20598" y="1537"/>
                  </a:moveTo>
                  <a:lnTo>
                    <a:pt x="21280" y="4665"/>
                  </a:lnTo>
                  <a:cubicBezTo>
                    <a:pt x="21348" y="4979"/>
                    <a:pt x="21600" y="5212"/>
                    <a:pt x="21913" y="5262"/>
                  </a:cubicBezTo>
                  <a:cubicBezTo>
                    <a:pt x="22952" y="5421"/>
                    <a:pt x="23966" y="5692"/>
                    <a:pt x="24944" y="6073"/>
                  </a:cubicBezTo>
                  <a:cubicBezTo>
                    <a:pt x="25033" y="6107"/>
                    <a:pt x="25126" y="6124"/>
                    <a:pt x="25218" y="6124"/>
                  </a:cubicBezTo>
                  <a:cubicBezTo>
                    <a:pt x="25424" y="6124"/>
                    <a:pt x="25625" y="6041"/>
                    <a:pt x="25774" y="5889"/>
                  </a:cubicBezTo>
                  <a:lnTo>
                    <a:pt x="27697" y="3897"/>
                  </a:lnTo>
                  <a:lnTo>
                    <a:pt x="29320" y="4831"/>
                  </a:lnTo>
                  <a:lnTo>
                    <a:pt x="28558" y="7487"/>
                  </a:lnTo>
                  <a:cubicBezTo>
                    <a:pt x="28472" y="7788"/>
                    <a:pt x="28576" y="8107"/>
                    <a:pt x="28816" y="8298"/>
                  </a:cubicBezTo>
                  <a:cubicBezTo>
                    <a:pt x="29634" y="8962"/>
                    <a:pt x="30384" y="9706"/>
                    <a:pt x="31047" y="10529"/>
                  </a:cubicBezTo>
                  <a:cubicBezTo>
                    <a:pt x="31192" y="10711"/>
                    <a:pt x="31412" y="10812"/>
                    <a:pt x="31638" y="10812"/>
                  </a:cubicBezTo>
                  <a:cubicBezTo>
                    <a:pt x="31710" y="10812"/>
                    <a:pt x="31782" y="10802"/>
                    <a:pt x="31853" y="10781"/>
                  </a:cubicBezTo>
                  <a:lnTo>
                    <a:pt x="34508" y="10025"/>
                  </a:lnTo>
                  <a:lnTo>
                    <a:pt x="35442" y="11648"/>
                  </a:lnTo>
                  <a:lnTo>
                    <a:pt x="33457" y="13566"/>
                  </a:lnTo>
                  <a:cubicBezTo>
                    <a:pt x="33230" y="13781"/>
                    <a:pt x="33162" y="14113"/>
                    <a:pt x="33273" y="14402"/>
                  </a:cubicBezTo>
                  <a:cubicBezTo>
                    <a:pt x="33654" y="15379"/>
                    <a:pt x="33924" y="16393"/>
                    <a:pt x="34078" y="17432"/>
                  </a:cubicBezTo>
                  <a:cubicBezTo>
                    <a:pt x="34127" y="17746"/>
                    <a:pt x="34367" y="17998"/>
                    <a:pt x="34674" y="18065"/>
                  </a:cubicBezTo>
                  <a:lnTo>
                    <a:pt x="37809" y="18747"/>
                  </a:lnTo>
                  <a:lnTo>
                    <a:pt x="37809" y="20591"/>
                  </a:lnTo>
                  <a:lnTo>
                    <a:pt x="34674" y="21280"/>
                  </a:lnTo>
                  <a:cubicBezTo>
                    <a:pt x="34367" y="21347"/>
                    <a:pt x="34127" y="21599"/>
                    <a:pt x="34084" y="21913"/>
                  </a:cubicBezTo>
                  <a:cubicBezTo>
                    <a:pt x="33924" y="22946"/>
                    <a:pt x="33654" y="23960"/>
                    <a:pt x="33273" y="24943"/>
                  </a:cubicBezTo>
                  <a:cubicBezTo>
                    <a:pt x="33162" y="25226"/>
                    <a:pt x="33230" y="25558"/>
                    <a:pt x="33457" y="25773"/>
                  </a:cubicBezTo>
                  <a:lnTo>
                    <a:pt x="35442" y="27691"/>
                  </a:lnTo>
                  <a:lnTo>
                    <a:pt x="34508" y="29314"/>
                  </a:lnTo>
                  <a:lnTo>
                    <a:pt x="31853" y="28558"/>
                  </a:lnTo>
                  <a:cubicBezTo>
                    <a:pt x="31782" y="28537"/>
                    <a:pt x="31710" y="28527"/>
                    <a:pt x="31639" y="28527"/>
                  </a:cubicBezTo>
                  <a:cubicBezTo>
                    <a:pt x="31412" y="28527"/>
                    <a:pt x="31192" y="28629"/>
                    <a:pt x="31047" y="28816"/>
                  </a:cubicBezTo>
                  <a:cubicBezTo>
                    <a:pt x="30384" y="29633"/>
                    <a:pt x="29634" y="30377"/>
                    <a:pt x="28816" y="31041"/>
                  </a:cubicBezTo>
                  <a:cubicBezTo>
                    <a:pt x="28576" y="31238"/>
                    <a:pt x="28472" y="31551"/>
                    <a:pt x="28558" y="31852"/>
                  </a:cubicBezTo>
                  <a:lnTo>
                    <a:pt x="29320" y="34508"/>
                  </a:lnTo>
                  <a:lnTo>
                    <a:pt x="27697" y="35442"/>
                  </a:lnTo>
                  <a:lnTo>
                    <a:pt x="25774" y="33450"/>
                  </a:lnTo>
                  <a:cubicBezTo>
                    <a:pt x="25627" y="33299"/>
                    <a:pt x="25429" y="33217"/>
                    <a:pt x="25226" y="33217"/>
                  </a:cubicBezTo>
                  <a:cubicBezTo>
                    <a:pt x="25131" y="33217"/>
                    <a:pt x="25036" y="33235"/>
                    <a:pt x="24944" y="33272"/>
                  </a:cubicBezTo>
                  <a:cubicBezTo>
                    <a:pt x="23966" y="33647"/>
                    <a:pt x="22946" y="33917"/>
                    <a:pt x="21913" y="34077"/>
                  </a:cubicBezTo>
                  <a:cubicBezTo>
                    <a:pt x="21600" y="34126"/>
                    <a:pt x="21348" y="34360"/>
                    <a:pt x="21280" y="34674"/>
                  </a:cubicBezTo>
                  <a:lnTo>
                    <a:pt x="20598" y="37802"/>
                  </a:lnTo>
                  <a:lnTo>
                    <a:pt x="18754" y="37802"/>
                  </a:lnTo>
                  <a:lnTo>
                    <a:pt x="18065" y="34674"/>
                  </a:lnTo>
                  <a:cubicBezTo>
                    <a:pt x="17998" y="34360"/>
                    <a:pt x="17746" y="34126"/>
                    <a:pt x="17432" y="34077"/>
                  </a:cubicBezTo>
                  <a:cubicBezTo>
                    <a:pt x="16394" y="33917"/>
                    <a:pt x="15379" y="33647"/>
                    <a:pt x="14402" y="33272"/>
                  </a:cubicBezTo>
                  <a:cubicBezTo>
                    <a:pt x="14310" y="33235"/>
                    <a:pt x="14215" y="33217"/>
                    <a:pt x="14120" y="33217"/>
                  </a:cubicBezTo>
                  <a:cubicBezTo>
                    <a:pt x="13917" y="33217"/>
                    <a:pt x="13719" y="33299"/>
                    <a:pt x="13572" y="33450"/>
                  </a:cubicBezTo>
                  <a:lnTo>
                    <a:pt x="11648" y="35442"/>
                  </a:lnTo>
                  <a:lnTo>
                    <a:pt x="10026" y="34508"/>
                  </a:lnTo>
                  <a:lnTo>
                    <a:pt x="10788" y="31852"/>
                  </a:lnTo>
                  <a:cubicBezTo>
                    <a:pt x="10874" y="31551"/>
                    <a:pt x="10769" y="31231"/>
                    <a:pt x="10530" y="31041"/>
                  </a:cubicBezTo>
                  <a:cubicBezTo>
                    <a:pt x="9712" y="30377"/>
                    <a:pt x="8962" y="29633"/>
                    <a:pt x="8304" y="28816"/>
                  </a:cubicBezTo>
                  <a:cubicBezTo>
                    <a:pt x="8155" y="28629"/>
                    <a:pt x="7934" y="28527"/>
                    <a:pt x="7707" y="28527"/>
                  </a:cubicBezTo>
                  <a:cubicBezTo>
                    <a:pt x="7636" y="28527"/>
                    <a:pt x="7564" y="28537"/>
                    <a:pt x="7493" y="28558"/>
                  </a:cubicBezTo>
                  <a:lnTo>
                    <a:pt x="4838" y="29314"/>
                  </a:lnTo>
                  <a:lnTo>
                    <a:pt x="3897" y="27697"/>
                  </a:lnTo>
                  <a:lnTo>
                    <a:pt x="5889" y="25773"/>
                  </a:lnTo>
                  <a:cubicBezTo>
                    <a:pt x="6116" y="25558"/>
                    <a:pt x="6184" y="25232"/>
                    <a:pt x="6073" y="24943"/>
                  </a:cubicBezTo>
                  <a:cubicBezTo>
                    <a:pt x="5692" y="23960"/>
                    <a:pt x="5422" y="22946"/>
                    <a:pt x="5268" y="21907"/>
                  </a:cubicBezTo>
                  <a:cubicBezTo>
                    <a:pt x="5219" y="21593"/>
                    <a:pt x="4979" y="21341"/>
                    <a:pt x="4672" y="21274"/>
                  </a:cubicBezTo>
                  <a:lnTo>
                    <a:pt x="1543" y="20591"/>
                  </a:lnTo>
                  <a:lnTo>
                    <a:pt x="1543" y="18747"/>
                  </a:lnTo>
                  <a:lnTo>
                    <a:pt x="4672" y="18059"/>
                  </a:lnTo>
                  <a:cubicBezTo>
                    <a:pt x="4979" y="17991"/>
                    <a:pt x="5219" y="17739"/>
                    <a:pt x="5262" y="17426"/>
                  </a:cubicBezTo>
                  <a:cubicBezTo>
                    <a:pt x="5422" y="16393"/>
                    <a:pt x="5692" y="15379"/>
                    <a:pt x="6073" y="14402"/>
                  </a:cubicBezTo>
                  <a:cubicBezTo>
                    <a:pt x="6184" y="14113"/>
                    <a:pt x="6116" y="13781"/>
                    <a:pt x="5889" y="13566"/>
                  </a:cubicBezTo>
                  <a:lnTo>
                    <a:pt x="3903" y="11648"/>
                  </a:lnTo>
                  <a:lnTo>
                    <a:pt x="4838" y="10025"/>
                  </a:lnTo>
                  <a:lnTo>
                    <a:pt x="7493" y="10781"/>
                  </a:lnTo>
                  <a:cubicBezTo>
                    <a:pt x="7564" y="10802"/>
                    <a:pt x="7636" y="10812"/>
                    <a:pt x="7708" y="10812"/>
                  </a:cubicBezTo>
                  <a:cubicBezTo>
                    <a:pt x="7935" y="10812"/>
                    <a:pt x="8155" y="10711"/>
                    <a:pt x="8304" y="10529"/>
                  </a:cubicBezTo>
                  <a:cubicBezTo>
                    <a:pt x="8962" y="9706"/>
                    <a:pt x="9712" y="8962"/>
                    <a:pt x="10530" y="8298"/>
                  </a:cubicBezTo>
                  <a:cubicBezTo>
                    <a:pt x="10769" y="8101"/>
                    <a:pt x="10874" y="7788"/>
                    <a:pt x="10788" y="7487"/>
                  </a:cubicBezTo>
                  <a:lnTo>
                    <a:pt x="10026" y="4831"/>
                  </a:lnTo>
                  <a:lnTo>
                    <a:pt x="11648" y="3897"/>
                  </a:lnTo>
                  <a:lnTo>
                    <a:pt x="13572" y="5889"/>
                  </a:lnTo>
                  <a:cubicBezTo>
                    <a:pt x="13721" y="6041"/>
                    <a:pt x="13922" y="6124"/>
                    <a:pt x="14127" y="6124"/>
                  </a:cubicBezTo>
                  <a:cubicBezTo>
                    <a:pt x="14220" y="6124"/>
                    <a:pt x="14313" y="6107"/>
                    <a:pt x="14402" y="6073"/>
                  </a:cubicBezTo>
                  <a:cubicBezTo>
                    <a:pt x="15379" y="5692"/>
                    <a:pt x="16400" y="5421"/>
                    <a:pt x="17432" y="5262"/>
                  </a:cubicBezTo>
                  <a:cubicBezTo>
                    <a:pt x="17746" y="5212"/>
                    <a:pt x="17998" y="4979"/>
                    <a:pt x="18072" y="4665"/>
                  </a:cubicBezTo>
                  <a:lnTo>
                    <a:pt x="18754" y="1537"/>
                  </a:lnTo>
                  <a:close/>
                  <a:moveTo>
                    <a:pt x="18139" y="0"/>
                  </a:moveTo>
                  <a:cubicBezTo>
                    <a:pt x="17777" y="0"/>
                    <a:pt x="17463" y="252"/>
                    <a:pt x="17383" y="602"/>
                  </a:cubicBezTo>
                  <a:lnTo>
                    <a:pt x="16676" y="3829"/>
                  </a:lnTo>
                  <a:cubicBezTo>
                    <a:pt x="15877" y="3977"/>
                    <a:pt x="15097" y="4186"/>
                    <a:pt x="14328" y="4456"/>
                  </a:cubicBezTo>
                  <a:lnTo>
                    <a:pt x="12337" y="2397"/>
                  </a:lnTo>
                  <a:cubicBezTo>
                    <a:pt x="12188" y="2244"/>
                    <a:pt x="11987" y="2164"/>
                    <a:pt x="11784" y="2164"/>
                  </a:cubicBezTo>
                  <a:cubicBezTo>
                    <a:pt x="11653" y="2164"/>
                    <a:pt x="11521" y="2198"/>
                    <a:pt x="11402" y="2268"/>
                  </a:cubicBezTo>
                  <a:lnTo>
                    <a:pt x="8735" y="3805"/>
                  </a:lnTo>
                  <a:cubicBezTo>
                    <a:pt x="8434" y="3977"/>
                    <a:pt x="8286" y="4340"/>
                    <a:pt x="8384" y="4678"/>
                  </a:cubicBezTo>
                  <a:lnTo>
                    <a:pt x="9171" y="7431"/>
                  </a:lnTo>
                  <a:cubicBezTo>
                    <a:pt x="8550" y="7966"/>
                    <a:pt x="7966" y="8544"/>
                    <a:pt x="7432" y="9165"/>
                  </a:cubicBezTo>
                  <a:lnTo>
                    <a:pt x="4684" y="8378"/>
                  </a:lnTo>
                  <a:cubicBezTo>
                    <a:pt x="4615" y="8359"/>
                    <a:pt x="4546" y="8350"/>
                    <a:pt x="4476" y="8350"/>
                  </a:cubicBezTo>
                  <a:cubicBezTo>
                    <a:pt x="4206" y="8350"/>
                    <a:pt x="3947" y="8490"/>
                    <a:pt x="3805" y="8734"/>
                  </a:cubicBezTo>
                  <a:lnTo>
                    <a:pt x="2268" y="11396"/>
                  </a:lnTo>
                  <a:cubicBezTo>
                    <a:pt x="2090" y="11703"/>
                    <a:pt x="2145" y="12091"/>
                    <a:pt x="2397" y="12330"/>
                  </a:cubicBezTo>
                  <a:lnTo>
                    <a:pt x="4463" y="14328"/>
                  </a:lnTo>
                  <a:cubicBezTo>
                    <a:pt x="4192" y="15090"/>
                    <a:pt x="3983" y="15877"/>
                    <a:pt x="3836" y="16676"/>
                  </a:cubicBezTo>
                  <a:lnTo>
                    <a:pt x="609" y="17383"/>
                  </a:lnTo>
                  <a:cubicBezTo>
                    <a:pt x="252" y="17457"/>
                    <a:pt x="0" y="17770"/>
                    <a:pt x="6" y="18133"/>
                  </a:cubicBezTo>
                  <a:lnTo>
                    <a:pt x="6" y="21206"/>
                  </a:lnTo>
                  <a:cubicBezTo>
                    <a:pt x="0" y="21569"/>
                    <a:pt x="252" y="21882"/>
                    <a:pt x="609" y="21956"/>
                  </a:cubicBezTo>
                  <a:lnTo>
                    <a:pt x="3836" y="22663"/>
                  </a:lnTo>
                  <a:cubicBezTo>
                    <a:pt x="3983" y="23462"/>
                    <a:pt x="4192" y="24249"/>
                    <a:pt x="4463" y="25017"/>
                  </a:cubicBezTo>
                  <a:lnTo>
                    <a:pt x="2397" y="27009"/>
                  </a:lnTo>
                  <a:cubicBezTo>
                    <a:pt x="2145" y="27248"/>
                    <a:pt x="2090" y="27636"/>
                    <a:pt x="2268" y="27943"/>
                  </a:cubicBezTo>
                  <a:lnTo>
                    <a:pt x="3805" y="30604"/>
                  </a:lnTo>
                  <a:cubicBezTo>
                    <a:pt x="3947" y="30849"/>
                    <a:pt x="4206" y="30989"/>
                    <a:pt x="4476" y="30989"/>
                  </a:cubicBezTo>
                  <a:cubicBezTo>
                    <a:pt x="4546" y="30989"/>
                    <a:pt x="4615" y="30980"/>
                    <a:pt x="4684" y="30961"/>
                  </a:cubicBezTo>
                  <a:lnTo>
                    <a:pt x="7432" y="30174"/>
                  </a:lnTo>
                  <a:cubicBezTo>
                    <a:pt x="7966" y="30795"/>
                    <a:pt x="8550" y="31373"/>
                    <a:pt x="9171" y="31908"/>
                  </a:cubicBezTo>
                  <a:lnTo>
                    <a:pt x="8384" y="34661"/>
                  </a:lnTo>
                  <a:cubicBezTo>
                    <a:pt x="8286" y="34999"/>
                    <a:pt x="8434" y="35362"/>
                    <a:pt x="8735" y="35534"/>
                  </a:cubicBezTo>
                  <a:lnTo>
                    <a:pt x="11402" y="37071"/>
                  </a:lnTo>
                  <a:cubicBezTo>
                    <a:pt x="11521" y="37141"/>
                    <a:pt x="11653" y="37175"/>
                    <a:pt x="11784" y="37175"/>
                  </a:cubicBezTo>
                  <a:cubicBezTo>
                    <a:pt x="11987" y="37175"/>
                    <a:pt x="12188" y="37094"/>
                    <a:pt x="12337" y="36942"/>
                  </a:cubicBezTo>
                  <a:lnTo>
                    <a:pt x="14328" y="34883"/>
                  </a:lnTo>
                  <a:cubicBezTo>
                    <a:pt x="15097" y="35147"/>
                    <a:pt x="15877" y="35356"/>
                    <a:pt x="16676" y="35509"/>
                  </a:cubicBezTo>
                  <a:lnTo>
                    <a:pt x="17383" y="38736"/>
                  </a:lnTo>
                  <a:cubicBezTo>
                    <a:pt x="17463" y="39087"/>
                    <a:pt x="17777" y="39339"/>
                    <a:pt x="18139" y="39339"/>
                  </a:cubicBezTo>
                  <a:lnTo>
                    <a:pt x="21213" y="39339"/>
                  </a:lnTo>
                  <a:cubicBezTo>
                    <a:pt x="21569" y="39339"/>
                    <a:pt x="21883" y="39087"/>
                    <a:pt x="21963" y="38736"/>
                  </a:cubicBezTo>
                  <a:lnTo>
                    <a:pt x="22669" y="35509"/>
                  </a:lnTo>
                  <a:cubicBezTo>
                    <a:pt x="23468" y="35362"/>
                    <a:pt x="24249" y="35153"/>
                    <a:pt x="25017" y="34883"/>
                  </a:cubicBezTo>
                  <a:lnTo>
                    <a:pt x="27009" y="36942"/>
                  </a:lnTo>
                  <a:cubicBezTo>
                    <a:pt x="27159" y="37096"/>
                    <a:pt x="27363" y="37176"/>
                    <a:pt x="27567" y="37176"/>
                  </a:cubicBezTo>
                  <a:cubicBezTo>
                    <a:pt x="27696" y="37176"/>
                    <a:pt x="27826" y="37144"/>
                    <a:pt x="27943" y="37077"/>
                  </a:cubicBezTo>
                  <a:lnTo>
                    <a:pt x="30611" y="35540"/>
                  </a:lnTo>
                  <a:cubicBezTo>
                    <a:pt x="30912" y="35362"/>
                    <a:pt x="31060" y="34999"/>
                    <a:pt x="30961" y="34661"/>
                  </a:cubicBezTo>
                  <a:lnTo>
                    <a:pt x="30175" y="31908"/>
                  </a:lnTo>
                  <a:cubicBezTo>
                    <a:pt x="30795" y="31373"/>
                    <a:pt x="31379" y="30795"/>
                    <a:pt x="31914" y="30174"/>
                  </a:cubicBezTo>
                  <a:lnTo>
                    <a:pt x="34662" y="30961"/>
                  </a:lnTo>
                  <a:cubicBezTo>
                    <a:pt x="34732" y="30980"/>
                    <a:pt x="34802" y="30989"/>
                    <a:pt x="34872" y="30989"/>
                  </a:cubicBezTo>
                  <a:cubicBezTo>
                    <a:pt x="35144" y="30989"/>
                    <a:pt x="35399" y="30849"/>
                    <a:pt x="35541" y="30604"/>
                  </a:cubicBezTo>
                  <a:lnTo>
                    <a:pt x="37077" y="27943"/>
                  </a:lnTo>
                  <a:cubicBezTo>
                    <a:pt x="37256" y="27636"/>
                    <a:pt x="37200" y="27248"/>
                    <a:pt x="36948" y="27009"/>
                  </a:cubicBezTo>
                  <a:lnTo>
                    <a:pt x="34889" y="25017"/>
                  </a:lnTo>
                  <a:cubicBezTo>
                    <a:pt x="35153" y="24249"/>
                    <a:pt x="35362" y="23462"/>
                    <a:pt x="35510" y="22669"/>
                  </a:cubicBezTo>
                  <a:lnTo>
                    <a:pt x="38737" y="21956"/>
                  </a:lnTo>
                  <a:cubicBezTo>
                    <a:pt x="39094" y="21882"/>
                    <a:pt x="39346" y="21569"/>
                    <a:pt x="39346" y="21206"/>
                  </a:cubicBezTo>
                  <a:lnTo>
                    <a:pt x="39346" y="18133"/>
                  </a:lnTo>
                  <a:cubicBezTo>
                    <a:pt x="39346" y="17770"/>
                    <a:pt x="39094" y="17457"/>
                    <a:pt x="38737" y="17383"/>
                  </a:cubicBezTo>
                  <a:lnTo>
                    <a:pt x="35510" y="16676"/>
                  </a:lnTo>
                  <a:cubicBezTo>
                    <a:pt x="35362" y="15877"/>
                    <a:pt x="35153" y="15090"/>
                    <a:pt x="34889" y="14328"/>
                  </a:cubicBezTo>
                  <a:lnTo>
                    <a:pt x="36948" y="12330"/>
                  </a:lnTo>
                  <a:cubicBezTo>
                    <a:pt x="37200" y="12091"/>
                    <a:pt x="37256" y="11703"/>
                    <a:pt x="37077" y="11396"/>
                  </a:cubicBezTo>
                  <a:lnTo>
                    <a:pt x="35541" y="8734"/>
                  </a:lnTo>
                  <a:cubicBezTo>
                    <a:pt x="35399" y="8490"/>
                    <a:pt x="35144" y="8350"/>
                    <a:pt x="34875" y="8350"/>
                  </a:cubicBezTo>
                  <a:cubicBezTo>
                    <a:pt x="34806" y="8350"/>
                    <a:pt x="34737" y="8359"/>
                    <a:pt x="34668" y="8378"/>
                  </a:cubicBezTo>
                  <a:lnTo>
                    <a:pt x="31914" y="9165"/>
                  </a:lnTo>
                  <a:cubicBezTo>
                    <a:pt x="31379" y="8544"/>
                    <a:pt x="30795" y="7966"/>
                    <a:pt x="30175" y="7431"/>
                  </a:cubicBezTo>
                  <a:lnTo>
                    <a:pt x="30961" y="4678"/>
                  </a:lnTo>
                  <a:cubicBezTo>
                    <a:pt x="31060" y="4340"/>
                    <a:pt x="30912" y="3977"/>
                    <a:pt x="30611" y="3805"/>
                  </a:cubicBezTo>
                  <a:lnTo>
                    <a:pt x="27943" y="2268"/>
                  </a:lnTo>
                  <a:cubicBezTo>
                    <a:pt x="27825" y="2198"/>
                    <a:pt x="27693" y="2164"/>
                    <a:pt x="27561" y="2164"/>
                  </a:cubicBezTo>
                  <a:cubicBezTo>
                    <a:pt x="27359" y="2164"/>
                    <a:pt x="27158" y="2244"/>
                    <a:pt x="27009" y="2397"/>
                  </a:cubicBezTo>
                  <a:lnTo>
                    <a:pt x="25017" y="4456"/>
                  </a:lnTo>
                  <a:cubicBezTo>
                    <a:pt x="24249" y="4192"/>
                    <a:pt x="23468" y="3983"/>
                    <a:pt x="22669" y="3829"/>
                  </a:cubicBezTo>
                  <a:lnTo>
                    <a:pt x="21963" y="602"/>
                  </a:lnTo>
                  <a:cubicBezTo>
                    <a:pt x="21883" y="252"/>
                    <a:pt x="21569" y="0"/>
                    <a:pt x="21213" y="0"/>
                  </a:cubicBezTo>
                  <a:close/>
                </a:path>
              </a:pathLst>
            </a:custGeom>
            <a:solidFill>
              <a:srgbClr val="D98A2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>
                <a:latin typeface="Century Schoolbook" panose="02040604050505020304" pitchFamily="18" charset="0"/>
              </a:endParaRPr>
            </a:p>
          </p:txBody>
        </p:sp>
        <p:sp>
          <p:nvSpPr>
            <p:cNvPr id="621" name="Google Shape;621;p36"/>
            <p:cNvSpPr/>
            <p:nvPr/>
          </p:nvSpPr>
          <p:spPr>
            <a:xfrm>
              <a:off x="14097350" y="2341825"/>
              <a:ext cx="115125" cy="115275"/>
            </a:xfrm>
            <a:custGeom>
              <a:avLst/>
              <a:gdLst/>
              <a:ahLst/>
              <a:cxnLst/>
              <a:rect l="l" t="t" r="r" b="b"/>
              <a:pathLst>
                <a:path w="4605" h="4611" extrusionOk="0">
                  <a:moveTo>
                    <a:pt x="2306" y="0"/>
                  </a:moveTo>
                  <a:cubicBezTo>
                    <a:pt x="1876" y="0"/>
                    <a:pt x="1538" y="344"/>
                    <a:pt x="1538" y="768"/>
                  </a:cubicBezTo>
                  <a:lnTo>
                    <a:pt x="1538" y="1537"/>
                  </a:lnTo>
                  <a:lnTo>
                    <a:pt x="769" y="1537"/>
                  </a:lnTo>
                  <a:cubicBezTo>
                    <a:pt x="339" y="1537"/>
                    <a:pt x="1" y="1881"/>
                    <a:pt x="1" y="2305"/>
                  </a:cubicBezTo>
                  <a:cubicBezTo>
                    <a:pt x="1" y="2729"/>
                    <a:pt x="339" y="3073"/>
                    <a:pt x="769" y="3073"/>
                  </a:cubicBezTo>
                  <a:lnTo>
                    <a:pt x="1538" y="3073"/>
                  </a:lnTo>
                  <a:lnTo>
                    <a:pt x="1538" y="3842"/>
                  </a:lnTo>
                  <a:cubicBezTo>
                    <a:pt x="1538" y="4266"/>
                    <a:pt x="1876" y="4610"/>
                    <a:pt x="2306" y="4610"/>
                  </a:cubicBezTo>
                  <a:cubicBezTo>
                    <a:pt x="2730" y="4610"/>
                    <a:pt x="3074" y="4266"/>
                    <a:pt x="3074" y="3842"/>
                  </a:cubicBezTo>
                  <a:lnTo>
                    <a:pt x="3074" y="3073"/>
                  </a:lnTo>
                  <a:lnTo>
                    <a:pt x="3843" y="3073"/>
                  </a:lnTo>
                  <a:cubicBezTo>
                    <a:pt x="4267" y="3073"/>
                    <a:pt x="4605" y="2729"/>
                    <a:pt x="4605" y="2305"/>
                  </a:cubicBezTo>
                  <a:cubicBezTo>
                    <a:pt x="4605" y="1881"/>
                    <a:pt x="4267" y="1537"/>
                    <a:pt x="3843" y="1537"/>
                  </a:cubicBezTo>
                  <a:lnTo>
                    <a:pt x="3074" y="1537"/>
                  </a:lnTo>
                  <a:lnTo>
                    <a:pt x="3074" y="768"/>
                  </a:lnTo>
                  <a:cubicBezTo>
                    <a:pt x="3074" y="344"/>
                    <a:pt x="2730" y="0"/>
                    <a:pt x="2306" y="0"/>
                  </a:cubicBezTo>
                  <a:close/>
                </a:path>
              </a:pathLst>
            </a:custGeom>
            <a:solidFill>
              <a:srgbClr val="D98A2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>
                <a:latin typeface="Century Schoolbook" panose="02040604050505020304" pitchFamily="18" charset="0"/>
              </a:endParaRPr>
            </a:p>
          </p:txBody>
        </p:sp>
        <p:sp>
          <p:nvSpPr>
            <p:cNvPr id="622" name="Google Shape;622;p36"/>
            <p:cNvSpPr/>
            <p:nvPr/>
          </p:nvSpPr>
          <p:spPr>
            <a:xfrm>
              <a:off x="14324025" y="2034475"/>
              <a:ext cx="38450" cy="38450"/>
            </a:xfrm>
            <a:custGeom>
              <a:avLst/>
              <a:gdLst/>
              <a:ahLst/>
              <a:cxnLst/>
              <a:rect l="l" t="t" r="r" b="b"/>
              <a:pathLst>
                <a:path w="1538" h="1538" extrusionOk="0">
                  <a:moveTo>
                    <a:pt x="769" y="1"/>
                  </a:moveTo>
                  <a:cubicBezTo>
                    <a:pt x="338" y="1"/>
                    <a:pt x="0" y="345"/>
                    <a:pt x="0" y="769"/>
                  </a:cubicBezTo>
                  <a:cubicBezTo>
                    <a:pt x="0" y="1193"/>
                    <a:pt x="338" y="1537"/>
                    <a:pt x="769" y="1537"/>
                  </a:cubicBezTo>
                  <a:cubicBezTo>
                    <a:pt x="1193" y="1537"/>
                    <a:pt x="1537" y="1193"/>
                    <a:pt x="1537" y="769"/>
                  </a:cubicBezTo>
                  <a:cubicBezTo>
                    <a:pt x="1537" y="345"/>
                    <a:pt x="1193" y="1"/>
                    <a:pt x="769" y="1"/>
                  </a:cubicBezTo>
                  <a:close/>
                </a:path>
              </a:pathLst>
            </a:custGeom>
            <a:solidFill>
              <a:srgbClr val="D98A2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>
                <a:latin typeface="Century Schoolbook" panose="02040604050505020304" pitchFamily="18" charset="0"/>
              </a:endParaRPr>
            </a:p>
          </p:txBody>
        </p:sp>
        <p:sp>
          <p:nvSpPr>
            <p:cNvPr id="623" name="Google Shape;623;p36"/>
            <p:cNvSpPr/>
            <p:nvPr/>
          </p:nvSpPr>
          <p:spPr>
            <a:xfrm>
              <a:off x="13866850" y="1957650"/>
              <a:ext cx="576300" cy="576275"/>
            </a:xfrm>
            <a:custGeom>
              <a:avLst/>
              <a:gdLst/>
              <a:ahLst/>
              <a:cxnLst/>
              <a:rect l="l" t="t" r="r" b="b"/>
              <a:pathLst>
                <a:path w="23052" h="23051" extrusionOk="0">
                  <a:moveTo>
                    <a:pt x="14599" y="6147"/>
                  </a:moveTo>
                  <a:cubicBezTo>
                    <a:pt x="15023" y="6147"/>
                    <a:pt x="15362" y="6491"/>
                    <a:pt x="15362" y="6915"/>
                  </a:cubicBezTo>
                  <a:cubicBezTo>
                    <a:pt x="15362" y="7340"/>
                    <a:pt x="15023" y="7684"/>
                    <a:pt x="14599" y="7684"/>
                  </a:cubicBezTo>
                  <a:cubicBezTo>
                    <a:pt x="14169" y="7684"/>
                    <a:pt x="13831" y="8028"/>
                    <a:pt x="13831" y="8452"/>
                  </a:cubicBezTo>
                  <a:lnTo>
                    <a:pt x="13831" y="10757"/>
                  </a:lnTo>
                  <a:lnTo>
                    <a:pt x="9221" y="10757"/>
                  </a:lnTo>
                  <a:lnTo>
                    <a:pt x="9221" y="8452"/>
                  </a:lnTo>
                  <a:cubicBezTo>
                    <a:pt x="9221" y="8028"/>
                    <a:pt x="8877" y="7684"/>
                    <a:pt x="8453" y="7684"/>
                  </a:cubicBezTo>
                  <a:cubicBezTo>
                    <a:pt x="8022" y="7684"/>
                    <a:pt x="7684" y="7340"/>
                    <a:pt x="7684" y="6915"/>
                  </a:cubicBezTo>
                  <a:cubicBezTo>
                    <a:pt x="7684" y="6491"/>
                    <a:pt x="8022" y="6147"/>
                    <a:pt x="8453" y="6147"/>
                  </a:cubicBezTo>
                  <a:close/>
                  <a:moveTo>
                    <a:pt x="14280" y="12294"/>
                  </a:moveTo>
                  <a:lnTo>
                    <a:pt x="14692" y="12706"/>
                  </a:lnTo>
                  <a:cubicBezTo>
                    <a:pt x="15122" y="13136"/>
                    <a:pt x="15368" y="13726"/>
                    <a:pt x="15368" y="14334"/>
                  </a:cubicBezTo>
                  <a:lnTo>
                    <a:pt x="15368" y="20745"/>
                  </a:lnTo>
                  <a:cubicBezTo>
                    <a:pt x="14138" y="21259"/>
                    <a:pt x="12831" y="21515"/>
                    <a:pt x="11524" y="21515"/>
                  </a:cubicBezTo>
                  <a:cubicBezTo>
                    <a:pt x="10217" y="21515"/>
                    <a:pt x="8910" y="21259"/>
                    <a:pt x="7684" y="20745"/>
                  </a:cubicBezTo>
                  <a:lnTo>
                    <a:pt x="7684" y="14334"/>
                  </a:lnTo>
                  <a:cubicBezTo>
                    <a:pt x="7678" y="13726"/>
                    <a:pt x="7924" y="13136"/>
                    <a:pt x="8354" y="12706"/>
                  </a:cubicBezTo>
                  <a:lnTo>
                    <a:pt x="8766" y="12294"/>
                  </a:lnTo>
                  <a:close/>
                  <a:moveTo>
                    <a:pt x="11566" y="0"/>
                  </a:moveTo>
                  <a:cubicBezTo>
                    <a:pt x="11552" y="0"/>
                    <a:pt x="11539" y="0"/>
                    <a:pt x="11526" y="0"/>
                  </a:cubicBezTo>
                  <a:cubicBezTo>
                    <a:pt x="5170" y="0"/>
                    <a:pt x="1" y="5170"/>
                    <a:pt x="1" y="11525"/>
                  </a:cubicBezTo>
                  <a:cubicBezTo>
                    <a:pt x="1" y="17826"/>
                    <a:pt x="5115" y="23050"/>
                    <a:pt x="11526" y="23050"/>
                  </a:cubicBezTo>
                  <a:cubicBezTo>
                    <a:pt x="17882" y="23050"/>
                    <a:pt x="23051" y="17875"/>
                    <a:pt x="23051" y="11525"/>
                  </a:cubicBezTo>
                  <a:cubicBezTo>
                    <a:pt x="23045" y="9700"/>
                    <a:pt x="22615" y="7899"/>
                    <a:pt x="21785" y="6276"/>
                  </a:cubicBezTo>
                  <a:cubicBezTo>
                    <a:pt x="21646" y="6012"/>
                    <a:pt x="21377" y="5861"/>
                    <a:pt x="21097" y="5861"/>
                  </a:cubicBezTo>
                  <a:cubicBezTo>
                    <a:pt x="20979" y="5861"/>
                    <a:pt x="20859" y="5888"/>
                    <a:pt x="20746" y="5944"/>
                  </a:cubicBezTo>
                  <a:cubicBezTo>
                    <a:pt x="20371" y="6141"/>
                    <a:pt x="20224" y="6602"/>
                    <a:pt x="20414" y="6977"/>
                  </a:cubicBezTo>
                  <a:cubicBezTo>
                    <a:pt x="21139" y="8384"/>
                    <a:pt x="21514" y="9946"/>
                    <a:pt x="21514" y="11525"/>
                  </a:cubicBezTo>
                  <a:cubicBezTo>
                    <a:pt x="21496" y="14931"/>
                    <a:pt x="19763" y="18096"/>
                    <a:pt x="16904" y="19934"/>
                  </a:cubicBezTo>
                  <a:lnTo>
                    <a:pt x="16904" y="14334"/>
                  </a:lnTo>
                  <a:cubicBezTo>
                    <a:pt x="16904" y="13314"/>
                    <a:pt x="16499" y="12337"/>
                    <a:pt x="15773" y="11618"/>
                  </a:cubicBezTo>
                  <a:lnTo>
                    <a:pt x="15368" y="11206"/>
                  </a:lnTo>
                  <a:lnTo>
                    <a:pt x="15368" y="9091"/>
                  </a:lnTo>
                  <a:cubicBezTo>
                    <a:pt x="16425" y="8716"/>
                    <a:pt x="17058" y="7635"/>
                    <a:pt x="16867" y="6528"/>
                  </a:cubicBezTo>
                  <a:cubicBezTo>
                    <a:pt x="16677" y="5422"/>
                    <a:pt x="15718" y="4610"/>
                    <a:pt x="14599" y="4610"/>
                  </a:cubicBezTo>
                  <a:lnTo>
                    <a:pt x="8453" y="4610"/>
                  </a:lnTo>
                  <a:cubicBezTo>
                    <a:pt x="7328" y="4610"/>
                    <a:pt x="6369" y="5422"/>
                    <a:pt x="6178" y="6528"/>
                  </a:cubicBezTo>
                  <a:cubicBezTo>
                    <a:pt x="5988" y="7635"/>
                    <a:pt x="6621" y="8716"/>
                    <a:pt x="7684" y="9091"/>
                  </a:cubicBezTo>
                  <a:lnTo>
                    <a:pt x="7684" y="11206"/>
                  </a:lnTo>
                  <a:lnTo>
                    <a:pt x="7272" y="11618"/>
                  </a:lnTo>
                  <a:cubicBezTo>
                    <a:pt x="6547" y="12337"/>
                    <a:pt x="6141" y="13314"/>
                    <a:pt x="6148" y="14334"/>
                  </a:cubicBezTo>
                  <a:lnTo>
                    <a:pt x="6148" y="19934"/>
                  </a:lnTo>
                  <a:cubicBezTo>
                    <a:pt x="2404" y="17549"/>
                    <a:pt x="689" y="12976"/>
                    <a:pt x="1937" y="8723"/>
                  </a:cubicBezTo>
                  <a:cubicBezTo>
                    <a:pt x="3179" y="4463"/>
                    <a:pt x="7088" y="1537"/>
                    <a:pt x="11526" y="1537"/>
                  </a:cubicBezTo>
                  <a:cubicBezTo>
                    <a:pt x="11539" y="1537"/>
                    <a:pt x="11552" y="1537"/>
                    <a:pt x="11566" y="1537"/>
                  </a:cubicBezTo>
                  <a:cubicBezTo>
                    <a:pt x="13064" y="1537"/>
                    <a:pt x="14544" y="1881"/>
                    <a:pt x="15890" y="2545"/>
                  </a:cubicBezTo>
                  <a:cubicBezTo>
                    <a:pt x="15998" y="2597"/>
                    <a:pt x="16111" y="2622"/>
                    <a:pt x="16224" y="2622"/>
                  </a:cubicBezTo>
                  <a:cubicBezTo>
                    <a:pt x="16509" y="2622"/>
                    <a:pt x="16784" y="2462"/>
                    <a:pt x="16917" y="2189"/>
                  </a:cubicBezTo>
                  <a:cubicBezTo>
                    <a:pt x="17101" y="1808"/>
                    <a:pt x="16947" y="1347"/>
                    <a:pt x="16566" y="1162"/>
                  </a:cubicBezTo>
                  <a:cubicBezTo>
                    <a:pt x="15005" y="400"/>
                    <a:pt x="13298" y="0"/>
                    <a:pt x="11566" y="0"/>
                  </a:cubicBezTo>
                  <a:close/>
                </a:path>
              </a:pathLst>
            </a:custGeom>
            <a:solidFill>
              <a:srgbClr val="D98A2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>
                <a:latin typeface="Century Schoolbook" panose="02040604050505020304" pitchFamily="18" charset="0"/>
              </a:endParaRPr>
            </a:p>
          </p:txBody>
        </p:sp>
      </p:grpSp>
      <p:grpSp>
        <p:nvGrpSpPr>
          <p:cNvPr id="624" name="Google Shape;624;p36"/>
          <p:cNvGrpSpPr/>
          <p:nvPr/>
        </p:nvGrpSpPr>
        <p:grpSpPr>
          <a:xfrm>
            <a:off x="2076080" y="4135791"/>
            <a:ext cx="656539" cy="576359"/>
            <a:chOff x="14796700" y="1805975"/>
            <a:chExt cx="1006550" cy="883625"/>
          </a:xfrm>
        </p:grpSpPr>
        <p:sp>
          <p:nvSpPr>
            <p:cNvPr id="625" name="Google Shape;625;p36"/>
            <p:cNvSpPr/>
            <p:nvPr/>
          </p:nvSpPr>
          <p:spPr>
            <a:xfrm>
              <a:off x="15046100" y="2574325"/>
              <a:ext cx="153700" cy="38425"/>
            </a:xfrm>
            <a:custGeom>
              <a:avLst/>
              <a:gdLst/>
              <a:ahLst/>
              <a:cxnLst/>
              <a:rect l="l" t="t" r="r" b="b"/>
              <a:pathLst>
                <a:path w="6148" h="1537" extrusionOk="0">
                  <a:moveTo>
                    <a:pt x="769" y="0"/>
                  </a:moveTo>
                  <a:cubicBezTo>
                    <a:pt x="345" y="0"/>
                    <a:pt x="1" y="338"/>
                    <a:pt x="1" y="768"/>
                  </a:cubicBezTo>
                  <a:cubicBezTo>
                    <a:pt x="1" y="1193"/>
                    <a:pt x="345" y="1537"/>
                    <a:pt x="769" y="1537"/>
                  </a:cubicBezTo>
                  <a:lnTo>
                    <a:pt x="5379" y="1537"/>
                  </a:lnTo>
                  <a:cubicBezTo>
                    <a:pt x="5803" y="1537"/>
                    <a:pt x="6148" y="1193"/>
                    <a:pt x="6148" y="768"/>
                  </a:cubicBezTo>
                  <a:cubicBezTo>
                    <a:pt x="6148" y="338"/>
                    <a:pt x="5803" y="0"/>
                    <a:pt x="5379" y="0"/>
                  </a:cubicBezTo>
                  <a:close/>
                </a:path>
              </a:pathLst>
            </a:custGeom>
            <a:solidFill>
              <a:srgbClr val="D98A2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>
                <a:latin typeface="Century Schoolbook" panose="02040604050505020304" pitchFamily="18" charset="0"/>
              </a:endParaRPr>
            </a:p>
          </p:txBody>
        </p:sp>
        <p:sp>
          <p:nvSpPr>
            <p:cNvPr id="626" name="Google Shape;626;p36"/>
            <p:cNvSpPr/>
            <p:nvPr/>
          </p:nvSpPr>
          <p:spPr>
            <a:xfrm>
              <a:off x="14796700" y="1805975"/>
              <a:ext cx="1006550" cy="883625"/>
            </a:xfrm>
            <a:custGeom>
              <a:avLst/>
              <a:gdLst/>
              <a:ahLst/>
              <a:cxnLst/>
              <a:rect l="l" t="t" r="r" b="b"/>
              <a:pathLst>
                <a:path w="40262" h="35345" extrusionOk="0">
                  <a:moveTo>
                    <a:pt x="27649" y="1537"/>
                  </a:moveTo>
                  <a:cubicBezTo>
                    <a:pt x="28073" y="1537"/>
                    <a:pt x="28417" y="1875"/>
                    <a:pt x="28417" y="2306"/>
                  </a:cubicBezTo>
                  <a:lnTo>
                    <a:pt x="28417" y="14599"/>
                  </a:lnTo>
                  <a:cubicBezTo>
                    <a:pt x="28417" y="15023"/>
                    <a:pt x="28761" y="15361"/>
                    <a:pt x="29186" y="15361"/>
                  </a:cubicBezTo>
                  <a:cubicBezTo>
                    <a:pt x="29610" y="15361"/>
                    <a:pt x="29954" y="15023"/>
                    <a:pt x="29954" y="14599"/>
                  </a:cubicBezTo>
                  <a:lnTo>
                    <a:pt x="29954" y="3842"/>
                  </a:lnTo>
                  <a:cubicBezTo>
                    <a:pt x="29954" y="3412"/>
                    <a:pt x="30298" y="3074"/>
                    <a:pt x="30722" y="3074"/>
                  </a:cubicBezTo>
                  <a:cubicBezTo>
                    <a:pt x="31146" y="3074"/>
                    <a:pt x="31491" y="3412"/>
                    <a:pt x="31491" y="3842"/>
                  </a:cubicBezTo>
                  <a:lnTo>
                    <a:pt x="31491" y="16074"/>
                  </a:lnTo>
                  <a:cubicBezTo>
                    <a:pt x="30710" y="16701"/>
                    <a:pt x="29880" y="17248"/>
                    <a:pt x="29001" y="17715"/>
                  </a:cubicBezTo>
                  <a:cubicBezTo>
                    <a:pt x="26745" y="18914"/>
                    <a:pt x="25338" y="21262"/>
                    <a:pt x="25344" y="23819"/>
                  </a:cubicBezTo>
                  <a:cubicBezTo>
                    <a:pt x="25344" y="24243"/>
                    <a:pt x="25688" y="24581"/>
                    <a:pt x="26112" y="24581"/>
                  </a:cubicBezTo>
                  <a:cubicBezTo>
                    <a:pt x="26536" y="24581"/>
                    <a:pt x="26880" y="24243"/>
                    <a:pt x="26880" y="23819"/>
                  </a:cubicBezTo>
                  <a:cubicBezTo>
                    <a:pt x="26874" y="21828"/>
                    <a:pt x="27968" y="20008"/>
                    <a:pt x="29720" y="19074"/>
                  </a:cubicBezTo>
                  <a:cubicBezTo>
                    <a:pt x="30802" y="18502"/>
                    <a:pt x="31810" y="17820"/>
                    <a:pt x="32744" y="17027"/>
                  </a:cubicBezTo>
                  <a:lnTo>
                    <a:pt x="32757" y="17015"/>
                  </a:lnTo>
                  <a:cubicBezTo>
                    <a:pt x="33587" y="16308"/>
                    <a:pt x="34312" y="15490"/>
                    <a:pt x="34920" y="14587"/>
                  </a:cubicBezTo>
                  <a:cubicBezTo>
                    <a:pt x="35713" y="13400"/>
                    <a:pt x="36629" y="12257"/>
                    <a:pt x="36685" y="12171"/>
                  </a:cubicBezTo>
                  <a:cubicBezTo>
                    <a:pt x="36835" y="11951"/>
                    <a:pt x="37078" y="11830"/>
                    <a:pt x="37326" y="11830"/>
                  </a:cubicBezTo>
                  <a:cubicBezTo>
                    <a:pt x="37473" y="11830"/>
                    <a:pt x="37621" y="11873"/>
                    <a:pt x="37754" y="11962"/>
                  </a:cubicBezTo>
                  <a:cubicBezTo>
                    <a:pt x="38104" y="12196"/>
                    <a:pt x="38203" y="12675"/>
                    <a:pt x="37963" y="13025"/>
                  </a:cubicBezTo>
                  <a:lnTo>
                    <a:pt x="37969" y="13025"/>
                  </a:lnTo>
                  <a:cubicBezTo>
                    <a:pt x="34017" y="18951"/>
                    <a:pt x="31491" y="24772"/>
                    <a:pt x="31491" y="31816"/>
                  </a:cubicBezTo>
                  <a:lnTo>
                    <a:pt x="31491" y="33807"/>
                  </a:lnTo>
                  <a:lnTo>
                    <a:pt x="22270" y="33807"/>
                  </a:lnTo>
                  <a:lnTo>
                    <a:pt x="22270" y="29320"/>
                  </a:lnTo>
                  <a:cubicBezTo>
                    <a:pt x="22270" y="27759"/>
                    <a:pt x="22006" y="26118"/>
                    <a:pt x="21496" y="24434"/>
                  </a:cubicBezTo>
                  <a:cubicBezTo>
                    <a:pt x="20980" y="22756"/>
                    <a:pt x="20734" y="21287"/>
                    <a:pt x="20734" y="19922"/>
                  </a:cubicBezTo>
                  <a:lnTo>
                    <a:pt x="20734" y="5379"/>
                  </a:lnTo>
                  <a:cubicBezTo>
                    <a:pt x="20734" y="4949"/>
                    <a:pt x="21078" y="4611"/>
                    <a:pt x="21502" y="4611"/>
                  </a:cubicBezTo>
                  <a:cubicBezTo>
                    <a:pt x="21926" y="4611"/>
                    <a:pt x="22270" y="4949"/>
                    <a:pt x="22270" y="5379"/>
                  </a:cubicBezTo>
                  <a:lnTo>
                    <a:pt x="22270" y="14599"/>
                  </a:lnTo>
                  <a:cubicBezTo>
                    <a:pt x="22270" y="15023"/>
                    <a:pt x="22615" y="15361"/>
                    <a:pt x="23039" y="15361"/>
                  </a:cubicBezTo>
                  <a:cubicBezTo>
                    <a:pt x="23463" y="15361"/>
                    <a:pt x="23807" y="15023"/>
                    <a:pt x="23807" y="14599"/>
                  </a:cubicBezTo>
                  <a:lnTo>
                    <a:pt x="23807" y="3842"/>
                  </a:lnTo>
                  <a:cubicBezTo>
                    <a:pt x="23807" y="3412"/>
                    <a:pt x="24151" y="3074"/>
                    <a:pt x="24575" y="3074"/>
                  </a:cubicBezTo>
                  <a:cubicBezTo>
                    <a:pt x="25000" y="3074"/>
                    <a:pt x="25344" y="3412"/>
                    <a:pt x="25344" y="3842"/>
                  </a:cubicBezTo>
                  <a:lnTo>
                    <a:pt x="25344" y="14599"/>
                  </a:lnTo>
                  <a:cubicBezTo>
                    <a:pt x="25344" y="15023"/>
                    <a:pt x="25688" y="15361"/>
                    <a:pt x="26112" y="15361"/>
                  </a:cubicBezTo>
                  <a:cubicBezTo>
                    <a:pt x="26536" y="15361"/>
                    <a:pt x="26880" y="15023"/>
                    <a:pt x="26880" y="14599"/>
                  </a:cubicBezTo>
                  <a:lnTo>
                    <a:pt x="26880" y="2306"/>
                  </a:lnTo>
                  <a:cubicBezTo>
                    <a:pt x="26880" y="1875"/>
                    <a:pt x="27225" y="1537"/>
                    <a:pt x="27649" y="1537"/>
                  </a:cubicBezTo>
                  <a:close/>
                  <a:moveTo>
                    <a:pt x="12276" y="1"/>
                  </a:moveTo>
                  <a:cubicBezTo>
                    <a:pt x="11237" y="1"/>
                    <a:pt x="10327" y="695"/>
                    <a:pt x="10057" y="1697"/>
                  </a:cubicBezTo>
                  <a:cubicBezTo>
                    <a:pt x="9775" y="1586"/>
                    <a:pt x="9488" y="1534"/>
                    <a:pt x="9208" y="1534"/>
                  </a:cubicBezTo>
                  <a:cubicBezTo>
                    <a:pt x="7989" y="1534"/>
                    <a:pt x="6904" y="2517"/>
                    <a:pt x="6904" y="3842"/>
                  </a:cubicBezTo>
                  <a:lnTo>
                    <a:pt x="6904" y="14562"/>
                  </a:lnTo>
                  <a:cubicBezTo>
                    <a:pt x="6682" y="14298"/>
                    <a:pt x="6473" y="14021"/>
                    <a:pt x="6283" y="13732"/>
                  </a:cubicBezTo>
                  <a:cubicBezTo>
                    <a:pt x="5557" y="12650"/>
                    <a:pt x="4642" y="11476"/>
                    <a:pt x="4500" y="11292"/>
                  </a:cubicBezTo>
                  <a:cubicBezTo>
                    <a:pt x="4051" y="10657"/>
                    <a:pt x="3339" y="10316"/>
                    <a:pt x="2614" y="10316"/>
                  </a:cubicBezTo>
                  <a:cubicBezTo>
                    <a:pt x="2168" y="10316"/>
                    <a:pt x="1718" y="10445"/>
                    <a:pt x="1322" y="10714"/>
                  </a:cubicBezTo>
                  <a:cubicBezTo>
                    <a:pt x="284" y="11415"/>
                    <a:pt x="1" y="12823"/>
                    <a:pt x="683" y="13880"/>
                  </a:cubicBezTo>
                  <a:cubicBezTo>
                    <a:pt x="5041" y="20420"/>
                    <a:pt x="6904" y="25780"/>
                    <a:pt x="6904" y="31816"/>
                  </a:cubicBezTo>
                  <a:lnTo>
                    <a:pt x="6904" y="34576"/>
                  </a:lnTo>
                  <a:cubicBezTo>
                    <a:pt x="6904" y="35000"/>
                    <a:pt x="7248" y="35344"/>
                    <a:pt x="7672" y="35344"/>
                  </a:cubicBezTo>
                  <a:lnTo>
                    <a:pt x="9590" y="35344"/>
                  </a:lnTo>
                  <a:cubicBezTo>
                    <a:pt x="10014" y="35344"/>
                    <a:pt x="10358" y="35000"/>
                    <a:pt x="10358" y="34576"/>
                  </a:cubicBezTo>
                  <a:cubicBezTo>
                    <a:pt x="10358" y="34145"/>
                    <a:pt x="10014" y="33807"/>
                    <a:pt x="9590" y="33807"/>
                  </a:cubicBezTo>
                  <a:lnTo>
                    <a:pt x="8440" y="33807"/>
                  </a:lnTo>
                  <a:lnTo>
                    <a:pt x="8440" y="31816"/>
                  </a:lnTo>
                  <a:cubicBezTo>
                    <a:pt x="8440" y="28423"/>
                    <a:pt x="7856" y="25190"/>
                    <a:pt x="6658" y="21932"/>
                  </a:cubicBezTo>
                  <a:cubicBezTo>
                    <a:pt x="5607" y="19092"/>
                    <a:pt x="4119" y="16259"/>
                    <a:pt x="1962" y="13025"/>
                  </a:cubicBezTo>
                  <a:cubicBezTo>
                    <a:pt x="1716" y="12669"/>
                    <a:pt x="1808" y="12183"/>
                    <a:pt x="2164" y="11950"/>
                  </a:cubicBezTo>
                  <a:cubicBezTo>
                    <a:pt x="2296" y="11861"/>
                    <a:pt x="2445" y="11819"/>
                    <a:pt x="2593" y="11819"/>
                  </a:cubicBezTo>
                  <a:cubicBezTo>
                    <a:pt x="2845" y="11819"/>
                    <a:pt x="3093" y="11942"/>
                    <a:pt x="3240" y="12171"/>
                  </a:cubicBezTo>
                  <a:cubicBezTo>
                    <a:pt x="3308" y="12269"/>
                    <a:pt x="4199" y="13382"/>
                    <a:pt x="5004" y="14587"/>
                  </a:cubicBezTo>
                  <a:cubicBezTo>
                    <a:pt x="5613" y="15490"/>
                    <a:pt x="6338" y="16308"/>
                    <a:pt x="7168" y="17015"/>
                  </a:cubicBezTo>
                  <a:lnTo>
                    <a:pt x="7180" y="17027"/>
                  </a:lnTo>
                  <a:cubicBezTo>
                    <a:pt x="8108" y="17814"/>
                    <a:pt x="9123" y="18502"/>
                    <a:pt x="10204" y="19068"/>
                  </a:cubicBezTo>
                  <a:cubicBezTo>
                    <a:pt x="11956" y="20002"/>
                    <a:pt x="13044" y="21828"/>
                    <a:pt x="13044" y="23813"/>
                  </a:cubicBezTo>
                  <a:cubicBezTo>
                    <a:pt x="13044" y="24237"/>
                    <a:pt x="13388" y="24581"/>
                    <a:pt x="13812" y="24581"/>
                  </a:cubicBezTo>
                  <a:cubicBezTo>
                    <a:pt x="14237" y="24581"/>
                    <a:pt x="14581" y="24237"/>
                    <a:pt x="14581" y="23813"/>
                  </a:cubicBezTo>
                  <a:cubicBezTo>
                    <a:pt x="14581" y="21262"/>
                    <a:pt x="13179" y="18914"/>
                    <a:pt x="10924" y="17715"/>
                  </a:cubicBezTo>
                  <a:cubicBezTo>
                    <a:pt x="10045" y="17248"/>
                    <a:pt x="9209" y="16701"/>
                    <a:pt x="8434" y="16074"/>
                  </a:cubicBezTo>
                  <a:lnTo>
                    <a:pt x="8434" y="3842"/>
                  </a:lnTo>
                  <a:cubicBezTo>
                    <a:pt x="8434" y="3412"/>
                    <a:pt x="8778" y="3074"/>
                    <a:pt x="9202" y="3074"/>
                  </a:cubicBezTo>
                  <a:cubicBezTo>
                    <a:pt x="9627" y="3074"/>
                    <a:pt x="9971" y="3412"/>
                    <a:pt x="9971" y="3842"/>
                  </a:cubicBezTo>
                  <a:lnTo>
                    <a:pt x="9971" y="14599"/>
                  </a:lnTo>
                  <a:cubicBezTo>
                    <a:pt x="9971" y="15023"/>
                    <a:pt x="10315" y="15361"/>
                    <a:pt x="10739" y="15361"/>
                  </a:cubicBezTo>
                  <a:cubicBezTo>
                    <a:pt x="11163" y="15361"/>
                    <a:pt x="11507" y="15023"/>
                    <a:pt x="11507" y="14599"/>
                  </a:cubicBezTo>
                  <a:lnTo>
                    <a:pt x="11507" y="2306"/>
                  </a:lnTo>
                  <a:cubicBezTo>
                    <a:pt x="11507" y="1875"/>
                    <a:pt x="11852" y="1537"/>
                    <a:pt x="12276" y="1537"/>
                  </a:cubicBezTo>
                  <a:cubicBezTo>
                    <a:pt x="12700" y="1537"/>
                    <a:pt x="13044" y="1875"/>
                    <a:pt x="13044" y="2306"/>
                  </a:cubicBezTo>
                  <a:lnTo>
                    <a:pt x="13044" y="14599"/>
                  </a:lnTo>
                  <a:cubicBezTo>
                    <a:pt x="13044" y="15023"/>
                    <a:pt x="13388" y="15361"/>
                    <a:pt x="13812" y="15361"/>
                  </a:cubicBezTo>
                  <a:cubicBezTo>
                    <a:pt x="14237" y="15361"/>
                    <a:pt x="14581" y="15023"/>
                    <a:pt x="14581" y="14599"/>
                  </a:cubicBezTo>
                  <a:lnTo>
                    <a:pt x="14581" y="3842"/>
                  </a:lnTo>
                  <a:cubicBezTo>
                    <a:pt x="14581" y="3412"/>
                    <a:pt x="14925" y="3074"/>
                    <a:pt x="15349" y="3074"/>
                  </a:cubicBezTo>
                  <a:cubicBezTo>
                    <a:pt x="15773" y="3074"/>
                    <a:pt x="16118" y="3412"/>
                    <a:pt x="16118" y="3842"/>
                  </a:cubicBezTo>
                  <a:lnTo>
                    <a:pt x="16118" y="14599"/>
                  </a:lnTo>
                  <a:cubicBezTo>
                    <a:pt x="16118" y="15023"/>
                    <a:pt x="16462" y="15361"/>
                    <a:pt x="16886" y="15361"/>
                  </a:cubicBezTo>
                  <a:cubicBezTo>
                    <a:pt x="17310" y="15361"/>
                    <a:pt x="17654" y="15023"/>
                    <a:pt x="17654" y="14599"/>
                  </a:cubicBezTo>
                  <a:lnTo>
                    <a:pt x="17654" y="5379"/>
                  </a:lnTo>
                  <a:cubicBezTo>
                    <a:pt x="17654" y="4949"/>
                    <a:pt x="17998" y="4611"/>
                    <a:pt x="18423" y="4611"/>
                  </a:cubicBezTo>
                  <a:cubicBezTo>
                    <a:pt x="18847" y="4611"/>
                    <a:pt x="19191" y="4949"/>
                    <a:pt x="19191" y="5379"/>
                  </a:cubicBezTo>
                  <a:lnTo>
                    <a:pt x="19191" y="19922"/>
                  </a:lnTo>
                  <a:cubicBezTo>
                    <a:pt x="19191" y="21287"/>
                    <a:pt x="18945" y="22762"/>
                    <a:pt x="18429" y="24434"/>
                  </a:cubicBezTo>
                  <a:cubicBezTo>
                    <a:pt x="17919" y="26106"/>
                    <a:pt x="17654" y="27759"/>
                    <a:pt x="17654" y="29320"/>
                  </a:cubicBezTo>
                  <a:lnTo>
                    <a:pt x="17654" y="33807"/>
                  </a:lnTo>
                  <a:lnTo>
                    <a:pt x="16505" y="33807"/>
                  </a:lnTo>
                  <a:cubicBezTo>
                    <a:pt x="16081" y="33807"/>
                    <a:pt x="15736" y="34145"/>
                    <a:pt x="15736" y="34576"/>
                  </a:cubicBezTo>
                  <a:cubicBezTo>
                    <a:pt x="15736" y="35000"/>
                    <a:pt x="16081" y="35344"/>
                    <a:pt x="16505" y="35344"/>
                  </a:cubicBezTo>
                  <a:lnTo>
                    <a:pt x="18423" y="35344"/>
                  </a:lnTo>
                  <a:cubicBezTo>
                    <a:pt x="18847" y="35344"/>
                    <a:pt x="19191" y="35000"/>
                    <a:pt x="19191" y="34576"/>
                  </a:cubicBezTo>
                  <a:lnTo>
                    <a:pt x="19191" y="29320"/>
                  </a:lnTo>
                  <a:cubicBezTo>
                    <a:pt x="19191" y="27624"/>
                    <a:pt x="19504" y="26210"/>
                    <a:pt x="19959" y="24686"/>
                  </a:cubicBezTo>
                  <a:cubicBezTo>
                    <a:pt x="20420" y="26235"/>
                    <a:pt x="20728" y="27624"/>
                    <a:pt x="20728" y="29320"/>
                  </a:cubicBezTo>
                  <a:lnTo>
                    <a:pt x="20728" y="34576"/>
                  </a:lnTo>
                  <a:cubicBezTo>
                    <a:pt x="20728" y="35000"/>
                    <a:pt x="21072" y="35344"/>
                    <a:pt x="21496" y="35344"/>
                  </a:cubicBezTo>
                  <a:lnTo>
                    <a:pt x="32253" y="35344"/>
                  </a:lnTo>
                  <a:cubicBezTo>
                    <a:pt x="32677" y="35344"/>
                    <a:pt x="33021" y="35000"/>
                    <a:pt x="33021" y="34576"/>
                  </a:cubicBezTo>
                  <a:lnTo>
                    <a:pt x="33021" y="31816"/>
                  </a:lnTo>
                  <a:cubicBezTo>
                    <a:pt x="33021" y="25780"/>
                    <a:pt x="34884" y="20420"/>
                    <a:pt x="39242" y="13880"/>
                  </a:cubicBezTo>
                  <a:cubicBezTo>
                    <a:pt x="40262" y="12349"/>
                    <a:pt x="39168" y="10296"/>
                    <a:pt x="37330" y="10296"/>
                  </a:cubicBezTo>
                  <a:cubicBezTo>
                    <a:pt x="37324" y="10296"/>
                    <a:pt x="37318" y="10296"/>
                    <a:pt x="37311" y="10296"/>
                  </a:cubicBezTo>
                  <a:cubicBezTo>
                    <a:pt x="36556" y="10296"/>
                    <a:pt x="35851" y="10670"/>
                    <a:pt x="35431" y="11292"/>
                  </a:cubicBezTo>
                  <a:cubicBezTo>
                    <a:pt x="35283" y="11470"/>
                    <a:pt x="34367" y="12650"/>
                    <a:pt x="33648" y="13732"/>
                  </a:cubicBezTo>
                  <a:cubicBezTo>
                    <a:pt x="33458" y="14015"/>
                    <a:pt x="33249" y="14298"/>
                    <a:pt x="33027" y="14562"/>
                  </a:cubicBezTo>
                  <a:lnTo>
                    <a:pt x="33027" y="3842"/>
                  </a:lnTo>
                  <a:cubicBezTo>
                    <a:pt x="33027" y="2519"/>
                    <a:pt x="31943" y="1532"/>
                    <a:pt x="30722" y="1532"/>
                  </a:cubicBezTo>
                  <a:cubicBezTo>
                    <a:pt x="30441" y="1532"/>
                    <a:pt x="30152" y="1584"/>
                    <a:pt x="29868" y="1697"/>
                  </a:cubicBezTo>
                  <a:cubicBezTo>
                    <a:pt x="29597" y="695"/>
                    <a:pt x="28688" y="1"/>
                    <a:pt x="27649" y="1"/>
                  </a:cubicBezTo>
                  <a:cubicBezTo>
                    <a:pt x="26604" y="1"/>
                    <a:pt x="25694" y="695"/>
                    <a:pt x="25424" y="1697"/>
                  </a:cubicBezTo>
                  <a:cubicBezTo>
                    <a:pt x="25144" y="1587"/>
                    <a:pt x="24857" y="1535"/>
                    <a:pt x="24575" y="1535"/>
                  </a:cubicBezTo>
                  <a:cubicBezTo>
                    <a:pt x="23569" y="1535"/>
                    <a:pt x="22634" y="2197"/>
                    <a:pt x="22350" y="3234"/>
                  </a:cubicBezTo>
                  <a:cubicBezTo>
                    <a:pt x="22075" y="3123"/>
                    <a:pt x="21785" y="3069"/>
                    <a:pt x="21498" y="3069"/>
                  </a:cubicBezTo>
                  <a:cubicBezTo>
                    <a:pt x="20941" y="3069"/>
                    <a:pt x="20391" y="3272"/>
                    <a:pt x="19965" y="3658"/>
                  </a:cubicBezTo>
                  <a:cubicBezTo>
                    <a:pt x="19535" y="3272"/>
                    <a:pt x="18985" y="3069"/>
                    <a:pt x="18427" y="3069"/>
                  </a:cubicBezTo>
                  <a:cubicBezTo>
                    <a:pt x="18139" y="3069"/>
                    <a:pt x="17850" y="3123"/>
                    <a:pt x="17574" y="3234"/>
                  </a:cubicBezTo>
                  <a:cubicBezTo>
                    <a:pt x="17291" y="2197"/>
                    <a:pt x="16355" y="1535"/>
                    <a:pt x="15350" y="1535"/>
                  </a:cubicBezTo>
                  <a:cubicBezTo>
                    <a:pt x="15068" y="1535"/>
                    <a:pt x="14781" y="1587"/>
                    <a:pt x="14501" y="1697"/>
                  </a:cubicBezTo>
                  <a:cubicBezTo>
                    <a:pt x="14230" y="695"/>
                    <a:pt x="13321" y="1"/>
                    <a:pt x="12276" y="1"/>
                  </a:cubicBezTo>
                  <a:close/>
                </a:path>
              </a:pathLst>
            </a:custGeom>
            <a:solidFill>
              <a:srgbClr val="D98A2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>
                <a:latin typeface="Century Schoolbook" panose="02040604050505020304" pitchFamily="18" charset="0"/>
              </a:endParaRPr>
            </a:p>
          </p:txBody>
        </p:sp>
        <p:sp>
          <p:nvSpPr>
            <p:cNvPr id="627" name="Google Shape;627;p36"/>
            <p:cNvSpPr/>
            <p:nvPr/>
          </p:nvSpPr>
          <p:spPr>
            <a:xfrm>
              <a:off x="15391875" y="2574325"/>
              <a:ext cx="153675" cy="38425"/>
            </a:xfrm>
            <a:custGeom>
              <a:avLst/>
              <a:gdLst/>
              <a:ahLst/>
              <a:cxnLst/>
              <a:rect l="l" t="t" r="r" b="b"/>
              <a:pathLst>
                <a:path w="6147" h="1537" extrusionOk="0">
                  <a:moveTo>
                    <a:pt x="768" y="0"/>
                  </a:moveTo>
                  <a:cubicBezTo>
                    <a:pt x="344" y="0"/>
                    <a:pt x="0" y="338"/>
                    <a:pt x="0" y="768"/>
                  </a:cubicBezTo>
                  <a:cubicBezTo>
                    <a:pt x="0" y="1193"/>
                    <a:pt x="344" y="1537"/>
                    <a:pt x="768" y="1537"/>
                  </a:cubicBezTo>
                  <a:lnTo>
                    <a:pt x="5379" y="1537"/>
                  </a:lnTo>
                  <a:cubicBezTo>
                    <a:pt x="5803" y="1537"/>
                    <a:pt x="6147" y="1193"/>
                    <a:pt x="6147" y="768"/>
                  </a:cubicBezTo>
                  <a:cubicBezTo>
                    <a:pt x="6147" y="338"/>
                    <a:pt x="5803" y="0"/>
                    <a:pt x="5379" y="0"/>
                  </a:cubicBezTo>
                  <a:close/>
                </a:path>
              </a:pathLst>
            </a:custGeom>
            <a:solidFill>
              <a:srgbClr val="D98A2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>
                <a:latin typeface="Century Schoolbook" panose="02040604050505020304" pitchFamily="18" charset="0"/>
              </a:endParaRPr>
            </a:p>
          </p:txBody>
        </p:sp>
        <p:sp>
          <p:nvSpPr>
            <p:cNvPr id="628" name="Google Shape;628;p36"/>
            <p:cNvSpPr/>
            <p:nvPr/>
          </p:nvSpPr>
          <p:spPr>
            <a:xfrm>
              <a:off x="15103725" y="2651150"/>
              <a:ext cx="38450" cy="38450"/>
            </a:xfrm>
            <a:custGeom>
              <a:avLst/>
              <a:gdLst/>
              <a:ahLst/>
              <a:cxnLst/>
              <a:rect l="l" t="t" r="r" b="b"/>
              <a:pathLst>
                <a:path w="1538" h="1538" extrusionOk="0">
                  <a:moveTo>
                    <a:pt x="769" y="0"/>
                  </a:moveTo>
                  <a:cubicBezTo>
                    <a:pt x="345" y="0"/>
                    <a:pt x="1" y="338"/>
                    <a:pt x="1" y="769"/>
                  </a:cubicBezTo>
                  <a:cubicBezTo>
                    <a:pt x="1" y="1193"/>
                    <a:pt x="345" y="1537"/>
                    <a:pt x="769" y="1537"/>
                  </a:cubicBezTo>
                  <a:cubicBezTo>
                    <a:pt x="1193" y="1537"/>
                    <a:pt x="1538" y="1193"/>
                    <a:pt x="1538" y="769"/>
                  </a:cubicBezTo>
                  <a:cubicBezTo>
                    <a:pt x="1538" y="338"/>
                    <a:pt x="1193" y="0"/>
                    <a:pt x="769" y="0"/>
                  </a:cubicBezTo>
                  <a:close/>
                </a:path>
              </a:pathLst>
            </a:custGeom>
            <a:solidFill>
              <a:srgbClr val="D98A2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>
                <a:latin typeface="Century Schoolbook" panose="02040604050505020304" pitchFamily="18" charset="0"/>
              </a:endParaRPr>
            </a:p>
          </p:txBody>
        </p:sp>
      </p:grpSp>
      <p:grpSp>
        <p:nvGrpSpPr>
          <p:cNvPr id="629" name="Google Shape;629;p36"/>
          <p:cNvGrpSpPr/>
          <p:nvPr/>
        </p:nvGrpSpPr>
        <p:grpSpPr>
          <a:xfrm>
            <a:off x="5807850" y="1886965"/>
            <a:ext cx="576303" cy="472663"/>
            <a:chOff x="12276225" y="1842400"/>
            <a:chExt cx="983675" cy="806775"/>
          </a:xfrm>
        </p:grpSpPr>
        <p:sp>
          <p:nvSpPr>
            <p:cNvPr id="630" name="Google Shape;630;p36"/>
            <p:cNvSpPr/>
            <p:nvPr/>
          </p:nvSpPr>
          <p:spPr>
            <a:xfrm>
              <a:off x="12276225" y="1842400"/>
              <a:ext cx="357475" cy="806775"/>
            </a:xfrm>
            <a:custGeom>
              <a:avLst/>
              <a:gdLst/>
              <a:ahLst/>
              <a:cxnLst/>
              <a:rect l="l" t="t" r="r" b="b"/>
              <a:pathLst>
                <a:path w="14299" h="32271" extrusionOk="0">
                  <a:moveTo>
                    <a:pt x="10456" y="1537"/>
                  </a:moveTo>
                  <a:cubicBezTo>
                    <a:pt x="10881" y="1537"/>
                    <a:pt x="11225" y="1881"/>
                    <a:pt x="11225" y="2305"/>
                  </a:cubicBezTo>
                  <a:lnTo>
                    <a:pt x="11225" y="3842"/>
                  </a:lnTo>
                  <a:cubicBezTo>
                    <a:pt x="11225" y="4266"/>
                    <a:pt x="10881" y="4610"/>
                    <a:pt x="10456" y="4610"/>
                  </a:cubicBezTo>
                  <a:lnTo>
                    <a:pt x="3849" y="4610"/>
                  </a:lnTo>
                  <a:cubicBezTo>
                    <a:pt x="3418" y="4610"/>
                    <a:pt x="3080" y="4266"/>
                    <a:pt x="3080" y="3842"/>
                  </a:cubicBezTo>
                  <a:lnTo>
                    <a:pt x="3080" y="2305"/>
                  </a:lnTo>
                  <a:cubicBezTo>
                    <a:pt x="3080" y="1881"/>
                    <a:pt x="3418" y="1537"/>
                    <a:pt x="3849" y="1537"/>
                  </a:cubicBezTo>
                  <a:close/>
                  <a:moveTo>
                    <a:pt x="9688" y="6147"/>
                  </a:moveTo>
                  <a:lnTo>
                    <a:pt x="9688" y="8452"/>
                  </a:lnTo>
                  <a:cubicBezTo>
                    <a:pt x="9688" y="8655"/>
                    <a:pt x="9768" y="8852"/>
                    <a:pt x="9909" y="8993"/>
                  </a:cubicBezTo>
                  <a:lnTo>
                    <a:pt x="12085" y="11169"/>
                  </a:lnTo>
                  <a:cubicBezTo>
                    <a:pt x="12393" y="11476"/>
                    <a:pt x="12608" y="11870"/>
                    <a:pt x="12700" y="12294"/>
                  </a:cubicBezTo>
                  <a:lnTo>
                    <a:pt x="1599" y="12294"/>
                  </a:lnTo>
                  <a:cubicBezTo>
                    <a:pt x="1691" y="11870"/>
                    <a:pt x="1906" y="11476"/>
                    <a:pt x="2214" y="11169"/>
                  </a:cubicBezTo>
                  <a:lnTo>
                    <a:pt x="4162" y="9220"/>
                  </a:lnTo>
                  <a:lnTo>
                    <a:pt x="7383" y="9220"/>
                  </a:lnTo>
                  <a:cubicBezTo>
                    <a:pt x="7807" y="9220"/>
                    <a:pt x="8151" y="8876"/>
                    <a:pt x="8151" y="8452"/>
                  </a:cubicBezTo>
                  <a:cubicBezTo>
                    <a:pt x="8151" y="8028"/>
                    <a:pt x="7807" y="7684"/>
                    <a:pt x="7383" y="7684"/>
                  </a:cubicBezTo>
                  <a:lnTo>
                    <a:pt x="4617" y="7684"/>
                  </a:lnTo>
                  <a:lnTo>
                    <a:pt x="4617" y="6147"/>
                  </a:lnTo>
                  <a:close/>
                  <a:moveTo>
                    <a:pt x="12761" y="13830"/>
                  </a:moveTo>
                  <a:lnTo>
                    <a:pt x="12761" y="27660"/>
                  </a:lnTo>
                  <a:lnTo>
                    <a:pt x="1544" y="27660"/>
                  </a:lnTo>
                  <a:lnTo>
                    <a:pt x="1544" y="13830"/>
                  </a:lnTo>
                  <a:close/>
                  <a:moveTo>
                    <a:pt x="12761" y="29197"/>
                  </a:moveTo>
                  <a:lnTo>
                    <a:pt x="12761" y="29966"/>
                  </a:lnTo>
                  <a:cubicBezTo>
                    <a:pt x="12761" y="30390"/>
                    <a:pt x="12417" y="30734"/>
                    <a:pt x="11993" y="30734"/>
                  </a:cubicBezTo>
                  <a:lnTo>
                    <a:pt x="2312" y="30734"/>
                  </a:lnTo>
                  <a:cubicBezTo>
                    <a:pt x="1882" y="30734"/>
                    <a:pt x="1544" y="30390"/>
                    <a:pt x="1544" y="29966"/>
                  </a:cubicBezTo>
                  <a:lnTo>
                    <a:pt x="1544" y="29197"/>
                  </a:lnTo>
                  <a:close/>
                  <a:moveTo>
                    <a:pt x="3849" y="0"/>
                  </a:moveTo>
                  <a:cubicBezTo>
                    <a:pt x="2570" y="0"/>
                    <a:pt x="1544" y="1033"/>
                    <a:pt x="1544" y="2305"/>
                  </a:cubicBezTo>
                  <a:lnTo>
                    <a:pt x="1544" y="3842"/>
                  </a:lnTo>
                  <a:cubicBezTo>
                    <a:pt x="1544" y="4819"/>
                    <a:pt x="2158" y="5692"/>
                    <a:pt x="3080" y="6018"/>
                  </a:cubicBezTo>
                  <a:lnTo>
                    <a:pt x="3080" y="8132"/>
                  </a:lnTo>
                  <a:lnTo>
                    <a:pt x="1132" y="10081"/>
                  </a:lnTo>
                  <a:cubicBezTo>
                    <a:pt x="406" y="10800"/>
                    <a:pt x="1" y="11777"/>
                    <a:pt x="7" y="12798"/>
                  </a:cubicBezTo>
                  <a:lnTo>
                    <a:pt x="7" y="29966"/>
                  </a:lnTo>
                  <a:cubicBezTo>
                    <a:pt x="7" y="31238"/>
                    <a:pt x="1033" y="32271"/>
                    <a:pt x="2312" y="32271"/>
                  </a:cubicBezTo>
                  <a:lnTo>
                    <a:pt x="11993" y="32271"/>
                  </a:lnTo>
                  <a:cubicBezTo>
                    <a:pt x="13265" y="32271"/>
                    <a:pt x="14298" y="31238"/>
                    <a:pt x="14298" y="29966"/>
                  </a:cubicBezTo>
                  <a:lnTo>
                    <a:pt x="14298" y="12798"/>
                  </a:lnTo>
                  <a:cubicBezTo>
                    <a:pt x="14298" y="11777"/>
                    <a:pt x="13892" y="10800"/>
                    <a:pt x="13167" y="10081"/>
                  </a:cubicBezTo>
                  <a:lnTo>
                    <a:pt x="11225" y="8132"/>
                  </a:lnTo>
                  <a:lnTo>
                    <a:pt x="11225" y="6018"/>
                  </a:lnTo>
                  <a:cubicBezTo>
                    <a:pt x="12141" y="5692"/>
                    <a:pt x="12755" y="4819"/>
                    <a:pt x="12761" y="3842"/>
                  </a:cubicBezTo>
                  <a:lnTo>
                    <a:pt x="12761" y="2305"/>
                  </a:lnTo>
                  <a:cubicBezTo>
                    <a:pt x="12761" y="1033"/>
                    <a:pt x="11729" y="0"/>
                    <a:pt x="10456" y="0"/>
                  </a:cubicBezTo>
                  <a:close/>
                </a:path>
              </a:pathLst>
            </a:custGeom>
            <a:solidFill>
              <a:srgbClr val="D98A2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>
                <a:latin typeface="Century Schoolbook" panose="02040604050505020304" pitchFamily="18" charset="0"/>
              </a:endParaRPr>
            </a:p>
          </p:txBody>
        </p:sp>
        <p:sp>
          <p:nvSpPr>
            <p:cNvPr id="631" name="Google Shape;631;p36"/>
            <p:cNvSpPr/>
            <p:nvPr/>
          </p:nvSpPr>
          <p:spPr>
            <a:xfrm>
              <a:off x="12985100" y="2264975"/>
              <a:ext cx="192125" cy="192125"/>
            </a:xfrm>
            <a:custGeom>
              <a:avLst/>
              <a:gdLst/>
              <a:ahLst/>
              <a:cxnLst/>
              <a:rect l="l" t="t" r="r" b="b"/>
              <a:pathLst>
                <a:path w="7685" h="7685" extrusionOk="0">
                  <a:moveTo>
                    <a:pt x="4611" y="1537"/>
                  </a:moveTo>
                  <a:lnTo>
                    <a:pt x="4611" y="2306"/>
                  </a:lnTo>
                  <a:cubicBezTo>
                    <a:pt x="4611" y="2730"/>
                    <a:pt x="4955" y="3074"/>
                    <a:pt x="5379" y="3074"/>
                  </a:cubicBezTo>
                  <a:lnTo>
                    <a:pt x="6147" y="3074"/>
                  </a:lnTo>
                  <a:lnTo>
                    <a:pt x="6147" y="4611"/>
                  </a:lnTo>
                  <a:lnTo>
                    <a:pt x="5379" y="4611"/>
                  </a:lnTo>
                  <a:cubicBezTo>
                    <a:pt x="4955" y="4611"/>
                    <a:pt x="4611" y="4955"/>
                    <a:pt x="4611" y="5379"/>
                  </a:cubicBezTo>
                  <a:lnTo>
                    <a:pt x="4611" y="6147"/>
                  </a:lnTo>
                  <a:lnTo>
                    <a:pt x="3074" y="6147"/>
                  </a:lnTo>
                  <a:lnTo>
                    <a:pt x="3074" y="5379"/>
                  </a:lnTo>
                  <a:cubicBezTo>
                    <a:pt x="3074" y="4955"/>
                    <a:pt x="2730" y="4611"/>
                    <a:pt x="2306" y="4611"/>
                  </a:cubicBezTo>
                  <a:lnTo>
                    <a:pt x="1537" y="4611"/>
                  </a:lnTo>
                  <a:lnTo>
                    <a:pt x="1537" y="3074"/>
                  </a:lnTo>
                  <a:lnTo>
                    <a:pt x="2306" y="3074"/>
                  </a:lnTo>
                  <a:cubicBezTo>
                    <a:pt x="2730" y="3074"/>
                    <a:pt x="3074" y="2730"/>
                    <a:pt x="3074" y="2306"/>
                  </a:cubicBezTo>
                  <a:lnTo>
                    <a:pt x="3074" y="1537"/>
                  </a:lnTo>
                  <a:close/>
                  <a:moveTo>
                    <a:pt x="2306" y="1"/>
                  </a:moveTo>
                  <a:cubicBezTo>
                    <a:pt x="1882" y="1"/>
                    <a:pt x="1537" y="345"/>
                    <a:pt x="1537" y="769"/>
                  </a:cubicBezTo>
                  <a:lnTo>
                    <a:pt x="1537" y="1537"/>
                  </a:lnTo>
                  <a:lnTo>
                    <a:pt x="769" y="1537"/>
                  </a:lnTo>
                  <a:cubicBezTo>
                    <a:pt x="345" y="1537"/>
                    <a:pt x="1" y="1882"/>
                    <a:pt x="1" y="2306"/>
                  </a:cubicBezTo>
                  <a:lnTo>
                    <a:pt x="1" y="5379"/>
                  </a:lnTo>
                  <a:cubicBezTo>
                    <a:pt x="1" y="5803"/>
                    <a:pt x="345" y="6147"/>
                    <a:pt x="769" y="6147"/>
                  </a:cubicBezTo>
                  <a:lnTo>
                    <a:pt x="1537" y="6147"/>
                  </a:lnTo>
                  <a:lnTo>
                    <a:pt x="1537" y="6916"/>
                  </a:lnTo>
                  <a:cubicBezTo>
                    <a:pt x="1537" y="7340"/>
                    <a:pt x="1882" y="7684"/>
                    <a:pt x="2306" y="7684"/>
                  </a:cubicBezTo>
                  <a:lnTo>
                    <a:pt x="5379" y="7684"/>
                  </a:lnTo>
                  <a:cubicBezTo>
                    <a:pt x="5803" y="7684"/>
                    <a:pt x="6147" y="7340"/>
                    <a:pt x="6147" y="6916"/>
                  </a:cubicBezTo>
                  <a:lnTo>
                    <a:pt x="6147" y="6147"/>
                  </a:lnTo>
                  <a:lnTo>
                    <a:pt x="6916" y="6147"/>
                  </a:lnTo>
                  <a:cubicBezTo>
                    <a:pt x="7340" y="6147"/>
                    <a:pt x="7684" y="5803"/>
                    <a:pt x="7684" y="5379"/>
                  </a:cubicBezTo>
                  <a:lnTo>
                    <a:pt x="7684" y="2306"/>
                  </a:lnTo>
                  <a:cubicBezTo>
                    <a:pt x="7684" y="1882"/>
                    <a:pt x="7340" y="1537"/>
                    <a:pt x="6916" y="1537"/>
                  </a:cubicBezTo>
                  <a:lnTo>
                    <a:pt x="6147" y="1537"/>
                  </a:lnTo>
                  <a:lnTo>
                    <a:pt x="6147" y="769"/>
                  </a:lnTo>
                  <a:cubicBezTo>
                    <a:pt x="6147" y="345"/>
                    <a:pt x="5803" y="1"/>
                    <a:pt x="5379" y="1"/>
                  </a:cubicBezTo>
                  <a:close/>
                </a:path>
              </a:pathLst>
            </a:custGeom>
            <a:solidFill>
              <a:srgbClr val="D98A2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>
                <a:latin typeface="Century Schoolbook" panose="02040604050505020304" pitchFamily="18" charset="0"/>
              </a:endParaRPr>
            </a:p>
          </p:txBody>
        </p:sp>
        <p:sp>
          <p:nvSpPr>
            <p:cNvPr id="632" name="Google Shape;632;p36"/>
            <p:cNvSpPr/>
            <p:nvPr/>
          </p:nvSpPr>
          <p:spPr>
            <a:xfrm>
              <a:off x="12672075" y="2188175"/>
              <a:ext cx="193975" cy="192050"/>
            </a:xfrm>
            <a:custGeom>
              <a:avLst/>
              <a:gdLst/>
              <a:ahLst/>
              <a:cxnLst/>
              <a:rect l="l" t="t" r="r" b="b"/>
              <a:pathLst>
                <a:path w="7759" h="7682" extrusionOk="0">
                  <a:moveTo>
                    <a:pt x="3839" y="1"/>
                  </a:moveTo>
                  <a:cubicBezTo>
                    <a:pt x="3643" y="1"/>
                    <a:pt x="3446" y="76"/>
                    <a:pt x="3295" y="227"/>
                  </a:cubicBezTo>
                  <a:cubicBezTo>
                    <a:pt x="2994" y="522"/>
                    <a:pt x="2994" y="1014"/>
                    <a:pt x="3295" y="1309"/>
                  </a:cubicBezTo>
                  <a:lnTo>
                    <a:pt x="5060" y="3073"/>
                  </a:lnTo>
                  <a:lnTo>
                    <a:pt x="769" y="3073"/>
                  </a:lnTo>
                  <a:cubicBezTo>
                    <a:pt x="339" y="3073"/>
                    <a:pt x="1" y="3417"/>
                    <a:pt x="1" y="3841"/>
                  </a:cubicBezTo>
                  <a:cubicBezTo>
                    <a:pt x="1" y="4265"/>
                    <a:pt x="339" y="4609"/>
                    <a:pt x="769" y="4609"/>
                  </a:cubicBezTo>
                  <a:lnTo>
                    <a:pt x="5060" y="4609"/>
                  </a:lnTo>
                  <a:lnTo>
                    <a:pt x="3295" y="6374"/>
                  </a:lnTo>
                  <a:cubicBezTo>
                    <a:pt x="2994" y="6669"/>
                    <a:pt x="2994" y="7160"/>
                    <a:pt x="3295" y="7455"/>
                  </a:cubicBezTo>
                  <a:cubicBezTo>
                    <a:pt x="3446" y="7606"/>
                    <a:pt x="3643" y="7681"/>
                    <a:pt x="3839" y="7681"/>
                  </a:cubicBezTo>
                  <a:cubicBezTo>
                    <a:pt x="4036" y="7681"/>
                    <a:pt x="4233" y="7606"/>
                    <a:pt x="4383" y="7455"/>
                  </a:cubicBezTo>
                  <a:lnTo>
                    <a:pt x="7457" y="4382"/>
                  </a:lnTo>
                  <a:cubicBezTo>
                    <a:pt x="7758" y="4087"/>
                    <a:pt x="7758" y="3595"/>
                    <a:pt x="7457" y="3300"/>
                  </a:cubicBezTo>
                  <a:lnTo>
                    <a:pt x="4383" y="227"/>
                  </a:lnTo>
                  <a:cubicBezTo>
                    <a:pt x="4233" y="76"/>
                    <a:pt x="4036" y="1"/>
                    <a:pt x="3839" y="1"/>
                  </a:cubicBezTo>
                  <a:close/>
                </a:path>
              </a:pathLst>
            </a:custGeom>
            <a:solidFill>
              <a:srgbClr val="D98A2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>
                <a:latin typeface="Century Schoolbook" panose="02040604050505020304" pitchFamily="18" charset="0"/>
              </a:endParaRPr>
            </a:p>
          </p:txBody>
        </p:sp>
        <p:sp>
          <p:nvSpPr>
            <p:cNvPr id="633" name="Google Shape;633;p36"/>
            <p:cNvSpPr/>
            <p:nvPr/>
          </p:nvSpPr>
          <p:spPr>
            <a:xfrm>
              <a:off x="12358900" y="2226575"/>
              <a:ext cx="192125" cy="268925"/>
            </a:xfrm>
            <a:custGeom>
              <a:avLst/>
              <a:gdLst/>
              <a:ahLst/>
              <a:cxnLst/>
              <a:rect l="l" t="t" r="r" b="b"/>
              <a:pathLst>
                <a:path w="7685" h="10757" extrusionOk="0">
                  <a:moveTo>
                    <a:pt x="4906" y="3073"/>
                  </a:moveTo>
                  <a:cubicBezTo>
                    <a:pt x="4537" y="3547"/>
                    <a:pt x="4144" y="3971"/>
                    <a:pt x="3842" y="4284"/>
                  </a:cubicBezTo>
                  <a:cubicBezTo>
                    <a:pt x="3541" y="3971"/>
                    <a:pt x="3154" y="3547"/>
                    <a:pt x="2779" y="3073"/>
                  </a:cubicBezTo>
                  <a:close/>
                  <a:moveTo>
                    <a:pt x="3842" y="6473"/>
                  </a:moveTo>
                  <a:cubicBezTo>
                    <a:pt x="4144" y="6786"/>
                    <a:pt x="4537" y="7210"/>
                    <a:pt x="4906" y="7683"/>
                  </a:cubicBezTo>
                  <a:lnTo>
                    <a:pt x="2779" y="7683"/>
                  </a:lnTo>
                  <a:cubicBezTo>
                    <a:pt x="3154" y="7210"/>
                    <a:pt x="3541" y="6786"/>
                    <a:pt x="3842" y="6473"/>
                  </a:cubicBezTo>
                  <a:close/>
                  <a:moveTo>
                    <a:pt x="769" y="0"/>
                  </a:moveTo>
                  <a:cubicBezTo>
                    <a:pt x="345" y="0"/>
                    <a:pt x="1" y="344"/>
                    <a:pt x="1" y="768"/>
                  </a:cubicBezTo>
                  <a:cubicBezTo>
                    <a:pt x="1" y="2293"/>
                    <a:pt x="1703" y="4272"/>
                    <a:pt x="2761" y="5378"/>
                  </a:cubicBezTo>
                  <a:cubicBezTo>
                    <a:pt x="1710" y="6479"/>
                    <a:pt x="1" y="8464"/>
                    <a:pt x="1" y="9988"/>
                  </a:cubicBezTo>
                  <a:cubicBezTo>
                    <a:pt x="1" y="10413"/>
                    <a:pt x="345" y="10757"/>
                    <a:pt x="769" y="10757"/>
                  </a:cubicBezTo>
                  <a:cubicBezTo>
                    <a:pt x="1193" y="10757"/>
                    <a:pt x="1537" y="10413"/>
                    <a:pt x="1537" y="9988"/>
                  </a:cubicBezTo>
                  <a:cubicBezTo>
                    <a:pt x="1537" y="9872"/>
                    <a:pt x="1574" y="9626"/>
                    <a:pt x="1771" y="9220"/>
                  </a:cubicBezTo>
                  <a:lnTo>
                    <a:pt x="5920" y="9220"/>
                  </a:lnTo>
                  <a:cubicBezTo>
                    <a:pt x="6111" y="9626"/>
                    <a:pt x="6147" y="9872"/>
                    <a:pt x="6147" y="9988"/>
                  </a:cubicBezTo>
                  <a:cubicBezTo>
                    <a:pt x="6147" y="10413"/>
                    <a:pt x="6492" y="10757"/>
                    <a:pt x="6916" y="10757"/>
                  </a:cubicBezTo>
                  <a:cubicBezTo>
                    <a:pt x="7340" y="10757"/>
                    <a:pt x="7684" y="10413"/>
                    <a:pt x="7684" y="9988"/>
                  </a:cubicBezTo>
                  <a:cubicBezTo>
                    <a:pt x="7684" y="8464"/>
                    <a:pt x="5982" y="6485"/>
                    <a:pt x="4924" y="5378"/>
                  </a:cubicBezTo>
                  <a:cubicBezTo>
                    <a:pt x="5982" y="4272"/>
                    <a:pt x="7684" y="2293"/>
                    <a:pt x="7684" y="768"/>
                  </a:cubicBezTo>
                  <a:cubicBezTo>
                    <a:pt x="7684" y="344"/>
                    <a:pt x="7340" y="0"/>
                    <a:pt x="6916" y="0"/>
                  </a:cubicBezTo>
                  <a:cubicBezTo>
                    <a:pt x="6492" y="0"/>
                    <a:pt x="6147" y="344"/>
                    <a:pt x="6147" y="768"/>
                  </a:cubicBezTo>
                  <a:cubicBezTo>
                    <a:pt x="6147" y="885"/>
                    <a:pt x="6111" y="1131"/>
                    <a:pt x="5920" y="1537"/>
                  </a:cubicBezTo>
                  <a:lnTo>
                    <a:pt x="1771" y="1537"/>
                  </a:lnTo>
                  <a:cubicBezTo>
                    <a:pt x="1574" y="1131"/>
                    <a:pt x="1537" y="885"/>
                    <a:pt x="1537" y="768"/>
                  </a:cubicBezTo>
                  <a:cubicBezTo>
                    <a:pt x="1537" y="344"/>
                    <a:pt x="1193" y="0"/>
                    <a:pt x="769" y="0"/>
                  </a:cubicBezTo>
                  <a:close/>
                </a:path>
              </a:pathLst>
            </a:custGeom>
            <a:solidFill>
              <a:srgbClr val="D98A2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>
                <a:latin typeface="Century Schoolbook" panose="02040604050505020304" pitchFamily="18" charset="0"/>
              </a:endParaRPr>
            </a:p>
          </p:txBody>
        </p:sp>
        <p:sp>
          <p:nvSpPr>
            <p:cNvPr id="634" name="Google Shape;634;p36"/>
            <p:cNvSpPr/>
            <p:nvPr/>
          </p:nvSpPr>
          <p:spPr>
            <a:xfrm>
              <a:off x="13061950" y="2610725"/>
              <a:ext cx="38425" cy="38450"/>
            </a:xfrm>
            <a:custGeom>
              <a:avLst/>
              <a:gdLst/>
              <a:ahLst/>
              <a:cxnLst/>
              <a:rect l="l" t="t" r="r" b="b"/>
              <a:pathLst>
                <a:path w="1537" h="1538" extrusionOk="0">
                  <a:moveTo>
                    <a:pt x="768" y="1"/>
                  </a:moveTo>
                  <a:cubicBezTo>
                    <a:pt x="344" y="1"/>
                    <a:pt x="0" y="345"/>
                    <a:pt x="0" y="769"/>
                  </a:cubicBezTo>
                  <a:cubicBezTo>
                    <a:pt x="0" y="1193"/>
                    <a:pt x="344" y="1538"/>
                    <a:pt x="768" y="1538"/>
                  </a:cubicBezTo>
                  <a:cubicBezTo>
                    <a:pt x="1193" y="1538"/>
                    <a:pt x="1537" y="1193"/>
                    <a:pt x="1537" y="769"/>
                  </a:cubicBezTo>
                  <a:cubicBezTo>
                    <a:pt x="1537" y="345"/>
                    <a:pt x="1193" y="1"/>
                    <a:pt x="768" y="1"/>
                  </a:cubicBezTo>
                  <a:close/>
                </a:path>
              </a:pathLst>
            </a:custGeom>
            <a:solidFill>
              <a:srgbClr val="D98A2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>
                <a:latin typeface="Century Schoolbook" panose="02040604050505020304" pitchFamily="18" charset="0"/>
              </a:endParaRPr>
            </a:p>
          </p:txBody>
        </p:sp>
        <p:sp>
          <p:nvSpPr>
            <p:cNvPr id="635" name="Google Shape;635;p36"/>
            <p:cNvSpPr/>
            <p:nvPr/>
          </p:nvSpPr>
          <p:spPr>
            <a:xfrm>
              <a:off x="12902425" y="1842400"/>
              <a:ext cx="357475" cy="806775"/>
            </a:xfrm>
            <a:custGeom>
              <a:avLst/>
              <a:gdLst/>
              <a:ahLst/>
              <a:cxnLst/>
              <a:rect l="l" t="t" r="r" b="b"/>
              <a:pathLst>
                <a:path w="14299" h="32271" extrusionOk="0">
                  <a:moveTo>
                    <a:pt x="10456" y="1537"/>
                  </a:moveTo>
                  <a:cubicBezTo>
                    <a:pt x="10881" y="1537"/>
                    <a:pt x="11225" y="1881"/>
                    <a:pt x="11225" y="2305"/>
                  </a:cubicBezTo>
                  <a:lnTo>
                    <a:pt x="11225" y="3842"/>
                  </a:lnTo>
                  <a:cubicBezTo>
                    <a:pt x="11225" y="4266"/>
                    <a:pt x="10881" y="4610"/>
                    <a:pt x="10456" y="4610"/>
                  </a:cubicBezTo>
                  <a:lnTo>
                    <a:pt x="3849" y="4610"/>
                  </a:lnTo>
                  <a:cubicBezTo>
                    <a:pt x="3418" y="4610"/>
                    <a:pt x="3080" y="4266"/>
                    <a:pt x="3080" y="3842"/>
                  </a:cubicBezTo>
                  <a:lnTo>
                    <a:pt x="3080" y="2305"/>
                  </a:lnTo>
                  <a:cubicBezTo>
                    <a:pt x="3080" y="1881"/>
                    <a:pt x="3418" y="1537"/>
                    <a:pt x="3849" y="1537"/>
                  </a:cubicBezTo>
                  <a:close/>
                  <a:moveTo>
                    <a:pt x="9688" y="6147"/>
                  </a:moveTo>
                  <a:lnTo>
                    <a:pt x="9688" y="8452"/>
                  </a:lnTo>
                  <a:cubicBezTo>
                    <a:pt x="9688" y="8655"/>
                    <a:pt x="9768" y="8852"/>
                    <a:pt x="9909" y="8993"/>
                  </a:cubicBezTo>
                  <a:lnTo>
                    <a:pt x="12085" y="11169"/>
                  </a:lnTo>
                  <a:cubicBezTo>
                    <a:pt x="12393" y="11476"/>
                    <a:pt x="12608" y="11870"/>
                    <a:pt x="12700" y="12294"/>
                  </a:cubicBezTo>
                  <a:lnTo>
                    <a:pt x="1599" y="12294"/>
                  </a:lnTo>
                  <a:cubicBezTo>
                    <a:pt x="1691" y="11870"/>
                    <a:pt x="1906" y="11476"/>
                    <a:pt x="2220" y="11169"/>
                  </a:cubicBezTo>
                  <a:lnTo>
                    <a:pt x="4162" y="9220"/>
                  </a:lnTo>
                  <a:lnTo>
                    <a:pt x="7383" y="9220"/>
                  </a:lnTo>
                  <a:cubicBezTo>
                    <a:pt x="7807" y="9220"/>
                    <a:pt x="8151" y="8876"/>
                    <a:pt x="8151" y="8452"/>
                  </a:cubicBezTo>
                  <a:cubicBezTo>
                    <a:pt x="8151" y="8028"/>
                    <a:pt x="7807" y="7684"/>
                    <a:pt x="7383" y="7684"/>
                  </a:cubicBezTo>
                  <a:lnTo>
                    <a:pt x="4617" y="7684"/>
                  </a:lnTo>
                  <a:lnTo>
                    <a:pt x="4617" y="6147"/>
                  </a:lnTo>
                  <a:close/>
                  <a:moveTo>
                    <a:pt x="12761" y="13830"/>
                  </a:moveTo>
                  <a:lnTo>
                    <a:pt x="12761" y="27660"/>
                  </a:lnTo>
                  <a:lnTo>
                    <a:pt x="1544" y="27660"/>
                  </a:lnTo>
                  <a:lnTo>
                    <a:pt x="1544" y="13830"/>
                  </a:lnTo>
                  <a:close/>
                  <a:moveTo>
                    <a:pt x="3849" y="0"/>
                  </a:moveTo>
                  <a:cubicBezTo>
                    <a:pt x="2570" y="0"/>
                    <a:pt x="1544" y="1033"/>
                    <a:pt x="1544" y="2305"/>
                  </a:cubicBezTo>
                  <a:lnTo>
                    <a:pt x="1544" y="3842"/>
                  </a:lnTo>
                  <a:cubicBezTo>
                    <a:pt x="1544" y="4819"/>
                    <a:pt x="2158" y="5692"/>
                    <a:pt x="3080" y="6018"/>
                  </a:cubicBezTo>
                  <a:lnTo>
                    <a:pt x="3080" y="8132"/>
                  </a:lnTo>
                  <a:lnTo>
                    <a:pt x="1132" y="10081"/>
                  </a:lnTo>
                  <a:cubicBezTo>
                    <a:pt x="406" y="10800"/>
                    <a:pt x="1" y="11777"/>
                    <a:pt x="7" y="12798"/>
                  </a:cubicBezTo>
                  <a:lnTo>
                    <a:pt x="7" y="29966"/>
                  </a:lnTo>
                  <a:cubicBezTo>
                    <a:pt x="7" y="31238"/>
                    <a:pt x="1033" y="32271"/>
                    <a:pt x="2312" y="32271"/>
                  </a:cubicBezTo>
                  <a:lnTo>
                    <a:pt x="3695" y="32271"/>
                  </a:lnTo>
                  <a:cubicBezTo>
                    <a:pt x="4119" y="32271"/>
                    <a:pt x="4463" y="31926"/>
                    <a:pt x="4463" y="31502"/>
                  </a:cubicBezTo>
                  <a:cubicBezTo>
                    <a:pt x="4463" y="31078"/>
                    <a:pt x="4119" y="30734"/>
                    <a:pt x="3695" y="30734"/>
                  </a:cubicBezTo>
                  <a:lnTo>
                    <a:pt x="2312" y="30734"/>
                  </a:lnTo>
                  <a:cubicBezTo>
                    <a:pt x="1882" y="30734"/>
                    <a:pt x="1544" y="30390"/>
                    <a:pt x="1544" y="29966"/>
                  </a:cubicBezTo>
                  <a:lnTo>
                    <a:pt x="1544" y="29197"/>
                  </a:lnTo>
                  <a:lnTo>
                    <a:pt x="12761" y="29197"/>
                  </a:lnTo>
                  <a:lnTo>
                    <a:pt x="12761" y="29966"/>
                  </a:lnTo>
                  <a:cubicBezTo>
                    <a:pt x="12761" y="30390"/>
                    <a:pt x="12417" y="30734"/>
                    <a:pt x="11993" y="30734"/>
                  </a:cubicBezTo>
                  <a:lnTo>
                    <a:pt x="10610" y="30734"/>
                  </a:lnTo>
                  <a:cubicBezTo>
                    <a:pt x="10180" y="30734"/>
                    <a:pt x="9842" y="31078"/>
                    <a:pt x="9842" y="31502"/>
                  </a:cubicBezTo>
                  <a:cubicBezTo>
                    <a:pt x="9842" y="31926"/>
                    <a:pt x="10180" y="32271"/>
                    <a:pt x="10610" y="32271"/>
                  </a:cubicBezTo>
                  <a:lnTo>
                    <a:pt x="11993" y="32271"/>
                  </a:lnTo>
                  <a:cubicBezTo>
                    <a:pt x="13265" y="32271"/>
                    <a:pt x="14298" y="31238"/>
                    <a:pt x="14298" y="29966"/>
                  </a:cubicBezTo>
                  <a:lnTo>
                    <a:pt x="14298" y="12798"/>
                  </a:lnTo>
                  <a:cubicBezTo>
                    <a:pt x="14298" y="11777"/>
                    <a:pt x="13892" y="10800"/>
                    <a:pt x="13167" y="10081"/>
                  </a:cubicBezTo>
                  <a:lnTo>
                    <a:pt x="11225" y="8132"/>
                  </a:lnTo>
                  <a:lnTo>
                    <a:pt x="11225" y="6018"/>
                  </a:lnTo>
                  <a:cubicBezTo>
                    <a:pt x="12141" y="5692"/>
                    <a:pt x="12755" y="4819"/>
                    <a:pt x="12761" y="3842"/>
                  </a:cubicBezTo>
                  <a:lnTo>
                    <a:pt x="12761" y="2305"/>
                  </a:lnTo>
                  <a:cubicBezTo>
                    <a:pt x="12761" y="1033"/>
                    <a:pt x="11729" y="0"/>
                    <a:pt x="10456" y="0"/>
                  </a:cubicBezTo>
                  <a:close/>
                </a:path>
              </a:pathLst>
            </a:custGeom>
            <a:solidFill>
              <a:srgbClr val="D98A2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>
                <a:latin typeface="Century Schoolbook" panose="02040604050505020304" pitchFamily="18" charset="0"/>
              </a:endParaRPr>
            </a:p>
          </p:txBody>
        </p:sp>
      </p:grpSp>
      <p:grpSp>
        <p:nvGrpSpPr>
          <p:cNvPr id="636" name="Google Shape;636;p36"/>
          <p:cNvGrpSpPr/>
          <p:nvPr/>
        </p:nvGrpSpPr>
        <p:grpSpPr>
          <a:xfrm>
            <a:off x="9534400" y="4178148"/>
            <a:ext cx="506499" cy="540269"/>
            <a:chOff x="11006625" y="1792450"/>
            <a:chExt cx="922025" cy="983500"/>
          </a:xfrm>
        </p:grpSpPr>
        <p:sp>
          <p:nvSpPr>
            <p:cNvPr id="637" name="Google Shape;637;p36"/>
            <p:cNvSpPr/>
            <p:nvPr/>
          </p:nvSpPr>
          <p:spPr>
            <a:xfrm>
              <a:off x="11736550" y="2539750"/>
              <a:ext cx="115275" cy="115275"/>
            </a:xfrm>
            <a:custGeom>
              <a:avLst/>
              <a:gdLst/>
              <a:ahLst/>
              <a:cxnLst/>
              <a:rect l="l" t="t" r="r" b="b"/>
              <a:pathLst>
                <a:path w="4611" h="4611" extrusionOk="0">
                  <a:moveTo>
                    <a:pt x="2305" y="0"/>
                  </a:moveTo>
                  <a:cubicBezTo>
                    <a:pt x="1881" y="0"/>
                    <a:pt x="1537" y="338"/>
                    <a:pt x="1537" y="768"/>
                  </a:cubicBezTo>
                  <a:lnTo>
                    <a:pt x="1537" y="1537"/>
                  </a:lnTo>
                  <a:lnTo>
                    <a:pt x="769" y="1537"/>
                  </a:lnTo>
                  <a:cubicBezTo>
                    <a:pt x="345" y="1537"/>
                    <a:pt x="0" y="1875"/>
                    <a:pt x="0" y="2305"/>
                  </a:cubicBezTo>
                  <a:cubicBezTo>
                    <a:pt x="0" y="2729"/>
                    <a:pt x="345" y="3073"/>
                    <a:pt x="769" y="3073"/>
                  </a:cubicBezTo>
                  <a:lnTo>
                    <a:pt x="1537" y="3073"/>
                  </a:lnTo>
                  <a:lnTo>
                    <a:pt x="1537" y="3842"/>
                  </a:lnTo>
                  <a:cubicBezTo>
                    <a:pt x="1537" y="4266"/>
                    <a:pt x="1881" y="4610"/>
                    <a:pt x="2305" y="4610"/>
                  </a:cubicBezTo>
                  <a:cubicBezTo>
                    <a:pt x="2730" y="4610"/>
                    <a:pt x="3074" y="4266"/>
                    <a:pt x="3074" y="3842"/>
                  </a:cubicBezTo>
                  <a:lnTo>
                    <a:pt x="3074" y="3073"/>
                  </a:lnTo>
                  <a:lnTo>
                    <a:pt x="3842" y="3073"/>
                  </a:lnTo>
                  <a:cubicBezTo>
                    <a:pt x="4266" y="3073"/>
                    <a:pt x="4610" y="2729"/>
                    <a:pt x="4610" y="2305"/>
                  </a:cubicBezTo>
                  <a:cubicBezTo>
                    <a:pt x="4610" y="1875"/>
                    <a:pt x="4266" y="1537"/>
                    <a:pt x="3842" y="1537"/>
                  </a:cubicBezTo>
                  <a:lnTo>
                    <a:pt x="3074" y="1537"/>
                  </a:lnTo>
                  <a:lnTo>
                    <a:pt x="3074" y="768"/>
                  </a:lnTo>
                  <a:cubicBezTo>
                    <a:pt x="3074" y="338"/>
                    <a:pt x="2730" y="0"/>
                    <a:pt x="2305" y="0"/>
                  </a:cubicBezTo>
                  <a:close/>
                </a:path>
              </a:pathLst>
            </a:custGeom>
            <a:solidFill>
              <a:srgbClr val="D98A2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>
                <a:latin typeface="Century Schoolbook" panose="02040604050505020304" pitchFamily="18" charset="0"/>
              </a:endParaRPr>
            </a:p>
          </p:txBody>
        </p:sp>
        <p:sp>
          <p:nvSpPr>
            <p:cNvPr id="638" name="Google Shape;638;p36"/>
            <p:cNvSpPr/>
            <p:nvPr/>
          </p:nvSpPr>
          <p:spPr>
            <a:xfrm>
              <a:off x="11006625" y="1792450"/>
              <a:ext cx="922025" cy="983500"/>
            </a:xfrm>
            <a:custGeom>
              <a:avLst/>
              <a:gdLst/>
              <a:ahLst/>
              <a:cxnLst/>
              <a:rect l="l" t="t" r="r" b="b"/>
              <a:pathLst>
                <a:path w="36881" h="39340" extrusionOk="0">
                  <a:moveTo>
                    <a:pt x="5379" y="9682"/>
                  </a:moveTo>
                  <a:cubicBezTo>
                    <a:pt x="5803" y="9682"/>
                    <a:pt x="6147" y="10026"/>
                    <a:pt x="6147" y="10450"/>
                  </a:cubicBezTo>
                  <a:cubicBezTo>
                    <a:pt x="6147" y="10874"/>
                    <a:pt x="5803" y="11218"/>
                    <a:pt x="5379" y="11218"/>
                  </a:cubicBezTo>
                  <a:lnTo>
                    <a:pt x="2305" y="11218"/>
                  </a:lnTo>
                  <a:cubicBezTo>
                    <a:pt x="1881" y="11218"/>
                    <a:pt x="1537" y="10874"/>
                    <a:pt x="1537" y="10450"/>
                  </a:cubicBezTo>
                  <a:cubicBezTo>
                    <a:pt x="1537" y="10026"/>
                    <a:pt x="1881" y="9682"/>
                    <a:pt x="2305" y="9682"/>
                  </a:cubicBezTo>
                  <a:close/>
                  <a:moveTo>
                    <a:pt x="4610" y="12755"/>
                  </a:moveTo>
                  <a:lnTo>
                    <a:pt x="4610" y="17365"/>
                  </a:lnTo>
                  <a:lnTo>
                    <a:pt x="3074" y="17365"/>
                  </a:lnTo>
                  <a:lnTo>
                    <a:pt x="3074" y="12755"/>
                  </a:lnTo>
                  <a:close/>
                  <a:moveTo>
                    <a:pt x="5379" y="18902"/>
                  </a:moveTo>
                  <a:cubicBezTo>
                    <a:pt x="5803" y="18902"/>
                    <a:pt x="6147" y="19246"/>
                    <a:pt x="6147" y="19670"/>
                  </a:cubicBezTo>
                  <a:cubicBezTo>
                    <a:pt x="6147" y="20094"/>
                    <a:pt x="5803" y="20438"/>
                    <a:pt x="5379" y="20438"/>
                  </a:cubicBezTo>
                  <a:lnTo>
                    <a:pt x="2305" y="20438"/>
                  </a:lnTo>
                  <a:cubicBezTo>
                    <a:pt x="1881" y="20438"/>
                    <a:pt x="1537" y="20094"/>
                    <a:pt x="1537" y="19670"/>
                  </a:cubicBezTo>
                  <a:cubicBezTo>
                    <a:pt x="1537" y="19246"/>
                    <a:pt x="1881" y="18902"/>
                    <a:pt x="2305" y="18902"/>
                  </a:cubicBezTo>
                  <a:close/>
                  <a:moveTo>
                    <a:pt x="34576" y="20438"/>
                  </a:moveTo>
                  <a:cubicBezTo>
                    <a:pt x="35000" y="20438"/>
                    <a:pt x="35344" y="20783"/>
                    <a:pt x="35344" y="21207"/>
                  </a:cubicBezTo>
                  <a:cubicBezTo>
                    <a:pt x="35344" y="21631"/>
                    <a:pt x="35000" y="21975"/>
                    <a:pt x="34576" y="21975"/>
                  </a:cubicBezTo>
                  <a:cubicBezTo>
                    <a:pt x="34152" y="21975"/>
                    <a:pt x="33807" y="22319"/>
                    <a:pt x="33807" y="22743"/>
                  </a:cubicBezTo>
                  <a:lnTo>
                    <a:pt x="33807" y="25048"/>
                  </a:lnTo>
                  <a:lnTo>
                    <a:pt x="29197" y="25048"/>
                  </a:lnTo>
                  <a:lnTo>
                    <a:pt x="29197" y="22743"/>
                  </a:lnTo>
                  <a:cubicBezTo>
                    <a:pt x="29197" y="22319"/>
                    <a:pt x="28853" y="21975"/>
                    <a:pt x="28429" y="21975"/>
                  </a:cubicBezTo>
                  <a:cubicBezTo>
                    <a:pt x="28005" y="21975"/>
                    <a:pt x="27661" y="21631"/>
                    <a:pt x="27661" y="21207"/>
                  </a:cubicBezTo>
                  <a:cubicBezTo>
                    <a:pt x="27661" y="20783"/>
                    <a:pt x="28005" y="20438"/>
                    <a:pt x="28429" y="20438"/>
                  </a:cubicBezTo>
                  <a:close/>
                  <a:moveTo>
                    <a:pt x="4610" y="21975"/>
                  </a:moveTo>
                  <a:lnTo>
                    <a:pt x="4610" y="26585"/>
                  </a:lnTo>
                  <a:lnTo>
                    <a:pt x="3074" y="26585"/>
                  </a:lnTo>
                  <a:lnTo>
                    <a:pt x="3074" y="21975"/>
                  </a:lnTo>
                  <a:close/>
                  <a:moveTo>
                    <a:pt x="5379" y="28122"/>
                  </a:moveTo>
                  <a:cubicBezTo>
                    <a:pt x="5803" y="28122"/>
                    <a:pt x="6147" y="28466"/>
                    <a:pt x="6147" y="28890"/>
                  </a:cubicBezTo>
                  <a:cubicBezTo>
                    <a:pt x="6147" y="29314"/>
                    <a:pt x="5803" y="29658"/>
                    <a:pt x="5379" y="29658"/>
                  </a:cubicBezTo>
                  <a:lnTo>
                    <a:pt x="2305" y="29658"/>
                  </a:lnTo>
                  <a:cubicBezTo>
                    <a:pt x="1881" y="29658"/>
                    <a:pt x="1537" y="29314"/>
                    <a:pt x="1537" y="28890"/>
                  </a:cubicBezTo>
                  <a:cubicBezTo>
                    <a:pt x="1537" y="28466"/>
                    <a:pt x="1881" y="28122"/>
                    <a:pt x="2305" y="28122"/>
                  </a:cubicBezTo>
                  <a:close/>
                  <a:moveTo>
                    <a:pt x="27661" y="4383"/>
                  </a:moveTo>
                  <a:lnTo>
                    <a:pt x="27661" y="19037"/>
                  </a:lnTo>
                  <a:cubicBezTo>
                    <a:pt x="26739" y="19357"/>
                    <a:pt x="26124" y="20229"/>
                    <a:pt x="26124" y="21207"/>
                  </a:cubicBezTo>
                  <a:cubicBezTo>
                    <a:pt x="26124" y="22184"/>
                    <a:pt x="26739" y="23051"/>
                    <a:pt x="27661" y="23383"/>
                  </a:cubicBezTo>
                  <a:lnTo>
                    <a:pt x="27661" y="25497"/>
                  </a:lnTo>
                  <a:lnTo>
                    <a:pt x="27249" y="25909"/>
                  </a:lnTo>
                  <a:cubicBezTo>
                    <a:pt x="26530" y="26628"/>
                    <a:pt x="26124" y="27605"/>
                    <a:pt x="26124" y="28626"/>
                  </a:cubicBezTo>
                  <a:lnTo>
                    <a:pt x="26124" y="34963"/>
                  </a:lnTo>
                  <a:lnTo>
                    <a:pt x="6147" y="34963"/>
                  </a:lnTo>
                  <a:lnTo>
                    <a:pt x="6147" y="31066"/>
                  </a:lnTo>
                  <a:cubicBezTo>
                    <a:pt x="7069" y="30740"/>
                    <a:pt x="7684" y="29867"/>
                    <a:pt x="7684" y="28890"/>
                  </a:cubicBezTo>
                  <a:cubicBezTo>
                    <a:pt x="7684" y="27913"/>
                    <a:pt x="7069" y="27040"/>
                    <a:pt x="6147" y="26720"/>
                  </a:cubicBezTo>
                  <a:lnTo>
                    <a:pt x="6147" y="21840"/>
                  </a:lnTo>
                  <a:cubicBezTo>
                    <a:pt x="7069" y="21520"/>
                    <a:pt x="7684" y="20647"/>
                    <a:pt x="7684" y="19670"/>
                  </a:cubicBezTo>
                  <a:cubicBezTo>
                    <a:pt x="7684" y="18693"/>
                    <a:pt x="7069" y="17820"/>
                    <a:pt x="6147" y="17500"/>
                  </a:cubicBezTo>
                  <a:lnTo>
                    <a:pt x="6147" y="12626"/>
                  </a:lnTo>
                  <a:cubicBezTo>
                    <a:pt x="7069" y="12300"/>
                    <a:pt x="7684" y="11427"/>
                    <a:pt x="7684" y="10450"/>
                  </a:cubicBezTo>
                  <a:cubicBezTo>
                    <a:pt x="7684" y="9473"/>
                    <a:pt x="7069" y="8600"/>
                    <a:pt x="6147" y="8280"/>
                  </a:cubicBezTo>
                  <a:lnTo>
                    <a:pt x="6147" y="4383"/>
                  </a:lnTo>
                  <a:close/>
                  <a:moveTo>
                    <a:pt x="4610" y="31195"/>
                  </a:moveTo>
                  <a:lnTo>
                    <a:pt x="4610" y="35731"/>
                  </a:lnTo>
                  <a:cubicBezTo>
                    <a:pt x="4610" y="36156"/>
                    <a:pt x="4955" y="36500"/>
                    <a:pt x="5379" y="36500"/>
                  </a:cubicBezTo>
                  <a:lnTo>
                    <a:pt x="26124" y="36500"/>
                  </a:lnTo>
                  <a:lnTo>
                    <a:pt x="26124" y="37035"/>
                  </a:lnTo>
                  <a:cubicBezTo>
                    <a:pt x="26124" y="37299"/>
                    <a:pt x="26167" y="37557"/>
                    <a:pt x="26259" y="37803"/>
                  </a:cubicBezTo>
                  <a:lnTo>
                    <a:pt x="3842" y="37803"/>
                  </a:lnTo>
                  <a:cubicBezTo>
                    <a:pt x="3418" y="37803"/>
                    <a:pt x="3074" y="37459"/>
                    <a:pt x="3074" y="37035"/>
                  </a:cubicBezTo>
                  <a:lnTo>
                    <a:pt x="3074" y="31195"/>
                  </a:lnTo>
                  <a:close/>
                  <a:moveTo>
                    <a:pt x="34256" y="26585"/>
                  </a:moveTo>
                  <a:lnTo>
                    <a:pt x="34668" y="26997"/>
                  </a:lnTo>
                  <a:cubicBezTo>
                    <a:pt x="35104" y="27427"/>
                    <a:pt x="35344" y="28017"/>
                    <a:pt x="35344" y="28626"/>
                  </a:cubicBezTo>
                  <a:lnTo>
                    <a:pt x="35344" y="37035"/>
                  </a:lnTo>
                  <a:cubicBezTo>
                    <a:pt x="35344" y="37459"/>
                    <a:pt x="35000" y="37803"/>
                    <a:pt x="34576" y="37803"/>
                  </a:cubicBezTo>
                  <a:lnTo>
                    <a:pt x="28429" y="37803"/>
                  </a:lnTo>
                  <a:cubicBezTo>
                    <a:pt x="28005" y="37803"/>
                    <a:pt x="27661" y="37459"/>
                    <a:pt x="27661" y="37035"/>
                  </a:cubicBezTo>
                  <a:lnTo>
                    <a:pt x="27661" y="28626"/>
                  </a:lnTo>
                  <a:cubicBezTo>
                    <a:pt x="27661" y="28017"/>
                    <a:pt x="27900" y="27427"/>
                    <a:pt x="28337" y="26997"/>
                  </a:cubicBezTo>
                  <a:lnTo>
                    <a:pt x="28749" y="26585"/>
                  </a:lnTo>
                  <a:close/>
                  <a:moveTo>
                    <a:pt x="3842" y="1"/>
                  </a:moveTo>
                  <a:cubicBezTo>
                    <a:pt x="2570" y="1"/>
                    <a:pt x="1537" y="1033"/>
                    <a:pt x="1537" y="2306"/>
                  </a:cubicBezTo>
                  <a:lnTo>
                    <a:pt x="1537" y="8280"/>
                  </a:lnTo>
                  <a:cubicBezTo>
                    <a:pt x="615" y="8600"/>
                    <a:pt x="0" y="9473"/>
                    <a:pt x="0" y="10450"/>
                  </a:cubicBezTo>
                  <a:cubicBezTo>
                    <a:pt x="0" y="11427"/>
                    <a:pt x="615" y="12300"/>
                    <a:pt x="1537" y="12626"/>
                  </a:cubicBezTo>
                  <a:lnTo>
                    <a:pt x="1537" y="17500"/>
                  </a:lnTo>
                  <a:cubicBezTo>
                    <a:pt x="615" y="17820"/>
                    <a:pt x="0" y="18693"/>
                    <a:pt x="0" y="19670"/>
                  </a:cubicBezTo>
                  <a:cubicBezTo>
                    <a:pt x="0" y="20647"/>
                    <a:pt x="615" y="21520"/>
                    <a:pt x="1537" y="21840"/>
                  </a:cubicBezTo>
                  <a:lnTo>
                    <a:pt x="1537" y="26720"/>
                  </a:lnTo>
                  <a:cubicBezTo>
                    <a:pt x="615" y="27040"/>
                    <a:pt x="0" y="27913"/>
                    <a:pt x="0" y="28890"/>
                  </a:cubicBezTo>
                  <a:cubicBezTo>
                    <a:pt x="0" y="29867"/>
                    <a:pt x="615" y="30740"/>
                    <a:pt x="1537" y="31066"/>
                  </a:cubicBezTo>
                  <a:lnTo>
                    <a:pt x="1537" y="37035"/>
                  </a:lnTo>
                  <a:cubicBezTo>
                    <a:pt x="1537" y="38307"/>
                    <a:pt x="2570" y="39340"/>
                    <a:pt x="3842" y="39340"/>
                  </a:cubicBezTo>
                  <a:lnTo>
                    <a:pt x="34576" y="39340"/>
                  </a:lnTo>
                  <a:cubicBezTo>
                    <a:pt x="35848" y="39340"/>
                    <a:pt x="36881" y="38307"/>
                    <a:pt x="36881" y="37035"/>
                  </a:cubicBezTo>
                  <a:lnTo>
                    <a:pt x="36881" y="28626"/>
                  </a:lnTo>
                  <a:cubicBezTo>
                    <a:pt x="36881" y="27605"/>
                    <a:pt x="36475" y="26628"/>
                    <a:pt x="35756" y="25909"/>
                  </a:cubicBezTo>
                  <a:lnTo>
                    <a:pt x="35344" y="25497"/>
                  </a:lnTo>
                  <a:lnTo>
                    <a:pt x="35344" y="23383"/>
                  </a:lnTo>
                  <a:cubicBezTo>
                    <a:pt x="36266" y="23051"/>
                    <a:pt x="36881" y="22184"/>
                    <a:pt x="36881" y="21207"/>
                  </a:cubicBezTo>
                  <a:cubicBezTo>
                    <a:pt x="36881" y="19934"/>
                    <a:pt x="35848" y="18902"/>
                    <a:pt x="34576" y="18902"/>
                  </a:cubicBezTo>
                  <a:lnTo>
                    <a:pt x="32271" y="18902"/>
                  </a:lnTo>
                  <a:lnTo>
                    <a:pt x="32271" y="2306"/>
                  </a:lnTo>
                  <a:cubicBezTo>
                    <a:pt x="32271" y="1033"/>
                    <a:pt x="31238" y="1"/>
                    <a:pt x="29966" y="1"/>
                  </a:cubicBezTo>
                  <a:lnTo>
                    <a:pt x="20365" y="1"/>
                  </a:lnTo>
                  <a:cubicBezTo>
                    <a:pt x="19934" y="1"/>
                    <a:pt x="19596" y="345"/>
                    <a:pt x="19596" y="769"/>
                  </a:cubicBezTo>
                  <a:cubicBezTo>
                    <a:pt x="19596" y="1193"/>
                    <a:pt x="19934" y="1537"/>
                    <a:pt x="20365" y="1537"/>
                  </a:cubicBezTo>
                  <a:lnTo>
                    <a:pt x="29966" y="1537"/>
                  </a:lnTo>
                  <a:cubicBezTo>
                    <a:pt x="30390" y="1537"/>
                    <a:pt x="30734" y="1882"/>
                    <a:pt x="30734" y="2306"/>
                  </a:cubicBezTo>
                  <a:lnTo>
                    <a:pt x="30734" y="18902"/>
                  </a:lnTo>
                  <a:lnTo>
                    <a:pt x="29197" y="18902"/>
                  </a:lnTo>
                  <a:lnTo>
                    <a:pt x="29197" y="3615"/>
                  </a:lnTo>
                  <a:cubicBezTo>
                    <a:pt x="29197" y="3185"/>
                    <a:pt x="28853" y="2847"/>
                    <a:pt x="28429" y="2847"/>
                  </a:cubicBezTo>
                  <a:lnTo>
                    <a:pt x="5379" y="2847"/>
                  </a:lnTo>
                  <a:cubicBezTo>
                    <a:pt x="4955" y="2847"/>
                    <a:pt x="4610" y="3185"/>
                    <a:pt x="4610" y="3615"/>
                  </a:cubicBezTo>
                  <a:lnTo>
                    <a:pt x="4610" y="8145"/>
                  </a:lnTo>
                  <a:lnTo>
                    <a:pt x="3074" y="8145"/>
                  </a:lnTo>
                  <a:lnTo>
                    <a:pt x="3074" y="2306"/>
                  </a:lnTo>
                  <a:cubicBezTo>
                    <a:pt x="3074" y="1882"/>
                    <a:pt x="3418" y="1537"/>
                    <a:pt x="3842" y="1537"/>
                  </a:cubicBezTo>
                  <a:lnTo>
                    <a:pt x="13449" y="1537"/>
                  </a:lnTo>
                  <a:cubicBezTo>
                    <a:pt x="13874" y="1537"/>
                    <a:pt x="14218" y="1193"/>
                    <a:pt x="14218" y="769"/>
                  </a:cubicBezTo>
                  <a:cubicBezTo>
                    <a:pt x="14218" y="345"/>
                    <a:pt x="13874" y="1"/>
                    <a:pt x="13449" y="1"/>
                  </a:cubicBezTo>
                  <a:close/>
                </a:path>
              </a:pathLst>
            </a:custGeom>
            <a:solidFill>
              <a:srgbClr val="D98A2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>
                <a:latin typeface="Century Schoolbook" panose="02040604050505020304" pitchFamily="18" charset="0"/>
              </a:endParaRPr>
            </a:p>
          </p:txBody>
        </p:sp>
        <p:sp>
          <p:nvSpPr>
            <p:cNvPr id="639" name="Google Shape;639;p36"/>
            <p:cNvSpPr/>
            <p:nvPr/>
          </p:nvSpPr>
          <p:spPr>
            <a:xfrm>
              <a:off x="11237125" y="1957650"/>
              <a:ext cx="192100" cy="192100"/>
            </a:xfrm>
            <a:custGeom>
              <a:avLst/>
              <a:gdLst/>
              <a:ahLst/>
              <a:cxnLst/>
              <a:rect l="l" t="t" r="r" b="b"/>
              <a:pathLst>
                <a:path w="7684" h="7684" extrusionOk="0">
                  <a:moveTo>
                    <a:pt x="6147" y="1537"/>
                  </a:moveTo>
                  <a:lnTo>
                    <a:pt x="6147" y="6147"/>
                  </a:lnTo>
                  <a:lnTo>
                    <a:pt x="1537" y="6147"/>
                  </a:lnTo>
                  <a:lnTo>
                    <a:pt x="1537" y="1537"/>
                  </a:lnTo>
                  <a:close/>
                  <a:moveTo>
                    <a:pt x="769" y="0"/>
                  </a:moveTo>
                  <a:cubicBezTo>
                    <a:pt x="345" y="0"/>
                    <a:pt x="0" y="345"/>
                    <a:pt x="0" y="769"/>
                  </a:cubicBezTo>
                  <a:lnTo>
                    <a:pt x="0" y="6915"/>
                  </a:lnTo>
                  <a:cubicBezTo>
                    <a:pt x="0" y="7340"/>
                    <a:pt x="345" y="7684"/>
                    <a:pt x="769" y="7684"/>
                  </a:cubicBezTo>
                  <a:lnTo>
                    <a:pt x="6916" y="7684"/>
                  </a:lnTo>
                  <a:cubicBezTo>
                    <a:pt x="7340" y="7684"/>
                    <a:pt x="7684" y="7340"/>
                    <a:pt x="7684" y="6915"/>
                  </a:cubicBezTo>
                  <a:lnTo>
                    <a:pt x="7684" y="769"/>
                  </a:lnTo>
                  <a:cubicBezTo>
                    <a:pt x="7684" y="345"/>
                    <a:pt x="7340" y="0"/>
                    <a:pt x="6916" y="0"/>
                  </a:cubicBezTo>
                  <a:close/>
                </a:path>
              </a:pathLst>
            </a:custGeom>
            <a:solidFill>
              <a:srgbClr val="D98A2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>
                <a:latin typeface="Century Schoolbook" panose="02040604050505020304" pitchFamily="18" charset="0"/>
              </a:endParaRPr>
            </a:p>
          </p:txBody>
        </p:sp>
        <p:sp>
          <p:nvSpPr>
            <p:cNvPr id="640" name="Google Shape;640;p36"/>
            <p:cNvSpPr/>
            <p:nvPr/>
          </p:nvSpPr>
          <p:spPr>
            <a:xfrm>
              <a:off x="11237125" y="2188150"/>
              <a:ext cx="192100" cy="192100"/>
            </a:xfrm>
            <a:custGeom>
              <a:avLst/>
              <a:gdLst/>
              <a:ahLst/>
              <a:cxnLst/>
              <a:rect l="l" t="t" r="r" b="b"/>
              <a:pathLst>
                <a:path w="7684" h="7684" extrusionOk="0">
                  <a:moveTo>
                    <a:pt x="6147" y="1537"/>
                  </a:moveTo>
                  <a:lnTo>
                    <a:pt x="6147" y="6147"/>
                  </a:lnTo>
                  <a:lnTo>
                    <a:pt x="1537" y="6147"/>
                  </a:lnTo>
                  <a:lnTo>
                    <a:pt x="1537" y="1537"/>
                  </a:lnTo>
                  <a:close/>
                  <a:moveTo>
                    <a:pt x="769" y="0"/>
                  </a:moveTo>
                  <a:cubicBezTo>
                    <a:pt x="345" y="0"/>
                    <a:pt x="0" y="345"/>
                    <a:pt x="0" y="769"/>
                  </a:cubicBezTo>
                  <a:lnTo>
                    <a:pt x="0" y="6915"/>
                  </a:lnTo>
                  <a:cubicBezTo>
                    <a:pt x="0" y="7340"/>
                    <a:pt x="345" y="7684"/>
                    <a:pt x="769" y="7684"/>
                  </a:cubicBezTo>
                  <a:lnTo>
                    <a:pt x="6916" y="7684"/>
                  </a:lnTo>
                  <a:cubicBezTo>
                    <a:pt x="7340" y="7684"/>
                    <a:pt x="7684" y="7340"/>
                    <a:pt x="7684" y="6915"/>
                  </a:cubicBezTo>
                  <a:lnTo>
                    <a:pt x="7684" y="769"/>
                  </a:lnTo>
                  <a:cubicBezTo>
                    <a:pt x="7684" y="345"/>
                    <a:pt x="7340" y="0"/>
                    <a:pt x="6916" y="0"/>
                  </a:cubicBezTo>
                  <a:close/>
                </a:path>
              </a:pathLst>
            </a:custGeom>
            <a:solidFill>
              <a:srgbClr val="D98A2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>
                <a:latin typeface="Century Schoolbook" panose="02040604050505020304" pitchFamily="18" charset="0"/>
              </a:endParaRPr>
            </a:p>
          </p:txBody>
        </p:sp>
        <p:sp>
          <p:nvSpPr>
            <p:cNvPr id="641" name="Google Shape;641;p36"/>
            <p:cNvSpPr/>
            <p:nvPr/>
          </p:nvSpPr>
          <p:spPr>
            <a:xfrm>
              <a:off x="11237125" y="2418650"/>
              <a:ext cx="192100" cy="192100"/>
            </a:xfrm>
            <a:custGeom>
              <a:avLst/>
              <a:gdLst/>
              <a:ahLst/>
              <a:cxnLst/>
              <a:rect l="l" t="t" r="r" b="b"/>
              <a:pathLst>
                <a:path w="7684" h="7684" extrusionOk="0">
                  <a:moveTo>
                    <a:pt x="6147" y="1537"/>
                  </a:moveTo>
                  <a:lnTo>
                    <a:pt x="6147" y="6147"/>
                  </a:lnTo>
                  <a:lnTo>
                    <a:pt x="1537" y="6147"/>
                  </a:lnTo>
                  <a:lnTo>
                    <a:pt x="1537" y="1537"/>
                  </a:lnTo>
                  <a:close/>
                  <a:moveTo>
                    <a:pt x="769" y="0"/>
                  </a:moveTo>
                  <a:cubicBezTo>
                    <a:pt x="345" y="0"/>
                    <a:pt x="0" y="345"/>
                    <a:pt x="0" y="769"/>
                  </a:cubicBezTo>
                  <a:lnTo>
                    <a:pt x="0" y="6916"/>
                  </a:lnTo>
                  <a:cubicBezTo>
                    <a:pt x="0" y="7340"/>
                    <a:pt x="345" y="7684"/>
                    <a:pt x="769" y="7684"/>
                  </a:cubicBezTo>
                  <a:lnTo>
                    <a:pt x="6916" y="7684"/>
                  </a:lnTo>
                  <a:cubicBezTo>
                    <a:pt x="7340" y="7684"/>
                    <a:pt x="7684" y="7340"/>
                    <a:pt x="7684" y="6916"/>
                  </a:cubicBezTo>
                  <a:lnTo>
                    <a:pt x="7684" y="769"/>
                  </a:lnTo>
                  <a:cubicBezTo>
                    <a:pt x="7684" y="345"/>
                    <a:pt x="7340" y="0"/>
                    <a:pt x="6916" y="0"/>
                  </a:cubicBezTo>
                  <a:close/>
                </a:path>
              </a:pathLst>
            </a:custGeom>
            <a:solidFill>
              <a:srgbClr val="D98A2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>
                <a:latin typeface="Century Schoolbook" panose="02040604050505020304" pitchFamily="18" charset="0"/>
              </a:endParaRPr>
            </a:p>
          </p:txBody>
        </p:sp>
        <p:sp>
          <p:nvSpPr>
            <p:cNvPr id="642" name="Google Shape;642;p36"/>
            <p:cNvSpPr/>
            <p:nvPr/>
          </p:nvSpPr>
          <p:spPr>
            <a:xfrm>
              <a:off x="11465775" y="1957725"/>
              <a:ext cx="158150" cy="153625"/>
            </a:xfrm>
            <a:custGeom>
              <a:avLst/>
              <a:gdLst/>
              <a:ahLst/>
              <a:cxnLst/>
              <a:rect l="l" t="t" r="r" b="b"/>
              <a:pathLst>
                <a:path w="6326" h="6145" extrusionOk="0">
                  <a:moveTo>
                    <a:pt x="5453" y="1"/>
                  </a:moveTo>
                  <a:cubicBezTo>
                    <a:pt x="5204" y="1"/>
                    <a:pt x="4960" y="122"/>
                    <a:pt x="4814" y="342"/>
                  </a:cubicBezTo>
                  <a:lnTo>
                    <a:pt x="2263" y="4171"/>
                  </a:lnTo>
                  <a:lnTo>
                    <a:pt x="1390" y="3298"/>
                  </a:lnTo>
                  <a:cubicBezTo>
                    <a:pt x="1239" y="3148"/>
                    <a:pt x="1043" y="3072"/>
                    <a:pt x="846" y="3072"/>
                  </a:cubicBezTo>
                  <a:cubicBezTo>
                    <a:pt x="649" y="3072"/>
                    <a:pt x="453" y="3148"/>
                    <a:pt x="302" y="3298"/>
                  </a:cubicBezTo>
                  <a:cubicBezTo>
                    <a:pt x="1" y="3599"/>
                    <a:pt x="1" y="4085"/>
                    <a:pt x="302" y="4386"/>
                  </a:cubicBezTo>
                  <a:lnTo>
                    <a:pt x="1839" y="5917"/>
                  </a:lnTo>
                  <a:cubicBezTo>
                    <a:pt x="1980" y="6064"/>
                    <a:pt x="2177" y="6144"/>
                    <a:pt x="2380" y="6144"/>
                  </a:cubicBezTo>
                  <a:lnTo>
                    <a:pt x="2460" y="6144"/>
                  </a:lnTo>
                  <a:cubicBezTo>
                    <a:pt x="2687" y="6119"/>
                    <a:pt x="2890" y="5997"/>
                    <a:pt x="3019" y="5806"/>
                  </a:cubicBezTo>
                  <a:lnTo>
                    <a:pt x="6092" y="1196"/>
                  </a:lnTo>
                  <a:cubicBezTo>
                    <a:pt x="6326" y="846"/>
                    <a:pt x="6234" y="366"/>
                    <a:pt x="5883" y="133"/>
                  </a:cubicBezTo>
                  <a:cubicBezTo>
                    <a:pt x="5751" y="43"/>
                    <a:pt x="5601" y="1"/>
                    <a:pt x="5453" y="1"/>
                  </a:cubicBezTo>
                  <a:close/>
                </a:path>
              </a:pathLst>
            </a:custGeom>
            <a:solidFill>
              <a:srgbClr val="D98A2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>
                <a:latin typeface="Century Schoolbook" panose="02040604050505020304" pitchFamily="18" charset="0"/>
              </a:endParaRPr>
            </a:p>
          </p:txBody>
        </p:sp>
        <p:sp>
          <p:nvSpPr>
            <p:cNvPr id="643" name="Google Shape;643;p36"/>
            <p:cNvSpPr/>
            <p:nvPr/>
          </p:nvSpPr>
          <p:spPr>
            <a:xfrm>
              <a:off x="11465775" y="2188250"/>
              <a:ext cx="158150" cy="153600"/>
            </a:xfrm>
            <a:custGeom>
              <a:avLst/>
              <a:gdLst/>
              <a:ahLst/>
              <a:cxnLst/>
              <a:rect l="l" t="t" r="r" b="b"/>
              <a:pathLst>
                <a:path w="6326" h="6144" extrusionOk="0">
                  <a:moveTo>
                    <a:pt x="5453" y="0"/>
                  </a:moveTo>
                  <a:cubicBezTo>
                    <a:pt x="5204" y="0"/>
                    <a:pt x="4960" y="121"/>
                    <a:pt x="4814" y="341"/>
                  </a:cubicBezTo>
                  <a:lnTo>
                    <a:pt x="2263" y="4170"/>
                  </a:lnTo>
                  <a:lnTo>
                    <a:pt x="1390" y="3297"/>
                  </a:lnTo>
                  <a:cubicBezTo>
                    <a:pt x="1239" y="3147"/>
                    <a:pt x="1043" y="3071"/>
                    <a:pt x="846" y="3071"/>
                  </a:cubicBezTo>
                  <a:cubicBezTo>
                    <a:pt x="649" y="3071"/>
                    <a:pt x="453" y="3147"/>
                    <a:pt x="302" y="3297"/>
                  </a:cubicBezTo>
                  <a:cubicBezTo>
                    <a:pt x="1" y="3598"/>
                    <a:pt x="1" y="4084"/>
                    <a:pt x="302" y="4385"/>
                  </a:cubicBezTo>
                  <a:lnTo>
                    <a:pt x="1839" y="5916"/>
                  </a:lnTo>
                  <a:cubicBezTo>
                    <a:pt x="1980" y="6063"/>
                    <a:pt x="2177" y="6143"/>
                    <a:pt x="2380" y="6143"/>
                  </a:cubicBezTo>
                  <a:lnTo>
                    <a:pt x="2460" y="6143"/>
                  </a:lnTo>
                  <a:cubicBezTo>
                    <a:pt x="2687" y="6119"/>
                    <a:pt x="2890" y="5996"/>
                    <a:pt x="3019" y="5805"/>
                  </a:cubicBezTo>
                  <a:lnTo>
                    <a:pt x="6092" y="1195"/>
                  </a:lnTo>
                  <a:cubicBezTo>
                    <a:pt x="6326" y="845"/>
                    <a:pt x="6234" y="365"/>
                    <a:pt x="5883" y="132"/>
                  </a:cubicBezTo>
                  <a:cubicBezTo>
                    <a:pt x="5751" y="42"/>
                    <a:pt x="5601" y="0"/>
                    <a:pt x="5453" y="0"/>
                  </a:cubicBezTo>
                  <a:close/>
                </a:path>
              </a:pathLst>
            </a:custGeom>
            <a:solidFill>
              <a:srgbClr val="D98A2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>
                <a:latin typeface="Century Schoolbook" panose="02040604050505020304" pitchFamily="18" charset="0"/>
              </a:endParaRPr>
            </a:p>
          </p:txBody>
        </p:sp>
        <p:sp>
          <p:nvSpPr>
            <p:cNvPr id="644" name="Google Shape;644;p36"/>
            <p:cNvSpPr/>
            <p:nvPr/>
          </p:nvSpPr>
          <p:spPr>
            <a:xfrm>
              <a:off x="11465775" y="2418750"/>
              <a:ext cx="158150" cy="153600"/>
            </a:xfrm>
            <a:custGeom>
              <a:avLst/>
              <a:gdLst/>
              <a:ahLst/>
              <a:cxnLst/>
              <a:rect l="l" t="t" r="r" b="b"/>
              <a:pathLst>
                <a:path w="6326" h="6144" extrusionOk="0">
                  <a:moveTo>
                    <a:pt x="5453" y="0"/>
                  </a:moveTo>
                  <a:cubicBezTo>
                    <a:pt x="5204" y="0"/>
                    <a:pt x="4960" y="121"/>
                    <a:pt x="4814" y="341"/>
                  </a:cubicBezTo>
                  <a:lnTo>
                    <a:pt x="2263" y="4170"/>
                  </a:lnTo>
                  <a:lnTo>
                    <a:pt x="1390" y="3297"/>
                  </a:lnTo>
                  <a:cubicBezTo>
                    <a:pt x="1239" y="3147"/>
                    <a:pt x="1043" y="3071"/>
                    <a:pt x="846" y="3071"/>
                  </a:cubicBezTo>
                  <a:cubicBezTo>
                    <a:pt x="649" y="3071"/>
                    <a:pt x="453" y="3147"/>
                    <a:pt x="302" y="3297"/>
                  </a:cubicBezTo>
                  <a:cubicBezTo>
                    <a:pt x="1" y="3598"/>
                    <a:pt x="1" y="4084"/>
                    <a:pt x="302" y="4385"/>
                  </a:cubicBezTo>
                  <a:lnTo>
                    <a:pt x="1839" y="5916"/>
                  </a:lnTo>
                  <a:cubicBezTo>
                    <a:pt x="1980" y="6063"/>
                    <a:pt x="2177" y="6143"/>
                    <a:pt x="2380" y="6143"/>
                  </a:cubicBezTo>
                  <a:lnTo>
                    <a:pt x="2460" y="6143"/>
                  </a:lnTo>
                  <a:cubicBezTo>
                    <a:pt x="2687" y="6119"/>
                    <a:pt x="2890" y="5996"/>
                    <a:pt x="3019" y="5805"/>
                  </a:cubicBezTo>
                  <a:lnTo>
                    <a:pt x="6092" y="1195"/>
                  </a:lnTo>
                  <a:cubicBezTo>
                    <a:pt x="6326" y="845"/>
                    <a:pt x="6234" y="365"/>
                    <a:pt x="5883" y="132"/>
                  </a:cubicBezTo>
                  <a:cubicBezTo>
                    <a:pt x="5751" y="42"/>
                    <a:pt x="5601" y="0"/>
                    <a:pt x="5453" y="0"/>
                  </a:cubicBezTo>
                  <a:close/>
                </a:path>
              </a:pathLst>
            </a:custGeom>
            <a:solidFill>
              <a:srgbClr val="D98A2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>
                <a:latin typeface="Century Schoolbook" panose="02040604050505020304" pitchFamily="18" charset="0"/>
              </a:endParaRPr>
            </a:p>
          </p:txBody>
        </p:sp>
        <p:sp>
          <p:nvSpPr>
            <p:cNvPr id="645" name="Google Shape;645;p36"/>
            <p:cNvSpPr/>
            <p:nvPr/>
          </p:nvSpPr>
          <p:spPr>
            <a:xfrm>
              <a:off x="11410000" y="1792450"/>
              <a:ext cx="38450" cy="38450"/>
            </a:xfrm>
            <a:custGeom>
              <a:avLst/>
              <a:gdLst/>
              <a:ahLst/>
              <a:cxnLst/>
              <a:rect l="l" t="t" r="r" b="b"/>
              <a:pathLst>
                <a:path w="1538" h="1538" extrusionOk="0">
                  <a:moveTo>
                    <a:pt x="769" y="1"/>
                  </a:moveTo>
                  <a:cubicBezTo>
                    <a:pt x="345" y="1"/>
                    <a:pt x="1" y="345"/>
                    <a:pt x="1" y="769"/>
                  </a:cubicBezTo>
                  <a:cubicBezTo>
                    <a:pt x="1" y="1193"/>
                    <a:pt x="345" y="1537"/>
                    <a:pt x="769" y="1537"/>
                  </a:cubicBezTo>
                  <a:cubicBezTo>
                    <a:pt x="1193" y="1537"/>
                    <a:pt x="1537" y="1193"/>
                    <a:pt x="1537" y="769"/>
                  </a:cubicBezTo>
                  <a:cubicBezTo>
                    <a:pt x="1537" y="345"/>
                    <a:pt x="1193" y="1"/>
                    <a:pt x="769" y="1"/>
                  </a:cubicBezTo>
                  <a:close/>
                </a:path>
              </a:pathLst>
            </a:custGeom>
            <a:solidFill>
              <a:srgbClr val="D98A2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>
                <a:latin typeface="Century Schoolbook" panose="02040604050505020304" pitchFamily="18" charset="0"/>
              </a:endParaRPr>
            </a:p>
          </p:txBody>
        </p:sp>
      </p:grpSp>
      <p:grpSp>
        <p:nvGrpSpPr>
          <p:cNvPr id="646" name="Google Shape;646;p36"/>
          <p:cNvGrpSpPr/>
          <p:nvPr/>
        </p:nvGrpSpPr>
        <p:grpSpPr>
          <a:xfrm>
            <a:off x="9534411" y="1815370"/>
            <a:ext cx="506480" cy="563743"/>
            <a:chOff x="9677400" y="1792450"/>
            <a:chExt cx="883600" cy="983500"/>
          </a:xfrm>
        </p:grpSpPr>
        <p:sp>
          <p:nvSpPr>
            <p:cNvPr id="647" name="Google Shape;647;p36"/>
            <p:cNvSpPr/>
            <p:nvPr/>
          </p:nvSpPr>
          <p:spPr>
            <a:xfrm>
              <a:off x="9677400" y="1792450"/>
              <a:ext cx="268925" cy="983500"/>
            </a:xfrm>
            <a:custGeom>
              <a:avLst/>
              <a:gdLst/>
              <a:ahLst/>
              <a:cxnLst/>
              <a:rect l="l" t="t" r="r" b="b"/>
              <a:pathLst>
                <a:path w="10757" h="39340" extrusionOk="0">
                  <a:moveTo>
                    <a:pt x="6147" y="9682"/>
                  </a:moveTo>
                  <a:lnTo>
                    <a:pt x="6147" y="11218"/>
                  </a:lnTo>
                  <a:lnTo>
                    <a:pt x="4610" y="11218"/>
                  </a:lnTo>
                  <a:lnTo>
                    <a:pt x="4610" y="9682"/>
                  </a:lnTo>
                  <a:close/>
                  <a:moveTo>
                    <a:pt x="7683" y="12755"/>
                  </a:moveTo>
                  <a:lnTo>
                    <a:pt x="7683" y="18902"/>
                  </a:lnTo>
                  <a:lnTo>
                    <a:pt x="3073" y="18902"/>
                  </a:lnTo>
                  <a:lnTo>
                    <a:pt x="3073" y="15828"/>
                  </a:lnTo>
                  <a:lnTo>
                    <a:pt x="3842" y="15828"/>
                  </a:lnTo>
                  <a:cubicBezTo>
                    <a:pt x="4266" y="15828"/>
                    <a:pt x="4610" y="15484"/>
                    <a:pt x="4610" y="15060"/>
                  </a:cubicBezTo>
                  <a:cubicBezTo>
                    <a:pt x="4610" y="14636"/>
                    <a:pt x="4266" y="14292"/>
                    <a:pt x="3842" y="14292"/>
                  </a:cubicBezTo>
                  <a:lnTo>
                    <a:pt x="3073" y="14292"/>
                  </a:lnTo>
                  <a:lnTo>
                    <a:pt x="3073" y="12755"/>
                  </a:lnTo>
                  <a:close/>
                  <a:moveTo>
                    <a:pt x="6147" y="32732"/>
                  </a:moveTo>
                  <a:lnTo>
                    <a:pt x="6147" y="37803"/>
                  </a:lnTo>
                  <a:lnTo>
                    <a:pt x="4610" y="37803"/>
                  </a:lnTo>
                  <a:lnTo>
                    <a:pt x="4610" y="32732"/>
                  </a:lnTo>
                  <a:close/>
                  <a:moveTo>
                    <a:pt x="5378" y="1"/>
                  </a:moveTo>
                  <a:cubicBezTo>
                    <a:pt x="4954" y="1"/>
                    <a:pt x="4610" y="345"/>
                    <a:pt x="4610" y="769"/>
                  </a:cubicBezTo>
                  <a:lnTo>
                    <a:pt x="4610" y="8145"/>
                  </a:lnTo>
                  <a:lnTo>
                    <a:pt x="3842" y="8145"/>
                  </a:lnTo>
                  <a:cubicBezTo>
                    <a:pt x="3418" y="8145"/>
                    <a:pt x="3073" y="8489"/>
                    <a:pt x="3073" y="8913"/>
                  </a:cubicBezTo>
                  <a:lnTo>
                    <a:pt x="3073" y="11218"/>
                  </a:lnTo>
                  <a:lnTo>
                    <a:pt x="2305" y="11218"/>
                  </a:lnTo>
                  <a:cubicBezTo>
                    <a:pt x="1881" y="11218"/>
                    <a:pt x="1537" y="11563"/>
                    <a:pt x="1537" y="11987"/>
                  </a:cubicBezTo>
                  <a:lnTo>
                    <a:pt x="1537" y="31195"/>
                  </a:lnTo>
                  <a:lnTo>
                    <a:pt x="768" y="31195"/>
                  </a:lnTo>
                  <a:cubicBezTo>
                    <a:pt x="344" y="31195"/>
                    <a:pt x="0" y="31539"/>
                    <a:pt x="0" y="31964"/>
                  </a:cubicBezTo>
                  <a:cubicBezTo>
                    <a:pt x="0" y="32388"/>
                    <a:pt x="344" y="32732"/>
                    <a:pt x="768" y="32732"/>
                  </a:cubicBezTo>
                  <a:lnTo>
                    <a:pt x="3073" y="32732"/>
                  </a:lnTo>
                  <a:lnTo>
                    <a:pt x="3073" y="37803"/>
                  </a:lnTo>
                  <a:lnTo>
                    <a:pt x="2305" y="37803"/>
                  </a:lnTo>
                  <a:cubicBezTo>
                    <a:pt x="1881" y="37803"/>
                    <a:pt x="1537" y="38147"/>
                    <a:pt x="1537" y="38571"/>
                  </a:cubicBezTo>
                  <a:cubicBezTo>
                    <a:pt x="1537" y="38995"/>
                    <a:pt x="1881" y="39340"/>
                    <a:pt x="2305" y="39340"/>
                  </a:cubicBezTo>
                  <a:lnTo>
                    <a:pt x="8452" y="39340"/>
                  </a:lnTo>
                  <a:cubicBezTo>
                    <a:pt x="8876" y="39340"/>
                    <a:pt x="9220" y="38995"/>
                    <a:pt x="9220" y="38571"/>
                  </a:cubicBezTo>
                  <a:cubicBezTo>
                    <a:pt x="9220" y="38147"/>
                    <a:pt x="8876" y="37803"/>
                    <a:pt x="8452" y="37803"/>
                  </a:cubicBezTo>
                  <a:lnTo>
                    <a:pt x="7683" y="37803"/>
                  </a:lnTo>
                  <a:lnTo>
                    <a:pt x="7683" y="32732"/>
                  </a:lnTo>
                  <a:lnTo>
                    <a:pt x="9988" y="32732"/>
                  </a:lnTo>
                  <a:cubicBezTo>
                    <a:pt x="10413" y="32732"/>
                    <a:pt x="10757" y="32388"/>
                    <a:pt x="10757" y="31964"/>
                  </a:cubicBezTo>
                  <a:cubicBezTo>
                    <a:pt x="10757" y="31539"/>
                    <a:pt x="10413" y="31195"/>
                    <a:pt x="9988" y="31195"/>
                  </a:cubicBezTo>
                  <a:lnTo>
                    <a:pt x="9220" y="31195"/>
                  </a:lnTo>
                  <a:lnTo>
                    <a:pt x="9220" y="29277"/>
                  </a:lnTo>
                  <a:cubicBezTo>
                    <a:pt x="9220" y="28847"/>
                    <a:pt x="8876" y="28509"/>
                    <a:pt x="8452" y="28509"/>
                  </a:cubicBezTo>
                  <a:cubicBezTo>
                    <a:pt x="8028" y="28509"/>
                    <a:pt x="7683" y="28847"/>
                    <a:pt x="7683" y="29277"/>
                  </a:cubicBezTo>
                  <a:lnTo>
                    <a:pt x="7683" y="31195"/>
                  </a:lnTo>
                  <a:lnTo>
                    <a:pt x="3073" y="31195"/>
                  </a:lnTo>
                  <a:lnTo>
                    <a:pt x="3073" y="29658"/>
                  </a:lnTo>
                  <a:lnTo>
                    <a:pt x="3842" y="29658"/>
                  </a:lnTo>
                  <a:cubicBezTo>
                    <a:pt x="4266" y="29658"/>
                    <a:pt x="4610" y="29314"/>
                    <a:pt x="4610" y="28890"/>
                  </a:cubicBezTo>
                  <a:cubicBezTo>
                    <a:pt x="4610" y="28466"/>
                    <a:pt x="4266" y="28122"/>
                    <a:pt x="3842" y="28122"/>
                  </a:cubicBezTo>
                  <a:lnTo>
                    <a:pt x="3073" y="28122"/>
                  </a:lnTo>
                  <a:lnTo>
                    <a:pt x="3073" y="25048"/>
                  </a:lnTo>
                  <a:lnTo>
                    <a:pt x="3842" y="25048"/>
                  </a:lnTo>
                  <a:cubicBezTo>
                    <a:pt x="4266" y="25048"/>
                    <a:pt x="4610" y="24704"/>
                    <a:pt x="4610" y="24280"/>
                  </a:cubicBezTo>
                  <a:cubicBezTo>
                    <a:pt x="4610" y="23856"/>
                    <a:pt x="4266" y="23512"/>
                    <a:pt x="3842" y="23512"/>
                  </a:cubicBezTo>
                  <a:lnTo>
                    <a:pt x="3073" y="23512"/>
                  </a:lnTo>
                  <a:lnTo>
                    <a:pt x="3073" y="20438"/>
                  </a:lnTo>
                  <a:lnTo>
                    <a:pt x="7683" y="20438"/>
                  </a:lnTo>
                  <a:lnTo>
                    <a:pt x="7683" y="22362"/>
                  </a:lnTo>
                  <a:cubicBezTo>
                    <a:pt x="7683" y="22786"/>
                    <a:pt x="8028" y="23131"/>
                    <a:pt x="8452" y="23131"/>
                  </a:cubicBezTo>
                  <a:cubicBezTo>
                    <a:pt x="8876" y="23131"/>
                    <a:pt x="9220" y="22786"/>
                    <a:pt x="9220" y="22362"/>
                  </a:cubicBezTo>
                  <a:lnTo>
                    <a:pt x="9220" y="11987"/>
                  </a:lnTo>
                  <a:cubicBezTo>
                    <a:pt x="9220" y="11563"/>
                    <a:pt x="8876" y="11218"/>
                    <a:pt x="8452" y="11218"/>
                  </a:cubicBezTo>
                  <a:lnTo>
                    <a:pt x="7683" y="11218"/>
                  </a:lnTo>
                  <a:lnTo>
                    <a:pt x="7683" y="8913"/>
                  </a:lnTo>
                  <a:cubicBezTo>
                    <a:pt x="7683" y="8489"/>
                    <a:pt x="7339" y="8145"/>
                    <a:pt x="6915" y="8145"/>
                  </a:cubicBezTo>
                  <a:lnTo>
                    <a:pt x="6147" y="8145"/>
                  </a:lnTo>
                  <a:lnTo>
                    <a:pt x="6147" y="769"/>
                  </a:lnTo>
                  <a:cubicBezTo>
                    <a:pt x="6147" y="345"/>
                    <a:pt x="5803" y="1"/>
                    <a:pt x="5378" y="1"/>
                  </a:cubicBezTo>
                  <a:close/>
                </a:path>
              </a:pathLst>
            </a:custGeom>
            <a:solidFill>
              <a:srgbClr val="D98A2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>
                <a:latin typeface="Century Schoolbook" panose="02040604050505020304" pitchFamily="18" charset="0"/>
              </a:endParaRPr>
            </a:p>
          </p:txBody>
        </p:sp>
        <p:sp>
          <p:nvSpPr>
            <p:cNvPr id="648" name="Google Shape;648;p36"/>
            <p:cNvSpPr/>
            <p:nvPr/>
          </p:nvSpPr>
          <p:spPr>
            <a:xfrm>
              <a:off x="10061550" y="2539750"/>
              <a:ext cx="115275" cy="115275"/>
            </a:xfrm>
            <a:custGeom>
              <a:avLst/>
              <a:gdLst/>
              <a:ahLst/>
              <a:cxnLst/>
              <a:rect l="l" t="t" r="r" b="b"/>
              <a:pathLst>
                <a:path w="4611" h="4611" extrusionOk="0">
                  <a:moveTo>
                    <a:pt x="2306" y="0"/>
                  </a:moveTo>
                  <a:cubicBezTo>
                    <a:pt x="1882" y="0"/>
                    <a:pt x="1538" y="338"/>
                    <a:pt x="1538" y="768"/>
                  </a:cubicBezTo>
                  <a:lnTo>
                    <a:pt x="1538" y="1537"/>
                  </a:lnTo>
                  <a:lnTo>
                    <a:pt x="769" y="1537"/>
                  </a:lnTo>
                  <a:cubicBezTo>
                    <a:pt x="345" y="1537"/>
                    <a:pt x="1" y="1875"/>
                    <a:pt x="1" y="2305"/>
                  </a:cubicBezTo>
                  <a:cubicBezTo>
                    <a:pt x="1" y="2729"/>
                    <a:pt x="345" y="3073"/>
                    <a:pt x="769" y="3073"/>
                  </a:cubicBezTo>
                  <a:lnTo>
                    <a:pt x="1538" y="3073"/>
                  </a:lnTo>
                  <a:lnTo>
                    <a:pt x="1538" y="3842"/>
                  </a:lnTo>
                  <a:cubicBezTo>
                    <a:pt x="1538" y="4266"/>
                    <a:pt x="1882" y="4610"/>
                    <a:pt x="2306" y="4610"/>
                  </a:cubicBezTo>
                  <a:cubicBezTo>
                    <a:pt x="2730" y="4610"/>
                    <a:pt x="3074" y="4266"/>
                    <a:pt x="3074" y="3842"/>
                  </a:cubicBezTo>
                  <a:lnTo>
                    <a:pt x="3074" y="3073"/>
                  </a:lnTo>
                  <a:lnTo>
                    <a:pt x="3843" y="3073"/>
                  </a:lnTo>
                  <a:cubicBezTo>
                    <a:pt x="4267" y="3073"/>
                    <a:pt x="4611" y="2729"/>
                    <a:pt x="4611" y="2305"/>
                  </a:cubicBezTo>
                  <a:cubicBezTo>
                    <a:pt x="4611" y="1875"/>
                    <a:pt x="4267" y="1537"/>
                    <a:pt x="3843" y="1537"/>
                  </a:cubicBezTo>
                  <a:lnTo>
                    <a:pt x="3074" y="1537"/>
                  </a:lnTo>
                  <a:lnTo>
                    <a:pt x="3074" y="768"/>
                  </a:lnTo>
                  <a:cubicBezTo>
                    <a:pt x="3074" y="338"/>
                    <a:pt x="2730" y="0"/>
                    <a:pt x="2306" y="0"/>
                  </a:cubicBezTo>
                  <a:close/>
                </a:path>
              </a:pathLst>
            </a:custGeom>
            <a:solidFill>
              <a:srgbClr val="D98A2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>
                <a:latin typeface="Century Schoolbook" panose="02040604050505020304" pitchFamily="18" charset="0"/>
              </a:endParaRPr>
            </a:p>
          </p:txBody>
        </p:sp>
        <p:sp>
          <p:nvSpPr>
            <p:cNvPr id="649" name="Google Shape;649;p36"/>
            <p:cNvSpPr/>
            <p:nvPr/>
          </p:nvSpPr>
          <p:spPr>
            <a:xfrm>
              <a:off x="10368900" y="2539750"/>
              <a:ext cx="115275" cy="115275"/>
            </a:xfrm>
            <a:custGeom>
              <a:avLst/>
              <a:gdLst/>
              <a:ahLst/>
              <a:cxnLst/>
              <a:rect l="l" t="t" r="r" b="b"/>
              <a:pathLst>
                <a:path w="4611" h="4611" extrusionOk="0">
                  <a:moveTo>
                    <a:pt x="2305" y="0"/>
                  </a:moveTo>
                  <a:cubicBezTo>
                    <a:pt x="1881" y="0"/>
                    <a:pt x="1537" y="338"/>
                    <a:pt x="1537" y="768"/>
                  </a:cubicBezTo>
                  <a:lnTo>
                    <a:pt x="1537" y="1537"/>
                  </a:lnTo>
                  <a:lnTo>
                    <a:pt x="769" y="1537"/>
                  </a:lnTo>
                  <a:cubicBezTo>
                    <a:pt x="345" y="1537"/>
                    <a:pt x="0" y="1875"/>
                    <a:pt x="0" y="2305"/>
                  </a:cubicBezTo>
                  <a:cubicBezTo>
                    <a:pt x="0" y="2729"/>
                    <a:pt x="345" y="3073"/>
                    <a:pt x="769" y="3073"/>
                  </a:cubicBezTo>
                  <a:lnTo>
                    <a:pt x="1537" y="3073"/>
                  </a:lnTo>
                  <a:lnTo>
                    <a:pt x="1537" y="3842"/>
                  </a:lnTo>
                  <a:cubicBezTo>
                    <a:pt x="1537" y="4266"/>
                    <a:pt x="1881" y="4610"/>
                    <a:pt x="2305" y="4610"/>
                  </a:cubicBezTo>
                  <a:cubicBezTo>
                    <a:pt x="2730" y="4610"/>
                    <a:pt x="3074" y="4266"/>
                    <a:pt x="3074" y="3842"/>
                  </a:cubicBezTo>
                  <a:lnTo>
                    <a:pt x="3074" y="3073"/>
                  </a:lnTo>
                  <a:lnTo>
                    <a:pt x="3842" y="3073"/>
                  </a:lnTo>
                  <a:cubicBezTo>
                    <a:pt x="4266" y="3073"/>
                    <a:pt x="4610" y="2729"/>
                    <a:pt x="4610" y="2305"/>
                  </a:cubicBezTo>
                  <a:cubicBezTo>
                    <a:pt x="4610" y="1875"/>
                    <a:pt x="4266" y="1537"/>
                    <a:pt x="3842" y="1537"/>
                  </a:cubicBezTo>
                  <a:lnTo>
                    <a:pt x="3074" y="1537"/>
                  </a:lnTo>
                  <a:lnTo>
                    <a:pt x="3074" y="768"/>
                  </a:lnTo>
                  <a:cubicBezTo>
                    <a:pt x="3074" y="338"/>
                    <a:pt x="2730" y="0"/>
                    <a:pt x="2305" y="0"/>
                  </a:cubicBezTo>
                  <a:close/>
                </a:path>
              </a:pathLst>
            </a:custGeom>
            <a:solidFill>
              <a:srgbClr val="D98A2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>
                <a:latin typeface="Century Schoolbook" panose="02040604050505020304" pitchFamily="18" charset="0"/>
              </a:endParaRPr>
            </a:p>
          </p:txBody>
        </p:sp>
        <p:sp>
          <p:nvSpPr>
            <p:cNvPr id="650" name="Google Shape;650;p36"/>
            <p:cNvSpPr/>
            <p:nvPr/>
          </p:nvSpPr>
          <p:spPr>
            <a:xfrm>
              <a:off x="9984725" y="2264975"/>
              <a:ext cx="268950" cy="510975"/>
            </a:xfrm>
            <a:custGeom>
              <a:avLst/>
              <a:gdLst/>
              <a:ahLst/>
              <a:cxnLst/>
              <a:rect l="l" t="t" r="r" b="b"/>
              <a:pathLst>
                <a:path w="10758" h="20439" extrusionOk="0">
                  <a:moveTo>
                    <a:pt x="8452" y="1537"/>
                  </a:moveTo>
                  <a:cubicBezTo>
                    <a:pt x="8876" y="1537"/>
                    <a:pt x="9221" y="1882"/>
                    <a:pt x="9221" y="2306"/>
                  </a:cubicBezTo>
                  <a:cubicBezTo>
                    <a:pt x="9221" y="2730"/>
                    <a:pt x="8876" y="3074"/>
                    <a:pt x="8452" y="3074"/>
                  </a:cubicBezTo>
                  <a:cubicBezTo>
                    <a:pt x="8028" y="3074"/>
                    <a:pt x="7684" y="3418"/>
                    <a:pt x="7684" y="3842"/>
                  </a:cubicBezTo>
                  <a:lnTo>
                    <a:pt x="7684" y="6147"/>
                  </a:lnTo>
                  <a:lnTo>
                    <a:pt x="3074" y="6147"/>
                  </a:lnTo>
                  <a:lnTo>
                    <a:pt x="3074" y="3842"/>
                  </a:lnTo>
                  <a:cubicBezTo>
                    <a:pt x="3074" y="3418"/>
                    <a:pt x="2730" y="3074"/>
                    <a:pt x="2306" y="3074"/>
                  </a:cubicBezTo>
                  <a:cubicBezTo>
                    <a:pt x="1881" y="3074"/>
                    <a:pt x="1537" y="2730"/>
                    <a:pt x="1537" y="2306"/>
                  </a:cubicBezTo>
                  <a:cubicBezTo>
                    <a:pt x="1537" y="1882"/>
                    <a:pt x="1881" y="1537"/>
                    <a:pt x="2306" y="1537"/>
                  </a:cubicBezTo>
                  <a:close/>
                  <a:moveTo>
                    <a:pt x="8133" y="7684"/>
                  </a:moveTo>
                  <a:lnTo>
                    <a:pt x="8544" y="8096"/>
                  </a:lnTo>
                  <a:cubicBezTo>
                    <a:pt x="8981" y="8526"/>
                    <a:pt x="9221" y="9116"/>
                    <a:pt x="9221" y="9725"/>
                  </a:cubicBezTo>
                  <a:lnTo>
                    <a:pt x="9221" y="18134"/>
                  </a:lnTo>
                  <a:cubicBezTo>
                    <a:pt x="9221" y="18558"/>
                    <a:pt x="8876" y="18902"/>
                    <a:pt x="8452" y="18902"/>
                  </a:cubicBezTo>
                  <a:lnTo>
                    <a:pt x="2306" y="18902"/>
                  </a:lnTo>
                  <a:cubicBezTo>
                    <a:pt x="1881" y="18902"/>
                    <a:pt x="1537" y="18558"/>
                    <a:pt x="1537" y="18134"/>
                  </a:cubicBezTo>
                  <a:lnTo>
                    <a:pt x="1537" y="9725"/>
                  </a:lnTo>
                  <a:cubicBezTo>
                    <a:pt x="1537" y="9116"/>
                    <a:pt x="1777" y="8526"/>
                    <a:pt x="2213" y="8096"/>
                  </a:cubicBezTo>
                  <a:lnTo>
                    <a:pt x="2625" y="7684"/>
                  </a:lnTo>
                  <a:close/>
                  <a:moveTo>
                    <a:pt x="2306" y="1"/>
                  </a:moveTo>
                  <a:cubicBezTo>
                    <a:pt x="1033" y="1"/>
                    <a:pt x="0" y="1033"/>
                    <a:pt x="0" y="2306"/>
                  </a:cubicBezTo>
                  <a:cubicBezTo>
                    <a:pt x="0" y="3283"/>
                    <a:pt x="615" y="4150"/>
                    <a:pt x="1537" y="4482"/>
                  </a:cubicBezTo>
                  <a:lnTo>
                    <a:pt x="1537" y="6596"/>
                  </a:lnTo>
                  <a:lnTo>
                    <a:pt x="1125" y="7008"/>
                  </a:lnTo>
                  <a:cubicBezTo>
                    <a:pt x="406" y="7727"/>
                    <a:pt x="0" y="8704"/>
                    <a:pt x="0" y="9725"/>
                  </a:cubicBezTo>
                  <a:lnTo>
                    <a:pt x="0" y="18134"/>
                  </a:lnTo>
                  <a:cubicBezTo>
                    <a:pt x="0" y="19406"/>
                    <a:pt x="1033" y="20439"/>
                    <a:pt x="2306" y="20439"/>
                  </a:cubicBezTo>
                  <a:lnTo>
                    <a:pt x="8452" y="20439"/>
                  </a:lnTo>
                  <a:cubicBezTo>
                    <a:pt x="9725" y="20439"/>
                    <a:pt x="10757" y="19406"/>
                    <a:pt x="10757" y="18134"/>
                  </a:cubicBezTo>
                  <a:lnTo>
                    <a:pt x="10757" y="9725"/>
                  </a:lnTo>
                  <a:cubicBezTo>
                    <a:pt x="10757" y="8704"/>
                    <a:pt x="10352" y="7727"/>
                    <a:pt x="9632" y="7008"/>
                  </a:cubicBezTo>
                  <a:lnTo>
                    <a:pt x="9221" y="6596"/>
                  </a:lnTo>
                  <a:lnTo>
                    <a:pt x="9221" y="4482"/>
                  </a:lnTo>
                  <a:cubicBezTo>
                    <a:pt x="10143" y="4150"/>
                    <a:pt x="10757" y="3283"/>
                    <a:pt x="10757" y="2306"/>
                  </a:cubicBezTo>
                  <a:cubicBezTo>
                    <a:pt x="10757" y="1033"/>
                    <a:pt x="9725" y="1"/>
                    <a:pt x="8452" y="1"/>
                  </a:cubicBezTo>
                  <a:close/>
                </a:path>
              </a:pathLst>
            </a:custGeom>
            <a:solidFill>
              <a:srgbClr val="D98A2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>
                <a:latin typeface="Century Schoolbook" panose="02040604050505020304" pitchFamily="18" charset="0"/>
              </a:endParaRPr>
            </a:p>
          </p:txBody>
        </p:sp>
        <p:sp>
          <p:nvSpPr>
            <p:cNvPr id="651" name="Google Shape;651;p36"/>
            <p:cNvSpPr/>
            <p:nvPr/>
          </p:nvSpPr>
          <p:spPr>
            <a:xfrm>
              <a:off x="10292050" y="2264975"/>
              <a:ext cx="268950" cy="510975"/>
            </a:xfrm>
            <a:custGeom>
              <a:avLst/>
              <a:gdLst/>
              <a:ahLst/>
              <a:cxnLst/>
              <a:rect l="l" t="t" r="r" b="b"/>
              <a:pathLst>
                <a:path w="10758" h="20439" extrusionOk="0">
                  <a:moveTo>
                    <a:pt x="8453" y="1537"/>
                  </a:moveTo>
                  <a:cubicBezTo>
                    <a:pt x="8877" y="1537"/>
                    <a:pt x="9221" y="1882"/>
                    <a:pt x="9221" y="2306"/>
                  </a:cubicBezTo>
                  <a:cubicBezTo>
                    <a:pt x="9221" y="2730"/>
                    <a:pt x="8877" y="3074"/>
                    <a:pt x="8453" y="3074"/>
                  </a:cubicBezTo>
                  <a:cubicBezTo>
                    <a:pt x="8029" y="3074"/>
                    <a:pt x="7684" y="3418"/>
                    <a:pt x="7684" y="3842"/>
                  </a:cubicBezTo>
                  <a:lnTo>
                    <a:pt x="7684" y="6147"/>
                  </a:lnTo>
                  <a:lnTo>
                    <a:pt x="3074" y="6147"/>
                  </a:lnTo>
                  <a:lnTo>
                    <a:pt x="3074" y="3842"/>
                  </a:lnTo>
                  <a:cubicBezTo>
                    <a:pt x="3074" y="3418"/>
                    <a:pt x="2730" y="3074"/>
                    <a:pt x="2306" y="3074"/>
                  </a:cubicBezTo>
                  <a:cubicBezTo>
                    <a:pt x="1882" y="3074"/>
                    <a:pt x="1538" y="2730"/>
                    <a:pt x="1538" y="2306"/>
                  </a:cubicBezTo>
                  <a:cubicBezTo>
                    <a:pt x="1538" y="1882"/>
                    <a:pt x="1882" y="1537"/>
                    <a:pt x="2306" y="1537"/>
                  </a:cubicBezTo>
                  <a:close/>
                  <a:moveTo>
                    <a:pt x="8133" y="7684"/>
                  </a:moveTo>
                  <a:lnTo>
                    <a:pt x="8545" y="8096"/>
                  </a:lnTo>
                  <a:cubicBezTo>
                    <a:pt x="8981" y="8526"/>
                    <a:pt x="9221" y="9116"/>
                    <a:pt x="9221" y="9725"/>
                  </a:cubicBezTo>
                  <a:lnTo>
                    <a:pt x="9221" y="18134"/>
                  </a:lnTo>
                  <a:cubicBezTo>
                    <a:pt x="9221" y="18558"/>
                    <a:pt x="8877" y="18902"/>
                    <a:pt x="8453" y="18902"/>
                  </a:cubicBezTo>
                  <a:lnTo>
                    <a:pt x="2306" y="18902"/>
                  </a:lnTo>
                  <a:cubicBezTo>
                    <a:pt x="1882" y="18902"/>
                    <a:pt x="1538" y="18558"/>
                    <a:pt x="1538" y="18134"/>
                  </a:cubicBezTo>
                  <a:lnTo>
                    <a:pt x="1538" y="9725"/>
                  </a:lnTo>
                  <a:cubicBezTo>
                    <a:pt x="1538" y="9116"/>
                    <a:pt x="1777" y="8526"/>
                    <a:pt x="2214" y="8096"/>
                  </a:cubicBezTo>
                  <a:lnTo>
                    <a:pt x="2626" y="7684"/>
                  </a:lnTo>
                  <a:close/>
                  <a:moveTo>
                    <a:pt x="2306" y="1"/>
                  </a:moveTo>
                  <a:cubicBezTo>
                    <a:pt x="1034" y="1"/>
                    <a:pt x="1" y="1033"/>
                    <a:pt x="1" y="2306"/>
                  </a:cubicBezTo>
                  <a:cubicBezTo>
                    <a:pt x="1" y="3283"/>
                    <a:pt x="616" y="4150"/>
                    <a:pt x="1538" y="4482"/>
                  </a:cubicBezTo>
                  <a:lnTo>
                    <a:pt x="1538" y="6596"/>
                  </a:lnTo>
                  <a:lnTo>
                    <a:pt x="1126" y="7008"/>
                  </a:lnTo>
                  <a:cubicBezTo>
                    <a:pt x="407" y="7727"/>
                    <a:pt x="1" y="8704"/>
                    <a:pt x="1" y="9725"/>
                  </a:cubicBezTo>
                  <a:lnTo>
                    <a:pt x="1" y="18134"/>
                  </a:lnTo>
                  <a:cubicBezTo>
                    <a:pt x="1" y="19406"/>
                    <a:pt x="1034" y="20439"/>
                    <a:pt x="2306" y="20439"/>
                  </a:cubicBezTo>
                  <a:lnTo>
                    <a:pt x="8453" y="20439"/>
                  </a:lnTo>
                  <a:cubicBezTo>
                    <a:pt x="9725" y="20439"/>
                    <a:pt x="10758" y="19406"/>
                    <a:pt x="10758" y="18134"/>
                  </a:cubicBezTo>
                  <a:lnTo>
                    <a:pt x="10758" y="9725"/>
                  </a:lnTo>
                  <a:cubicBezTo>
                    <a:pt x="10758" y="8704"/>
                    <a:pt x="10352" y="7727"/>
                    <a:pt x="9633" y="7008"/>
                  </a:cubicBezTo>
                  <a:lnTo>
                    <a:pt x="9221" y="6596"/>
                  </a:lnTo>
                  <a:lnTo>
                    <a:pt x="9221" y="4482"/>
                  </a:lnTo>
                  <a:cubicBezTo>
                    <a:pt x="10143" y="4150"/>
                    <a:pt x="10758" y="3283"/>
                    <a:pt x="10758" y="2306"/>
                  </a:cubicBezTo>
                  <a:cubicBezTo>
                    <a:pt x="10758" y="1033"/>
                    <a:pt x="9725" y="1"/>
                    <a:pt x="8453" y="1"/>
                  </a:cubicBezTo>
                  <a:close/>
                </a:path>
              </a:pathLst>
            </a:custGeom>
            <a:solidFill>
              <a:srgbClr val="D98A2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>
                <a:latin typeface="Century Schoolbook" panose="02040604050505020304" pitchFamily="18" charset="0"/>
              </a:endParaRPr>
            </a:p>
          </p:txBody>
        </p:sp>
        <p:sp>
          <p:nvSpPr>
            <p:cNvPr id="652" name="Google Shape;652;p36"/>
            <p:cNvSpPr/>
            <p:nvPr/>
          </p:nvSpPr>
          <p:spPr>
            <a:xfrm>
              <a:off x="9869475" y="2418650"/>
              <a:ext cx="38450" cy="38450"/>
            </a:xfrm>
            <a:custGeom>
              <a:avLst/>
              <a:gdLst/>
              <a:ahLst/>
              <a:cxnLst/>
              <a:rect l="l" t="t" r="r" b="b"/>
              <a:pathLst>
                <a:path w="1538" h="1538" extrusionOk="0">
                  <a:moveTo>
                    <a:pt x="769" y="0"/>
                  </a:moveTo>
                  <a:cubicBezTo>
                    <a:pt x="345" y="0"/>
                    <a:pt x="0" y="345"/>
                    <a:pt x="0" y="769"/>
                  </a:cubicBezTo>
                  <a:cubicBezTo>
                    <a:pt x="0" y="1193"/>
                    <a:pt x="345" y="1537"/>
                    <a:pt x="769" y="1537"/>
                  </a:cubicBezTo>
                  <a:cubicBezTo>
                    <a:pt x="1193" y="1537"/>
                    <a:pt x="1537" y="1193"/>
                    <a:pt x="1537" y="769"/>
                  </a:cubicBezTo>
                  <a:cubicBezTo>
                    <a:pt x="1537" y="345"/>
                    <a:pt x="1193" y="0"/>
                    <a:pt x="769" y="0"/>
                  </a:cubicBezTo>
                  <a:close/>
                </a:path>
              </a:pathLst>
            </a:custGeom>
            <a:solidFill>
              <a:srgbClr val="D98A2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>
                <a:latin typeface="Century Schoolbook" panose="02040604050505020304" pitchFamily="18" charset="0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FD9F5C93-FFD9-4787-BF7C-441510C9D9C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2818" y="4016460"/>
            <a:ext cx="1363461" cy="840801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4A036A-706A-46EF-A743-1CECA24067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8339"/>
            <a:ext cx="10515600" cy="776045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b="1" dirty="0" err="1"/>
              <a:t>Contd</a:t>
            </a:r>
            <a:r>
              <a:rPr lang="en-US" sz="4000" b="1" dirty="0"/>
              <a:t>…</a:t>
            </a:r>
            <a:r>
              <a:rPr lang="en-US" sz="4800" b="1" dirty="0"/>
              <a:t> </a:t>
            </a:r>
            <a:r>
              <a:rPr lang="en-US" sz="2400" b="1" dirty="0"/>
              <a:t>Existing strategies / interventions to Mitigate COVID-19</a:t>
            </a:r>
            <a:endParaRPr lang="en-US" sz="2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B440386-7B69-4584-8989-B6BECB85DEC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52426" y="2239502"/>
            <a:ext cx="3003618" cy="2929930"/>
          </a:xfrm>
          <a:prstGeom prst="rect">
            <a:avLst/>
          </a:prstGeom>
        </p:spPr>
      </p:pic>
      <p:grpSp>
        <p:nvGrpSpPr>
          <p:cNvPr id="40" name="Group 39">
            <a:extLst>
              <a:ext uri="{FF2B5EF4-FFF2-40B4-BE49-F238E27FC236}">
                <a16:creationId xmlns:a16="http://schemas.microsoft.com/office/drawing/2014/main" id="{22894514-45C0-4524-95AB-4EB6C80FB4A8}"/>
              </a:ext>
            </a:extLst>
          </p:cNvPr>
          <p:cNvGrpSpPr/>
          <p:nvPr/>
        </p:nvGrpSpPr>
        <p:grpSpPr>
          <a:xfrm>
            <a:off x="262638" y="2229226"/>
            <a:ext cx="2360891" cy="1736944"/>
            <a:chOff x="262638" y="2229226"/>
            <a:chExt cx="2360891" cy="1736944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9261F258-D9A2-49FE-BFE7-D4FF1F7CC63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3903" b="35129" l="7034" r="63299"/>
                      </a14:imgEffect>
                    </a14:imgLayer>
                  </a14:imgProps>
                </a:ext>
              </a:extLst>
            </a:blip>
            <a:srcRect r="29668" b="60968"/>
            <a:stretch/>
          </p:blipFill>
          <p:spPr>
            <a:xfrm>
              <a:off x="262638" y="2229226"/>
              <a:ext cx="2112511" cy="1143621"/>
            </a:xfrm>
            <a:prstGeom prst="rect">
              <a:avLst/>
            </a:prstGeom>
          </p:spPr>
        </p:pic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3F76684B-4F61-4834-A662-D08A10D5CB1C}"/>
                </a:ext>
              </a:extLst>
            </p:cNvPr>
            <p:cNvSpPr/>
            <p:nvPr/>
          </p:nvSpPr>
          <p:spPr>
            <a:xfrm>
              <a:off x="1036453" y="3319839"/>
              <a:ext cx="1587076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57150" algn="ctr">
                <a:defRPr/>
              </a:pPr>
              <a:r>
                <a:rPr lang="en-US" b="1" dirty="0"/>
                <a:t>Community Involvement</a:t>
              </a:r>
            </a:p>
          </p:txBody>
        </p:sp>
      </p:grpSp>
      <p:sp>
        <p:nvSpPr>
          <p:cNvPr id="30" name="Rectangle 29">
            <a:extLst>
              <a:ext uri="{FF2B5EF4-FFF2-40B4-BE49-F238E27FC236}">
                <a16:creationId xmlns:a16="http://schemas.microsoft.com/office/drawing/2014/main" id="{73C948C7-7C37-46F7-BB73-6584E1CA6A31}"/>
              </a:ext>
            </a:extLst>
          </p:cNvPr>
          <p:cNvSpPr/>
          <p:nvPr/>
        </p:nvSpPr>
        <p:spPr>
          <a:xfrm>
            <a:off x="3610726" y="1550073"/>
            <a:ext cx="8318636" cy="190821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Century Schoolbook" panose="02040604050505020304" pitchFamily="18" charset="0"/>
              </a:rPr>
              <a:t>Prime Minister Narendra Modi announced the launch of door-to-door Covid-19 vaccination campaign </a:t>
            </a:r>
            <a:r>
              <a:rPr lang="en-US" sz="2400" b="1" dirty="0">
                <a:latin typeface="Century Schoolbook" panose="02040604050505020304" pitchFamily="18" charset="0"/>
              </a:rPr>
              <a:t>'Har </a:t>
            </a:r>
            <a:r>
              <a:rPr lang="en-US" sz="2400" b="1" dirty="0" err="1">
                <a:latin typeface="Century Schoolbook" panose="02040604050505020304" pitchFamily="18" charset="0"/>
              </a:rPr>
              <a:t>Ghar</a:t>
            </a:r>
            <a:r>
              <a:rPr lang="en-US" sz="2400" b="1" dirty="0">
                <a:latin typeface="Century Schoolbook" panose="02040604050505020304" pitchFamily="18" charset="0"/>
              </a:rPr>
              <a:t> </a:t>
            </a:r>
            <a:r>
              <a:rPr lang="en-US" sz="2400" b="1" dirty="0" err="1">
                <a:latin typeface="Century Schoolbook" panose="02040604050505020304" pitchFamily="18" charset="0"/>
              </a:rPr>
              <a:t>Dastak</a:t>
            </a:r>
            <a:r>
              <a:rPr lang="en-US" sz="2400" b="1" dirty="0">
                <a:latin typeface="Century Schoolbook" panose="02040604050505020304" pitchFamily="18" charset="0"/>
              </a:rPr>
              <a:t>'</a:t>
            </a: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Century Schoolbook" panose="02040604050505020304" pitchFamily="18" charset="0"/>
              </a:rPr>
              <a:t>Modified Outreach sessions with staggered approach</a:t>
            </a: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Century Schoolbook" panose="02040604050505020304" pitchFamily="18" charset="0"/>
              </a:rPr>
              <a:t>Utilization of mass media and digital platforms</a:t>
            </a:r>
          </a:p>
        </p:txBody>
      </p:sp>
      <p:pic>
        <p:nvPicPr>
          <p:cNvPr id="41" name="Content Placeholder 4">
            <a:extLst>
              <a:ext uri="{FF2B5EF4-FFF2-40B4-BE49-F238E27FC236}">
                <a16:creationId xmlns:a16="http://schemas.microsoft.com/office/drawing/2014/main" id="{CC3E0CB6-B9CF-4965-B0D5-625869CCB55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43" r="33224" b="-2"/>
          <a:stretch/>
        </p:blipFill>
        <p:spPr>
          <a:xfrm>
            <a:off x="3375685" y="4038037"/>
            <a:ext cx="2253620" cy="2448221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042F424C-43C5-460A-AAEB-C1881A7EE13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5383" y="4042161"/>
            <a:ext cx="2373229" cy="236718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9524D0C-71B2-4B1F-B199-5893CF5CAFD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1869" y="3807595"/>
            <a:ext cx="3667125" cy="2723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4143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843AE433-2401-4D73-80E6-2DBEAB4ED26D}"/>
              </a:ext>
            </a:extLst>
          </p:cNvPr>
          <p:cNvSpPr txBox="1"/>
          <p:nvPr/>
        </p:nvSpPr>
        <p:spPr>
          <a:xfrm>
            <a:off x="257627" y="931418"/>
            <a:ext cx="11848648" cy="26161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IN" sz="2400" i="1" dirty="0"/>
              <a:t>If we want the world to be a better place to live, we have to treat it as one unit.</a:t>
            </a:r>
          </a:p>
          <a:p>
            <a:pPr marL="0" indent="0" algn="ctr">
              <a:buNone/>
            </a:pPr>
            <a:r>
              <a:rPr lang="en-IN" sz="2400" i="1" dirty="0"/>
              <a:t>If we want economic growth to be pervasive, we have to make people its partners.</a:t>
            </a:r>
          </a:p>
          <a:p>
            <a:pPr marL="0" indent="0" algn="ctr">
              <a:buNone/>
            </a:pPr>
            <a:r>
              <a:rPr lang="en-IN" sz="2400" i="1" dirty="0"/>
              <a:t>If we want the process of development to be sustainable, we have to work with the environment.</a:t>
            </a:r>
          </a:p>
          <a:p>
            <a:pPr marL="0" indent="0" algn="r">
              <a:buNone/>
            </a:pPr>
            <a:r>
              <a:rPr lang="en-IN" b="1" i="1" dirty="0"/>
              <a:t>-Shri Narendra Modi</a:t>
            </a:r>
          </a:p>
          <a:p>
            <a:pPr marL="0" indent="0" algn="r">
              <a:buNone/>
            </a:pPr>
            <a:endParaRPr lang="en-IN" sz="1400" b="1" i="1" dirty="0"/>
          </a:p>
          <a:p>
            <a:pPr marL="0" indent="0" algn="r">
              <a:buNone/>
            </a:pPr>
            <a:r>
              <a:rPr lang="en-IN" sz="4000" b="1" i="1" dirty="0"/>
              <a:t>Thank You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AE9B26B-E63F-4882-B26F-82C331A6D5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724" y="3705225"/>
            <a:ext cx="10182225" cy="2924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572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A0CC43C-5EA8-440B-9546-67FDBAC900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/>
              <a:t>Countries recording high cases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03D0183-B9FB-4A45-A2E2-D798A88A961F}"/>
              </a:ext>
            </a:extLst>
          </p:cNvPr>
          <p:cNvSpPr txBox="1"/>
          <p:nvPr/>
        </p:nvSpPr>
        <p:spPr>
          <a:xfrm>
            <a:off x="49902" y="6204343"/>
            <a:ext cx="122918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*Highlighted cases and deaths indicates countries with highest cases and deaths.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**Vaccination coverage highlighted in red indicates countries with lowest vaccination rates, whereas green indicates countries with highest vaccination rates.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1DBB77C7-50D3-434E-8DD7-DB5170E30AE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6741577"/>
              </p:ext>
            </p:extLst>
          </p:nvPr>
        </p:nvGraphicFramePr>
        <p:xfrm>
          <a:off x="334275" y="1299169"/>
          <a:ext cx="11807823" cy="5296693"/>
        </p:xfrm>
        <a:graphic>
          <a:graphicData uri="http://schemas.openxmlformats.org/drawingml/2006/table">
            <a:tbl>
              <a:tblPr/>
              <a:tblGrid>
                <a:gridCol w="512987">
                  <a:extLst>
                    <a:ext uri="{9D8B030D-6E8A-4147-A177-3AD203B41FA5}">
                      <a16:colId xmlns:a16="http://schemas.microsoft.com/office/drawing/2014/main" val="1219345202"/>
                    </a:ext>
                  </a:extLst>
                </a:gridCol>
                <a:gridCol w="1231169">
                  <a:extLst>
                    <a:ext uri="{9D8B030D-6E8A-4147-A177-3AD203B41FA5}">
                      <a16:colId xmlns:a16="http://schemas.microsoft.com/office/drawing/2014/main" val="1861261828"/>
                    </a:ext>
                  </a:extLst>
                </a:gridCol>
                <a:gridCol w="1105338">
                  <a:extLst>
                    <a:ext uri="{9D8B030D-6E8A-4147-A177-3AD203B41FA5}">
                      <a16:colId xmlns:a16="http://schemas.microsoft.com/office/drawing/2014/main" val="1903177120"/>
                    </a:ext>
                  </a:extLst>
                </a:gridCol>
                <a:gridCol w="882772">
                  <a:extLst>
                    <a:ext uri="{9D8B030D-6E8A-4147-A177-3AD203B41FA5}">
                      <a16:colId xmlns:a16="http://schemas.microsoft.com/office/drawing/2014/main" val="4091806685"/>
                    </a:ext>
                  </a:extLst>
                </a:gridCol>
                <a:gridCol w="994055">
                  <a:extLst>
                    <a:ext uri="{9D8B030D-6E8A-4147-A177-3AD203B41FA5}">
                      <a16:colId xmlns:a16="http://schemas.microsoft.com/office/drawing/2014/main" val="1289433631"/>
                    </a:ext>
                  </a:extLst>
                </a:gridCol>
                <a:gridCol w="82078">
                  <a:extLst>
                    <a:ext uri="{9D8B030D-6E8A-4147-A177-3AD203B41FA5}">
                      <a16:colId xmlns:a16="http://schemas.microsoft.com/office/drawing/2014/main" val="2530890051"/>
                    </a:ext>
                  </a:extLst>
                </a:gridCol>
                <a:gridCol w="994055">
                  <a:extLst>
                    <a:ext uri="{9D8B030D-6E8A-4147-A177-3AD203B41FA5}">
                      <a16:colId xmlns:a16="http://schemas.microsoft.com/office/drawing/2014/main" val="3650224456"/>
                    </a:ext>
                  </a:extLst>
                </a:gridCol>
                <a:gridCol w="994055">
                  <a:extLst>
                    <a:ext uri="{9D8B030D-6E8A-4147-A177-3AD203B41FA5}">
                      <a16:colId xmlns:a16="http://schemas.microsoft.com/office/drawing/2014/main" val="443917463"/>
                    </a:ext>
                  </a:extLst>
                </a:gridCol>
                <a:gridCol w="994055">
                  <a:extLst>
                    <a:ext uri="{9D8B030D-6E8A-4147-A177-3AD203B41FA5}">
                      <a16:colId xmlns:a16="http://schemas.microsoft.com/office/drawing/2014/main" val="1346288790"/>
                    </a:ext>
                  </a:extLst>
                </a:gridCol>
                <a:gridCol w="994055">
                  <a:extLst>
                    <a:ext uri="{9D8B030D-6E8A-4147-A177-3AD203B41FA5}">
                      <a16:colId xmlns:a16="http://schemas.microsoft.com/office/drawing/2014/main" val="2558668001"/>
                    </a:ext>
                  </a:extLst>
                </a:gridCol>
                <a:gridCol w="82078">
                  <a:extLst>
                    <a:ext uri="{9D8B030D-6E8A-4147-A177-3AD203B41FA5}">
                      <a16:colId xmlns:a16="http://schemas.microsoft.com/office/drawing/2014/main" val="937491739"/>
                    </a:ext>
                  </a:extLst>
                </a:gridCol>
                <a:gridCol w="1470563">
                  <a:extLst>
                    <a:ext uri="{9D8B030D-6E8A-4147-A177-3AD203B41FA5}">
                      <a16:colId xmlns:a16="http://schemas.microsoft.com/office/drawing/2014/main" val="3662127286"/>
                    </a:ext>
                  </a:extLst>
                </a:gridCol>
                <a:gridCol w="1470563">
                  <a:extLst>
                    <a:ext uri="{9D8B030D-6E8A-4147-A177-3AD203B41FA5}">
                      <a16:colId xmlns:a16="http://schemas.microsoft.com/office/drawing/2014/main" val="1679292148"/>
                    </a:ext>
                  </a:extLst>
                </a:gridCol>
              </a:tblGrid>
              <a:tr h="95728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S. NO.</a:t>
                      </a:r>
                    </a:p>
                  </a:txBody>
                  <a:tcPr marL="6844" marR="6844" marT="68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Country</a:t>
                      </a:r>
                    </a:p>
                  </a:txBody>
                  <a:tcPr marL="6844" marR="6844" marT="68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Cases</a:t>
                      </a:r>
                    </a:p>
                  </a:txBody>
                  <a:tcPr marL="6844" marR="6844" marT="68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3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Daily Cases</a:t>
                      </a:r>
                    </a:p>
                  </a:txBody>
                  <a:tcPr marL="6844" marR="6844" marT="68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3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CPM</a:t>
                      </a:r>
                    </a:p>
                  </a:txBody>
                  <a:tcPr marL="6844" marR="6844" marT="68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3FA"/>
                    </a:solidFill>
                  </a:tcPr>
                </a:tc>
                <a:tc rowSpan="14"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</a:txBody>
                  <a:tcPr marL="6844" marR="6844" marT="68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Deaths</a:t>
                      </a:r>
                    </a:p>
                  </a:txBody>
                  <a:tcPr marL="6844" marR="6844" marT="68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Daily Deaths</a:t>
                      </a:r>
                    </a:p>
                  </a:txBody>
                  <a:tcPr marL="6844" marR="6844" marT="68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DPM</a:t>
                      </a:r>
                    </a:p>
                  </a:txBody>
                  <a:tcPr marL="6844" marR="6844" marT="68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CFR</a:t>
                      </a:r>
                    </a:p>
                  </a:txBody>
                  <a:tcPr marL="6844" marR="6844" marT="68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 rowSpan="14"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</a:txBody>
                  <a:tcPr marL="6844" marR="6844" marT="68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Percentage of Partially Vaccinated Population</a:t>
                      </a:r>
                    </a:p>
                  </a:txBody>
                  <a:tcPr marL="6844" marR="6844" marT="68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Percentage of Fully Vaccinated Population</a:t>
                      </a:r>
                    </a:p>
                  </a:txBody>
                  <a:tcPr marL="6844" marR="6844" marT="68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5256933"/>
                  </a:ext>
                </a:extLst>
              </a:tr>
              <a:tr h="33380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</a:txBody>
                  <a:tcPr marL="6844" marR="6844" marT="68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World</a:t>
                      </a:r>
                    </a:p>
                  </a:txBody>
                  <a:tcPr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266,114,650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3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424,130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3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34,140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3F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5,270,781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4,245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1.98%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5869070"/>
                  </a:ext>
                </a:extLst>
              </a:tr>
              <a:tr h="33380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844" marR="6844" marT="68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UK</a:t>
                      </a:r>
                    </a:p>
                  </a:txBody>
                  <a:tcPr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10,464,389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43,992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153,000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145,605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2,129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1.39%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76.38%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69.51%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5193396"/>
                  </a:ext>
                </a:extLst>
              </a:tr>
              <a:tr h="33380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844" marR="6844" marT="68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France</a:t>
                      </a:r>
                    </a:p>
                  </a:txBody>
                  <a:tcPr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7,917,264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3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42,252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120,912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3F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119,535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1,826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1.51%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80.19%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E5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78.52%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E5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935092"/>
                  </a:ext>
                </a:extLst>
              </a:tr>
              <a:tr h="33380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844" marR="6844" marT="68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Germany</a:t>
                      </a:r>
                    </a:p>
                  </a:txBody>
                  <a:tcPr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6,179,839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3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35,983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73,424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3F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103,604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1,231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1.68%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71.62%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68.72%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7037631"/>
                  </a:ext>
                </a:extLst>
              </a:tr>
              <a:tr h="33380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6844" marR="6844" marT="68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USA</a:t>
                      </a:r>
                    </a:p>
                  </a:txBody>
                  <a:tcPr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49,969,856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35,065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3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149,713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3F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808,763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2,423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1.62%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70.36%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59.45%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E5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6495696"/>
                  </a:ext>
                </a:extLst>
              </a:tr>
              <a:tr h="33380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6844" marR="6844" marT="68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Russia</a:t>
                      </a:r>
                    </a:p>
                  </a:txBody>
                  <a:tcPr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9,801,613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32,602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3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67,123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3F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281,278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1,206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1,926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2.87%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45.67%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38.87%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602909"/>
                  </a:ext>
                </a:extLst>
              </a:tr>
              <a:tr h="33380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6844" marR="6844" marT="68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Netherlands</a:t>
                      </a:r>
                    </a:p>
                  </a:txBody>
                  <a:tcPr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2,751,954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3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23,078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3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160,100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19,668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1,144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0.71%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76.90%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E5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73.83%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E5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5118265"/>
                  </a:ext>
                </a:extLst>
              </a:tr>
              <a:tr h="33380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6844" marR="6844" marT="68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Poland</a:t>
                      </a:r>
                    </a:p>
                  </a:txBody>
                  <a:tcPr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3,671,421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3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22,389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3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97,160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3F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85,675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2,267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2.33%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55.04%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53.87%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3843683"/>
                  </a:ext>
                </a:extLst>
              </a:tr>
              <a:tr h="33380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6844" marR="6844" marT="68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Turkey</a:t>
                      </a:r>
                    </a:p>
                  </a:txBody>
                  <a:tcPr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8,901,117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3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19,357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3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103,945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3F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77,830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0.87%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67.69%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60.74%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8357538"/>
                  </a:ext>
                </a:extLst>
              </a:tr>
              <a:tr h="33380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6844" marR="6844" marT="68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Italy</a:t>
                      </a:r>
                    </a:p>
                  </a:txBody>
                  <a:tcPr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5,109,082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3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15,021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3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84,679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3F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134,195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2,224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2.63%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78.30%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E5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74.81%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E5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9447553"/>
                  </a:ext>
                </a:extLst>
              </a:tr>
              <a:tr h="33380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6844" marR="6844" marT="68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Vietnam</a:t>
                      </a:r>
                    </a:p>
                  </a:txBody>
                  <a:tcPr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1,309,092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3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14,314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3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13,279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3F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26,260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2.01%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73.75%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52.81%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3029070"/>
                  </a:ext>
                </a:extLst>
              </a:tr>
              <a:tr h="33380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6844" marR="6844" marT="68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South Africa</a:t>
                      </a:r>
                    </a:p>
                  </a:txBody>
                  <a:tcPr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3,031,694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3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11,125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3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50,215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3F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89,966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1,490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2.97%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29.57%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24.77%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1753903"/>
                  </a:ext>
                </a:extLst>
              </a:tr>
              <a:tr h="33380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6844" marR="6844" marT="68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Czechia</a:t>
                      </a:r>
                    </a:p>
                  </a:txBody>
                  <a:tcPr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2,240,721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3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10,967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3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208,685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33,665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3,135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1.50%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62.62%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59.90%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1584955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E270026B-DB08-4136-9BDC-C32B455CCEBC}"/>
              </a:ext>
            </a:extLst>
          </p:cNvPr>
          <p:cNvSpPr/>
          <p:nvPr/>
        </p:nvSpPr>
        <p:spPr>
          <a:xfrm>
            <a:off x="10759465" y="416503"/>
            <a:ext cx="145905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(As on 6</a:t>
            </a:r>
            <a:r>
              <a:rPr kumimoji="0" lang="en-US" sz="1200" b="1" i="1" u="none" strike="noStrike" kern="1200" cap="none" spc="0" normalizeH="0" baseline="3000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</a:t>
            </a:r>
            <a:r>
              <a:rPr kumimoji="0" lang="en-US" sz="1200" b="1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Dec 2021)</a:t>
            </a:r>
          </a:p>
        </p:txBody>
      </p:sp>
    </p:spTree>
    <p:extLst>
      <p:ext uri="{BB962C8B-B14F-4D97-AF65-F5344CB8AC3E}">
        <p14:creationId xmlns:p14="http://schemas.microsoft.com/office/powerpoint/2010/main" val="40281077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BC4112-03D6-4B4F-80BB-22F70D4A9A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92273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Gill Sans MT" panose="020B0502020104020203" pitchFamily="34" charset="0"/>
              </a:rPr>
              <a:t>India’s Public Health Response</a:t>
            </a:r>
            <a:endParaRPr lang="en-IN" dirty="0">
              <a:latin typeface="Gill Sans MT" panose="020B0502020104020203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995969-D83C-4DD9-A419-C5F568CC5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14329" y="6404977"/>
            <a:ext cx="2743200" cy="365125"/>
          </a:xfrm>
        </p:spPr>
        <p:txBody>
          <a:bodyPr/>
          <a:lstStyle/>
          <a:p>
            <a:fld id="{4AA01E69-29D5-4E85-A2C1-385C3996E3A3}" type="slidenum">
              <a:rPr lang="en-US" smtClean="0"/>
              <a:pPr/>
              <a:t>3</a:t>
            </a:fld>
            <a:endParaRPr lang="en-US" dirty="0"/>
          </a:p>
        </p:txBody>
      </p:sp>
      <p:graphicFrame>
        <p:nvGraphicFramePr>
          <p:cNvPr id="5" name="Google Shape;93;p2">
            <a:extLst>
              <a:ext uri="{FF2B5EF4-FFF2-40B4-BE49-F238E27FC236}">
                <a16:creationId xmlns:a16="http://schemas.microsoft.com/office/drawing/2014/main" id="{ACB7C240-59BD-41F9-BDD5-7D5E7EE3CF3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42719242"/>
              </p:ext>
            </p:extLst>
          </p:nvPr>
        </p:nvGraphicFramePr>
        <p:xfrm>
          <a:off x="195680" y="757398"/>
          <a:ext cx="11800639" cy="2347030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37335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679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990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80796">
                <a:tc rowSpan="7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endParaRPr lang="en-IN" sz="2400" u="none" strike="noStrike" cap="none"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endParaRPr lang="en-IN" sz="2400" u="none" strike="noStrike" cap="none"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IN" sz="2400" u="none" strike="noStrike" cap="none" dirty="0">
                          <a:solidFill>
                            <a:schemeClr val="tx1"/>
                          </a:solidFill>
                        </a:rPr>
                        <a:t>Laboratory Support</a:t>
                      </a:r>
                      <a:endParaRPr lang="en-IN" sz="2000" u="none" strike="noStrike" cap="none"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endParaRPr lang="en-IN" sz="2000" u="none" strike="noStrike" cap="none"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endParaRPr lang="en-IN" sz="2000" u="none" strike="noStrike" cap="none"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endParaRPr lang="en-IN" sz="1400" u="none" strike="noStrike" cap="none" dirty="0">
                        <a:solidFill>
                          <a:schemeClr val="tx1"/>
                        </a:solidFill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600" u="none" strike="noStrike" cap="none" dirty="0">
                          <a:sym typeface="Arial"/>
                        </a:rPr>
                        <a:t>Total Tests Conducted</a:t>
                      </a:r>
                      <a:endParaRPr sz="1600" b="1" i="0" u="none" strike="noStrike" cap="none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Calibri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64,94,47,014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0796">
                <a:tc vMerge="1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endParaRPr sz="1600" b="1" u="none" strike="noStrike" cap="none" dirty="0"/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600" b="1" u="none" strike="noStrike" cap="none" dirty="0">
                          <a:sym typeface="Arial"/>
                        </a:rPr>
                        <a:t>Tests conducted</a:t>
                      </a:r>
                      <a:r>
                        <a:rPr lang="en-US" sz="1600" b="1" u="none" strike="noStrike" cap="none" baseline="0" dirty="0">
                          <a:sym typeface="Arial"/>
                        </a:rPr>
                        <a:t> in last 24 hours</a:t>
                      </a:r>
                      <a:endParaRPr sz="1600" b="1" i="0" u="none" strike="noStrike" cap="none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Calibri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600" b="1" i="0" u="none" strike="noStrike" dirty="0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10,79,384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1890">
                <a:tc vMerge="1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endParaRPr lang="en-IN" sz="2000" u="none" strike="noStrike" cap="none" dirty="0"/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  <a:tabLst/>
                        <a:defRPr/>
                      </a:pPr>
                      <a:r>
                        <a:rPr lang="en-US" sz="1600" b="1" i="0" u="none" strike="noStrike" cap="none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rPr>
                        <a:t>Overall Case Positive Rate</a:t>
                      </a:r>
                      <a:endParaRPr sz="1600" b="1" i="0" u="none" strike="noStrike" cap="none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Calibri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600" b="1" i="0" u="none" strike="noStrike" cap="none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Calibri"/>
                          <a:sym typeface="Arial"/>
                        </a:rPr>
                        <a:t>5.34%</a:t>
                      </a:r>
                      <a:endParaRPr sz="1600" b="1" i="0" u="none" strike="noStrike" cap="none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Calibri"/>
                        <a:sym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079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  <a:tabLst/>
                        <a:defRPr/>
                      </a:pPr>
                      <a:r>
                        <a:rPr lang="en-US" sz="1600" b="1" i="0" u="none" strike="noStrike" cap="none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rPr>
                        <a:t>Case positivity in last 24 hours</a:t>
                      </a:r>
                      <a:endParaRPr sz="1600" b="1" i="0" u="none" strike="noStrike" cap="none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Calibri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600" b="1" i="0" u="none" strike="noStrike" cap="none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Calibri"/>
                          <a:sym typeface="Arial"/>
                        </a:rPr>
                        <a:t>0.63%</a:t>
                      </a:r>
                      <a:endParaRPr sz="1600" b="1" i="0" u="none" strike="noStrike" cap="none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Calibri"/>
                        <a:sym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5405283"/>
                  </a:ext>
                </a:extLst>
              </a:tr>
              <a:tr h="280796">
                <a:tc vMerge="1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endParaRPr lang="en-IN" sz="1800" u="none" strike="noStrike" cap="none" dirty="0"/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lang="en-IN" sz="1600" b="1" u="none" strike="noStrike" cap="none" dirty="0">
                          <a:sym typeface="Arial"/>
                        </a:rPr>
                        <a:t>Govt. Testing Laboratories</a:t>
                      </a:r>
                      <a:endParaRPr sz="1600" b="1" i="0" u="none" strike="noStrike" cap="none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Calibri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600" b="1" i="0" u="none" strike="noStrike" cap="none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Calibri"/>
                          <a:sym typeface="Arial"/>
                        </a:rPr>
                        <a:t>1,356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0796">
                <a:tc vMerge="1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endParaRPr lang="en-IN" sz="1800" u="none" strike="noStrike" cap="none" dirty="0"/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  <a:tabLst/>
                        <a:defRPr/>
                      </a:pPr>
                      <a:r>
                        <a:rPr lang="en-IN" sz="1600" b="1" u="none" strike="noStrike" cap="none" dirty="0">
                          <a:sym typeface="Arial"/>
                        </a:rPr>
                        <a:t>Pvt. Testing Laboratories</a:t>
                      </a:r>
                      <a:endParaRPr sz="1600" b="1" i="0" u="none" strike="noStrike" cap="none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Calibri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600" b="1" i="0" u="none" strike="noStrike" cap="none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Calibri"/>
                          <a:sym typeface="Arial"/>
                        </a:rPr>
                        <a:t>1,723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0796">
                <a:tc vMerge="1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endParaRPr lang="en-IN" sz="1800" u="none" strike="noStrike" cap="none" dirty="0"/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  <a:tabLst/>
                        <a:defRPr/>
                      </a:pPr>
                      <a:r>
                        <a:rPr lang="en-US" sz="1600" b="1" i="0" u="none" strike="noStrike" cap="none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rPr>
                        <a:t>Total</a:t>
                      </a:r>
                      <a:r>
                        <a:rPr lang="en-US" sz="1600" b="1" i="0" u="none" strike="noStrike" cap="none" baseline="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rPr>
                        <a:t> Laboratories</a:t>
                      </a:r>
                      <a:endParaRPr sz="1600" b="1" i="0" u="none" strike="noStrike" cap="none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Calibri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600" b="1" i="0" u="none" strike="noStrike" cap="none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Calibri"/>
                          <a:sym typeface="Arial"/>
                        </a:rPr>
                        <a:t>3,079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362648"/>
                  </a:ext>
                </a:extLst>
              </a:tr>
            </a:tbl>
          </a:graphicData>
        </a:graphic>
      </p:graphicFrame>
      <p:graphicFrame>
        <p:nvGraphicFramePr>
          <p:cNvPr id="6" name="Google Shape;100;p3">
            <a:extLst>
              <a:ext uri="{FF2B5EF4-FFF2-40B4-BE49-F238E27FC236}">
                <a16:creationId xmlns:a16="http://schemas.microsoft.com/office/drawing/2014/main" id="{0FED9835-8059-458D-AA76-1FB59C1EEC47}"/>
              </a:ext>
            </a:extLst>
          </p:cNvPr>
          <p:cNvGraphicFramePr/>
          <p:nvPr/>
        </p:nvGraphicFramePr>
        <p:xfrm>
          <a:off x="195417" y="3204522"/>
          <a:ext cx="11800640" cy="3273952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28261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72419">
                  <a:extLst>
                    <a:ext uri="{9D8B030D-6E8A-4147-A177-3AD203B41FA5}">
                      <a16:colId xmlns:a16="http://schemas.microsoft.com/office/drawing/2014/main" val="4051027585"/>
                    </a:ext>
                  </a:extLst>
                </a:gridCol>
                <a:gridCol w="28724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22961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88178">
                <a:tc gridSpan="4">
                  <a:txBody>
                    <a:bodyPr/>
                    <a:lstStyle/>
                    <a:p>
                      <a:pPr marL="12700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2000" dirty="0">
                          <a:latin typeface="+mj-lt"/>
                          <a:cs typeface="Arial" panose="020B0604020202020204" pitchFamily="34" charset="0"/>
                        </a:rPr>
                        <a:t>Summary of Cases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35258" marR="35258" marT="55328" marB="5532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12700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 panose="020B0604020202020204" pitchFamily="34" charset="0"/>
                        <a:buNone/>
                      </a:pPr>
                      <a:endParaRPr lang="en-US" sz="28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5258" marR="35258" marT="55328" marB="55328" anchor="ctr">
                    <a:lnL w="952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3C7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12700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US" sz="14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5258" marR="35258" marT="55328" marB="55328" anchor="ctr">
                    <a:lnL w="952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12700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US" sz="14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5258" marR="35258" marT="55328" marB="55328" anchor="ctr">
                    <a:lnL w="952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3490305"/>
                  </a:ext>
                </a:extLst>
              </a:tr>
              <a:tr h="299552">
                <a:tc>
                  <a:txBody>
                    <a:bodyPr/>
                    <a:lstStyle/>
                    <a:p>
                      <a:pPr marL="12700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 panose="020B0604020202020204" pitchFamily="34" charset="0"/>
                        <a:buNone/>
                      </a:pPr>
                      <a:endParaRPr lang="en-US" sz="1600" b="1" baseline="0" dirty="0">
                        <a:solidFill>
                          <a:schemeClr val="tx1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35258" marR="35258" marT="55328" marB="5532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2700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 panose="020B0604020202020204" pitchFamily="34" charset="0"/>
                        <a:buNone/>
                      </a:pPr>
                      <a:r>
                        <a:rPr lang="en-US" sz="1800" b="1" baseline="0" dirty="0">
                          <a:latin typeface="+mj-lt"/>
                          <a:cs typeface="Arial" panose="020B0604020202020204" pitchFamily="34" charset="0"/>
                        </a:rPr>
                        <a:t>As on 07.12.2021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2700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 panose="020B0604020202020204" pitchFamily="34" charset="0"/>
                        <a:buNone/>
                      </a:pPr>
                      <a:r>
                        <a:rPr lang="en-US" sz="1800" b="1" baseline="0" dirty="0">
                          <a:latin typeface="+mj-lt"/>
                          <a:cs typeface="Arial" panose="020B0604020202020204" pitchFamily="34" charset="0"/>
                        </a:rPr>
                        <a:t>As on 06.12.2021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2700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 panose="020B0604020202020204" pitchFamily="34" charset="0"/>
                        <a:buNone/>
                      </a:pPr>
                      <a:r>
                        <a:rPr lang="en-US" sz="1800" b="1" baseline="0" dirty="0">
                          <a:latin typeface="+mj-lt"/>
                          <a:cs typeface="Arial" panose="020B0604020202020204" pitchFamily="34" charset="0"/>
                        </a:rPr>
                        <a:t>Change during last 24 hours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5460">
                <a:tc>
                  <a:txBody>
                    <a:bodyPr/>
                    <a:lstStyle/>
                    <a:p>
                      <a:pPr marL="12700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700" b="1" baseline="0" dirty="0">
                          <a:solidFill>
                            <a:schemeClr val="tx1"/>
                          </a:solidFill>
                          <a:latin typeface="+mj-lt"/>
                          <a:cs typeface="Arial" panose="020B0604020202020204" pitchFamily="34" charset="0"/>
                        </a:rPr>
                        <a:t>Total Active Cases</a:t>
                      </a:r>
                    </a:p>
                  </a:txBody>
                  <a:tcPr marL="35258" marR="35258" marT="55328" marB="5532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N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95,014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N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98,416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N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-3,402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8227247"/>
                  </a:ext>
                </a:extLst>
              </a:tr>
              <a:tr h="345460">
                <a:tc>
                  <a:txBody>
                    <a:bodyPr/>
                    <a:lstStyle/>
                    <a:p>
                      <a:pPr marL="12700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 panose="020B0604020202020204" pitchFamily="34" charset="0"/>
                        <a:buNone/>
                      </a:pPr>
                      <a:r>
                        <a:rPr lang="en-US" sz="1700" b="1" baseline="0" dirty="0">
                          <a:latin typeface="+mj-lt"/>
                          <a:cs typeface="Arial" panose="020B0604020202020204" pitchFamily="34" charset="0"/>
                        </a:rPr>
                        <a:t>Total Recovered</a:t>
                      </a:r>
                      <a:endParaRPr lang="en-US" sz="1700" b="1" baseline="0" dirty="0">
                        <a:solidFill>
                          <a:schemeClr val="tx1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35258" marR="35258" marT="55328" marB="5532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N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3,40,79,612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N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3,40,69,608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N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10,004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7590281"/>
                  </a:ext>
                </a:extLst>
              </a:tr>
              <a:tr h="345460">
                <a:tc>
                  <a:txBody>
                    <a:bodyPr/>
                    <a:lstStyle/>
                    <a:p>
                      <a:pPr marL="12700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 panose="020B0604020202020204" pitchFamily="34" charset="0"/>
                        <a:buNone/>
                      </a:pPr>
                      <a:r>
                        <a:rPr lang="en-US" sz="1700" b="1" baseline="0" dirty="0">
                          <a:latin typeface="+mj-lt"/>
                          <a:cs typeface="Arial" panose="020B0604020202020204" pitchFamily="34" charset="0"/>
                        </a:rPr>
                        <a:t>Total Cases</a:t>
                      </a:r>
                      <a:endParaRPr lang="en-US" sz="1700" b="1" baseline="0" dirty="0">
                        <a:solidFill>
                          <a:schemeClr val="tx1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35258" marR="35258" marT="55328" marB="5532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N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3,46,48,383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N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3,46,41,561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N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6,822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5378790"/>
                  </a:ext>
                </a:extLst>
              </a:tr>
              <a:tr h="345460">
                <a:tc>
                  <a:txBody>
                    <a:bodyPr/>
                    <a:lstStyle/>
                    <a:p>
                      <a:pPr marL="12700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 panose="020B0604020202020204" pitchFamily="34" charset="0"/>
                        <a:buNone/>
                      </a:pPr>
                      <a:r>
                        <a:rPr lang="en-US" sz="1700" b="1" baseline="0" dirty="0">
                          <a:solidFill>
                            <a:schemeClr val="tx1"/>
                          </a:solidFill>
                          <a:latin typeface="+mj-lt"/>
                          <a:cs typeface="Arial" panose="020B0604020202020204" pitchFamily="34" charset="0"/>
                        </a:rPr>
                        <a:t>Doubling Rate </a:t>
                      </a:r>
                      <a:r>
                        <a:rPr lang="en-US" sz="1200" b="1" baseline="0" dirty="0">
                          <a:solidFill>
                            <a:schemeClr val="tx1"/>
                          </a:solidFill>
                          <a:latin typeface="+mj-lt"/>
                          <a:cs typeface="Arial" panose="020B0604020202020204" pitchFamily="34" charset="0"/>
                        </a:rPr>
                        <a:t>(7 Days)</a:t>
                      </a:r>
                      <a:endParaRPr lang="en-US" sz="1700" b="1" baseline="0" dirty="0">
                        <a:solidFill>
                          <a:schemeClr val="tx1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35258" marR="35258" marT="55328" marB="5532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N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2,774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N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2765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N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8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5460">
                <a:tc>
                  <a:txBody>
                    <a:bodyPr/>
                    <a:lstStyle/>
                    <a:p>
                      <a:pPr marL="12700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 panose="020B0604020202020204" pitchFamily="34" charset="0"/>
                        <a:buNone/>
                      </a:pPr>
                      <a:r>
                        <a:rPr lang="en-US" sz="1700" b="1" baseline="0" dirty="0">
                          <a:latin typeface="+mj-lt"/>
                          <a:cs typeface="Arial" panose="020B0604020202020204" pitchFamily="34" charset="0"/>
                        </a:rPr>
                        <a:t>Total Deaths</a:t>
                      </a:r>
                      <a:endParaRPr lang="en-US" sz="1700" b="1" baseline="0" dirty="0">
                        <a:solidFill>
                          <a:schemeClr val="tx1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35258" marR="35258" marT="55328" marB="5532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N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4,73,757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N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4,73,537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N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220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28976">
                <a:tc>
                  <a:txBody>
                    <a:bodyPr/>
                    <a:lstStyle/>
                    <a:p>
                      <a:pPr marL="12700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 panose="020B0604020202020204" pitchFamily="34" charset="0"/>
                        <a:buNone/>
                      </a:pPr>
                      <a:r>
                        <a:rPr lang="en-US" sz="1700" b="1" baseline="0" dirty="0">
                          <a:solidFill>
                            <a:schemeClr val="tx1"/>
                          </a:solidFill>
                          <a:latin typeface="+mj-lt"/>
                          <a:cs typeface="Arial" panose="020B0604020202020204" pitchFamily="34" charset="0"/>
                        </a:rPr>
                        <a:t>Case Fatality Rate (CFR)</a:t>
                      </a:r>
                    </a:p>
                  </a:txBody>
                  <a:tcPr marL="35258" marR="35258" marT="55328" marB="5532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N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1.37%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N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1.37%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N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0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7" name="Title 1">
            <a:extLst>
              <a:ext uri="{FF2B5EF4-FFF2-40B4-BE49-F238E27FC236}">
                <a16:creationId xmlns:a16="http://schemas.microsoft.com/office/drawing/2014/main" id="{1359980F-F4B7-4BA8-9962-CEBCDA50830A}"/>
              </a:ext>
            </a:extLst>
          </p:cNvPr>
          <p:cNvSpPr txBox="1">
            <a:spLocks/>
          </p:cNvSpPr>
          <p:nvPr/>
        </p:nvSpPr>
        <p:spPr>
          <a:xfrm>
            <a:off x="0" y="6404342"/>
            <a:ext cx="12235280" cy="45328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vert="horz" lIns="28800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bg1"/>
                </a:solidFill>
                <a:latin typeface="Gill Sans" panose="020B0502020104020203" pitchFamily="34" charset="-79"/>
                <a:ea typeface="+mj-ea"/>
                <a:cs typeface="Gill Sans" panose="020B0502020104020203" pitchFamily="34" charset="-79"/>
              </a:defRPr>
            </a:lvl1pPr>
          </a:lstStyle>
          <a:p>
            <a:pPr algn="ctr"/>
            <a:r>
              <a:rPr lang="en-US" sz="2500" dirty="0">
                <a:solidFill>
                  <a:schemeClr val="tx1"/>
                </a:solidFill>
                <a:latin typeface="Gill Sans MT" panose="020B0502020104020203" pitchFamily="34" charset="0"/>
              </a:rPr>
              <a:t>Active cases constitute 0.27 % &amp; Recovered cases constitute 98.36 % of total cases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35027A9-FB46-4189-91BC-00799B9AAD60}"/>
              </a:ext>
            </a:extLst>
          </p:cNvPr>
          <p:cNvSpPr/>
          <p:nvPr/>
        </p:nvSpPr>
        <p:spPr>
          <a:xfrm>
            <a:off x="10573415" y="300593"/>
            <a:ext cx="161858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Gill Sans MT" panose="020B0502020104020203" pitchFamily="34" charset="0"/>
              </a:rPr>
              <a:t>(Status as on today)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43766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A0CC43C-5EA8-440B-9546-67FDBAC900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09034"/>
          </a:xfrm>
        </p:spPr>
        <p:txBody>
          <a:bodyPr>
            <a:noAutofit/>
          </a:bodyPr>
          <a:lstStyle/>
          <a:p>
            <a:r>
              <a:rPr lang="en-US" sz="3600" dirty="0"/>
              <a:t>Global mapping - Omicron Variant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9CCBDBF-AFD6-496A-ADA3-2E5D1B87B24B}"/>
              </a:ext>
            </a:extLst>
          </p:cNvPr>
          <p:cNvSpPr/>
          <p:nvPr/>
        </p:nvSpPr>
        <p:spPr>
          <a:xfrm>
            <a:off x="502796" y="5643117"/>
            <a:ext cx="3312825" cy="6827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0EA841D-AA91-4388-B2F6-45025F175FBF}"/>
              </a:ext>
            </a:extLst>
          </p:cNvPr>
          <p:cNvSpPr/>
          <p:nvPr/>
        </p:nvSpPr>
        <p:spPr>
          <a:xfrm>
            <a:off x="10704570" y="404038"/>
            <a:ext cx="150393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(As on 7</a:t>
            </a:r>
            <a:r>
              <a:rPr kumimoji="0" lang="en-US" sz="1200" b="1" i="1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</a:t>
            </a:r>
            <a:r>
              <a:rPr kumimoji="0" lang="en-US" sz="12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Dec 2021)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77C36025-38C7-461D-9046-CCF57088FA16}"/>
              </a:ext>
            </a:extLst>
          </p:cNvPr>
          <p:cNvSpPr/>
          <p:nvPr/>
        </p:nvSpPr>
        <p:spPr>
          <a:xfrm>
            <a:off x="4540758" y="1093549"/>
            <a:ext cx="2814993" cy="810846"/>
          </a:xfrm>
          <a:prstGeom prst="roundRect">
            <a:avLst/>
          </a:prstGeom>
          <a:solidFill>
            <a:schemeClr val="bg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1,092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Total Omicron Cases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7BAC3A43-6DF3-4B9A-A64B-979DE0A5DDF5}"/>
              </a:ext>
            </a:extLst>
          </p:cNvPr>
          <p:cNvSpPr/>
          <p:nvPr/>
        </p:nvSpPr>
        <p:spPr>
          <a:xfrm>
            <a:off x="502796" y="1093549"/>
            <a:ext cx="2814993" cy="810846"/>
          </a:xfrm>
          <a:prstGeom prst="roundRect">
            <a:avLst/>
          </a:prstGeom>
          <a:solidFill>
            <a:schemeClr val="bg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53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Countries Infected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D01DD3A2-3556-4718-8A26-1F322CA8BDEA}"/>
              </a:ext>
            </a:extLst>
          </p:cNvPr>
          <p:cNvSpPr/>
          <p:nvPr/>
        </p:nvSpPr>
        <p:spPr>
          <a:xfrm>
            <a:off x="8578721" y="1093549"/>
            <a:ext cx="2814993" cy="810846"/>
          </a:xfrm>
          <a:prstGeom prst="roundRect">
            <a:avLst/>
          </a:prstGeom>
          <a:solidFill>
            <a:schemeClr val="bg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55,991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Probable Omicron Cases</a:t>
            </a:r>
          </a:p>
        </p:txBody>
      </p:sp>
      <p:pic>
        <p:nvPicPr>
          <p:cNvPr id="1026" name="Picture 2" descr="image">
            <a:extLst>
              <a:ext uri="{FF2B5EF4-FFF2-40B4-BE49-F238E27FC236}">
                <a16:creationId xmlns:a16="http://schemas.microsoft.com/office/drawing/2014/main" id="{F8E8D12E-4382-4BEA-9C28-C48A7E4643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8733" y="5643117"/>
            <a:ext cx="1459521" cy="81084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246A8362-BA70-4C76-81F9-941E6ACE4EA8}"/>
              </a:ext>
            </a:extLst>
          </p:cNvPr>
          <p:cNvSpPr/>
          <p:nvPr/>
        </p:nvSpPr>
        <p:spPr>
          <a:xfrm>
            <a:off x="10704570" y="5146728"/>
            <a:ext cx="1481526" cy="276999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Total Cases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9A42EA6-45F4-4A1B-9C80-0A5BA69608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1342" y="1930828"/>
            <a:ext cx="8725057" cy="4764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054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677336-560D-4514-8FAA-DD5D449DF0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Omicron Cases in India</a:t>
            </a:r>
            <a:endParaRPr lang="en-GB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A81B19C-2FBD-4540-96FB-1B404E79B7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5235" t="17352" r="29906" b="22173"/>
          <a:stretch/>
        </p:blipFill>
        <p:spPr>
          <a:xfrm>
            <a:off x="612703" y="2265679"/>
            <a:ext cx="5292431" cy="328168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915399F-B038-4C34-81C7-9D45A94539EB}"/>
              </a:ext>
            </a:extLst>
          </p:cNvPr>
          <p:cNvSpPr txBox="1"/>
          <p:nvPr/>
        </p:nvSpPr>
        <p:spPr>
          <a:xfrm>
            <a:off x="7711441" y="3224977"/>
            <a:ext cx="3269694" cy="1569660"/>
          </a:xfrm>
          <a:prstGeom prst="rect">
            <a:avLst/>
          </a:prstGeom>
          <a:solidFill>
            <a:schemeClr val="bg2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210A74"/>
                </a:solidFill>
              </a:rPr>
              <a:t>India : </a:t>
            </a:r>
          </a:p>
          <a:p>
            <a:r>
              <a:rPr lang="en-US" sz="2400" b="1" dirty="0">
                <a:solidFill>
                  <a:srgbClr val="210A74"/>
                </a:solidFill>
              </a:rPr>
              <a:t>Total cases: 23</a:t>
            </a:r>
          </a:p>
          <a:p>
            <a:r>
              <a:rPr lang="en-US" sz="2400" b="1" dirty="0">
                <a:solidFill>
                  <a:srgbClr val="210A74"/>
                </a:solidFill>
              </a:rPr>
              <a:t>Affected States: 5</a:t>
            </a:r>
          </a:p>
          <a:p>
            <a:endParaRPr lang="en-GB" sz="2400" b="1" dirty="0">
              <a:solidFill>
                <a:srgbClr val="210A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49679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E2B295-1161-46A6-87B5-03C39DC9B5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3600" b="1" dirty="0"/>
              <a:t>C</a:t>
            </a:r>
            <a:r>
              <a:rPr lang="en-IN" sz="3600" b="1" i="0" dirty="0">
                <a:effectLst/>
              </a:rPr>
              <a:t>ases </a:t>
            </a:r>
            <a:r>
              <a:rPr lang="en-IN" sz="3600" b="1" dirty="0"/>
              <a:t>A</a:t>
            </a:r>
            <a:r>
              <a:rPr lang="en-IN" sz="3600" b="1" i="0" dirty="0">
                <a:effectLst/>
              </a:rPr>
              <a:t>cross </a:t>
            </a:r>
            <a:r>
              <a:rPr lang="en-IN" sz="3600" b="1" dirty="0"/>
              <a:t>I</a:t>
            </a:r>
            <a:r>
              <a:rPr lang="en-IN" sz="3600" b="1" i="0" dirty="0">
                <a:effectLst/>
              </a:rPr>
              <a:t>ndia Vs Impact on GDP</a:t>
            </a:r>
            <a:endParaRPr lang="en-IN" sz="36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4F1CDF8-88BF-424D-8920-8C80D459FF2F}"/>
              </a:ext>
            </a:extLst>
          </p:cNvPr>
          <p:cNvSpPr txBox="1"/>
          <p:nvPr/>
        </p:nvSpPr>
        <p:spPr>
          <a:xfrm>
            <a:off x="159176" y="1800005"/>
            <a:ext cx="52224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b="1" dirty="0"/>
              <a:t>99,763</a:t>
            </a:r>
          </a:p>
          <a:p>
            <a:pPr algn="ctr"/>
            <a:r>
              <a:rPr lang="en-IN" sz="2000" b="1" dirty="0"/>
              <a:t>Active Cases (0.29%)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BA6E48E5-FE9F-4E8E-B90D-8B84B0404A5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54561803"/>
              </p:ext>
            </p:extLst>
          </p:nvPr>
        </p:nvGraphicFramePr>
        <p:xfrm>
          <a:off x="0" y="2328052"/>
          <a:ext cx="5698698" cy="30420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417" name="Chart 416">
            <a:extLst>
              <a:ext uri="{FF2B5EF4-FFF2-40B4-BE49-F238E27FC236}">
                <a16:creationId xmlns:a16="http://schemas.microsoft.com/office/drawing/2014/main" id="{8B160B49-5585-49BB-9486-9BAB7987A09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6473142"/>
              </p:ext>
            </p:extLst>
          </p:nvPr>
        </p:nvGraphicFramePr>
        <p:xfrm>
          <a:off x="5848350" y="1607764"/>
          <a:ext cx="6076949" cy="40405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824" name="TextBox 823">
            <a:extLst>
              <a:ext uri="{FF2B5EF4-FFF2-40B4-BE49-F238E27FC236}">
                <a16:creationId xmlns:a16="http://schemas.microsoft.com/office/drawing/2014/main" id="{15705CA9-0E85-4150-9F87-BD92EE3D7BD0}"/>
              </a:ext>
            </a:extLst>
          </p:cNvPr>
          <p:cNvSpPr txBox="1"/>
          <p:nvPr/>
        </p:nvSpPr>
        <p:spPr>
          <a:xfrm>
            <a:off x="476250" y="5678369"/>
            <a:ext cx="1144904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b="1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India’s swift and substantial policy responses to the pandemic, including fiscal support and economic reforms, are underpinning a rebound in growth that’s now forecast to be one of the fastest of all major economies. </a:t>
            </a:r>
            <a:r>
              <a:rPr lang="en-US" sz="1000" b="1" dirty="0">
                <a:solidFill>
                  <a:schemeClr val="accent2">
                    <a:lumMod val="75000"/>
                  </a:schemeClr>
                </a:solidFill>
              </a:rPr>
              <a:t>(Source: International Monetary Fund)</a:t>
            </a:r>
            <a:endParaRPr lang="en-IN" sz="1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825" name="TextBox 824">
            <a:extLst>
              <a:ext uri="{FF2B5EF4-FFF2-40B4-BE49-F238E27FC236}">
                <a16:creationId xmlns:a16="http://schemas.microsoft.com/office/drawing/2014/main" id="{99C8BB54-51E4-48B1-B2D4-19E5A52F4F22}"/>
              </a:ext>
            </a:extLst>
          </p:cNvPr>
          <p:cNvSpPr txBox="1"/>
          <p:nvPr/>
        </p:nvSpPr>
        <p:spPr>
          <a:xfrm>
            <a:off x="0" y="4769969"/>
            <a:ext cx="52224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Approximately 88 per cent of all Covid-19 deaths in the country are in the age group 45 years and above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4170EFC-255C-4607-9519-ACD7AE054680}"/>
              </a:ext>
            </a:extLst>
          </p:cNvPr>
          <p:cNvCxnSpPr>
            <a:cxnSpLocks/>
          </p:cNvCxnSpPr>
          <p:nvPr/>
        </p:nvCxnSpPr>
        <p:spPr>
          <a:xfrm>
            <a:off x="609600" y="2153948"/>
            <a:ext cx="43624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">
            <a:extLst>
              <a:ext uri="{FF2B5EF4-FFF2-40B4-BE49-F238E27FC236}">
                <a16:creationId xmlns:a16="http://schemas.microsoft.com/office/drawing/2014/main" id="{8E5CB2BE-4600-47CF-B617-37E504F58E13}"/>
              </a:ext>
            </a:extLst>
          </p:cNvPr>
          <p:cNvSpPr txBox="1"/>
          <p:nvPr/>
        </p:nvSpPr>
        <p:spPr>
          <a:xfrm>
            <a:off x="3552825" y="5172770"/>
            <a:ext cx="2145873" cy="367117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IN" sz="1100" b="1" dirty="0"/>
              <a:t>Source: </a:t>
            </a:r>
            <a:r>
              <a:rPr lang="en-IN" b="1" dirty="0" err="1"/>
              <a:t>MoHFW</a:t>
            </a:r>
            <a:r>
              <a:rPr lang="en-IN" b="1" dirty="0"/>
              <a:t> (</a:t>
            </a:r>
            <a:r>
              <a:rPr lang="en-IN" b="1" dirty="0">
                <a:hlinkClick r:id="rId9"/>
              </a:rPr>
              <a:t>https://www.mohfw.gov.in/</a:t>
            </a:r>
            <a:r>
              <a:rPr lang="en-IN" b="1" dirty="0"/>
              <a:t>) </a:t>
            </a:r>
            <a:endParaRPr lang="en-IN" sz="1100" b="1" dirty="0"/>
          </a:p>
        </p:txBody>
      </p:sp>
    </p:spTree>
    <p:extLst>
      <p:ext uri="{BB962C8B-B14F-4D97-AF65-F5344CB8AC3E}">
        <p14:creationId xmlns:p14="http://schemas.microsoft.com/office/powerpoint/2010/main" val="11442010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E589FB-E337-491E-82F5-9A18348177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2182" y="220042"/>
            <a:ext cx="10515600" cy="1021935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/>
              <a:t>COVID- 19 Pandemic- India’s response</a:t>
            </a:r>
            <a:endParaRPr lang="en-US" sz="4000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411C0370-6512-40D9-AD4B-713D493B8A4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359569" y="1048371"/>
            <a:ext cx="11472862" cy="446453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812D5B9-C9BE-4B65-AF53-B7E2BF8ED3B3}"/>
              </a:ext>
            </a:extLst>
          </p:cNvPr>
          <p:cNvSpPr txBox="1"/>
          <p:nvPr/>
        </p:nvSpPr>
        <p:spPr>
          <a:xfrm>
            <a:off x="193503" y="5633347"/>
            <a:ext cx="1155589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Highest recovery rate in the world (&gt;98%)- </a:t>
            </a:r>
            <a:r>
              <a:rPr lang="en-US" i="1" dirty="0"/>
              <a:t>India has not only flattened the curve, but hammered it down</a:t>
            </a:r>
          </a:p>
          <a:p>
            <a:r>
              <a:rPr lang="en-US" sz="2000" b="1" dirty="0"/>
              <a:t>Case fatality rate is low at 1.4%</a:t>
            </a:r>
          </a:p>
          <a:p>
            <a:r>
              <a:rPr lang="en-US" sz="2000" b="1" dirty="0"/>
              <a:t>Largest vaccination drive in the world with indigenous vaccines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7632126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1" name="Google Shape;1111;p4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121900" tIns="121900" rIns="121900" bIns="121900" anchor="b" anchorCtr="0">
            <a:normAutofit/>
          </a:bodyPr>
          <a:lstStyle/>
          <a:p>
            <a:r>
              <a:rPr lang="en" sz="8800" dirty="0">
                <a:latin typeface="Century Schoolbook" panose="02040604050505020304" pitchFamily="18" charset="0"/>
              </a:rPr>
              <a:t>1,24,10,86,850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43C47D8-F090-47C2-8C50-5A07C81002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71407"/>
            <a:ext cx="12192000" cy="4137660"/>
          </a:xfrm>
          <a:prstGeom prst="rect">
            <a:avLst/>
          </a:prstGeom>
        </p:spPr>
      </p:pic>
      <p:sp>
        <p:nvSpPr>
          <p:cNvPr id="1112" name="Google Shape;1112;p45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107960" indent="0">
              <a:lnSpc>
                <a:spcPct val="115000"/>
              </a:lnSpc>
              <a:buNone/>
            </a:pPr>
            <a:r>
              <a:rPr lang="en-IN" sz="2800" b="1" dirty="0">
                <a:solidFill>
                  <a:srgbClr val="333333"/>
                </a:solidFill>
                <a:effectLst/>
                <a:latin typeface="Century Schoolbook" panose="020406040505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Vaccine Doses Administered </a:t>
            </a:r>
            <a:r>
              <a:rPr lang="en-IN" sz="900" b="1" dirty="0">
                <a:solidFill>
                  <a:srgbClr val="333333"/>
                </a:solidFill>
                <a:latin typeface="Century Schoolbook" panose="020406040505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(Source: </a:t>
            </a:r>
            <a:r>
              <a:rPr lang="en-IN" sz="900" b="1" dirty="0" err="1">
                <a:solidFill>
                  <a:srgbClr val="333333"/>
                </a:solidFill>
                <a:latin typeface="Century Schoolbook" panose="020406040505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MoHFW</a:t>
            </a:r>
            <a:r>
              <a:rPr lang="en-IN" sz="900" b="1" dirty="0">
                <a:solidFill>
                  <a:srgbClr val="333333"/>
                </a:solidFill>
                <a:latin typeface="Century Schoolbook" panose="020406040505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 Website, Till: 01.12.2021)</a:t>
            </a:r>
            <a:endParaRPr lang="en-IN" sz="900" b="1" dirty="0">
              <a:solidFill>
                <a:srgbClr val="333333"/>
              </a:solidFill>
              <a:effectLst/>
              <a:latin typeface="Century Schoolbook" panose="02040604050505020304" pitchFamily="18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1113" name="Google Shape;1113;p45"/>
          <p:cNvSpPr/>
          <p:nvPr/>
        </p:nvSpPr>
        <p:spPr>
          <a:xfrm>
            <a:off x="1955800" y="395000"/>
            <a:ext cx="127200" cy="1272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1867"/>
          </a:p>
        </p:txBody>
      </p:sp>
      <p:sp>
        <p:nvSpPr>
          <p:cNvPr id="413" name="Title 1">
            <a:extLst>
              <a:ext uri="{FF2B5EF4-FFF2-40B4-BE49-F238E27FC236}">
                <a16:creationId xmlns:a16="http://schemas.microsoft.com/office/drawing/2014/main" id="{DA950D59-F4AE-4548-9458-CF5891B329FD}"/>
              </a:ext>
            </a:extLst>
          </p:cNvPr>
          <p:cNvSpPr txBox="1">
            <a:spLocks/>
          </p:cNvSpPr>
          <p:nvPr/>
        </p:nvSpPr>
        <p:spPr>
          <a:xfrm>
            <a:off x="950967" y="136296"/>
            <a:ext cx="10290400" cy="7636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rmAutofit/>
          </a:bodyPr>
          <a:lstStyle>
            <a:lvl1pPr lvl="0" algn="ctr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pPr>
              <a:buClrTx/>
              <a:buFontTx/>
            </a:pPr>
            <a:r>
              <a:rPr lang="en-IN" sz="4000" b="1" dirty="0">
                <a:latin typeface="Century Schoolbook" panose="02040604050505020304" pitchFamily="18" charset="0"/>
              </a:rPr>
              <a:t>Vaccination Status</a:t>
            </a:r>
            <a:endParaRPr lang="en-IN" sz="4000" dirty="0">
              <a:latin typeface="Century Schoolbook" panose="02040604050505020304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EC4FCA4C-2375-44F0-89CD-E3EC242094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5679" y="355893"/>
            <a:ext cx="10515600" cy="734805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b="1" dirty="0"/>
              <a:t>COVID 19 Response Measures - India’s Priority</a:t>
            </a:r>
            <a:endParaRPr lang="en-US" sz="36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FFBAAE4-9480-474D-AE09-2B6770E28BBF}"/>
              </a:ext>
            </a:extLst>
          </p:cNvPr>
          <p:cNvSpPr/>
          <p:nvPr/>
        </p:nvSpPr>
        <p:spPr>
          <a:xfrm>
            <a:off x="6943504" y="3132527"/>
            <a:ext cx="499607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  <a:t>360 Degree Multi-level Response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Schoolbook" panose="020406040505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81DA51C-534E-4A90-A59C-19EEF67007E2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2426" y="2239502"/>
            <a:ext cx="3003618" cy="292993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4011882-0E85-47B7-8B81-E9BA3FFF8EB9}"/>
              </a:ext>
            </a:extLst>
          </p:cNvPr>
          <p:cNvSpPr txBox="1"/>
          <p:nvPr/>
        </p:nvSpPr>
        <p:spPr>
          <a:xfrm>
            <a:off x="3279233" y="1509107"/>
            <a:ext cx="4578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Arial Black" panose="020B0A04020102020204" pitchFamily="34" charset="0"/>
              </a:rPr>
              <a:t>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3A6D5D9-4FAA-48CE-A127-84362C218CD0}"/>
              </a:ext>
            </a:extLst>
          </p:cNvPr>
          <p:cNvSpPr txBox="1"/>
          <p:nvPr/>
        </p:nvSpPr>
        <p:spPr>
          <a:xfrm>
            <a:off x="3279233" y="2218724"/>
            <a:ext cx="4578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4"/>
                </a:solidFill>
                <a:latin typeface="Arial Black" panose="020B0A04020102020204" pitchFamily="34" charset="0"/>
              </a:rPr>
              <a:t>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FB174F8-AE33-4C56-A982-ED6A0687156A}"/>
              </a:ext>
            </a:extLst>
          </p:cNvPr>
          <p:cNvSpPr txBox="1"/>
          <p:nvPr/>
        </p:nvSpPr>
        <p:spPr>
          <a:xfrm>
            <a:off x="3279233" y="2928341"/>
            <a:ext cx="4578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2"/>
                </a:solidFill>
                <a:latin typeface="Arial Black" panose="020B0A04020102020204" pitchFamily="34" charset="0"/>
              </a:rPr>
              <a:t>3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8C14056-4A29-4328-9D57-7BEBFC163D96}"/>
              </a:ext>
            </a:extLst>
          </p:cNvPr>
          <p:cNvSpPr txBox="1"/>
          <p:nvPr/>
        </p:nvSpPr>
        <p:spPr>
          <a:xfrm>
            <a:off x="3279233" y="3637958"/>
            <a:ext cx="4578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E0055"/>
                </a:solidFill>
                <a:latin typeface="Arial Black" panose="020B0A04020102020204" pitchFamily="34" charset="0"/>
              </a:rPr>
              <a:t>4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E613997-82A9-4D0B-A1E8-88D5B01EA98B}"/>
              </a:ext>
            </a:extLst>
          </p:cNvPr>
          <p:cNvSpPr txBox="1"/>
          <p:nvPr/>
        </p:nvSpPr>
        <p:spPr>
          <a:xfrm>
            <a:off x="3279233" y="4347575"/>
            <a:ext cx="4578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C1079E"/>
                </a:solidFill>
                <a:latin typeface="Arial Black" panose="020B0A04020102020204" pitchFamily="34" charset="0"/>
              </a:rPr>
              <a:t>5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F93E87C-9296-45E7-8839-23BFE5872CAA}"/>
              </a:ext>
            </a:extLst>
          </p:cNvPr>
          <p:cNvSpPr txBox="1"/>
          <p:nvPr/>
        </p:nvSpPr>
        <p:spPr>
          <a:xfrm>
            <a:off x="3279233" y="5055346"/>
            <a:ext cx="4578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B0F0"/>
                </a:solidFill>
                <a:latin typeface="Arial Black" panose="020B0A04020102020204" pitchFamily="34" charset="0"/>
              </a:rPr>
              <a:t>6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6193614-D46D-47DA-B1DC-E2ECB12BE942}"/>
              </a:ext>
            </a:extLst>
          </p:cNvPr>
          <p:cNvSpPr txBox="1"/>
          <p:nvPr/>
        </p:nvSpPr>
        <p:spPr>
          <a:xfrm>
            <a:off x="3279233" y="5763117"/>
            <a:ext cx="4578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70C0"/>
                </a:solidFill>
                <a:latin typeface="Arial Black" panose="020B0A04020102020204" pitchFamily="34" charset="0"/>
              </a:rPr>
              <a:t>7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D2BD2ED-A9A4-4441-B23F-C1F6779E23B1}"/>
              </a:ext>
            </a:extLst>
          </p:cNvPr>
          <p:cNvSpPr/>
          <p:nvPr/>
        </p:nvSpPr>
        <p:spPr>
          <a:xfrm>
            <a:off x="3737116" y="1561059"/>
            <a:ext cx="2994989" cy="369332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pPr marL="57150" algn="ctr">
              <a:defRPr/>
            </a:pPr>
            <a:r>
              <a:rPr lang="en-US" b="1" dirty="0"/>
              <a:t>Governance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D0638F5-31B5-41EE-86AA-770C5FB87C7C}"/>
              </a:ext>
            </a:extLst>
          </p:cNvPr>
          <p:cNvSpPr/>
          <p:nvPr/>
        </p:nvSpPr>
        <p:spPr>
          <a:xfrm>
            <a:off x="3737116" y="2282422"/>
            <a:ext cx="2994990" cy="369332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txBody>
          <a:bodyPr wrap="square">
            <a:spAutoFit/>
          </a:bodyPr>
          <a:lstStyle/>
          <a:p>
            <a:pPr marL="57150" algn="ctr">
              <a:defRPr/>
            </a:pPr>
            <a:r>
              <a:rPr lang="en-US" b="1" dirty="0"/>
              <a:t>Health Workforce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DC71309-A0D2-4ECE-9A2F-D5F7AF463EF6}"/>
              </a:ext>
            </a:extLst>
          </p:cNvPr>
          <p:cNvSpPr/>
          <p:nvPr/>
        </p:nvSpPr>
        <p:spPr>
          <a:xfrm>
            <a:off x="3737116" y="2947861"/>
            <a:ext cx="2994990" cy="307777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pPr marL="57150" algn="ctr">
              <a:defRPr/>
            </a:pPr>
            <a:r>
              <a:rPr lang="en-US" b="1" dirty="0"/>
              <a:t>Robust Vaccine Delivery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838AE19-9D9E-4214-92AD-A4C26DE8F382}"/>
              </a:ext>
            </a:extLst>
          </p:cNvPr>
          <p:cNvSpPr/>
          <p:nvPr/>
        </p:nvSpPr>
        <p:spPr>
          <a:xfrm>
            <a:off x="3737115" y="5820046"/>
            <a:ext cx="2994991" cy="369332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marL="57150" algn="ctr">
              <a:defRPr/>
            </a:pPr>
            <a:r>
              <a:rPr lang="en-US" b="1" dirty="0"/>
              <a:t>Community Involvement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55189158-6A37-4A82-8F7F-A9D128DE9D30}"/>
              </a:ext>
            </a:extLst>
          </p:cNvPr>
          <p:cNvSpPr/>
          <p:nvPr/>
        </p:nvSpPr>
        <p:spPr>
          <a:xfrm>
            <a:off x="3737116" y="3682014"/>
            <a:ext cx="2994990" cy="307777"/>
          </a:xfrm>
          <a:prstGeom prst="rect">
            <a:avLst/>
          </a:prstGeom>
          <a:noFill/>
          <a:ln>
            <a:solidFill>
              <a:srgbClr val="FE0055"/>
            </a:solidFill>
          </a:ln>
        </p:spPr>
        <p:txBody>
          <a:bodyPr wrap="square">
            <a:spAutoFit/>
          </a:bodyPr>
          <a:lstStyle/>
          <a:p>
            <a:pPr marL="57150" algn="ctr">
              <a:defRPr/>
            </a:pPr>
            <a:r>
              <a:rPr lang="en-US" b="1" dirty="0"/>
              <a:t>Oxygen, Diagnostic &amp; PPE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F6F3DDB-058C-4A96-9C87-8B55550B1DE5}"/>
              </a:ext>
            </a:extLst>
          </p:cNvPr>
          <p:cNvSpPr/>
          <p:nvPr/>
        </p:nvSpPr>
        <p:spPr>
          <a:xfrm>
            <a:off x="3737116" y="5112275"/>
            <a:ext cx="2994990" cy="369332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pPr marL="57150" algn="ctr">
              <a:defRPr/>
            </a:pPr>
            <a:r>
              <a:rPr lang="en-US" b="1" dirty="0"/>
              <a:t>Information System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D0D259C2-6ACF-46B3-BCAF-A7C6DA05A8A6}"/>
              </a:ext>
            </a:extLst>
          </p:cNvPr>
          <p:cNvSpPr/>
          <p:nvPr/>
        </p:nvSpPr>
        <p:spPr>
          <a:xfrm>
            <a:off x="3737116" y="4416167"/>
            <a:ext cx="2994990" cy="369332"/>
          </a:xfrm>
          <a:prstGeom prst="rect">
            <a:avLst/>
          </a:prstGeom>
          <a:noFill/>
          <a:ln>
            <a:solidFill>
              <a:srgbClr val="C1079E"/>
            </a:solidFill>
          </a:ln>
        </p:spPr>
        <p:txBody>
          <a:bodyPr wrap="square">
            <a:spAutoFit/>
          </a:bodyPr>
          <a:lstStyle/>
          <a:p>
            <a:pPr marL="57150" algn="ctr">
              <a:defRPr/>
            </a:pPr>
            <a:r>
              <a:rPr lang="en-US" b="1" dirty="0"/>
              <a:t>Financing</a:t>
            </a:r>
          </a:p>
        </p:txBody>
      </p:sp>
    </p:spTree>
    <p:extLst>
      <p:ext uri="{BB962C8B-B14F-4D97-AF65-F5344CB8AC3E}">
        <p14:creationId xmlns:p14="http://schemas.microsoft.com/office/powerpoint/2010/main" val="107693495"/>
      </p:ext>
    </p:extLst>
  </p:cSld>
  <p:clrMapOvr>
    <a:masterClrMapping/>
  </p:clrMapOvr>
</p:sld>
</file>

<file path=ppt/theme/theme1.xml><?xml version="1.0" encoding="utf-8"?>
<a:theme xmlns:a="http://schemas.openxmlformats.org/drawingml/2006/main" name="COVID THEME">
  <a:themeElements>
    <a:clrScheme name="Simple Light">
      <a:dk1>
        <a:srgbClr val="FFFFFF"/>
      </a:dk1>
      <a:lt1>
        <a:srgbClr val="EFEFEF"/>
      </a:lt1>
      <a:dk2>
        <a:srgbClr val="F1D4BA"/>
      </a:dk2>
      <a:lt2>
        <a:srgbClr val="DFC4AC"/>
      </a:lt2>
      <a:accent1>
        <a:srgbClr val="85C9D1"/>
      </a:accent1>
      <a:accent2>
        <a:srgbClr val="72A9B0"/>
      </a:accent2>
      <a:accent3>
        <a:srgbClr val="5596AC"/>
      </a:accent3>
      <a:accent4>
        <a:srgbClr val="232E44"/>
      </a:accent4>
      <a:accent5>
        <a:srgbClr val="D98A23"/>
      </a:accent5>
      <a:accent6>
        <a:srgbClr val="342524"/>
      </a:accent6>
      <a:hlink>
        <a:srgbClr val="232E4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OVID THEME" id="{3DE09F52-BBCC-4BB1-8D09-7DF3024A4BF3}" vid="{EA5E320D-7023-4316-B2F7-6692FEC8C055}"/>
    </a:ext>
  </a:extLst>
</a:theme>
</file>

<file path=ppt/theme/theme2.xml><?xml version="1.0" encoding="utf-8"?>
<a:theme xmlns:a="http://schemas.openxmlformats.org/drawingml/2006/main" name="Slidesgo Final Pages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Indian Flag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dian Flag Theme" id="{5AEED621-7F1A-42A4-A8DA-257D0417F5B0}" vid="{8F8F9AD2-F74B-4144-8C27-372CC9839FF1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COVID THEME</Template>
  <TotalTime>917</TotalTime>
  <Words>1515</Words>
  <Application>Microsoft Office PowerPoint</Application>
  <PresentationFormat>Widescreen</PresentationFormat>
  <Paragraphs>387</Paragraphs>
  <Slides>19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21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19</vt:i4>
      </vt:variant>
    </vt:vector>
  </HeadingPairs>
  <TitlesOfParts>
    <vt:vector size="43" baseType="lpstr">
      <vt:lpstr>Alegreya Sans SC</vt:lpstr>
      <vt:lpstr>Anaheim</vt:lpstr>
      <vt:lpstr>Arial</vt:lpstr>
      <vt:lpstr>Arial Black</vt:lpstr>
      <vt:lpstr>Cabin</vt:lpstr>
      <vt:lpstr>Calibri</vt:lpstr>
      <vt:lpstr>Cambria</vt:lpstr>
      <vt:lpstr>Century Schoolbook</vt:lpstr>
      <vt:lpstr>Gill Sans</vt:lpstr>
      <vt:lpstr>Gill Sans MT</vt:lpstr>
      <vt:lpstr>Lato</vt:lpstr>
      <vt:lpstr>Mangal</vt:lpstr>
      <vt:lpstr>Montserrat</vt:lpstr>
      <vt:lpstr>Nanum Gothic</vt:lpstr>
      <vt:lpstr>Proxima Nova</vt:lpstr>
      <vt:lpstr>Proxima Nova Semibold</vt:lpstr>
      <vt:lpstr>Roboto Condensed</vt:lpstr>
      <vt:lpstr>Roboto Condensed Light</vt:lpstr>
      <vt:lpstr>Segoe UI</vt:lpstr>
      <vt:lpstr>Times New Roman</vt:lpstr>
      <vt:lpstr>Wingdings</vt:lpstr>
      <vt:lpstr>COVID THEME</vt:lpstr>
      <vt:lpstr>Slidesgo Final Pages</vt:lpstr>
      <vt:lpstr>Indian Flag Theme</vt:lpstr>
      <vt:lpstr>The Demographic Impact of Covid-19 and Response Measures in India</vt:lpstr>
      <vt:lpstr>Countries recording high cases</vt:lpstr>
      <vt:lpstr>India’s Public Health Response</vt:lpstr>
      <vt:lpstr>Global mapping - Omicron Variant </vt:lpstr>
      <vt:lpstr>Omicron Cases in India</vt:lpstr>
      <vt:lpstr>Cases Across India Vs Impact on GDP</vt:lpstr>
      <vt:lpstr>COVID- 19 Pandemic- India’s response</vt:lpstr>
      <vt:lpstr>1,24,10,86,850</vt:lpstr>
      <vt:lpstr>COVID 19 Response Measures - India’s Priority</vt:lpstr>
      <vt:lpstr>Existing strategies / interventions to Mitigate COVID-19</vt:lpstr>
      <vt:lpstr>Existing strategies / interventions to Mitigate COVID-19</vt:lpstr>
      <vt:lpstr>Contd… Existing strategies / interventions to Mitigate COVID-19</vt:lpstr>
      <vt:lpstr>Contd… Existing strategies / interventions to Mitigate COVID-19</vt:lpstr>
      <vt:lpstr>Contd… Existing strategies / interventions to Mitigate COVID-19</vt:lpstr>
      <vt:lpstr>Contd… Existing strategies / interventions to Mitigate COVID-19 Impact </vt:lpstr>
      <vt:lpstr>Contd… Existing strategies / interventions to Mitigate COVID-19</vt:lpstr>
      <vt:lpstr>Creation of Users </vt:lpstr>
      <vt:lpstr>Contd… Existing strategies / interventions to Mitigate COVID-19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Sutirtha Mazumder</dc:creator>
  <cp:lastModifiedBy>Alicia Corneelsen</cp:lastModifiedBy>
  <cp:revision>187</cp:revision>
  <cp:lastPrinted>2021-12-06T20:30:39Z</cp:lastPrinted>
  <dcterms:created xsi:type="dcterms:W3CDTF">2021-12-01T04:58:16Z</dcterms:created>
  <dcterms:modified xsi:type="dcterms:W3CDTF">2021-12-09T08:02:13Z</dcterms:modified>
</cp:coreProperties>
</file>