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 id="2147483684" r:id="rId4"/>
    <p:sldMasterId id="2147483721" r:id="rId5"/>
  </p:sldMasterIdLst>
  <p:notesMasterIdLst>
    <p:notesMasterId r:id="rId30"/>
  </p:notesMasterIdLst>
  <p:handoutMasterIdLst>
    <p:handoutMasterId r:id="rId31"/>
  </p:handoutMasterIdLst>
  <p:sldIdLst>
    <p:sldId id="365" r:id="rId6"/>
    <p:sldId id="367" r:id="rId7"/>
    <p:sldId id="394" r:id="rId8"/>
    <p:sldId id="373" r:id="rId9"/>
    <p:sldId id="379" r:id="rId10"/>
    <p:sldId id="377" r:id="rId11"/>
    <p:sldId id="395" r:id="rId12"/>
    <p:sldId id="407" r:id="rId13"/>
    <p:sldId id="380" r:id="rId14"/>
    <p:sldId id="384" r:id="rId15"/>
    <p:sldId id="312" r:id="rId16"/>
    <p:sldId id="396" r:id="rId17"/>
    <p:sldId id="397" r:id="rId18"/>
    <p:sldId id="398" r:id="rId19"/>
    <p:sldId id="381" r:id="rId20"/>
    <p:sldId id="390" r:id="rId21"/>
    <p:sldId id="391" r:id="rId22"/>
    <p:sldId id="404" r:id="rId23"/>
    <p:sldId id="405" r:id="rId24"/>
    <p:sldId id="406" r:id="rId25"/>
    <p:sldId id="399" r:id="rId26"/>
    <p:sldId id="393" r:id="rId27"/>
    <p:sldId id="400" r:id="rId28"/>
    <p:sldId id="364" r:id="rId29"/>
  </p:sldIdLst>
  <p:sldSz cx="9144000" cy="6858000" type="screen4x3"/>
  <p:notesSz cx="6669088" cy="97758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3" autoAdjust="0"/>
    <p:restoredTop sz="94684" autoAdjust="0"/>
  </p:normalViewPr>
  <p:slideViewPr>
    <p:cSldViewPr>
      <p:cViewPr>
        <p:scale>
          <a:sx n="47" d="100"/>
          <a:sy n="47" d="100"/>
        </p:scale>
        <p:origin x="1524" y="548"/>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88791"/>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777607" y="0"/>
            <a:ext cx="2889938" cy="488791"/>
          </a:xfrm>
          <a:prstGeom prst="rect">
            <a:avLst/>
          </a:prstGeom>
        </p:spPr>
        <p:txBody>
          <a:bodyPr vert="horz" lIns="91440" tIns="45720" rIns="91440" bIns="45720" rtlCol="0"/>
          <a:lstStyle>
            <a:lvl1pPr algn="r">
              <a:defRPr sz="1200"/>
            </a:lvl1pPr>
          </a:lstStyle>
          <a:p>
            <a:fld id="{F65B0692-97CF-4202-B807-3D73C737891A}" type="datetimeFigureOut">
              <a:rPr lang="en-ZA" smtClean="0"/>
              <a:pPr/>
              <a:t>2021/10/12</a:t>
            </a:fld>
            <a:endParaRPr lang="en-ZA" dirty="0"/>
          </a:p>
        </p:txBody>
      </p:sp>
      <p:sp>
        <p:nvSpPr>
          <p:cNvPr id="4" name="Footer Placeholder 3"/>
          <p:cNvSpPr>
            <a:spLocks noGrp="1"/>
          </p:cNvSpPr>
          <p:nvPr>
            <p:ph type="ftr" sz="quarter" idx="2"/>
          </p:nvPr>
        </p:nvSpPr>
        <p:spPr>
          <a:xfrm>
            <a:off x="0" y="9285338"/>
            <a:ext cx="2889938" cy="488791"/>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777607" y="9285338"/>
            <a:ext cx="2889938" cy="488791"/>
          </a:xfrm>
          <a:prstGeom prst="rect">
            <a:avLst/>
          </a:prstGeom>
        </p:spPr>
        <p:txBody>
          <a:bodyPr vert="horz" lIns="91440" tIns="45720" rIns="91440" bIns="45720" rtlCol="0" anchor="b"/>
          <a:lstStyle>
            <a:lvl1pPr algn="r">
              <a:defRPr sz="1200"/>
            </a:lvl1pPr>
          </a:lstStyle>
          <a:p>
            <a:fld id="{4E484491-D103-4C49-8E4D-1DF1C6410DDD}" type="slidenum">
              <a:rPr lang="en-ZA" smtClean="0"/>
              <a:pPr/>
              <a:t>‹#›</a:t>
            </a:fld>
            <a:endParaRPr lang="en-ZA" dirty="0"/>
          </a:p>
        </p:txBody>
      </p:sp>
    </p:spTree>
    <p:extLst>
      <p:ext uri="{BB962C8B-B14F-4D97-AF65-F5344CB8AC3E}">
        <p14:creationId xmlns:p14="http://schemas.microsoft.com/office/powerpoint/2010/main" val="242150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053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778250" y="0"/>
            <a:ext cx="2889250" cy="490538"/>
          </a:xfrm>
          <a:prstGeom prst="rect">
            <a:avLst/>
          </a:prstGeom>
        </p:spPr>
        <p:txBody>
          <a:bodyPr vert="horz" lIns="91440" tIns="45720" rIns="91440" bIns="45720" rtlCol="0"/>
          <a:lstStyle>
            <a:lvl1pPr algn="r">
              <a:defRPr sz="1200"/>
            </a:lvl1pPr>
          </a:lstStyle>
          <a:p>
            <a:fld id="{029AD369-B153-40B6-BACF-9709404F01A5}" type="datetimeFigureOut">
              <a:rPr lang="en-ZA" smtClean="0"/>
              <a:t>2021/10/12</a:t>
            </a:fld>
            <a:endParaRPr lang="en-ZA" dirty="0"/>
          </a:p>
        </p:txBody>
      </p:sp>
      <p:sp>
        <p:nvSpPr>
          <p:cNvPr id="4" name="Slide Image Placeholder 3"/>
          <p:cNvSpPr>
            <a:spLocks noGrp="1" noRot="1" noChangeAspect="1"/>
          </p:cNvSpPr>
          <p:nvPr>
            <p:ph type="sldImg" idx="2"/>
          </p:nvPr>
        </p:nvSpPr>
        <p:spPr>
          <a:xfrm>
            <a:off x="1135063" y="1222375"/>
            <a:ext cx="4398962" cy="3298825"/>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66750" y="4705350"/>
            <a:ext cx="5335588" cy="3848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285288"/>
            <a:ext cx="2889250" cy="49053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778250" y="9285288"/>
            <a:ext cx="2889250" cy="490537"/>
          </a:xfrm>
          <a:prstGeom prst="rect">
            <a:avLst/>
          </a:prstGeom>
        </p:spPr>
        <p:txBody>
          <a:bodyPr vert="horz" lIns="91440" tIns="45720" rIns="91440" bIns="45720" rtlCol="0" anchor="b"/>
          <a:lstStyle>
            <a:lvl1pPr algn="r">
              <a:defRPr sz="1200"/>
            </a:lvl1pPr>
          </a:lstStyle>
          <a:p>
            <a:fld id="{6620AEC1-5832-4BFF-BB92-B844DDB72937}" type="slidenum">
              <a:rPr lang="en-ZA" smtClean="0"/>
              <a:t>‹#›</a:t>
            </a:fld>
            <a:endParaRPr lang="en-ZA" dirty="0"/>
          </a:p>
        </p:txBody>
      </p:sp>
    </p:spTree>
    <p:extLst>
      <p:ext uri="{BB962C8B-B14F-4D97-AF65-F5344CB8AC3E}">
        <p14:creationId xmlns:p14="http://schemas.microsoft.com/office/powerpoint/2010/main" val="1521844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A36E41-13FD-46B0-8782-83ED3C7BE8F9}" type="slidenum">
              <a:rPr lang="en-ZA" smtClean="0">
                <a:solidFill>
                  <a:prstClr val="black"/>
                </a:solidFill>
              </a:rPr>
              <a:pPr/>
              <a:t>1</a:t>
            </a:fld>
            <a:endParaRPr lang="en-ZA" dirty="0">
              <a:solidFill>
                <a:prstClr val="black"/>
              </a:solidFill>
            </a:endParaRPr>
          </a:p>
        </p:txBody>
      </p:sp>
    </p:spTree>
    <p:extLst>
      <p:ext uri="{BB962C8B-B14F-4D97-AF65-F5344CB8AC3E}">
        <p14:creationId xmlns:p14="http://schemas.microsoft.com/office/powerpoint/2010/main" val="3645525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93"/>
        <p:cNvGrpSpPr/>
        <p:nvPr/>
      </p:nvGrpSpPr>
      <p:grpSpPr>
        <a:xfrm>
          <a:off x="0" y="0"/>
          <a:ext cx="0" cy="0"/>
          <a:chOff x="0" y="0"/>
          <a:chExt cx="0" cy="0"/>
        </a:xfrm>
      </p:grpSpPr>
      <p:sp>
        <p:nvSpPr>
          <p:cNvPr id="20094" name="Google Shape;20094;p60: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95" name="Google Shape;20095;p60:notes"/>
          <p:cNvSpPr txBox="1">
            <a:spLocks noGrp="1"/>
          </p:cNvSpPr>
          <p:nvPr>
            <p:ph type="body" idx="1"/>
          </p:nvPr>
        </p:nvSpPr>
        <p:spPr>
          <a:xfrm>
            <a:off x="710248" y="4518204"/>
            <a:ext cx="5682000" cy="36966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a:p>
        </p:txBody>
      </p:sp>
      <p:sp>
        <p:nvSpPr>
          <p:cNvPr id="20096" name="Google Shape;20096;p60:notes"/>
          <p:cNvSpPr txBox="1">
            <a:spLocks noGrp="1"/>
          </p:cNvSpPr>
          <p:nvPr>
            <p:ph type="sldNum" idx="12"/>
          </p:nvPr>
        </p:nvSpPr>
        <p:spPr>
          <a:xfrm>
            <a:off x="4023092" y="8917422"/>
            <a:ext cx="3077700" cy="4710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1590356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87"/>
        <p:cNvGrpSpPr/>
        <p:nvPr/>
      </p:nvGrpSpPr>
      <p:grpSpPr>
        <a:xfrm>
          <a:off x="0" y="0"/>
          <a:ext cx="0" cy="0"/>
          <a:chOff x="0" y="0"/>
          <a:chExt cx="0" cy="0"/>
        </a:xfrm>
      </p:grpSpPr>
      <p:sp>
        <p:nvSpPr>
          <p:cNvPr id="19988" name="Google Shape;19988;p50:notes"/>
          <p:cNvSpPr txBox="1">
            <a:spLocks noGrp="1"/>
          </p:cNvSpPr>
          <p:nvPr>
            <p:ph type="body" idx="1"/>
          </p:nvPr>
        </p:nvSpPr>
        <p:spPr>
          <a:xfrm>
            <a:off x="710248" y="4518204"/>
            <a:ext cx="5682000" cy="3696600"/>
          </a:xfrm>
          <a:prstGeom prst="rect">
            <a:avLst/>
          </a:prstGeom>
        </p:spPr>
        <p:txBody>
          <a:bodyPr spcFirstLastPara="1" wrap="square" lIns="94225" tIns="47100" rIns="94225" bIns="47100" anchor="t" anchorCtr="0">
            <a:noAutofit/>
          </a:bodyPr>
          <a:lstStyle/>
          <a:p>
            <a:pPr marL="0" lvl="0" indent="0" algn="l" rtl="0">
              <a:spcBef>
                <a:spcPts val="0"/>
              </a:spcBef>
              <a:spcAft>
                <a:spcPts val="0"/>
              </a:spcAft>
              <a:buNone/>
            </a:pPr>
            <a:endParaRPr/>
          </a:p>
        </p:txBody>
      </p:sp>
      <p:sp>
        <p:nvSpPr>
          <p:cNvPr id="19989" name="Google Shape;19989;p50: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0428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A36E41-13FD-46B0-8782-83ED3C7BE8F9}" type="slidenum">
              <a:rPr lang="en-ZA" smtClean="0">
                <a:solidFill>
                  <a:prstClr val="black"/>
                </a:solidFill>
              </a:rPr>
              <a:pPr/>
              <a:t>2</a:t>
            </a:fld>
            <a:endParaRPr lang="en-ZA" dirty="0">
              <a:solidFill>
                <a:prstClr val="black"/>
              </a:solidFill>
            </a:endParaRPr>
          </a:p>
        </p:txBody>
      </p:sp>
    </p:spTree>
    <p:extLst>
      <p:ext uri="{BB962C8B-B14F-4D97-AF65-F5344CB8AC3E}">
        <p14:creationId xmlns:p14="http://schemas.microsoft.com/office/powerpoint/2010/main" val="3325462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A36E41-13FD-46B0-8782-83ED3C7BE8F9}" type="slidenum">
              <a:rPr lang="en-ZA" smtClean="0">
                <a:solidFill>
                  <a:prstClr val="black"/>
                </a:solidFill>
              </a:rPr>
              <a:pPr/>
              <a:t>3</a:t>
            </a:fld>
            <a:endParaRPr lang="en-ZA" dirty="0">
              <a:solidFill>
                <a:prstClr val="black"/>
              </a:solidFill>
            </a:endParaRPr>
          </a:p>
        </p:txBody>
      </p:sp>
    </p:spTree>
    <p:extLst>
      <p:ext uri="{BB962C8B-B14F-4D97-AF65-F5344CB8AC3E}">
        <p14:creationId xmlns:p14="http://schemas.microsoft.com/office/powerpoint/2010/main" val="641776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A36E41-13FD-46B0-8782-83ED3C7BE8F9}" type="slidenum">
              <a:rPr lang="en-ZA" smtClean="0">
                <a:solidFill>
                  <a:prstClr val="black"/>
                </a:solidFill>
              </a:rPr>
              <a:pPr/>
              <a:t>4</a:t>
            </a:fld>
            <a:endParaRPr lang="en-ZA" dirty="0">
              <a:solidFill>
                <a:prstClr val="black"/>
              </a:solidFill>
            </a:endParaRPr>
          </a:p>
        </p:txBody>
      </p:sp>
    </p:spTree>
    <p:extLst>
      <p:ext uri="{BB962C8B-B14F-4D97-AF65-F5344CB8AC3E}">
        <p14:creationId xmlns:p14="http://schemas.microsoft.com/office/powerpoint/2010/main" val="248027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1645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6809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53"/>
        <p:cNvGrpSpPr/>
        <p:nvPr/>
      </p:nvGrpSpPr>
      <p:grpSpPr>
        <a:xfrm>
          <a:off x="0" y="0"/>
          <a:ext cx="0" cy="0"/>
          <a:chOff x="0" y="0"/>
          <a:chExt cx="0" cy="0"/>
        </a:xfrm>
      </p:grpSpPr>
      <p:sp>
        <p:nvSpPr>
          <p:cNvPr id="20654" name="Google Shape;20654;p113:notes"/>
          <p:cNvSpPr txBox="1">
            <a:spLocks noGrp="1"/>
          </p:cNvSpPr>
          <p:nvPr>
            <p:ph type="body" idx="1"/>
          </p:nvPr>
        </p:nvSpPr>
        <p:spPr>
          <a:xfrm>
            <a:off x="710248" y="4518204"/>
            <a:ext cx="5682000" cy="3696600"/>
          </a:xfrm>
          <a:prstGeom prst="rect">
            <a:avLst/>
          </a:prstGeom>
        </p:spPr>
        <p:txBody>
          <a:bodyPr spcFirstLastPara="1" wrap="square" lIns="94225" tIns="47100" rIns="94225" bIns="47100" anchor="t" anchorCtr="0">
            <a:noAutofit/>
          </a:bodyPr>
          <a:lstStyle/>
          <a:p>
            <a:pPr marL="0" lvl="0" indent="0" algn="l" rtl="0">
              <a:spcBef>
                <a:spcPts val="0"/>
              </a:spcBef>
              <a:spcAft>
                <a:spcPts val="0"/>
              </a:spcAft>
              <a:buNone/>
            </a:pPr>
            <a:endParaRPr/>
          </a:p>
        </p:txBody>
      </p:sp>
      <p:sp>
        <p:nvSpPr>
          <p:cNvPr id="20655" name="Google Shape;20655;p113: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9621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77"/>
        <p:cNvGrpSpPr/>
        <p:nvPr/>
      </p:nvGrpSpPr>
      <p:grpSpPr>
        <a:xfrm>
          <a:off x="0" y="0"/>
          <a:ext cx="0" cy="0"/>
          <a:chOff x="0" y="0"/>
          <a:chExt cx="0" cy="0"/>
        </a:xfrm>
      </p:grpSpPr>
      <p:sp>
        <p:nvSpPr>
          <p:cNvPr id="20678" name="Google Shape;20678;p114:notes"/>
          <p:cNvSpPr txBox="1">
            <a:spLocks noGrp="1"/>
          </p:cNvSpPr>
          <p:nvPr>
            <p:ph type="body" idx="1"/>
          </p:nvPr>
        </p:nvSpPr>
        <p:spPr>
          <a:xfrm>
            <a:off x="710248" y="4518204"/>
            <a:ext cx="5682000" cy="3696600"/>
          </a:xfrm>
          <a:prstGeom prst="rect">
            <a:avLst/>
          </a:prstGeom>
        </p:spPr>
        <p:txBody>
          <a:bodyPr spcFirstLastPara="1" wrap="square" lIns="94225" tIns="47100" rIns="94225" bIns="47100" anchor="t" anchorCtr="0">
            <a:noAutofit/>
          </a:bodyPr>
          <a:lstStyle/>
          <a:p>
            <a:pPr marL="0" lvl="0" indent="0" algn="l" rtl="0">
              <a:spcBef>
                <a:spcPts val="0"/>
              </a:spcBef>
              <a:spcAft>
                <a:spcPts val="0"/>
              </a:spcAft>
              <a:buNone/>
            </a:pPr>
            <a:endParaRPr/>
          </a:p>
        </p:txBody>
      </p:sp>
      <p:sp>
        <p:nvSpPr>
          <p:cNvPr id="20679" name="Google Shape;20679;p114: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9768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72"/>
        <p:cNvGrpSpPr/>
        <p:nvPr/>
      </p:nvGrpSpPr>
      <p:grpSpPr>
        <a:xfrm>
          <a:off x="0" y="0"/>
          <a:ext cx="0" cy="0"/>
          <a:chOff x="0" y="0"/>
          <a:chExt cx="0" cy="0"/>
        </a:xfrm>
      </p:grpSpPr>
      <p:sp>
        <p:nvSpPr>
          <p:cNvPr id="18873" name="Google Shape;18873;p21:notes"/>
          <p:cNvSpPr txBox="1">
            <a:spLocks noGrp="1"/>
          </p:cNvSpPr>
          <p:nvPr>
            <p:ph type="body" idx="1"/>
          </p:nvPr>
        </p:nvSpPr>
        <p:spPr>
          <a:xfrm>
            <a:off x="710248" y="4518204"/>
            <a:ext cx="5682000" cy="3696600"/>
          </a:xfrm>
          <a:prstGeom prst="rect">
            <a:avLst/>
          </a:prstGeom>
        </p:spPr>
        <p:txBody>
          <a:bodyPr spcFirstLastPara="1" wrap="square" lIns="94225" tIns="47100" rIns="94225" bIns="47100" anchor="t" anchorCtr="0">
            <a:noAutofit/>
          </a:bodyPr>
          <a:lstStyle/>
          <a:p>
            <a:pPr marL="0" lvl="0" indent="0" algn="l" rtl="0">
              <a:spcBef>
                <a:spcPts val="0"/>
              </a:spcBef>
              <a:spcAft>
                <a:spcPts val="0"/>
              </a:spcAft>
              <a:buNone/>
            </a:pPr>
            <a:endParaRPr/>
          </a:p>
        </p:txBody>
      </p:sp>
      <p:sp>
        <p:nvSpPr>
          <p:cNvPr id="18874" name="Google Shape;18874;p21: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81045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916833"/>
            <a:ext cx="7772400" cy="1584175"/>
          </a:xfrm>
        </p:spPr>
        <p:txBody>
          <a:bodyPr/>
          <a:lstStyle>
            <a:lvl1pPr>
              <a:defRPr/>
            </a:lvl1pPr>
          </a:lstStyle>
          <a:p>
            <a:r>
              <a:rPr lang="en-US" dirty="0"/>
              <a:t>Type title of presentation here</a:t>
            </a:r>
            <a:endParaRPr lang="en-ZA" dirty="0"/>
          </a:p>
        </p:txBody>
      </p:sp>
      <p:sp>
        <p:nvSpPr>
          <p:cNvPr id="3" name="Subtitle 2"/>
          <p:cNvSpPr>
            <a:spLocks noGrp="1"/>
          </p:cNvSpPr>
          <p:nvPr>
            <p:ph type="subTitle" idx="1" hasCustomPrompt="1"/>
          </p:nvPr>
        </p:nvSpPr>
        <p:spPr>
          <a:xfrm>
            <a:off x="1371600" y="3789040"/>
            <a:ext cx="6400800" cy="1584176"/>
          </a:xfr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Type subtitle of presentation here</a:t>
            </a:r>
            <a:endParaRPr lang="en-ZA" dirty="0"/>
          </a:p>
        </p:txBody>
      </p:sp>
    </p:spTree>
    <p:extLst>
      <p:ext uri="{BB962C8B-B14F-4D97-AF65-F5344CB8AC3E}">
        <p14:creationId xmlns:p14="http://schemas.microsoft.com/office/powerpoint/2010/main" val="3033053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DD668C9E-385E-4405-B850-24063E25FF70}" type="slidenum">
              <a:rPr lang="en-ZA" smtClean="0"/>
              <a:pPr/>
              <a:t>‹#›</a:t>
            </a:fld>
            <a:endParaRPr lang="en-ZA" dirty="0"/>
          </a:p>
        </p:txBody>
      </p:sp>
    </p:spTree>
    <p:extLst>
      <p:ext uri="{BB962C8B-B14F-4D97-AF65-F5344CB8AC3E}">
        <p14:creationId xmlns:p14="http://schemas.microsoft.com/office/powerpoint/2010/main" val="986393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DD668C9E-385E-4405-B850-24063E25FF70}" type="slidenum">
              <a:rPr lang="en-ZA" smtClean="0"/>
              <a:pPr/>
              <a:t>‹#›</a:t>
            </a:fld>
            <a:endParaRPr lang="en-ZA" dirty="0"/>
          </a:p>
        </p:txBody>
      </p:sp>
    </p:spTree>
    <p:extLst>
      <p:ext uri="{BB962C8B-B14F-4D97-AF65-F5344CB8AC3E}">
        <p14:creationId xmlns:p14="http://schemas.microsoft.com/office/powerpoint/2010/main" val="1107512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0"/>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57301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Tree>
    <p:extLst>
      <p:ext uri="{BB962C8B-B14F-4D97-AF65-F5344CB8AC3E}">
        <p14:creationId xmlns:p14="http://schemas.microsoft.com/office/powerpoint/2010/main" val="2870903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898632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6172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462011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781233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1676544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86852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932646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7544" y="116632"/>
            <a:ext cx="8229600" cy="648072"/>
          </a:xfrm>
        </p:spPr>
        <p:txBody>
          <a:bodyPr/>
          <a:lstStyle>
            <a:lvl1pPr>
              <a:defRPr/>
            </a:lvl1pPr>
          </a:lstStyle>
          <a:p>
            <a:r>
              <a:rPr lang="en-US" dirty="0"/>
              <a:t>Slide Title</a:t>
            </a:r>
            <a:endParaRPr lang="en-ZA" dirty="0"/>
          </a:p>
        </p:txBody>
      </p:sp>
      <p:sp>
        <p:nvSpPr>
          <p:cNvPr id="3" name="Content Placeholder 2"/>
          <p:cNvSpPr>
            <a:spLocks noGrp="1"/>
          </p:cNvSpPr>
          <p:nvPr>
            <p:ph idx="1"/>
          </p:nvPr>
        </p:nvSpPr>
        <p:spPr>
          <a:xfrm>
            <a:off x="457200" y="1600201"/>
            <a:ext cx="8229600" cy="42770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7344545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ZA"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697447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4131249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3556567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916833"/>
            <a:ext cx="7772400" cy="1584175"/>
          </a:xfrm>
        </p:spPr>
        <p:txBody>
          <a:bodyPr/>
          <a:lstStyle>
            <a:lvl1pPr>
              <a:defRPr/>
            </a:lvl1pPr>
          </a:lstStyle>
          <a:p>
            <a:r>
              <a:rPr lang="en-US" dirty="0"/>
              <a:t>Type title of presentation here</a:t>
            </a:r>
            <a:endParaRPr lang="en-ZA" dirty="0"/>
          </a:p>
        </p:txBody>
      </p:sp>
      <p:sp>
        <p:nvSpPr>
          <p:cNvPr id="3" name="Subtitle 2"/>
          <p:cNvSpPr>
            <a:spLocks noGrp="1"/>
          </p:cNvSpPr>
          <p:nvPr>
            <p:ph type="subTitle" idx="1" hasCustomPrompt="1"/>
          </p:nvPr>
        </p:nvSpPr>
        <p:spPr>
          <a:xfrm>
            <a:off x="1371600" y="3789040"/>
            <a:ext cx="6400800" cy="1584176"/>
          </a:xfr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Type subtitle of presentation here</a:t>
            </a:r>
            <a:endParaRPr lang="en-ZA" dirty="0"/>
          </a:p>
        </p:txBody>
      </p:sp>
    </p:spTree>
    <p:extLst>
      <p:ext uri="{BB962C8B-B14F-4D97-AF65-F5344CB8AC3E}">
        <p14:creationId xmlns:p14="http://schemas.microsoft.com/office/powerpoint/2010/main" val="3762738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7544" y="116632"/>
            <a:ext cx="8229600" cy="648072"/>
          </a:xfrm>
        </p:spPr>
        <p:txBody>
          <a:bodyPr/>
          <a:lstStyle>
            <a:lvl1pPr>
              <a:defRPr/>
            </a:lvl1pPr>
          </a:lstStyle>
          <a:p>
            <a:r>
              <a:rPr lang="en-US" dirty="0"/>
              <a:t>Slide Title</a:t>
            </a:r>
            <a:endParaRPr lang="en-ZA" dirty="0"/>
          </a:p>
        </p:txBody>
      </p:sp>
      <p:sp>
        <p:nvSpPr>
          <p:cNvPr id="3" name="Content Placeholder 2"/>
          <p:cNvSpPr>
            <a:spLocks noGrp="1"/>
          </p:cNvSpPr>
          <p:nvPr>
            <p:ph idx="1"/>
          </p:nvPr>
        </p:nvSpPr>
        <p:spPr>
          <a:xfrm>
            <a:off x="457200" y="1600201"/>
            <a:ext cx="8229600" cy="42770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734881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228641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76064"/>
          </a:xfrm>
        </p:spPr>
        <p:txBody>
          <a:bodyPr/>
          <a:lstStyle/>
          <a:p>
            <a:r>
              <a:rPr lang="en-US" dirty="0"/>
              <a:t>Click to edit Master title style</a:t>
            </a:r>
            <a:endParaRPr lang="en-ZA" dirty="0"/>
          </a:p>
        </p:txBody>
      </p:sp>
      <p:sp>
        <p:nvSpPr>
          <p:cNvPr id="3" name="Content Placeholder 2"/>
          <p:cNvSpPr>
            <a:spLocks noGrp="1"/>
          </p:cNvSpPr>
          <p:nvPr>
            <p:ph sz="half" idx="1"/>
          </p:nvPr>
        </p:nvSpPr>
        <p:spPr>
          <a:xfrm>
            <a:off x="457200" y="134076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34076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40630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48072"/>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26876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1683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26876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1683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6305874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48072"/>
          </a:xfrm>
        </p:spPr>
        <p:txBody>
          <a:bodyPr/>
          <a:lstStyle/>
          <a:p>
            <a:r>
              <a:rPr lang="en-US"/>
              <a:t>Click to edit Master title style</a:t>
            </a:r>
            <a:endParaRPr lang="en-ZA"/>
          </a:p>
        </p:txBody>
      </p:sp>
    </p:spTree>
    <p:extLst>
      <p:ext uri="{BB962C8B-B14F-4D97-AF65-F5344CB8AC3E}">
        <p14:creationId xmlns:p14="http://schemas.microsoft.com/office/powerpoint/2010/main" val="29611229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3057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750368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D668C9E-385E-4405-B850-24063E25FF7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462547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D668C9E-385E-4405-B850-24063E25FF7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3876832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D668C9E-385E-4405-B850-24063E25FF7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6655519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D668C9E-385E-4405-B850-24063E25FF7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9829098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Dark Background">
  <p:cSld name="Dark Background">
    <p:bg>
      <p:bgPr>
        <a:solidFill>
          <a:srgbClr val="531A17"/>
        </a:solidFill>
        <a:effectLst/>
      </p:bgPr>
    </p:bg>
    <p:spTree>
      <p:nvGrpSpPr>
        <p:cNvPr id="1" name="Shape 18462"/>
        <p:cNvGrpSpPr/>
        <p:nvPr/>
      </p:nvGrpSpPr>
      <p:grpSpPr>
        <a:xfrm>
          <a:off x="0" y="0"/>
          <a:ext cx="0" cy="0"/>
          <a:chOff x="0" y="0"/>
          <a:chExt cx="0" cy="0"/>
        </a:xfrm>
      </p:grpSpPr>
      <p:sp>
        <p:nvSpPr>
          <p:cNvPr id="18463" name="Google Shape;18463;p5"/>
          <p:cNvSpPr txBox="1">
            <a:spLocks noGrp="1"/>
          </p:cNvSpPr>
          <p:nvPr>
            <p:ph type="sldNum" idx="12"/>
          </p:nvPr>
        </p:nvSpPr>
        <p:spPr>
          <a:xfrm>
            <a:off x="6583680" y="6509622"/>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US" smtClean="0"/>
              <a:pPr/>
              <a:t>‹#›</a:t>
            </a:fld>
            <a:endParaRPr lang="en-US"/>
          </a:p>
        </p:txBody>
      </p:sp>
      <p:sp>
        <p:nvSpPr>
          <p:cNvPr id="18464" name="Google Shape;18464;p5"/>
          <p:cNvSpPr txBox="1">
            <a:spLocks noGrp="1"/>
          </p:cNvSpPr>
          <p:nvPr>
            <p:ph type="title"/>
          </p:nvPr>
        </p:nvSpPr>
        <p:spPr>
          <a:xfrm>
            <a:off x="459486" y="423490"/>
            <a:ext cx="8229600" cy="1170300"/>
          </a:xfrm>
          <a:prstGeom prst="rect">
            <a:avLst/>
          </a:prstGeom>
          <a:noFill/>
          <a:ln>
            <a:noFill/>
          </a:ln>
        </p:spPr>
        <p:txBody>
          <a:bodyPr spcFirstLastPara="1" wrap="square" lIns="91425" tIns="45700" rIns="91425" bIns="45700" anchor="t" anchorCtr="0">
            <a:noAutofit/>
          </a:bodyPr>
          <a:lstStyle>
            <a:lvl1pPr lvl="0" algn="l" rtl="0">
              <a:lnSpc>
                <a:spcPct val="90000"/>
              </a:lnSpc>
              <a:spcBef>
                <a:spcPts val="0"/>
              </a:spcBef>
              <a:spcAft>
                <a:spcPts val="0"/>
              </a:spcAft>
              <a:buClr>
                <a:schemeClr val="lt1"/>
              </a:buClr>
              <a:buSzPts val="3800"/>
              <a:buFont typeface="Arial"/>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465" name="Google Shape;18465;p5"/>
          <p:cNvSpPr txBox="1">
            <a:spLocks noGrp="1"/>
          </p:cNvSpPr>
          <p:nvPr>
            <p:ph type="ftr" idx="11"/>
          </p:nvPr>
        </p:nvSpPr>
        <p:spPr>
          <a:xfrm>
            <a:off x="459486" y="6519672"/>
            <a:ext cx="4612500" cy="338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750">
                <a:solidFill>
                  <a:srgbClr val="97B2C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extLst>
      <p:ext uri="{BB962C8B-B14F-4D97-AF65-F5344CB8AC3E}">
        <p14:creationId xmlns:p14="http://schemas.microsoft.com/office/powerpoint/2010/main" val="34872718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18481"/>
        <p:cNvGrpSpPr/>
        <p:nvPr/>
      </p:nvGrpSpPr>
      <p:grpSpPr>
        <a:xfrm>
          <a:off x="0" y="0"/>
          <a:ext cx="0" cy="0"/>
          <a:chOff x="0" y="0"/>
          <a:chExt cx="0" cy="0"/>
        </a:xfrm>
      </p:grpSpPr>
      <p:sp>
        <p:nvSpPr>
          <p:cNvPr id="18482" name="Google Shape;18482;p9"/>
          <p:cNvSpPr txBox="1">
            <a:spLocks noGrp="1"/>
          </p:cNvSpPr>
          <p:nvPr>
            <p:ph type="sldNum" idx="12"/>
          </p:nvPr>
        </p:nvSpPr>
        <p:spPr>
          <a:xfrm>
            <a:off x="6583680" y="6509622"/>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US" smtClean="0"/>
              <a:pPr/>
              <a:t>‹#›</a:t>
            </a:fld>
            <a:endParaRPr lang="en-US"/>
          </a:p>
        </p:txBody>
      </p:sp>
      <p:sp>
        <p:nvSpPr>
          <p:cNvPr id="18483" name="Google Shape;18483;p9"/>
          <p:cNvSpPr txBox="1">
            <a:spLocks noGrp="1"/>
          </p:cNvSpPr>
          <p:nvPr>
            <p:ph type="ftr" idx="11"/>
          </p:nvPr>
        </p:nvSpPr>
        <p:spPr>
          <a:xfrm>
            <a:off x="459486" y="6519672"/>
            <a:ext cx="4612500" cy="338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extLst>
      <p:ext uri="{BB962C8B-B14F-4D97-AF65-F5344CB8AC3E}">
        <p14:creationId xmlns:p14="http://schemas.microsoft.com/office/powerpoint/2010/main" val="1274991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0"/>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57301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Tree>
    <p:extLst>
      <p:ext uri="{BB962C8B-B14F-4D97-AF65-F5344CB8AC3E}">
        <p14:creationId xmlns:p14="http://schemas.microsoft.com/office/powerpoint/2010/main" val="36896366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1660492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97631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706721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76064"/>
          </a:xfrm>
        </p:spPr>
        <p:txBody>
          <a:bodyPr/>
          <a:lstStyle/>
          <a:p>
            <a:r>
              <a:rPr lang="en-US" dirty="0"/>
              <a:t>Click to edit Master title style</a:t>
            </a:r>
            <a:endParaRPr lang="en-ZA" dirty="0"/>
          </a:p>
        </p:txBody>
      </p:sp>
      <p:sp>
        <p:nvSpPr>
          <p:cNvPr id="3" name="Content Placeholder 2"/>
          <p:cNvSpPr>
            <a:spLocks noGrp="1"/>
          </p:cNvSpPr>
          <p:nvPr>
            <p:ph sz="half" idx="1"/>
          </p:nvPr>
        </p:nvSpPr>
        <p:spPr>
          <a:xfrm>
            <a:off x="457200" y="134076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34076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022232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8222927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7478253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9940418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2345727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ZA"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7292573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4947568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8613705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Plai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Slide Number Placeholder 2"/>
          <p:cNvSpPr>
            <a:spLocks noGrp="1"/>
          </p:cNvSpPr>
          <p:nvPr>
            <p:ph type="sldNum" sz="quarter" idx="10"/>
          </p:nvPr>
        </p:nvSpPr>
        <p:spPr>
          <a:xfrm>
            <a:off x="6583680" y="6509623"/>
            <a:ext cx="2057400" cy="365125"/>
          </a:xfrm>
        </p:spPr>
        <p:txBody>
          <a:bodyPr/>
          <a:lstStyle/>
          <a:p>
            <a:fld id="{CA49D0EE-DE7F-324B-A84C-F36708423CDB}" type="slidenum">
              <a:rPr lang="en-US" smtClean="0"/>
              <a:pPr/>
              <a:t>‹#›</a:t>
            </a:fld>
            <a:endParaRPr lang="en-US"/>
          </a:p>
        </p:txBody>
      </p:sp>
      <p:sp>
        <p:nvSpPr>
          <p:cNvPr id="6" name="Content Placeholder 5"/>
          <p:cNvSpPr>
            <a:spLocks noGrp="1"/>
          </p:cNvSpPr>
          <p:nvPr>
            <p:ph sz="quarter" idx="12"/>
          </p:nvPr>
        </p:nvSpPr>
        <p:spPr>
          <a:xfrm>
            <a:off x="459581" y="1719072"/>
            <a:ext cx="8229600" cy="4222750"/>
          </a:xfrm>
        </p:spPr>
        <p:txBody>
          <a:bodyPr/>
          <a:lstStyle>
            <a:lvl1pPr>
              <a:lnSpc>
                <a:spcPct val="110000"/>
              </a:lnSpc>
              <a:defRPr sz="1800" baseline="0"/>
            </a:lvl1pPr>
            <a:lvl2pPr>
              <a:lnSpc>
                <a:spcPct val="110000"/>
              </a:lnSpc>
              <a:defRPr sz="1350" baseline="0"/>
            </a:lvl2pPr>
            <a:lvl3pPr>
              <a:lnSpc>
                <a:spcPct val="110000"/>
              </a:lnSpc>
              <a:defRPr sz="1050"/>
            </a:lvl3pPr>
          </a:lstStyle>
          <a:p>
            <a:pPr lvl="0"/>
            <a:r>
              <a:rPr lang="en-US" dirty="0"/>
              <a:t>Click to edit Master text styles</a:t>
            </a:r>
          </a:p>
          <a:p>
            <a:pPr lvl="1"/>
            <a:r>
              <a:rPr lang="en-US" dirty="0"/>
              <a:t>Second level</a:t>
            </a:r>
          </a:p>
          <a:p>
            <a:pPr lvl="2"/>
            <a:r>
              <a:rPr lang="en-US" dirty="0"/>
              <a:t>Third level</a:t>
            </a:r>
          </a:p>
        </p:txBody>
      </p:sp>
      <p:sp>
        <p:nvSpPr>
          <p:cNvPr id="7" name="Footer Placeholder 3"/>
          <p:cNvSpPr>
            <a:spLocks noGrp="1"/>
          </p:cNvSpPr>
          <p:nvPr>
            <p:ph type="ftr" sz="quarter" idx="3"/>
          </p:nvPr>
        </p:nvSpPr>
        <p:spPr>
          <a:xfrm>
            <a:off x="459486" y="6519672"/>
            <a:ext cx="4612577" cy="338328"/>
          </a:xfrm>
          <a:prstGeom prst="rect">
            <a:avLst/>
          </a:prstGeom>
        </p:spPr>
        <p:txBody>
          <a:bodyPr vert="horz" lIns="91440" tIns="45720" rIns="91440" bIns="45720" rtlCol="0" anchor="ctr"/>
          <a:lstStyle>
            <a:lvl1pPr algn="l">
              <a:defRPr sz="750">
                <a:solidFill>
                  <a:schemeClr val="bg1"/>
                </a:solidFill>
              </a:defRPr>
            </a:lvl1pPr>
          </a:lstStyle>
          <a:p>
            <a:endParaRPr lang="en-US" dirty="0"/>
          </a:p>
        </p:txBody>
      </p:sp>
    </p:spTree>
    <p:extLst>
      <p:ext uri="{BB962C8B-B14F-4D97-AF65-F5344CB8AC3E}">
        <p14:creationId xmlns:p14="http://schemas.microsoft.com/office/powerpoint/2010/main" val="21239700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Slide - photo">
    <p:bg>
      <p:bgPr>
        <a:solidFill>
          <a:srgbClr val="D8A85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5514975" y="1"/>
            <a:ext cx="3629025" cy="6515769"/>
          </a:xfrm>
          <a:noFill/>
          <a:ln>
            <a:noFill/>
          </a:ln>
        </p:spPr>
        <p:txBody>
          <a:bodyPr/>
          <a:lstStyle>
            <a:lvl1pPr marL="0" indent="0">
              <a:buNone/>
              <a:defRPr baseline="0"/>
            </a:lvl1pPr>
          </a:lstStyle>
          <a:p>
            <a:endParaRPr lang="en-US" dirty="0"/>
          </a:p>
          <a:p>
            <a:endParaRPr lang="en-US" dirty="0"/>
          </a:p>
          <a:p>
            <a:endParaRPr lang="en-US" dirty="0"/>
          </a:p>
          <a:p>
            <a:r>
              <a:rPr lang="en-US" dirty="0"/>
              <a:t>Insert photo</a:t>
            </a:r>
          </a:p>
        </p:txBody>
      </p:sp>
      <p:sp>
        <p:nvSpPr>
          <p:cNvPr id="2" name="Title 1"/>
          <p:cNvSpPr>
            <a:spLocks noGrp="1"/>
          </p:cNvSpPr>
          <p:nvPr>
            <p:ph type="ctrTitle" hasCustomPrompt="1"/>
          </p:nvPr>
        </p:nvSpPr>
        <p:spPr>
          <a:xfrm>
            <a:off x="459486" y="2381731"/>
            <a:ext cx="4855464" cy="1581912"/>
          </a:xfrm>
        </p:spPr>
        <p:txBody>
          <a:bodyPr anchor="t" anchorCtr="0">
            <a:noAutofit/>
          </a:bodyPr>
          <a:lstStyle>
            <a:lvl1pPr algn="l">
              <a:defRPr sz="3750" b="1" cap="all" baseline="0">
                <a:solidFill>
                  <a:srgbClr val="1C2632"/>
                </a:solidFill>
                <a:latin typeface="Arial" charset="0"/>
                <a:ea typeface="Arial" charset="0"/>
                <a:cs typeface="Arial" charset="0"/>
              </a:defRPr>
            </a:lvl1pPr>
          </a:lstStyle>
          <a:p>
            <a:r>
              <a:rPr lang="en-US" dirty="0"/>
              <a:t>PRESENTATION TITLE</a:t>
            </a:r>
          </a:p>
        </p:txBody>
      </p:sp>
      <p:sp>
        <p:nvSpPr>
          <p:cNvPr id="3" name="Subtitle 2"/>
          <p:cNvSpPr>
            <a:spLocks noGrp="1"/>
          </p:cNvSpPr>
          <p:nvPr>
            <p:ph type="subTitle" idx="1" hasCustomPrompt="1"/>
          </p:nvPr>
        </p:nvSpPr>
        <p:spPr>
          <a:xfrm>
            <a:off x="459486" y="4128326"/>
            <a:ext cx="3998214" cy="1498384"/>
          </a:xfrm>
        </p:spPr>
        <p:txBody>
          <a:bodyPr anchor="t" anchorCtr="0">
            <a:noAutofit/>
          </a:bodyPr>
          <a:lstStyle>
            <a:lvl1pPr marL="0" indent="0" algn="l">
              <a:lnSpc>
                <a:spcPct val="100000"/>
              </a:lnSpc>
              <a:buNone/>
              <a:defRPr sz="1800" b="0" i="0" baseline="0">
                <a:solidFill>
                  <a:schemeClr val="bg1"/>
                </a:solidFill>
                <a:latin typeface="+mn-lt"/>
                <a:ea typeface="Arial" charset="0"/>
                <a:cs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 can span 2 lines]</a:t>
            </a:r>
          </a:p>
        </p:txBody>
      </p:sp>
      <p:sp>
        <p:nvSpPr>
          <p:cNvPr id="5" name="Content Placeholder 4"/>
          <p:cNvSpPr>
            <a:spLocks noGrp="1"/>
          </p:cNvSpPr>
          <p:nvPr>
            <p:ph sz="quarter" idx="10" hasCustomPrompt="1"/>
          </p:nvPr>
        </p:nvSpPr>
        <p:spPr>
          <a:xfrm>
            <a:off x="459582" y="5190192"/>
            <a:ext cx="3512344" cy="1338262"/>
          </a:xfrm>
        </p:spPr>
        <p:txBody>
          <a:bodyPr>
            <a:noAutofit/>
          </a:bodyPr>
          <a:lstStyle>
            <a:lvl1pPr marL="0" indent="0">
              <a:buNone/>
              <a:defRPr sz="1350">
                <a:solidFill>
                  <a:schemeClr val="bg1"/>
                </a:solidFill>
              </a:defRPr>
            </a:lvl1pPr>
            <a:lvl2pPr marL="342900" indent="0">
              <a:buNone/>
              <a:defRPr sz="1500">
                <a:solidFill>
                  <a:schemeClr val="bg1"/>
                </a:solidFill>
              </a:defRPr>
            </a:lvl2pPr>
            <a:lvl3pPr marL="685800" indent="0">
              <a:buNone/>
              <a:defRPr sz="150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dirty="0"/>
              <a:t>[Presenter]</a:t>
            </a:r>
          </a:p>
          <a:p>
            <a:pPr lvl="0"/>
            <a:r>
              <a:rPr lang="en-US" dirty="0"/>
              <a:t>[Date]</a:t>
            </a:r>
          </a:p>
        </p:txBody>
      </p:sp>
    </p:spTree>
    <p:extLst>
      <p:ext uri="{BB962C8B-B14F-4D97-AF65-F5344CB8AC3E}">
        <p14:creationId xmlns:p14="http://schemas.microsoft.com/office/powerpoint/2010/main" val="3174270898"/>
      </p:ext>
    </p:extLst>
  </p:cSld>
  <p:clrMapOvr>
    <a:masterClrMapping/>
  </p:clrMapOvr>
  <p:extLst>
    <p:ext uri="{DCECCB84-F9BA-43D5-87BE-67443E8EF086}">
      <p15:sldGuideLst xmlns:p15="http://schemas.microsoft.com/office/powerpoint/2012/main">
        <p15:guide id="1" orient="horz" pos="32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 text only">
    <p:bg>
      <p:bgPr>
        <a:solidFill>
          <a:srgbClr val="D8A85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381FBF-69FF-314A-94B6-EFA07190A9EE}"/>
              </a:ext>
            </a:extLst>
          </p:cNvPr>
          <p:cNvSpPr/>
          <p:nvPr userDrawn="1"/>
        </p:nvSpPr>
        <p:spPr>
          <a:xfrm>
            <a:off x="0" y="0"/>
            <a:ext cx="9144000" cy="4477872"/>
          </a:xfrm>
          <a:prstGeom prst="rect">
            <a:avLst/>
          </a:prstGeom>
          <a:solidFill>
            <a:srgbClr val="F9671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userDrawn="1"/>
        </p:nvSpPr>
        <p:spPr>
          <a:xfrm>
            <a:off x="0" y="4477872"/>
            <a:ext cx="9144000" cy="2120636"/>
          </a:xfrm>
          <a:prstGeom prst="rect">
            <a:avLst/>
          </a:prstGeom>
          <a:solidFill>
            <a:srgbClr val="D8A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459486" y="710573"/>
            <a:ext cx="8227314" cy="1581912"/>
          </a:xfrm>
        </p:spPr>
        <p:txBody>
          <a:bodyPr anchor="t" anchorCtr="0">
            <a:noAutofit/>
          </a:bodyPr>
          <a:lstStyle>
            <a:lvl1pPr algn="l">
              <a:defRPr sz="3750" b="1" cap="all" baseline="0">
                <a:solidFill>
                  <a:srgbClr val="1C2632"/>
                </a:solidFill>
                <a:latin typeface="Arial" charset="0"/>
                <a:ea typeface="Arial" charset="0"/>
                <a:cs typeface="Arial" charset="0"/>
              </a:defRPr>
            </a:lvl1pPr>
          </a:lstStyle>
          <a:p>
            <a:r>
              <a:rPr lang="en-US" dirty="0"/>
              <a:t>PRESENTATION TITLE </a:t>
            </a:r>
            <a:br>
              <a:rPr lang="en-US" dirty="0"/>
            </a:br>
            <a:r>
              <a:rPr lang="en-US" dirty="0"/>
              <a:t>[can span two lines]</a:t>
            </a:r>
          </a:p>
        </p:txBody>
      </p:sp>
      <p:sp>
        <p:nvSpPr>
          <p:cNvPr id="3" name="Subtitle 2"/>
          <p:cNvSpPr>
            <a:spLocks noGrp="1"/>
          </p:cNvSpPr>
          <p:nvPr>
            <p:ph type="subTitle" idx="1" hasCustomPrompt="1"/>
          </p:nvPr>
        </p:nvSpPr>
        <p:spPr>
          <a:xfrm>
            <a:off x="459486" y="2706624"/>
            <a:ext cx="8227314" cy="492884"/>
          </a:xfrm>
        </p:spPr>
        <p:txBody>
          <a:bodyPr anchor="t" anchorCtr="0">
            <a:noAutofit/>
          </a:bodyPr>
          <a:lstStyle>
            <a:lvl1pPr marL="0" indent="0" algn="l">
              <a:lnSpc>
                <a:spcPct val="100000"/>
              </a:lnSpc>
              <a:buNone/>
              <a:defRPr sz="2400" b="0" i="0" baseline="0">
                <a:solidFill>
                  <a:schemeClr val="bg1"/>
                </a:solidFill>
                <a:latin typeface="+mn-lt"/>
                <a:ea typeface="Arial" charset="0"/>
                <a:cs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 can span 2 lines]</a:t>
            </a:r>
          </a:p>
        </p:txBody>
      </p:sp>
      <p:sp>
        <p:nvSpPr>
          <p:cNvPr id="11" name="Content Placeholder 14"/>
          <p:cNvSpPr>
            <a:spLocks noGrp="1"/>
          </p:cNvSpPr>
          <p:nvPr>
            <p:ph sz="quarter" idx="10" hasCustomPrompt="1"/>
          </p:nvPr>
        </p:nvSpPr>
        <p:spPr>
          <a:xfrm>
            <a:off x="459582" y="5037177"/>
            <a:ext cx="3670697" cy="1338262"/>
          </a:xfrm>
        </p:spPr>
        <p:txBody>
          <a:bodyPr>
            <a:noAutofit/>
          </a:bodyPr>
          <a:lstStyle>
            <a:lvl1pPr marL="0" indent="0">
              <a:buNone/>
              <a:defRPr sz="1500">
                <a:solidFill>
                  <a:schemeClr val="bg1"/>
                </a:solidFill>
              </a:defRPr>
            </a:lvl1pPr>
            <a:lvl2pPr marL="342900" indent="0">
              <a:buNone/>
              <a:defRPr sz="1500">
                <a:solidFill>
                  <a:schemeClr val="bg1"/>
                </a:solidFill>
              </a:defRPr>
            </a:lvl2pPr>
            <a:lvl3pPr marL="685800" indent="0">
              <a:buNone/>
              <a:defRPr sz="150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dirty="0"/>
              <a:t>[Presenter]</a:t>
            </a:r>
          </a:p>
          <a:p>
            <a:pPr lvl="0"/>
            <a:r>
              <a:rPr lang="en-US" dirty="0"/>
              <a:t>[Date]</a:t>
            </a:r>
          </a:p>
        </p:txBody>
      </p:sp>
    </p:spTree>
    <p:extLst>
      <p:ext uri="{BB962C8B-B14F-4D97-AF65-F5344CB8AC3E}">
        <p14:creationId xmlns:p14="http://schemas.microsoft.com/office/powerpoint/2010/main" val="1901120256"/>
      </p:ext>
    </p:extLst>
  </p:cSld>
  <p:clrMapOvr>
    <a:masterClrMapping/>
  </p:clrMapOvr>
  <p:extLst>
    <p:ext uri="{DCECCB84-F9BA-43D5-87BE-67443E8EF086}">
      <p15:sldGuideLst xmlns:p15="http://schemas.microsoft.com/office/powerpoint/2012/main">
        <p15:guide id="1" orient="horz" pos="32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48072"/>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26876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1683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26876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1683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9402571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 photo">
    <p:bg>
      <p:bgPr>
        <a:solidFill>
          <a:srgbClr val="D8A85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63C3E66-DB61-BD44-93AB-BB3C5D7098B0}"/>
              </a:ext>
            </a:extLst>
          </p:cNvPr>
          <p:cNvSpPr/>
          <p:nvPr userDrawn="1"/>
        </p:nvSpPr>
        <p:spPr>
          <a:xfrm>
            <a:off x="0" y="1"/>
            <a:ext cx="9144000" cy="447787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userDrawn="1"/>
        </p:nvSpPr>
        <p:spPr>
          <a:xfrm>
            <a:off x="0" y="4477872"/>
            <a:ext cx="9144000" cy="2120636"/>
          </a:xfrm>
          <a:prstGeom prst="rect">
            <a:avLst/>
          </a:prstGeom>
          <a:solidFill>
            <a:srgbClr val="D8A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Picture Placeholder 5"/>
          <p:cNvSpPr>
            <a:spLocks noGrp="1"/>
          </p:cNvSpPr>
          <p:nvPr>
            <p:ph type="pic" sz="quarter" idx="11"/>
          </p:nvPr>
        </p:nvSpPr>
        <p:spPr>
          <a:xfrm>
            <a:off x="5514975" y="1"/>
            <a:ext cx="3629025" cy="4477871"/>
          </a:xfrm>
          <a:noFill/>
          <a:ln>
            <a:noFill/>
          </a:ln>
        </p:spPr>
        <p:txBody>
          <a:bodyPr/>
          <a:lstStyle>
            <a:lvl1pPr marL="0" indent="0">
              <a:buNone/>
              <a:defRPr baseline="0"/>
            </a:lvl1pPr>
          </a:lstStyle>
          <a:p>
            <a:endParaRPr lang="en-US" dirty="0"/>
          </a:p>
          <a:p>
            <a:endParaRPr lang="en-US" dirty="0"/>
          </a:p>
          <a:p>
            <a:endParaRPr lang="en-US" dirty="0"/>
          </a:p>
          <a:p>
            <a:r>
              <a:rPr lang="en-US" dirty="0"/>
              <a:t>Insert photo</a:t>
            </a:r>
          </a:p>
        </p:txBody>
      </p:sp>
      <p:sp>
        <p:nvSpPr>
          <p:cNvPr id="2" name="Title 1"/>
          <p:cNvSpPr>
            <a:spLocks noGrp="1"/>
          </p:cNvSpPr>
          <p:nvPr>
            <p:ph type="ctrTitle" hasCustomPrompt="1"/>
          </p:nvPr>
        </p:nvSpPr>
        <p:spPr>
          <a:xfrm>
            <a:off x="459486" y="710573"/>
            <a:ext cx="4855464" cy="1581912"/>
          </a:xfrm>
        </p:spPr>
        <p:txBody>
          <a:bodyPr anchor="t" anchorCtr="0">
            <a:noAutofit/>
          </a:bodyPr>
          <a:lstStyle>
            <a:lvl1pPr algn="l">
              <a:defRPr sz="3750" b="1" cap="all" baseline="0">
                <a:solidFill>
                  <a:srgbClr val="1C2632"/>
                </a:solidFill>
                <a:latin typeface="Arial" charset="0"/>
                <a:ea typeface="Arial" charset="0"/>
                <a:cs typeface="Arial" charset="0"/>
              </a:defRPr>
            </a:lvl1pPr>
          </a:lstStyle>
          <a:p>
            <a:r>
              <a:rPr lang="en-US" dirty="0"/>
              <a:t>PRESENTATION TITLE</a:t>
            </a:r>
          </a:p>
        </p:txBody>
      </p:sp>
      <p:sp>
        <p:nvSpPr>
          <p:cNvPr id="3" name="Subtitle 2"/>
          <p:cNvSpPr>
            <a:spLocks noGrp="1"/>
          </p:cNvSpPr>
          <p:nvPr>
            <p:ph type="subTitle" idx="1" hasCustomPrompt="1"/>
          </p:nvPr>
        </p:nvSpPr>
        <p:spPr>
          <a:xfrm>
            <a:off x="459486" y="2697480"/>
            <a:ext cx="3998214" cy="1498384"/>
          </a:xfrm>
        </p:spPr>
        <p:txBody>
          <a:bodyPr anchor="t" anchorCtr="0">
            <a:noAutofit/>
          </a:bodyPr>
          <a:lstStyle>
            <a:lvl1pPr marL="0" indent="0" algn="l">
              <a:lnSpc>
                <a:spcPct val="100000"/>
              </a:lnSpc>
              <a:buNone/>
              <a:defRPr sz="1800" b="0" i="0" baseline="0">
                <a:solidFill>
                  <a:schemeClr val="bg1"/>
                </a:solidFill>
                <a:latin typeface="+mn-lt"/>
                <a:ea typeface="Arial" charset="0"/>
                <a:cs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 can span 2 lines]</a:t>
            </a:r>
          </a:p>
        </p:txBody>
      </p:sp>
      <p:sp>
        <p:nvSpPr>
          <p:cNvPr id="5" name="Content Placeholder 4"/>
          <p:cNvSpPr>
            <a:spLocks noGrp="1"/>
          </p:cNvSpPr>
          <p:nvPr>
            <p:ph sz="quarter" idx="10" hasCustomPrompt="1"/>
          </p:nvPr>
        </p:nvSpPr>
        <p:spPr>
          <a:xfrm>
            <a:off x="459582" y="5037177"/>
            <a:ext cx="3512344" cy="1338262"/>
          </a:xfrm>
        </p:spPr>
        <p:txBody>
          <a:bodyPr>
            <a:noAutofit/>
          </a:bodyPr>
          <a:lstStyle>
            <a:lvl1pPr marL="0" indent="0">
              <a:buNone/>
              <a:defRPr sz="1500">
                <a:solidFill>
                  <a:schemeClr val="bg1"/>
                </a:solidFill>
              </a:defRPr>
            </a:lvl1pPr>
            <a:lvl2pPr marL="342900" indent="0">
              <a:buNone/>
              <a:defRPr sz="1500">
                <a:solidFill>
                  <a:schemeClr val="bg1"/>
                </a:solidFill>
              </a:defRPr>
            </a:lvl2pPr>
            <a:lvl3pPr marL="685800" indent="0">
              <a:buNone/>
              <a:defRPr sz="150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a:t>[Presenter]</a:t>
            </a:r>
            <a:endParaRPr lang="en-US" dirty="0"/>
          </a:p>
          <a:p>
            <a:pPr lvl="0"/>
            <a:r>
              <a:rPr lang="en-US" dirty="0"/>
              <a:t>[Date]</a:t>
            </a:r>
          </a:p>
        </p:txBody>
      </p:sp>
    </p:spTree>
    <p:extLst>
      <p:ext uri="{BB962C8B-B14F-4D97-AF65-F5344CB8AC3E}">
        <p14:creationId xmlns:p14="http://schemas.microsoft.com/office/powerpoint/2010/main" val="1533309868"/>
      </p:ext>
    </p:extLst>
  </p:cSld>
  <p:clrMapOvr>
    <a:masterClrMapping/>
  </p:clrMapOvr>
  <p:extLst>
    <p:ext uri="{DCECCB84-F9BA-43D5-87BE-67443E8EF086}">
      <p15:sldGuideLst xmlns:p15="http://schemas.microsoft.com/office/powerpoint/2012/main">
        <p15:guide id="1" orient="horz" pos="32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rgbClr val="F9671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9486" y="2295145"/>
            <a:ext cx="8229600" cy="876073"/>
          </a:xfrm>
        </p:spPr>
        <p:txBody>
          <a:bodyPr>
            <a:noAutofit/>
          </a:bodyPr>
          <a:lstStyle>
            <a:lvl1pPr>
              <a:defRPr sz="3450" cap="all" baseline="0"/>
            </a:lvl1pPr>
          </a:lstStyle>
          <a:p>
            <a:r>
              <a:rPr lang="en-US" dirty="0"/>
              <a:t>TITLE [KEY WORD = WHITE]</a:t>
            </a:r>
          </a:p>
        </p:txBody>
      </p:sp>
      <p:sp>
        <p:nvSpPr>
          <p:cNvPr id="5" name="Slide Number Placeholder 4"/>
          <p:cNvSpPr>
            <a:spLocks noGrp="1"/>
          </p:cNvSpPr>
          <p:nvPr>
            <p:ph type="sldNum" sz="quarter" idx="12"/>
          </p:nvPr>
        </p:nvSpPr>
        <p:spPr>
          <a:xfrm>
            <a:off x="6583680" y="6509623"/>
            <a:ext cx="2057400" cy="365125"/>
          </a:xfrm>
        </p:spPr>
        <p:txBody>
          <a:bodyPr/>
          <a:lstStyle/>
          <a:p>
            <a:fld id="{CA49D0EE-DE7F-324B-A84C-F36708423CDB}" type="slidenum">
              <a:rPr lang="en-US" smtClean="0"/>
              <a:t>‹#›</a:t>
            </a:fld>
            <a:endParaRPr lang="en-US"/>
          </a:p>
        </p:txBody>
      </p:sp>
      <p:sp>
        <p:nvSpPr>
          <p:cNvPr id="7" name="Freeform 6"/>
          <p:cNvSpPr>
            <a:spLocks/>
          </p:cNvSpPr>
          <p:nvPr userDrawn="1"/>
        </p:nvSpPr>
        <p:spPr bwMode="auto">
          <a:xfrm>
            <a:off x="459919" y="1828801"/>
            <a:ext cx="8216405" cy="103187"/>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 name="connsiteX0" fmla="*/ 0 w 13834"/>
              <a:gd name="connsiteY0" fmla="*/ 0 h 10000"/>
              <a:gd name="connsiteX1" fmla="*/ 486 w 13834"/>
              <a:gd name="connsiteY1" fmla="*/ 0 h 10000"/>
              <a:gd name="connsiteX2" fmla="*/ 621 w 13834"/>
              <a:gd name="connsiteY2" fmla="*/ 10000 h 10000"/>
              <a:gd name="connsiteX3" fmla="*/ 757 w 13834"/>
              <a:gd name="connsiteY3" fmla="*/ 0 h 10000"/>
              <a:gd name="connsiteX4" fmla="*/ 13834 w 13834"/>
              <a:gd name="connsiteY4" fmla="*/ 0 h 10000"/>
              <a:gd name="connsiteX0" fmla="*/ 0 w 14092"/>
              <a:gd name="connsiteY0" fmla="*/ 0 h 10000"/>
              <a:gd name="connsiteX1" fmla="*/ 486 w 14092"/>
              <a:gd name="connsiteY1" fmla="*/ 0 h 10000"/>
              <a:gd name="connsiteX2" fmla="*/ 621 w 14092"/>
              <a:gd name="connsiteY2" fmla="*/ 10000 h 10000"/>
              <a:gd name="connsiteX3" fmla="*/ 757 w 14092"/>
              <a:gd name="connsiteY3" fmla="*/ 0 h 10000"/>
              <a:gd name="connsiteX4" fmla="*/ 14092 w 14092"/>
              <a:gd name="connsiteY4" fmla="*/ 0 h 10000"/>
              <a:gd name="connsiteX0" fmla="*/ 0 w 14576"/>
              <a:gd name="connsiteY0" fmla="*/ 0 h 10000"/>
              <a:gd name="connsiteX1" fmla="*/ 970 w 14576"/>
              <a:gd name="connsiteY1" fmla="*/ 0 h 10000"/>
              <a:gd name="connsiteX2" fmla="*/ 1105 w 14576"/>
              <a:gd name="connsiteY2" fmla="*/ 10000 h 10000"/>
              <a:gd name="connsiteX3" fmla="*/ 1241 w 14576"/>
              <a:gd name="connsiteY3" fmla="*/ 0 h 10000"/>
              <a:gd name="connsiteX4" fmla="*/ 14576 w 14576"/>
              <a:gd name="connsiteY4" fmla="*/ 0 h 10000"/>
              <a:gd name="connsiteX0" fmla="*/ 0 w 14084"/>
              <a:gd name="connsiteY0" fmla="*/ 0 h 10000"/>
              <a:gd name="connsiteX1" fmla="*/ 970 w 14084"/>
              <a:gd name="connsiteY1" fmla="*/ 0 h 10000"/>
              <a:gd name="connsiteX2" fmla="*/ 1105 w 14084"/>
              <a:gd name="connsiteY2" fmla="*/ 10000 h 10000"/>
              <a:gd name="connsiteX3" fmla="*/ 1241 w 14084"/>
              <a:gd name="connsiteY3" fmla="*/ 0 h 10000"/>
              <a:gd name="connsiteX4" fmla="*/ 14084 w 14084"/>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84" h="10000">
                <a:moveTo>
                  <a:pt x="0" y="0"/>
                </a:moveTo>
                <a:lnTo>
                  <a:pt x="970" y="0"/>
                </a:lnTo>
                <a:lnTo>
                  <a:pt x="1105" y="10000"/>
                </a:lnTo>
                <a:cubicBezTo>
                  <a:pt x="1150" y="6667"/>
                  <a:pt x="1196" y="3333"/>
                  <a:pt x="1241" y="0"/>
                </a:cubicBezTo>
                <a:lnTo>
                  <a:pt x="14084" y="0"/>
                </a:lnTo>
              </a:path>
            </a:pathLst>
          </a:custGeom>
          <a:noFill/>
          <a:ln w="9525" cap="flat" cmpd="sng">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534911"/>
            <a:endParaRPr lang="en-US" sz="1053" dirty="0">
              <a:ln>
                <a:solidFill>
                  <a:srgbClr val="FAFAFA"/>
                </a:solidFill>
              </a:ln>
              <a:solidFill>
                <a:srgbClr val="1B2732"/>
              </a:solidFill>
              <a:latin typeface="Calibri" charset="0"/>
            </a:endParaRPr>
          </a:p>
        </p:txBody>
      </p:sp>
      <p:sp>
        <p:nvSpPr>
          <p:cNvPr id="9" name="Content Placeholder 8"/>
          <p:cNvSpPr>
            <a:spLocks noGrp="1"/>
          </p:cNvSpPr>
          <p:nvPr>
            <p:ph sz="quarter" idx="14" hasCustomPrompt="1"/>
          </p:nvPr>
        </p:nvSpPr>
        <p:spPr>
          <a:xfrm>
            <a:off x="459487" y="3335030"/>
            <a:ext cx="8071247" cy="2185988"/>
          </a:xfrm>
        </p:spPr>
        <p:txBody>
          <a:bodyPr>
            <a:noAutofit/>
          </a:bodyPr>
          <a:lstStyle>
            <a:lvl1pPr marL="0" indent="0">
              <a:buNone/>
              <a:defRPr sz="2700" b="1">
                <a:solidFill>
                  <a:schemeClr val="bg1"/>
                </a:solidFill>
                <a:latin typeface="Arial" charset="0"/>
                <a:ea typeface="Arial" charset="0"/>
                <a:cs typeface="Arial" charset="0"/>
              </a:defRPr>
            </a:lvl1pPr>
          </a:lstStyle>
          <a:p>
            <a:pPr lvl="0"/>
            <a:r>
              <a:rPr lang="en-US" dirty="0"/>
              <a:t>Click to edit text</a:t>
            </a:r>
          </a:p>
        </p:txBody>
      </p:sp>
      <p:sp>
        <p:nvSpPr>
          <p:cNvPr id="11" name="Footer Placeholder 3"/>
          <p:cNvSpPr>
            <a:spLocks noGrp="1"/>
          </p:cNvSpPr>
          <p:nvPr>
            <p:ph type="ftr" sz="quarter" idx="3"/>
          </p:nvPr>
        </p:nvSpPr>
        <p:spPr>
          <a:xfrm>
            <a:off x="459486" y="6519672"/>
            <a:ext cx="4612577" cy="338328"/>
          </a:xfrm>
          <a:prstGeom prst="rect">
            <a:avLst/>
          </a:prstGeom>
        </p:spPr>
        <p:txBody>
          <a:bodyPr vert="horz" lIns="91440" tIns="45720" rIns="91440" bIns="45720" rtlCol="0" anchor="ctr"/>
          <a:lstStyle>
            <a:lvl1pPr algn="l">
              <a:defRPr sz="750">
                <a:solidFill>
                  <a:schemeClr val="bg1"/>
                </a:solidFill>
              </a:defRPr>
            </a:lvl1pPr>
          </a:lstStyle>
          <a:p>
            <a:endParaRPr lang="en-US" dirty="0"/>
          </a:p>
        </p:txBody>
      </p:sp>
    </p:spTree>
    <p:extLst>
      <p:ext uri="{BB962C8B-B14F-4D97-AF65-F5344CB8AC3E}">
        <p14:creationId xmlns:p14="http://schemas.microsoft.com/office/powerpoint/2010/main" val="2830354895"/>
      </p:ext>
    </p:extLst>
  </p:cSld>
  <p:clrMapOvr>
    <a:masterClrMapping/>
  </p:clrMapOvr>
  <p:extLst>
    <p:ext uri="{DCECCB84-F9BA-43D5-87BE-67443E8EF086}">
      <p15:sldGuideLst xmlns:p15="http://schemas.microsoft.com/office/powerpoint/2012/main">
        <p15:guide id="1" orient="horz" pos="151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ark Background Bullet Numbers">
    <p:bg>
      <p:bgPr>
        <a:solidFill>
          <a:srgbClr val="825B3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83680" y="6509623"/>
            <a:ext cx="2057400" cy="365125"/>
          </a:xfrm>
        </p:spPr>
        <p:txBody>
          <a:bodyPr/>
          <a:lstStyle/>
          <a:p>
            <a:fld id="{CA49D0EE-DE7F-324B-A84C-F36708423CDB}" type="slidenum">
              <a:rPr lang="en-US" smtClean="0"/>
              <a:t>‹#›</a:t>
            </a:fld>
            <a:endParaRPr lang="en-US"/>
          </a:p>
        </p:txBody>
      </p:sp>
      <p:sp>
        <p:nvSpPr>
          <p:cNvPr id="5" name="Title 4"/>
          <p:cNvSpPr>
            <a:spLocks noGrp="1"/>
          </p:cNvSpPr>
          <p:nvPr>
            <p:ph type="title" hasCustomPrompt="1"/>
          </p:nvPr>
        </p:nvSpPr>
        <p:spPr/>
        <p:txBody>
          <a:bodyPr/>
          <a:lstStyle>
            <a:lvl1pPr>
              <a:defRPr>
                <a:solidFill>
                  <a:schemeClr val="bg1"/>
                </a:solidFill>
              </a:defRPr>
            </a:lvl1pPr>
          </a:lstStyle>
          <a:p>
            <a:r>
              <a:rPr lang="en-US" dirty="0"/>
              <a:t>Click to Edit Title</a:t>
            </a:r>
          </a:p>
        </p:txBody>
      </p:sp>
      <p:sp>
        <p:nvSpPr>
          <p:cNvPr id="7" name="Content Placeholder 6"/>
          <p:cNvSpPr>
            <a:spLocks noGrp="1"/>
          </p:cNvSpPr>
          <p:nvPr>
            <p:ph sz="quarter" idx="13" hasCustomPrompt="1"/>
          </p:nvPr>
        </p:nvSpPr>
        <p:spPr>
          <a:xfrm>
            <a:off x="1236190" y="1722573"/>
            <a:ext cx="7450610" cy="4135438"/>
          </a:xfrm>
        </p:spPr>
        <p:txBody>
          <a:bodyPr>
            <a:noAutofit/>
          </a:bodyPr>
          <a:lstStyle>
            <a:lvl1pPr marL="0" marR="0" indent="0" algn="l" defTabSz="685800" rtl="0" eaLnBrk="1" fontAlgn="auto" latinLnBrk="0" hangingPunct="1">
              <a:lnSpc>
                <a:spcPct val="90000"/>
              </a:lnSpc>
              <a:spcBef>
                <a:spcPts val="750"/>
              </a:spcBef>
              <a:spcAft>
                <a:spcPts val="0"/>
              </a:spcAft>
              <a:buClr>
                <a:srgbClr val="CB1F54"/>
              </a:buClr>
              <a:buSzTx/>
              <a:buFont typeface="Arial"/>
              <a:buNone/>
              <a:tabLst/>
              <a:defRPr sz="2250" baseline="0">
                <a:solidFill>
                  <a:schemeClr val="bg1"/>
                </a:solidFill>
              </a:defRPr>
            </a:lvl1pPr>
            <a:lvl2pPr marL="342900" indent="0">
              <a:buNone/>
              <a:defRPr sz="2250"/>
            </a:lvl2pPr>
            <a:lvl3pPr marL="685800" indent="0">
              <a:buNone/>
              <a:defRPr sz="2250"/>
            </a:lvl3pPr>
            <a:lvl4pPr marL="1028700" indent="0">
              <a:buNone/>
              <a:defRPr sz="2250"/>
            </a:lvl4pPr>
            <a:lvl5pPr marL="1371600" indent="0">
              <a:buNone/>
              <a:defRPr sz="2250"/>
            </a:lvl5pPr>
          </a:lstStyle>
          <a:p>
            <a:pPr marL="0" marR="0" lvl="0" indent="0" algn="l" defTabSz="685800" rtl="0" eaLnBrk="1" fontAlgn="auto" latinLnBrk="0" hangingPunct="1">
              <a:lnSpc>
                <a:spcPct val="90000"/>
              </a:lnSpc>
              <a:spcBef>
                <a:spcPts val="750"/>
              </a:spcBef>
              <a:spcAft>
                <a:spcPts val="0"/>
              </a:spcAft>
              <a:buClr>
                <a:srgbClr val="CB1F54"/>
              </a:buClr>
              <a:buSzTx/>
              <a:buFont typeface="Arial"/>
              <a:buNone/>
              <a:tabLst/>
              <a:defRPr/>
            </a:pPr>
            <a:r>
              <a:rPr lang="en-US" dirty="0"/>
              <a:t>Click to edit text [Use icons to the left for a numbered list. Move icons vertically to line up with text.]</a:t>
            </a:r>
          </a:p>
          <a:p>
            <a:pPr lvl="0"/>
            <a:endParaRPr lang="en-US" dirty="0"/>
          </a:p>
        </p:txBody>
      </p:sp>
      <p:sp>
        <p:nvSpPr>
          <p:cNvPr id="9" name="Footer Placeholder 3"/>
          <p:cNvSpPr>
            <a:spLocks noGrp="1"/>
          </p:cNvSpPr>
          <p:nvPr>
            <p:ph type="ftr" sz="quarter" idx="3"/>
          </p:nvPr>
        </p:nvSpPr>
        <p:spPr>
          <a:xfrm>
            <a:off x="459486" y="6519672"/>
            <a:ext cx="4612577" cy="338328"/>
          </a:xfrm>
          <a:prstGeom prst="rect">
            <a:avLst/>
          </a:prstGeom>
        </p:spPr>
        <p:txBody>
          <a:bodyPr vert="horz" lIns="91440" tIns="45720" rIns="91440" bIns="45720" rtlCol="0" anchor="ctr"/>
          <a:lstStyle>
            <a:lvl1pPr algn="l">
              <a:defRPr sz="750">
                <a:solidFill>
                  <a:schemeClr val="bg1"/>
                </a:solidFill>
              </a:defRPr>
            </a:lvl1pPr>
          </a:lstStyle>
          <a:p>
            <a:endParaRPr lang="en-US" dirty="0"/>
          </a:p>
        </p:txBody>
      </p:sp>
    </p:spTree>
    <p:extLst>
      <p:ext uri="{BB962C8B-B14F-4D97-AF65-F5344CB8AC3E}">
        <p14:creationId xmlns:p14="http://schemas.microsoft.com/office/powerpoint/2010/main" val="40656480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White Background with Bullet Numbers">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83680" y="6509623"/>
            <a:ext cx="2057400" cy="365125"/>
          </a:xfrm>
        </p:spPr>
        <p:txBody>
          <a:bodyPr/>
          <a:lstStyle/>
          <a:p>
            <a:fld id="{CA49D0EE-DE7F-324B-A84C-F36708423CDB}" type="slidenum">
              <a:rPr lang="en-US" smtClean="0"/>
              <a:t>‹#›</a:t>
            </a:fld>
            <a:endParaRPr lang="en-US"/>
          </a:p>
        </p:txBody>
      </p:sp>
      <p:sp>
        <p:nvSpPr>
          <p:cNvPr id="5" name="Title 4"/>
          <p:cNvSpPr>
            <a:spLocks noGrp="1"/>
          </p:cNvSpPr>
          <p:nvPr>
            <p:ph type="title" hasCustomPrompt="1"/>
          </p:nvPr>
        </p:nvSpPr>
        <p:spPr/>
        <p:txBody>
          <a:bodyPr/>
          <a:lstStyle>
            <a:lvl1pPr>
              <a:defRPr>
                <a:solidFill>
                  <a:schemeClr val="tx1"/>
                </a:solidFill>
              </a:defRPr>
            </a:lvl1pPr>
          </a:lstStyle>
          <a:p>
            <a:r>
              <a:rPr lang="en-US" dirty="0"/>
              <a:t>Click to Edit Title</a:t>
            </a:r>
          </a:p>
        </p:txBody>
      </p:sp>
      <p:sp>
        <p:nvSpPr>
          <p:cNvPr id="7" name="Content Placeholder 6"/>
          <p:cNvSpPr>
            <a:spLocks noGrp="1"/>
          </p:cNvSpPr>
          <p:nvPr>
            <p:ph sz="quarter" idx="13" hasCustomPrompt="1"/>
          </p:nvPr>
        </p:nvSpPr>
        <p:spPr>
          <a:xfrm>
            <a:off x="1236190" y="1722573"/>
            <a:ext cx="7450610" cy="4135438"/>
          </a:xfrm>
        </p:spPr>
        <p:txBody>
          <a:bodyPr>
            <a:noAutofit/>
          </a:bodyPr>
          <a:lstStyle>
            <a:lvl1pPr marL="0" marR="0" indent="0" algn="l" defTabSz="685800" rtl="0" eaLnBrk="1" fontAlgn="auto" latinLnBrk="0" hangingPunct="1">
              <a:lnSpc>
                <a:spcPct val="90000"/>
              </a:lnSpc>
              <a:spcBef>
                <a:spcPts val="750"/>
              </a:spcBef>
              <a:spcAft>
                <a:spcPts val="0"/>
              </a:spcAft>
              <a:buClr>
                <a:srgbClr val="CB1F54"/>
              </a:buClr>
              <a:buSzTx/>
              <a:buFont typeface="Arial"/>
              <a:buNone/>
              <a:tabLst/>
              <a:defRPr sz="2250" baseline="0">
                <a:solidFill>
                  <a:schemeClr val="tx1"/>
                </a:solidFill>
              </a:defRPr>
            </a:lvl1pPr>
            <a:lvl2pPr marL="342900" indent="0">
              <a:buNone/>
              <a:defRPr sz="2250"/>
            </a:lvl2pPr>
            <a:lvl3pPr marL="685800" indent="0">
              <a:buNone/>
              <a:defRPr sz="2250"/>
            </a:lvl3pPr>
            <a:lvl4pPr marL="1028700" indent="0">
              <a:buNone/>
              <a:defRPr sz="2250"/>
            </a:lvl4pPr>
            <a:lvl5pPr marL="1371600" indent="0">
              <a:buNone/>
              <a:defRPr sz="2250"/>
            </a:lvl5pPr>
          </a:lstStyle>
          <a:p>
            <a:pPr marL="0" marR="0" lvl="0" indent="0" algn="l" defTabSz="685800" rtl="0" eaLnBrk="1" fontAlgn="auto" latinLnBrk="0" hangingPunct="1">
              <a:lnSpc>
                <a:spcPct val="90000"/>
              </a:lnSpc>
              <a:spcBef>
                <a:spcPts val="750"/>
              </a:spcBef>
              <a:spcAft>
                <a:spcPts val="0"/>
              </a:spcAft>
              <a:buClr>
                <a:srgbClr val="CB1F54"/>
              </a:buClr>
              <a:buSzTx/>
              <a:buFont typeface="Arial"/>
              <a:buNone/>
              <a:tabLst/>
              <a:defRPr/>
            </a:pPr>
            <a:r>
              <a:rPr lang="en-US" dirty="0"/>
              <a:t>Click to edit text [Use icons to the left for a numbered list. Move icons vertically to line up with text.]</a:t>
            </a:r>
          </a:p>
          <a:p>
            <a:pPr lvl="0"/>
            <a:endParaRPr lang="en-US" dirty="0"/>
          </a:p>
        </p:txBody>
      </p:sp>
      <p:sp>
        <p:nvSpPr>
          <p:cNvPr id="9" name="Footer Placeholder 3"/>
          <p:cNvSpPr>
            <a:spLocks noGrp="1"/>
          </p:cNvSpPr>
          <p:nvPr>
            <p:ph type="ftr" sz="quarter" idx="3"/>
          </p:nvPr>
        </p:nvSpPr>
        <p:spPr>
          <a:xfrm>
            <a:off x="459486" y="6519672"/>
            <a:ext cx="4612577" cy="338328"/>
          </a:xfrm>
          <a:prstGeom prst="rect">
            <a:avLst/>
          </a:prstGeom>
        </p:spPr>
        <p:txBody>
          <a:bodyPr vert="horz" lIns="91440" tIns="45720" rIns="91440" bIns="45720" rtlCol="0" anchor="ctr"/>
          <a:lstStyle>
            <a:lvl1pPr algn="l">
              <a:defRPr sz="750">
                <a:solidFill>
                  <a:schemeClr val="bg1"/>
                </a:solidFill>
              </a:defRPr>
            </a:lvl1pPr>
          </a:lstStyle>
          <a:p>
            <a:endParaRPr lang="en-US" dirty="0"/>
          </a:p>
        </p:txBody>
      </p:sp>
    </p:spTree>
    <p:extLst>
      <p:ext uri="{BB962C8B-B14F-4D97-AF65-F5344CB8AC3E}">
        <p14:creationId xmlns:p14="http://schemas.microsoft.com/office/powerpoint/2010/main" val="1956346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lai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Slide Number Placeholder 2"/>
          <p:cNvSpPr>
            <a:spLocks noGrp="1"/>
          </p:cNvSpPr>
          <p:nvPr>
            <p:ph type="sldNum" sz="quarter" idx="10"/>
          </p:nvPr>
        </p:nvSpPr>
        <p:spPr>
          <a:xfrm>
            <a:off x="6583680" y="6509623"/>
            <a:ext cx="2057400" cy="365125"/>
          </a:xfrm>
        </p:spPr>
        <p:txBody>
          <a:bodyPr/>
          <a:lstStyle/>
          <a:p>
            <a:fld id="{CA49D0EE-DE7F-324B-A84C-F36708423CDB}" type="slidenum">
              <a:rPr lang="en-US" smtClean="0"/>
              <a:pPr/>
              <a:t>‹#›</a:t>
            </a:fld>
            <a:endParaRPr lang="en-US"/>
          </a:p>
        </p:txBody>
      </p:sp>
      <p:sp>
        <p:nvSpPr>
          <p:cNvPr id="6" name="Content Placeholder 5"/>
          <p:cNvSpPr>
            <a:spLocks noGrp="1"/>
          </p:cNvSpPr>
          <p:nvPr>
            <p:ph sz="quarter" idx="12"/>
          </p:nvPr>
        </p:nvSpPr>
        <p:spPr>
          <a:xfrm>
            <a:off x="459581" y="1719072"/>
            <a:ext cx="8229600" cy="4222750"/>
          </a:xfrm>
        </p:spPr>
        <p:txBody>
          <a:bodyPr/>
          <a:lstStyle>
            <a:lvl1pPr>
              <a:lnSpc>
                <a:spcPct val="110000"/>
              </a:lnSpc>
              <a:defRPr sz="1800" baseline="0"/>
            </a:lvl1pPr>
            <a:lvl2pPr>
              <a:lnSpc>
                <a:spcPct val="110000"/>
              </a:lnSpc>
              <a:defRPr sz="1350" baseline="0"/>
            </a:lvl2pPr>
            <a:lvl3pPr>
              <a:lnSpc>
                <a:spcPct val="110000"/>
              </a:lnSpc>
              <a:defRPr sz="1050"/>
            </a:lvl3pPr>
          </a:lstStyle>
          <a:p>
            <a:pPr lvl="0"/>
            <a:r>
              <a:rPr lang="en-US" dirty="0"/>
              <a:t>Click to edit Master text styles</a:t>
            </a:r>
          </a:p>
          <a:p>
            <a:pPr lvl="1"/>
            <a:r>
              <a:rPr lang="en-US" dirty="0"/>
              <a:t>Second level</a:t>
            </a:r>
          </a:p>
          <a:p>
            <a:pPr lvl="2"/>
            <a:r>
              <a:rPr lang="en-US" dirty="0"/>
              <a:t>Third level</a:t>
            </a:r>
          </a:p>
        </p:txBody>
      </p:sp>
      <p:sp>
        <p:nvSpPr>
          <p:cNvPr id="7" name="Footer Placeholder 3"/>
          <p:cNvSpPr>
            <a:spLocks noGrp="1"/>
          </p:cNvSpPr>
          <p:nvPr>
            <p:ph type="ftr" sz="quarter" idx="3"/>
          </p:nvPr>
        </p:nvSpPr>
        <p:spPr>
          <a:xfrm>
            <a:off x="459486" y="6519672"/>
            <a:ext cx="4612577" cy="338328"/>
          </a:xfrm>
          <a:prstGeom prst="rect">
            <a:avLst/>
          </a:prstGeom>
        </p:spPr>
        <p:txBody>
          <a:bodyPr vert="horz" lIns="91440" tIns="45720" rIns="91440" bIns="45720" rtlCol="0" anchor="ctr"/>
          <a:lstStyle>
            <a:lvl1pPr algn="l">
              <a:defRPr sz="750">
                <a:solidFill>
                  <a:schemeClr val="bg1"/>
                </a:solidFill>
              </a:defRPr>
            </a:lvl1pPr>
          </a:lstStyle>
          <a:p>
            <a:endParaRPr lang="en-US" dirty="0"/>
          </a:p>
        </p:txBody>
      </p:sp>
    </p:spTree>
    <p:extLst>
      <p:ext uri="{BB962C8B-B14F-4D97-AF65-F5344CB8AC3E}">
        <p14:creationId xmlns:p14="http://schemas.microsoft.com/office/powerpoint/2010/main" val="17317500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lternate tex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9486" y="423490"/>
            <a:ext cx="8229600" cy="770996"/>
          </a:xfrm>
        </p:spPr>
        <p:txBody>
          <a:bodyPr/>
          <a:lstStyle/>
          <a:p>
            <a:r>
              <a:rPr lang="en-US" dirty="0"/>
              <a:t>Click to Edit Title</a:t>
            </a:r>
          </a:p>
        </p:txBody>
      </p:sp>
      <p:sp>
        <p:nvSpPr>
          <p:cNvPr id="3" name="Slide Number Placeholder 2"/>
          <p:cNvSpPr>
            <a:spLocks noGrp="1"/>
          </p:cNvSpPr>
          <p:nvPr>
            <p:ph type="sldNum" sz="quarter" idx="10"/>
          </p:nvPr>
        </p:nvSpPr>
        <p:spPr>
          <a:xfrm>
            <a:off x="6583680" y="6509623"/>
            <a:ext cx="2057400" cy="365125"/>
          </a:xfrm>
        </p:spPr>
        <p:txBody>
          <a:bodyPr/>
          <a:lstStyle/>
          <a:p>
            <a:fld id="{CA49D0EE-DE7F-324B-A84C-F36708423CDB}" type="slidenum">
              <a:rPr lang="en-US" smtClean="0"/>
              <a:pPr/>
              <a:t>‹#›</a:t>
            </a:fld>
            <a:endParaRPr lang="en-US"/>
          </a:p>
        </p:txBody>
      </p:sp>
      <p:sp>
        <p:nvSpPr>
          <p:cNvPr id="6" name="Content Placeholder 5"/>
          <p:cNvSpPr>
            <a:spLocks noGrp="1"/>
          </p:cNvSpPr>
          <p:nvPr>
            <p:ph sz="quarter" idx="12" hasCustomPrompt="1"/>
          </p:nvPr>
        </p:nvSpPr>
        <p:spPr>
          <a:xfrm>
            <a:off x="3000375" y="1593923"/>
            <a:ext cx="5029200" cy="1239894"/>
          </a:xfrm>
        </p:spPr>
        <p:txBody>
          <a:bodyPr/>
          <a:lstStyle>
            <a:lvl1pPr marL="0" marR="0" indent="0" algn="l" defTabSz="685800" rtl="0" eaLnBrk="1" fontAlgn="auto" latinLnBrk="0" hangingPunct="1">
              <a:lnSpc>
                <a:spcPct val="120000"/>
              </a:lnSpc>
              <a:spcBef>
                <a:spcPts val="750"/>
              </a:spcBef>
              <a:spcAft>
                <a:spcPts val="0"/>
              </a:spcAft>
              <a:buClr>
                <a:srgbClr val="CB1F54"/>
              </a:buClr>
              <a:buSzTx/>
              <a:buFontTx/>
              <a:buNone/>
              <a:tabLst/>
              <a:defRPr sz="1350" b="1" i="0" baseline="0">
                <a:solidFill>
                  <a:srgbClr val="531A17"/>
                </a:solidFill>
                <a:latin typeface="Arial" charset="0"/>
              </a:defRPr>
            </a:lvl1pPr>
            <a:lvl2pPr marL="342900" indent="0">
              <a:buFontTx/>
              <a:buNone/>
              <a:defRPr/>
            </a:lvl2pPr>
            <a:lvl3pPr marL="685800" indent="0">
              <a:buFontTx/>
              <a:buNone/>
              <a:defRPr/>
            </a:lvl3pPr>
          </a:lstStyle>
          <a:p>
            <a:pPr marL="0" marR="0" lvl="0" indent="0" algn="l" defTabSz="685800" rtl="0" eaLnBrk="1" fontAlgn="auto" latinLnBrk="0" hangingPunct="1">
              <a:lnSpc>
                <a:spcPct val="120000"/>
              </a:lnSpc>
              <a:spcBef>
                <a:spcPts val="750"/>
              </a:spcBef>
              <a:spcAft>
                <a:spcPts val="0"/>
              </a:spcAft>
              <a:buClr>
                <a:srgbClr val="CB1F54"/>
              </a:buClr>
              <a:buSzTx/>
              <a:buFontTx/>
              <a:buNone/>
              <a:tabLst/>
              <a:defRPr/>
            </a:pPr>
            <a:r>
              <a:rPr lang="en-US" dirty="0"/>
              <a:t>Click to edit intro content.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endParaRPr lang="en-US" dirty="0"/>
          </a:p>
          <a:p>
            <a:pPr marL="0" marR="0" lvl="0" indent="0" algn="l" defTabSz="685800" rtl="0" eaLnBrk="1" fontAlgn="auto" latinLnBrk="0" hangingPunct="1">
              <a:lnSpc>
                <a:spcPct val="120000"/>
              </a:lnSpc>
              <a:spcBef>
                <a:spcPts val="750"/>
              </a:spcBef>
              <a:spcAft>
                <a:spcPts val="0"/>
              </a:spcAft>
              <a:buClr>
                <a:srgbClr val="CB1F54"/>
              </a:buClr>
              <a:buSzTx/>
              <a:buFontTx/>
              <a:buNone/>
              <a:tabLst/>
              <a:defRPr/>
            </a:pPr>
            <a:endParaRPr lang="en-US" dirty="0"/>
          </a:p>
          <a:p>
            <a:pPr lvl="0"/>
            <a:r>
              <a:rPr lang="en-US" dirty="0"/>
              <a:t> </a:t>
            </a:r>
          </a:p>
        </p:txBody>
      </p:sp>
      <p:sp>
        <p:nvSpPr>
          <p:cNvPr id="7" name="Footer Placeholder 3"/>
          <p:cNvSpPr>
            <a:spLocks noGrp="1"/>
          </p:cNvSpPr>
          <p:nvPr>
            <p:ph type="ftr" sz="quarter" idx="3"/>
          </p:nvPr>
        </p:nvSpPr>
        <p:spPr>
          <a:xfrm>
            <a:off x="459486" y="6519672"/>
            <a:ext cx="4612577" cy="338328"/>
          </a:xfrm>
          <a:prstGeom prst="rect">
            <a:avLst/>
          </a:prstGeom>
        </p:spPr>
        <p:txBody>
          <a:bodyPr vert="horz" lIns="91440" tIns="45720" rIns="91440" bIns="45720" rtlCol="0" anchor="ctr"/>
          <a:lstStyle>
            <a:lvl1pPr algn="l">
              <a:defRPr sz="750">
                <a:solidFill>
                  <a:schemeClr val="bg1"/>
                </a:solidFill>
              </a:defRPr>
            </a:lvl1pPr>
          </a:lstStyle>
          <a:p>
            <a:endParaRPr lang="en-US" dirty="0"/>
          </a:p>
        </p:txBody>
      </p:sp>
      <p:sp>
        <p:nvSpPr>
          <p:cNvPr id="8" name="Content Placeholder 5"/>
          <p:cNvSpPr>
            <a:spLocks noGrp="1"/>
          </p:cNvSpPr>
          <p:nvPr>
            <p:ph sz="quarter" idx="13" hasCustomPrompt="1"/>
          </p:nvPr>
        </p:nvSpPr>
        <p:spPr>
          <a:xfrm>
            <a:off x="3000375" y="2924879"/>
            <a:ext cx="5029200" cy="2627425"/>
          </a:xfrm>
        </p:spPr>
        <p:txBody>
          <a:bodyPr/>
          <a:lstStyle>
            <a:lvl1pPr marL="0" marR="0" indent="0" algn="l" defTabSz="685800" rtl="0" eaLnBrk="1" fontAlgn="auto" latinLnBrk="0" hangingPunct="1">
              <a:lnSpc>
                <a:spcPct val="110000"/>
              </a:lnSpc>
              <a:spcBef>
                <a:spcPts val="0"/>
              </a:spcBef>
              <a:spcAft>
                <a:spcPts val="750"/>
              </a:spcAft>
              <a:buClr>
                <a:srgbClr val="CB1F54"/>
              </a:buClr>
              <a:buSzTx/>
              <a:buFontTx/>
              <a:buNone/>
              <a:tabLst/>
              <a:defRPr sz="1350" baseline="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marL="0" marR="0" lvl="0" indent="0" algn="l" defTabSz="685800" rtl="0" eaLnBrk="1" fontAlgn="auto" latinLnBrk="0" hangingPunct="1">
              <a:lnSpc>
                <a:spcPct val="110000"/>
              </a:lnSpc>
              <a:spcBef>
                <a:spcPts val="750"/>
              </a:spcBef>
              <a:spcAft>
                <a:spcPts val="0"/>
              </a:spcAft>
              <a:buClr>
                <a:srgbClr val="CB1F54"/>
              </a:buClr>
              <a:buSzTx/>
              <a:buFontTx/>
              <a:buNone/>
              <a:tabLst/>
              <a:defRPr/>
            </a:pPr>
            <a:r>
              <a:rPr lang="en-US" dirty="0"/>
              <a:t>Click to edit text.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orem</a:t>
            </a:r>
            <a:r>
              <a:rPr lang="en-US" dirty="0"/>
              <a:t> </a:t>
            </a:r>
            <a:r>
              <a:rPr lang="en-US" dirty="0" err="1"/>
              <a:t>ipsum</a:t>
            </a:r>
            <a:r>
              <a:rPr lang="en-US" dirty="0"/>
              <a:t> dolor sit </a:t>
            </a:r>
            <a:r>
              <a:rPr lang="en-US" dirty="0" err="1"/>
              <a:t>amet</a:t>
            </a:r>
            <a:r>
              <a:rPr lang="en-US" dirty="0"/>
              <a:t>, </a:t>
            </a:r>
            <a:r>
              <a:rPr lang="en-US" dirty="0" err="1"/>
              <a:t>consect</a:t>
            </a:r>
            <a:r>
              <a:rPr lang="en-US" dirty="0"/>
              <a:t> </a:t>
            </a:r>
            <a:r>
              <a:rPr lang="en-US" dirty="0" err="1"/>
              <a:t>eturadipiscing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a:t>
            </a:r>
          </a:p>
          <a:p>
            <a:pPr marL="0" marR="0" lvl="0" indent="0" algn="l" defTabSz="685800" rtl="0" eaLnBrk="1" fontAlgn="auto" latinLnBrk="0" hangingPunct="1">
              <a:lnSpc>
                <a:spcPct val="110000"/>
              </a:lnSpc>
              <a:spcBef>
                <a:spcPts val="750"/>
              </a:spcBef>
              <a:spcAft>
                <a:spcPts val="0"/>
              </a:spcAft>
              <a:buClr>
                <a:srgbClr val="CB1F54"/>
              </a:buClr>
              <a:buSzTx/>
              <a:buFontTx/>
              <a:buNone/>
              <a:tabLst/>
              <a:defRPr/>
            </a:pPr>
            <a:endParaRPr lang="en-US" dirty="0"/>
          </a:p>
          <a:p>
            <a:pPr marL="0" marR="0" lvl="0" indent="0" algn="l" defTabSz="685800" rtl="0" eaLnBrk="1" fontAlgn="auto" latinLnBrk="0" hangingPunct="1">
              <a:lnSpc>
                <a:spcPct val="110000"/>
              </a:lnSpc>
              <a:spcBef>
                <a:spcPts val="750"/>
              </a:spcBef>
              <a:spcAft>
                <a:spcPts val="0"/>
              </a:spcAft>
              <a:buClr>
                <a:srgbClr val="CB1F54"/>
              </a:buClr>
              <a:buSzTx/>
              <a:buFontTx/>
              <a:buNone/>
              <a:tabLst/>
              <a:defRPr/>
            </a:pPr>
            <a:endParaRPr lang="en-US" dirty="0"/>
          </a:p>
          <a:p>
            <a:pPr lvl="0"/>
            <a:endParaRPr lang="en-US" dirty="0"/>
          </a:p>
        </p:txBody>
      </p:sp>
      <p:sp>
        <p:nvSpPr>
          <p:cNvPr id="10" name="Content Placeholder 5"/>
          <p:cNvSpPr>
            <a:spLocks noGrp="1"/>
          </p:cNvSpPr>
          <p:nvPr>
            <p:ph sz="quarter" idx="15" hasCustomPrompt="1"/>
          </p:nvPr>
        </p:nvSpPr>
        <p:spPr>
          <a:xfrm>
            <a:off x="1" y="1721455"/>
            <a:ext cx="2800350" cy="2234460"/>
          </a:xfrm>
        </p:spPr>
        <p:txBody>
          <a:bodyPr/>
          <a:lstStyle>
            <a:lvl1pPr marL="0" indent="0">
              <a:lnSpc>
                <a:spcPct val="110000"/>
              </a:lnSpc>
              <a:buFontTx/>
              <a:buNone/>
              <a:defRPr sz="1350" baseline="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	</a:t>
            </a:r>
          </a:p>
          <a:p>
            <a:pPr lvl="0"/>
            <a:r>
              <a:rPr lang="en-US" dirty="0"/>
              <a:t>            Click to add photo</a:t>
            </a:r>
          </a:p>
        </p:txBody>
      </p:sp>
      <p:sp>
        <p:nvSpPr>
          <p:cNvPr id="11" name="Content Placeholder 5"/>
          <p:cNvSpPr>
            <a:spLocks noGrp="1"/>
          </p:cNvSpPr>
          <p:nvPr>
            <p:ph sz="quarter" idx="16" hasCustomPrompt="1"/>
          </p:nvPr>
        </p:nvSpPr>
        <p:spPr>
          <a:xfrm>
            <a:off x="460848" y="4180760"/>
            <a:ext cx="2339503" cy="1528063"/>
          </a:xfrm>
        </p:spPr>
        <p:txBody>
          <a:bodyPr/>
          <a:lstStyle>
            <a:lvl1pPr marL="0" indent="0">
              <a:lnSpc>
                <a:spcPct val="130000"/>
              </a:lnSpc>
              <a:buFontTx/>
              <a:buNone/>
              <a:defRPr sz="1050" b="1" i="0" baseline="0">
                <a:solidFill>
                  <a:srgbClr val="F9671C"/>
                </a:solidFill>
                <a:latin typeface="Arial" charset="0"/>
                <a:ea typeface="Arial" charset="0"/>
                <a:cs typeface="Arial" charset="0"/>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Click to edit call-out (or delete)</a:t>
            </a:r>
          </a:p>
        </p:txBody>
      </p:sp>
    </p:spTree>
    <p:extLst>
      <p:ext uri="{BB962C8B-B14F-4D97-AF65-F5344CB8AC3E}">
        <p14:creationId xmlns:p14="http://schemas.microsoft.com/office/powerpoint/2010/main" val="28234565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with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7" name="Slide Number Placeholder 6"/>
          <p:cNvSpPr>
            <a:spLocks noGrp="1"/>
          </p:cNvSpPr>
          <p:nvPr>
            <p:ph type="sldNum" sz="quarter" idx="12"/>
          </p:nvPr>
        </p:nvSpPr>
        <p:spPr>
          <a:xfrm>
            <a:off x="6583680" y="6509623"/>
            <a:ext cx="2057400" cy="365125"/>
          </a:xfrm>
        </p:spPr>
        <p:txBody>
          <a:bodyPr/>
          <a:lstStyle/>
          <a:p>
            <a:fld id="{CA49D0EE-DE7F-324B-A84C-F36708423CDB}" type="slidenum">
              <a:rPr lang="en-US" smtClean="0"/>
              <a:t>‹#›</a:t>
            </a:fld>
            <a:endParaRPr lang="en-US"/>
          </a:p>
        </p:txBody>
      </p:sp>
      <p:sp>
        <p:nvSpPr>
          <p:cNvPr id="9" name="Table Placeholder 8"/>
          <p:cNvSpPr>
            <a:spLocks noGrp="1"/>
          </p:cNvSpPr>
          <p:nvPr>
            <p:ph type="tbl" sz="quarter" idx="13"/>
          </p:nvPr>
        </p:nvSpPr>
        <p:spPr>
          <a:xfrm>
            <a:off x="459581" y="1920875"/>
            <a:ext cx="8229600" cy="3985655"/>
          </a:xfrm>
        </p:spPr>
        <p:txBody>
          <a:bodyPr/>
          <a:lstStyle>
            <a:lvl1pPr marL="0" indent="0" rtl="0" eaLnBrk="1" fontAlgn="auto" latinLnBrk="0" hangingPunct="1">
              <a:buNone/>
              <a:defRPr lang="en-US" sz="1500" b="0" i="0" u="none" strike="noStrike" smtClean="0">
                <a:effectLst/>
              </a:defRPr>
            </a:lvl1pPr>
          </a:lstStyle>
          <a:p>
            <a:endParaRPr lang="en-US" dirty="0"/>
          </a:p>
        </p:txBody>
      </p:sp>
      <p:sp>
        <p:nvSpPr>
          <p:cNvPr id="6" name="Footer Placeholder 3"/>
          <p:cNvSpPr>
            <a:spLocks noGrp="1"/>
          </p:cNvSpPr>
          <p:nvPr>
            <p:ph type="ftr" sz="quarter" idx="3"/>
          </p:nvPr>
        </p:nvSpPr>
        <p:spPr>
          <a:xfrm>
            <a:off x="459486" y="6519672"/>
            <a:ext cx="4612577" cy="338328"/>
          </a:xfrm>
          <a:prstGeom prst="rect">
            <a:avLst/>
          </a:prstGeom>
        </p:spPr>
        <p:txBody>
          <a:bodyPr vert="horz" lIns="91440" tIns="45720" rIns="91440" bIns="45720" rtlCol="0" anchor="ctr"/>
          <a:lstStyle>
            <a:lvl1pPr algn="l">
              <a:defRPr sz="750">
                <a:solidFill>
                  <a:schemeClr val="bg1"/>
                </a:solidFill>
              </a:defRPr>
            </a:lvl1pPr>
          </a:lstStyle>
          <a:p>
            <a:endParaRPr lang="en-US" dirty="0"/>
          </a:p>
        </p:txBody>
      </p:sp>
      <p:sp>
        <p:nvSpPr>
          <p:cNvPr id="8" name="Table Placeholder 8"/>
          <p:cNvSpPr>
            <a:spLocks noGrp="1"/>
          </p:cNvSpPr>
          <p:nvPr>
            <p:ph type="tbl" sz="quarter" idx="14" hasCustomPrompt="1"/>
          </p:nvPr>
        </p:nvSpPr>
        <p:spPr>
          <a:xfrm>
            <a:off x="459486" y="6054811"/>
            <a:ext cx="8229600" cy="300682"/>
          </a:xfrm>
        </p:spPr>
        <p:txBody>
          <a:bodyPr/>
          <a:lstStyle>
            <a:lvl1pPr marL="0" indent="0" rtl="0" eaLnBrk="1" fontAlgn="auto" latinLnBrk="0" hangingPunct="1">
              <a:buNone/>
              <a:defRPr lang="en-US" sz="825" b="0" i="0" u="none" strike="noStrike" smtClean="0">
                <a:solidFill>
                  <a:schemeClr val="tx2"/>
                </a:solidFill>
                <a:effectLst/>
              </a:defRPr>
            </a:lvl1pPr>
          </a:lstStyle>
          <a:p>
            <a:r>
              <a:rPr lang="en-US" dirty="0"/>
              <a:t>Source:</a:t>
            </a:r>
          </a:p>
        </p:txBody>
      </p:sp>
    </p:spTree>
    <p:extLst>
      <p:ext uri="{BB962C8B-B14F-4D97-AF65-F5344CB8AC3E}">
        <p14:creationId xmlns:p14="http://schemas.microsoft.com/office/powerpoint/2010/main" val="24369687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ark Background">
    <p:bg>
      <p:bgPr>
        <a:solidFill>
          <a:srgbClr val="531A17"/>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83680" y="6509623"/>
            <a:ext cx="2057400" cy="365125"/>
          </a:xfrm>
        </p:spPr>
        <p:txBody>
          <a:bodyPr/>
          <a:lstStyle/>
          <a:p>
            <a:fld id="{CA49D0EE-DE7F-324B-A84C-F36708423CDB}" type="slidenum">
              <a:rPr lang="en-US" smtClean="0"/>
              <a:t>‹#›</a:t>
            </a:fld>
            <a:endParaRPr lang="en-US"/>
          </a:p>
        </p:txBody>
      </p:sp>
      <p:sp>
        <p:nvSpPr>
          <p:cNvPr id="5" name="Title 4"/>
          <p:cNvSpPr>
            <a:spLocks noGrp="1"/>
          </p:cNvSpPr>
          <p:nvPr>
            <p:ph type="title" hasCustomPrompt="1"/>
          </p:nvPr>
        </p:nvSpPr>
        <p:spPr/>
        <p:txBody>
          <a:bodyPr/>
          <a:lstStyle>
            <a:lvl1pPr>
              <a:defRPr>
                <a:solidFill>
                  <a:schemeClr val="bg1"/>
                </a:solidFill>
              </a:defRPr>
            </a:lvl1pPr>
          </a:lstStyle>
          <a:p>
            <a:r>
              <a:rPr lang="en-US" dirty="0"/>
              <a:t>Click to Edit Title</a:t>
            </a:r>
          </a:p>
        </p:txBody>
      </p:sp>
      <p:sp>
        <p:nvSpPr>
          <p:cNvPr id="9" name="Footer Placeholder 3"/>
          <p:cNvSpPr>
            <a:spLocks noGrp="1"/>
          </p:cNvSpPr>
          <p:nvPr>
            <p:ph type="ftr" sz="quarter" idx="3"/>
          </p:nvPr>
        </p:nvSpPr>
        <p:spPr>
          <a:xfrm>
            <a:off x="459486" y="6519672"/>
            <a:ext cx="4612577" cy="338328"/>
          </a:xfrm>
          <a:prstGeom prst="rect">
            <a:avLst/>
          </a:prstGeom>
        </p:spPr>
        <p:txBody>
          <a:bodyPr vert="horz" lIns="91440" tIns="45720" rIns="91440" bIns="45720" rtlCol="0" anchor="ctr"/>
          <a:lstStyle>
            <a:lvl1pPr algn="l">
              <a:defRPr sz="750">
                <a:solidFill>
                  <a:schemeClr val="tx2">
                    <a:lumMod val="40000"/>
                    <a:lumOff val="60000"/>
                  </a:schemeClr>
                </a:solidFill>
              </a:defRPr>
            </a:lvl1pPr>
          </a:lstStyle>
          <a:p>
            <a:endParaRPr lang="en-US" dirty="0"/>
          </a:p>
        </p:txBody>
      </p:sp>
    </p:spTree>
    <p:extLst>
      <p:ext uri="{BB962C8B-B14F-4D97-AF65-F5344CB8AC3E}">
        <p14:creationId xmlns:p14="http://schemas.microsoft.com/office/powerpoint/2010/main" val="26319516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583680" y="6509623"/>
            <a:ext cx="2057400" cy="365125"/>
          </a:xfrm>
        </p:spPr>
        <p:txBody>
          <a:bodyPr/>
          <a:lstStyle/>
          <a:p>
            <a:fld id="{CA49D0EE-DE7F-324B-A84C-F36708423CDB}" type="slidenum">
              <a:rPr lang="en-US" smtClean="0"/>
              <a:pPr/>
              <a:t>‹#›</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42353564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CA49D0EE-DE7F-324B-A84C-F36708423CDB}" type="slidenum">
              <a:rPr lang="en-US" smtClean="0"/>
              <a:pPr/>
              <a:t>‹#›</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6" name="Content Placeholder 5"/>
          <p:cNvSpPr>
            <a:spLocks noGrp="1"/>
          </p:cNvSpPr>
          <p:nvPr>
            <p:ph sz="quarter" idx="12"/>
          </p:nvPr>
        </p:nvSpPr>
        <p:spPr>
          <a:xfrm>
            <a:off x="459582" y="1778000"/>
            <a:ext cx="4036219" cy="4470400"/>
          </a:xfrm>
        </p:spPr>
        <p:txBody>
          <a:bodyPr/>
          <a:lstStyle>
            <a:lvl1pPr>
              <a:defRPr sz="1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p:nvPr>
        </p:nvSpPr>
        <p:spPr>
          <a:xfrm>
            <a:off x="4660900" y="1778000"/>
            <a:ext cx="4028187" cy="4470400"/>
          </a:xfrm>
        </p:spPr>
        <p:txBody>
          <a:bodyPr/>
          <a:lstStyle>
            <a:lvl1pPr>
              <a:defRPr sz="1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2771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48072"/>
          </a:xfrm>
        </p:spPr>
        <p:txBody>
          <a:bodyPr/>
          <a:lstStyle/>
          <a:p>
            <a:r>
              <a:rPr lang="en-US"/>
              <a:t>Click to edit Master title style</a:t>
            </a:r>
            <a:endParaRPr lang="en-ZA"/>
          </a:p>
        </p:txBody>
      </p:sp>
    </p:spTree>
    <p:extLst>
      <p:ext uri="{BB962C8B-B14F-4D97-AF65-F5344CB8AC3E}">
        <p14:creationId xmlns:p14="http://schemas.microsoft.com/office/powerpoint/2010/main" val="21136624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CA49D0EE-DE7F-324B-A84C-F36708423CDB}" type="slidenum">
              <a:rPr lang="en-US" smtClean="0"/>
              <a:pPr/>
              <a:t>‹#›</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6" name="Content Placeholder 5"/>
          <p:cNvSpPr>
            <a:spLocks noGrp="1"/>
          </p:cNvSpPr>
          <p:nvPr>
            <p:ph sz="quarter" idx="12"/>
          </p:nvPr>
        </p:nvSpPr>
        <p:spPr>
          <a:xfrm>
            <a:off x="459582" y="2523067"/>
            <a:ext cx="4036219" cy="3793596"/>
          </a:xfrm>
        </p:spPr>
        <p:txBody>
          <a:bodyPr/>
          <a:lstStyle>
            <a:lvl1pPr>
              <a:defRPr sz="1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p:nvPr>
        </p:nvSpPr>
        <p:spPr>
          <a:xfrm>
            <a:off x="4635104" y="2523067"/>
            <a:ext cx="4054078" cy="3793596"/>
          </a:xfrm>
        </p:spPr>
        <p:txBody>
          <a:bodyPr/>
          <a:lstStyle>
            <a:lvl1pPr>
              <a:defRPr sz="1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4"/>
          </p:nvPr>
        </p:nvSpPr>
        <p:spPr>
          <a:xfrm>
            <a:off x="459582" y="1795464"/>
            <a:ext cx="4036219" cy="727075"/>
          </a:xfrm>
        </p:spPr>
        <p:txBody>
          <a:bodyPr/>
          <a:lstStyle>
            <a:lvl1pPr marL="0" indent="0">
              <a:buNone/>
              <a:defRPr sz="1800" b="1"/>
            </a:lvl1pPr>
          </a:lstStyle>
          <a:p>
            <a:pPr lvl="0"/>
            <a:endParaRPr lang="en-US" dirty="0"/>
          </a:p>
        </p:txBody>
      </p:sp>
      <p:sp>
        <p:nvSpPr>
          <p:cNvPr id="12" name="Content Placeholder 11"/>
          <p:cNvSpPr>
            <a:spLocks noGrp="1"/>
          </p:cNvSpPr>
          <p:nvPr>
            <p:ph sz="quarter" idx="15"/>
          </p:nvPr>
        </p:nvSpPr>
        <p:spPr>
          <a:xfrm>
            <a:off x="4635104" y="1795464"/>
            <a:ext cx="4054078" cy="727075"/>
          </a:xfrm>
        </p:spPr>
        <p:txBody>
          <a:bodyPr/>
          <a:lstStyle>
            <a:lvl1pPr marL="0" indent="0">
              <a:buNone/>
              <a:defRPr sz="1800" b="1"/>
            </a:lvl1pPr>
          </a:lstStyle>
          <a:p>
            <a:pPr lvl="0"/>
            <a:endParaRPr lang="en-US" dirty="0"/>
          </a:p>
        </p:txBody>
      </p:sp>
      <p:cxnSp>
        <p:nvCxnSpPr>
          <p:cNvPr id="14" name="Straight Connector 13"/>
          <p:cNvCxnSpPr/>
          <p:nvPr userDrawn="1"/>
        </p:nvCxnSpPr>
        <p:spPr>
          <a:xfrm>
            <a:off x="4559299" y="1795463"/>
            <a:ext cx="0" cy="4521200"/>
          </a:xfrm>
          <a:prstGeom prst="line">
            <a:avLst/>
          </a:prstGeom>
          <a:ln w="9525" cmpd="sng">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13567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losing">
    <p:bg>
      <p:bgPr>
        <a:solidFill>
          <a:srgbClr val="EF471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9486" y="3066981"/>
            <a:ext cx="8229600" cy="876073"/>
          </a:xfrm>
        </p:spPr>
        <p:txBody>
          <a:bodyPr>
            <a:noAutofit/>
          </a:bodyPr>
          <a:lstStyle>
            <a:lvl1pPr>
              <a:defRPr sz="3450" cap="all" baseline="0">
                <a:solidFill>
                  <a:schemeClr val="bg1"/>
                </a:solidFill>
              </a:defRPr>
            </a:lvl1pPr>
          </a:lstStyle>
          <a:p>
            <a:r>
              <a:rPr lang="en-US" dirty="0"/>
              <a:t>Thank you</a:t>
            </a:r>
          </a:p>
        </p:txBody>
      </p:sp>
      <p:sp>
        <p:nvSpPr>
          <p:cNvPr id="5" name="Slide Number Placeholder 4"/>
          <p:cNvSpPr>
            <a:spLocks noGrp="1"/>
          </p:cNvSpPr>
          <p:nvPr>
            <p:ph type="sldNum" sz="quarter" idx="12"/>
          </p:nvPr>
        </p:nvSpPr>
        <p:spPr>
          <a:xfrm>
            <a:off x="6583680" y="6509623"/>
            <a:ext cx="2057400" cy="365125"/>
          </a:xfrm>
        </p:spPr>
        <p:txBody>
          <a:bodyPr/>
          <a:lstStyle/>
          <a:p>
            <a:fld id="{CA49D0EE-DE7F-324B-A84C-F36708423CDB}" type="slidenum">
              <a:rPr lang="en-US" smtClean="0"/>
              <a:t>‹#›</a:t>
            </a:fld>
            <a:endParaRPr lang="en-US"/>
          </a:p>
        </p:txBody>
      </p:sp>
      <p:sp>
        <p:nvSpPr>
          <p:cNvPr id="11" name="Footer Placeholder 3"/>
          <p:cNvSpPr>
            <a:spLocks noGrp="1"/>
          </p:cNvSpPr>
          <p:nvPr>
            <p:ph type="ftr" sz="quarter" idx="3"/>
          </p:nvPr>
        </p:nvSpPr>
        <p:spPr>
          <a:xfrm>
            <a:off x="459486" y="6519672"/>
            <a:ext cx="4612577" cy="338328"/>
          </a:xfrm>
          <a:prstGeom prst="rect">
            <a:avLst/>
          </a:prstGeom>
        </p:spPr>
        <p:txBody>
          <a:bodyPr vert="horz" lIns="91440" tIns="45720" rIns="91440" bIns="45720" rtlCol="0" anchor="ctr"/>
          <a:lstStyle>
            <a:lvl1pPr algn="l">
              <a:defRPr sz="750">
                <a:solidFill>
                  <a:schemeClr val="bg1"/>
                </a:solidFill>
              </a:defRPr>
            </a:lvl1pPr>
          </a:lstStyle>
          <a:p>
            <a:endParaRPr lang="en-US" dirty="0"/>
          </a:p>
        </p:txBody>
      </p:sp>
      <p:sp>
        <p:nvSpPr>
          <p:cNvPr id="8" name="Freeform 7">
            <a:extLst>
              <a:ext uri="{FF2B5EF4-FFF2-40B4-BE49-F238E27FC236}">
                <a16:creationId xmlns:a16="http://schemas.microsoft.com/office/drawing/2014/main" id="{4FEC151E-8B32-B94A-89EC-2F674BB9E28F}"/>
              </a:ext>
            </a:extLst>
          </p:cNvPr>
          <p:cNvSpPr>
            <a:spLocks/>
          </p:cNvSpPr>
          <p:nvPr userDrawn="1"/>
        </p:nvSpPr>
        <p:spPr bwMode="auto">
          <a:xfrm>
            <a:off x="549523" y="2409010"/>
            <a:ext cx="8151065" cy="103187"/>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 name="connsiteX0" fmla="*/ 0 w 13834"/>
              <a:gd name="connsiteY0" fmla="*/ 0 h 10000"/>
              <a:gd name="connsiteX1" fmla="*/ 486 w 13834"/>
              <a:gd name="connsiteY1" fmla="*/ 0 h 10000"/>
              <a:gd name="connsiteX2" fmla="*/ 621 w 13834"/>
              <a:gd name="connsiteY2" fmla="*/ 10000 h 10000"/>
              <a:gd name="connsiteX3" fmla="*/ 757 w 13834"/>
              <a:gd name="connsiteY3" fmla="*/ 0 h 10000"/>
              <a:gd name="connsiteX4" fmla="*/ 13834 w 13834"/>
              <a:gd name="connsiteY4" fmla="*/ 0 h 10000"/>
              <a:gd name="connsiteX0" fmla="*/ 0 w 14092"/>
              <a:gd name="connsiteY0" fmla="*/ 0 h 10000"/>
              <a:gd name="connsiteX1" fmla="*/ 486 w 14092"/>
              <a:gd name="connsiteY1" fmla="*/ 0 h 10000"/>
              <a:gd name="connsiteX2" fmla="*/ 621 w 14092"/>
              <a:gd name="connsiteY2" fmla="*/ 10000 h 10000"/>
              <a:gd name="connsiteX3" fmla="*/ 757 w 14092"/>
              <a:gd name="connsiteY3" fmla="*/ 0 h 10000"/>
              <a:gd name="connsiteX4" fmla="*/ 14092 w 14092"/>
              <a:gd name="connsiteY4" fmla="*/ 0 h 10000"/>
              <a:gd name="connsiteX0" fmla="*/ 0 w 14576"/>
              <a:gd name="connsiteY0" fmla="*/ 0 h 10000"/>
              <a:gd name="connsiteX1" fmla="*/ 970 w 14576"/>
              <a:gd name="connsiteY1" fmla="*/ 0 h 10000"/>
              <a:gd name="connsiteX2" fmla="*/ 1105 w 14576"/>
              <a:gd name="connsiteY2" fmla="*/ 10000 h 10000"/>
              <a:gd name="connsiteX3" fmla="*/ 1241 w 14576"/>
              <a:gd name="connsiteY3" fmla="*/ 0 h 10000"/>
              <a:gd name="connsiteX4" fmla="*/ 14576 w 14576"/>
              <a:gd name="connsiteY4" fmla="*/ 0 h 10000"/>
              <a:gd name="connsiteX0" fmla="*/ 0 w 14084"/>
              <a:gd name="connsiteY0" fmla="*/ 0 h 10000"/>
              <a:gd name="connsiteX1" fmla="*/ 970 w 14084"/>
              <a:gd name="connsiteY1" fmla="*/ 0 h 10000"/>
              <a:gd name="connsiteX2" fmla="*/ 1105 w 14084"/>
              <a:gd name="connsiteY2" fmla="*/ 10000 h 10000"/>
              <a:gd name="connsiteX3" fmla="*/ 1241 w 14084"/>
              <a:gd name="connsiteY3" fmla="*/ 0 h 10000"/>
              <a:gd name="connsiteX4" fmla="*/ 14084 w 14084"/>
              <a:gd name="connsiteY4" fmla="*/ 0 h 10000"/>
              <a:gd name="connsiteX0" fmla="*/ 0 w 13972"/>
              <a:gd name="connsiteY0" fmla="*/ 0 h 10000"/>
              <a:gd name="connsiteX1" fmla="*/ 970 w 13972"/>
              <a:gd name="connsiteY1" fmla="*/ 0 h 10000"/>
              <a:gd name="connsiteX2" fmla="*/ 1105 w 13972"/>
              <a:gd name="connsiteY2" fmla="*/ 10000 h 10000"/>
              <a:gd name="connsiteX3" fmla="*/ 1241 w 13972"/>
              <a:gd name="connsiteY3" fmla="*/ 0 h 10000"/>
              <a:gd name="connsiteX4" fmla="*/ 13972 w 13972"/>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2" h="10000">
                <a:moveTo>
                  <a:pt x="0" y="0"/>
                </a:moveTo>
                <a:lnTo>
                  <a:pt x="970" y="0"/>
                </a:lnTo>
                <a:lnTo>
                  <a:pt x="1105" y="10000"/>
                </a:lnTo>
                <a:cubicBezTo>
                  <a:pt x="1150" y="6667"/>
                  <a:pt x="1196" y="3333"/>
                  <a:pt x="1241" y="0"/>
                </a:cubicBezTo>
                <a:lnTo>
                  <a:pt x="13972" y="0"/>
                </a:lnTo>
              </a:path>
            </a:pathLst>
          </a:custGeom>
          <a:noFill/>
          <a:ln w="12700" cap="flat" cmpd="sng">
            <a:solidFill>
              <a:schemeClr val="bg1">
                <a:alpha val="3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534911"/>
            <a:endParaRPr lang="en-US" sz="1053" dirty="0">
              <a:ln>
                <a:solidFill>
                  <a:srgbClr val="FAFAFA"/>
                </a:solidFill>
              </a:ln>
              <a:solidFill>
                <a:srgbClr val="1B2732"/>
              </a:solidFill>
              <a:latin typeface="Calibri" charset="0"/>
            </a:endParaRPr>
          </a:p>
        </p:txBody>
      </p:sp>
    </p:spTree>
    <p:extLst>
      <p:ext uri="{BB962C8B-B14F-4D97-AF65-F5344CB8AC3E}">
        <p14:creationId xmlns:p14="http://schemas.microsoft.com/office/powerpoint/2010/main" val="3357726741"/>
      </p:ext>
    </p:extLst>
  </p:cSld>
  <p:clrMapOvr>
    <a:masterClrMapping/>
  </p:clrMapOvr>
  <p:extLst>
    <p:ext uri="{DCECCB84-F9BA-43D5-87BE-67443E8EF086}">
      <p15:sldGuideLst xmlns:p15="http://schemas.microsoft.com/office/powerpoint/2012/main">
        <p15:guide id="1" orient="horz" pos="1512">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Plain Text">
  <p:cSld name="1_Plain Text">
    <p:spTree>
      <p:nvGrpSpPr>
        <p:cNvPr id="1" name="Shape 18470"/>
        <p:cNvGrpSpPr/>
        <p:nvPr/>
      </p:nvGrpSpPr>
      <p:grpSpPr>
        <a:xfrm>
          <a:off x="0" y="0"/>
          <a:ext cx="0" cy="0"/>
          <a:chOff x="0" y="0"/>
          <a:chExt cx="0" cy="0"/>
        </a:xfrm>
      </p:grpSpPr>
      <p:sp>
        <p:nvSpPr>
          <p:cNvPr id="18471" name="Google Shape;18471;p7"/>
          <p:cNvSpPr txBox="1">
            <a:spLocks noGrp="1"/>
          </p:cNvSpPr>
          <p:nvPr>
            <p:ph type="title"/>
          </p:nvPr>
        </p:nvSpPr>
        <p:spPr>
          <a:xfrm>
            <a:off x="459486" y="423490"/>
            <a:ext cx="8229600" cy="1170300"/>
          </a:xfrm>
          <a:prstGeom prst="rect">
            <a:avLst/>
          </a:prstGeom>
          <a:noFill/>
          <a:ln>
            <a:noFill/>
          </a:ln>
        </p:spPr>
        <p:txBody>
          <a:bodyPr spcFirstLastPara="1" wrap="square" lIns="91425" tIns="45700" rIns="91425" bIns="45700" anchor="t"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472" name="Google Shape;18472;p7"/>
          <p:cNvSpPr txBox="1">
            <a:spLocks noGrp="1"/>
          </p:cNvSpPr>
          <p:nvPr>
            <p:ph type="sldNum" idx="12"/>
          </p:nvPr>
        </p:nvSpPr>
        <p:spPr>
          <a:xfrm>
            <a:off x="6583680" y="6509622"/>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US" smtClean="0"/>
              <a:pPr/>
              <a:t>‹#›</a:t>
            </a:fld>
            <a:endParaRPr lang="en-US"/>
          </a:p>
        </p:txBody>
      </p:sp>
      <p:sp>
        <p:nvSpPr>
          <p:cNvPr id="18473" name="Google Shape;18473;p7"/>
          <p:cNvSpPr txBox="1">
            <a:spLocks noGrp="1"/>
          </p:cNvSpPr>
          <p:nvPr>
            <p:ph type="body" idx="1"/>
          </p:nvPr>
        </p:nvSpPr>
        <p:spPr>
          <a:xfrm>
            <a:off x="459581" y="1719072"/>
            <a:ext cx="8229600" cy="4222800"/>
          </a:xfrm>
          <a:prstGeom prst="rect">
            <a:avLst/>
          </a:prstGeom>
          <a:noFill/>
          <a:ln>
            <a:noFill/>
          </a:ln>
        </p:spPr>
        <p:txBody>
          <a:bodyPr spcFirstLastPara="1" wrap="square" lIns="91425" tIns="45700" rIns="91425" bIns="45700" anchor="t" anchorCtr="0">
            <a:noAutofit/>
          </a:bodyPr>
          <a:lstStyle>
            <a:lvl1pPr marL="342900" lvl="0" indent="-285750" algn="l" rtl="0">
              <a:lnSpc>
                <a:spcPct val="110000"/>
              </a:lnSpc>
              <a:spcBef>
                <a:spcPts val="750"/>
              </a:spcBef>
              <a:spcAft>
                <a:spcPts val="0"/>
              </a:spcAft>
              <a:buSzPts val="2400"/>
              <a:buChar char="•"/>
              <a:defRPr sz="1800"/>
            </a:lvl1pPr>
            <a:lvl2pPr marL="685800" lvl="1" indent="-257175" algn="l" rtl="0">
              <a:lnSpc>
                <a:spcPct val="110000"/>
              </a:lnSpc>
              <a:spcBef>
                <a:spcPts val="375"/>
              </a:spcBef>
              <a:spcAft>
                <a:spcPts val="0"/>
              </a:spcAft>
              <a:buSzPts val="1800"/>
              <a:buChar char="•"/>
              <a:defRPr sz="1350"/>
            </a:lvl2pPr>
            <a:lvl3pPr marL="1028700" lvl="2" indent="-238125" algn="l" rtl="0">
              <a:lnSpc>
                <a:spcPct val="110000"/>
              </a:lnSpc>
              <a:spcBef>
                <a:spcPts val="375"/>
              </a:spcBef>
              <a:spcAft>
                <a:spcPts val="0"/>
              </a:spcAft>
              <a:buSzPts val="1400"/>
              <a:buChar char="•"/>
              <a:defRPr sz="1050"/>
            </a:lvl3pPr>
            <a:lvl4pPr marL="1371600" lvl="3" indent="-257175" algn="l" rtl="0">
              <a:lnSpc>
                <a:spcPct val="110000"/>
              </a:lnSpc>
              <a:spcBef>
                <a:spcPts val="375"/>
              </a:spcBef>
              <a:spcAft>
                <a:spcPts val="0"/>
              </a:spcAft>
              <a:buSzPts val="1800"/>
              <a:buChar char="•"/>
              <a:defRPr/>
            </a:lvl4pPr>
            <a:lvl5pPr marL="1714500" lvl="4" indent="-257175" algn="l" rtl="0">
              <a:lnSpc>
                <a:spcPct val="90000"/>
              </a:lnSpc>
              <a:spcBef>
                <a:spcPts val="375"/>
              </a:spcBef>
              <a:spcAft>
                <a:spcPts val="0"/>
              </a:spcAft>
              <a:buSzPts val="1800"/>
              <a:buChar char="•"/>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endParaRPr/>
          </a:p>
        </p:txBody>
      </p:sp>
      <p:sp>
        <p:nvSpPr>
          <p:cNvPr id="18474" name="Google Shape;18474;p7"/>
          <p:cNvSpPr txBox="1">
            <a:spLocks noGrp="1"/>
          </p:cNvSpPr>
          <p:nvPr>
            <p:ph type="ftr" idx="11"/>
          </p:nvPr>
        </p:nvSpPr>
        <p:spPr>
          <a:xfrm>
            <a:off x="459486" y="6519672"/>
            <a:ext cx="4612500" cy="338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750">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extLst>
      <p:ext uri="{BB962C8B-B14F-4D97-AF65-F5344CB8AC3E}">
        <p14:creationId xmlns:p14="http://schemas.microsoft.com/office/powerpoint/2010/main" val="4055782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8776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DD668C9E-385E-4405-B850-24063E25FF70}" type="slidenum">
              <a:rPr lang="en-ZA" smtClean="0"/>
              <a:pPr/>
              <a:t>‹#›</a:t>
            </a:fld>
            <a:endParaRPr lang="en-ZA" dirty="0"/>
          </a:p>
        </p:txBody>
      </p:sp>
    </p:spTree>
    <p:extLst>
      <p:ext uri="{BB962C8B-B14F-4D97-AF65-F5344CB8AC3E}">
        <p14:creationId xmlns:p14="http://schemas.microsoft.com/office/powerpoint/2010/main" val="337494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DD668C9E-385E-4405-B850-24063E25FF70}" type="slidenum">
              <a:rPr lang="en-ZA" smtClean="0"/>
              <a:pPr/>
              <a:t>‹#›</a:t>
            </a:fld>
            <a:endParaRPr lang="en-ZA" dirty="0"/>
          </a:p>
        </p:txBody>
      </p:sp>
    </p:spTree>
    <p:extLst>
      <p:ext uri="{BB962C8B-B14F-4D97-AF65-F5344CB8AC3E}">
        <p14:creationId xmlns:p14="http://schemas.microsoft.com/office/powerpoint/2010/main" val="379837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6" Type="http://schemas.openxmlformats.org/officeDocument/2006/relationships/theme" Target="../theme/theme5.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68C9E-385E-4405-B850-24063E25FF70}" type="slidenum">
              <a:rPr lang="en-ZA" smtClean="0"/>
              <a:pPr/>
              <a:t>‹#›</a:t>
            </a:fld>
            <a:endParaRPr lang="en-ZA" dirty="0"/>
          </a:p>
        </p:txBody>
      </p:sp>
    </p:spTree>
    <p:extLst>
      <p:ext uri="{BB962C8B-B14F-4D97-AF65-F5344CB8AC3E}">
        <p14:creationId xmlns:p14="http://schemas.microsoft.com/office/powerpoint/2010/main" val="3808809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3119888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68C9E-385E-4405-B850-24063E25FF7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980831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37" r:id="rId12"/>
    <p:sldLayoutId id="2147483738"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7678871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20"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519672"/>
            <a:ext cx="9144000" cy="347472"/>
          </a:xfrm>
          <a:prstGeom prst="rect">
            <a:avLst/>
          </a:prstGeom>
          <a:solidFill>
            <a:srgbClr val="B46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laceholder 1"/>
          <p:cNvSpPr>
            <a:spLocks noGrp="1"/>
          </p:cNvSpPr>
          <p:nvPr>
            <p:ph type="title"/>
          </p:nvPr>
        </p:nvSpPr>
        <p:spPr>
          <a:xfrm>
            <a:off x="459486" y="423490"/>
            <a:ext cx="8229600" cy="1170432"/>
          </a:xfrm>
          <a:prstGeom prst="rect">
            <a:avLst/>
          </a:prstGeom>
        </p:spPr>
        <p:txBody>
          <a:bodyPr vert="horz" lIns="91440" tIns="45720" rIns="91440" bIns="45720" rtlCol="0" anchor="t" anchorCtr="0">
            <a:noAutofit/>
          </a:bodyPr>
          <a:lstStyle/>
          <a:p>
            <a:r>
              <a:rPr lang="en-US" dirty="0"/>
              <a:t>Click to edit title</a:t>
            </a:r>
          </a:p>
        </p:txBody>
      </p:sp>
      <p:sp>
        <p:nvSpPr>
          <p:cNvPr id="3" name="Text Placeholder 2"/>
          <p:cNvSpPr>
            <a:spLocks noGrp="1"/>
          </p:cNvSpPr>
          <p:nvPr>
            <p:ph type="body" idx="1"/>
          </p:nvPr>
        </p:nvSpPr>
        <p:spPr>
          <a:xfrm>
            <a:off x="459486" y="1828800"/>
            <a:ext cx="8229600" cy="4351338"/>
          </a:xfrm>
          <a:prstGeom prst="rect">
            <a:avLst/>
          </a:prstGeom>
        </p:spPr>
        <p:txBody>
          <a:bodyPr vert="horz" lIns="91440" tIns="45720" rIns="91440" bIns="45720" rtlCol="0">
            <a:noAutofit/>
          </a:bodyPr>
          <a:lstStyle/>
          <a:p>
            <a:pPr lvl="0"/>
            <a:r>
              <a:rPr lang="en-US" dirty="0"/>
              <a:t>Click to edit text</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6583680" y="6501385"/>
            <a:ext cx="2057400" cy="365125"/>
          </a:xfrm>
          <a:prstGeom prst="rect">
            <a:avLst/>
          </a:prstGeom>
        </p:spPr>
        <p:txBody>
          <a:bodyPr vert="horz" lIns="91440" tIns="45720" rIns="91440" bIns="45720" rtlCol="0" anchor="ctr"/>
          <a:lstStyle>
            <a:lvl1pPr algn="r">
              <a:defRPr sz="900">
                <a:solidFill>
                  <a:schemeClr val="bg1"/>
                </a:solidFill>
              </a:defRPr>
            </a:lvl1pPr>
          </a:lstStyle>
          <a:p>
            <a:fld id="{CA49D0EE-DE7F-324B-A84C-F36708423CDB}" type="slidenum">
              <a:rPr lang="en-US" smtClean="0"/>
              <a:pPr/>
              <a:t>‹#›</a:t>
            </a:fld>
            <a:endParaRPr lang="en-US" dirty="0"/>
          </a:p>
        </p:txBody>
      </p:sp>
      <p:sp>
        <p:nvSpPr>
          <p:cNvPr id="4" name="Footer Placeholder 3"/>
          <p:cNvSpPr>
            <a:spLocks noGrp="1"/>
          </p:cNvSpPr>
          <p:nvPr>
            <p:ph type="ftr" sz="quarter" idx="3"/>
          </p:nvPr>
        </p:nvSpPr>
        <p:spPr>
          <a:xfrm>
            <a:off x="459486" y="6519672"/>
            <a:ext cx="4612577" cy="338328"/>
          </a:xfrm>
          <a:prstGeom prst="rect">
            <a:avLst/>
          </a:prstGeom>
        </p:spPr>
        <p:txBody>
          <a:bodyPr vert="horz" lIns="91440" tIns="45720" rIns="91440" bIns="45720" rtlCol="0" anchor="ctr"/>
          <a:lstStyle>
            <a:lvl1pPr algn="l">
              <a:defRPr sz="750">
                <a:solidFill>
                  <a:schemeClr val="bg1"/>
                </a:solidFill>
              </a:defRPr>
            </a:lvl1pPr>
          </a:lstStyle>
          <a:p>
            <a:endParaRPr lang="en-US" dirty="0"/>
          </a:p>
        </p:txBody>
      </p:sp>
    </p:spTree>
    <p:extLst>
      <p:ext uri="{BB962C8B-B14F-4D97-AF65-F5344CB8AC3E}">
        <p14:creationId xmlns:p14="http://schemas.microsoft.com/office/powerpoint/2010/main" val="20380932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Lst>
  <p:hf sldNum="0" hdr="0" ftr="0" dt="0"/>
  <p:txStyles>
    <p:titleStyle>
      <a:lvl1pPr algn="l" defTabSz="685800" rtl="0" eaLnBrk="1" latinLnBrk="0" hangingPunct="1">
        <a:lnSpc>
          <a:spcPct val="90000"/>
        </a:lnSpc>
        <a:spcBef>
          <a:spcPct val="0"/>
        </a:spcBef>
        <a:buNone/>
        <a:defRPr sz="2850" b="1" i="0" kern="1200">
          <a:solidFill>
            <a:schemeClr val="tx1"/>
          </a:solidFill>
          <a:latin typeface="Arial" charset="0"/>
          <a:ea typeface="Arial" charset="0"/>
          <a:cs typeface="Arial" charset="0"/>
        </a:defRPr>
      </a:lvl1pPr>
    </p:titleStyle>
    <p:bodyStyle>
      <a:lvl1pPr marL="171450" indent="-171450" algn="l" defTabSz="685800" rtl="0" eaLnBrk="1" latinLnBrk="0" hangingPunct="1">
        <a:lnSpc>
          <a:spcPct val="110000"/>
        </a:lnSpc>
        <a:spcBef>
          <a:spcPts val="750"/>
        </a:spcBef>
        <a:buClr>
          <a:srgbClr val="CB1F54"/>
        </a:buClr>
        <a:buFont typeface="Arial"/>
        <a:buChar char="•"/>
        <a:defRPr sz="1500" kern="1200">
          <a:solidFill>
            <a:schemeClr val="tx1"/>
          </a:solidFill>
          <a:latin typeface="+mn-lt"/>
          <a:ea typeface="+mn-ea"/>
          <a:cs typeface="+mn-cs"/>
        </a:defRPr>
      </a:lvl1pPr>
      <a:lvl2pPr marL="514350" indent="-171450" algn="l" defTabSz="685800" rtl="0" eaLnBrk="1" latinLnBrk="0" hangingPunct="1">
        <a:lnSpc>
          <a:spcPct val="110000"/>
        </a:lnSpc>
        <a:spcBef>
          <a:spcPts val="375"/>
        </a:spcBef>
        <a:buClr>
          <a:srgbClr val="CB1F54"/>
        </a:buClr>
        <a:buFont typeface="Arial"/>
        <a:buChar char="•"/>
        <a:defRPr sz="1350" kern="1200">
          <a:solidFill>
            <a:schemeClr val="tx1"/>
          </a:solidFill>
          <a:latin typeface="+mn-lt"/>
          <a:ea typeface="+mn-ea"/>
          <a:cs typeface="+mn-cs"/>
        </a:defRPr>
      </a:lvl2pPr>
      <a:lvl3pPr marL="857250" indent="-171450" algn="l" defTabSz="685800" rtl="0" eaLnBrk="1" latinLnBrk="0" hangingPunct="1">
        <a:lnSpc>
          <a:spcPct val="110000"/>
        </a:lnSpc>
        <a:spcBef>
          <a:spcPts val="375"/>
        </a:spcBef>
        <a:buClr>
          <a:srgbClr val="CB1F54"/>
        </a:buClr>
        <a:buFont typeface="Arial"/>
        <a:buChar char="•"/>
        <a:defRPr sz="1050" kern="1200">
          <a:solidFill>
            <a:schemeClr val="tx1"/>
          </a:solidFill>
          <a:latin typeface="+mn-lt"/>
          <a:ea typeface="+mn-ea"/>
          <a:cs typeface="+mn-cs"/>
        </a:defRPr>
      </a:lvl3pPr>
      <a:lvl4pPr marL="1200150" indent="-171450" algn="l" defTabSz="685800" rtl="0" eaLnBrk="1" latinLnBrk="0" hangingPunct="1">
        <a:lnSpc>
          <a:spcPct val="110000"/>
        </a:lnSpc>
        <a:spcBef>
          <a:spcPts val="375"/>
        </a:spcBef>
        <a:buClr>
          <a:srgbClr val="CB1F54"/>
        </a:buClr>
        <a:buFont typeface="Arial"/>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CB1F54"/>
        </a:buClr>
        <a:buFont typeface="Arial"/>
        <a:buChar char="•"/>
        <a:defRPr sz="1350" kern="1200">
          <a:solidFill>
            <a:srgbClr val="1C2632"/>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744">
          <p15:clr>
            <a:srgbClr val="F26B43"/>
          </p15:clr>
        </p15:guide>
        <p15:guide id="3" pos="384">
          <p15:clr>
            <a:srgbClr val="F26B43"/>
          </p15:clr>
        </p15:guide>
        <p15:guide id="4" pos="936">
          <p15:clr>
            <a:srgbClr val="F26B43"/>
          </p15:clr>
        </p15:guide>
        <p15:guide id="5" pos="1104">
          <p15:clr>
            <a:srgbClr val="F26B43"/>
          </p15:clr>
        </p15:guide>
        <p15:guide id="6" pos="1656">
          <p15:clr>
            <a:srgbClr val="F26B43"/>
          </p15:clr>
        </p15:guide>
        <p15:guide id="8" pos="2352">
          <p15:clr>
            <a:srgbClr val="F26B43"/>
          </p15:clr>
        </p15:guide>
        <p15:guide id="9" pos="2520">
          <p15:clr>
            <a:srgbClr val="F26B43"/>
          </p15:clr>
        </p15:guide>
        <p15:guide id="10" pos="1824">
          <p15:clr>
            <a:srgbClr val="F26B43"/>
          </p15:clr>
        </p15:guide>
        <p15:guide id="11" pos="3048">
          <p15:clr>
            <a:srgbClr val="F26B43"/>
          </p15:clr>
        </p15:guide>
        <p15:guide id="12" pos="3216">
          <p15:clr>
            <a:srgbClr val="F26B43"/>
          </p15:clr>
        </p15:guide>
        <p15:guide id="13" pos="3912">
          <p15:clr>
            <a:srgbClr val="F26B43"/>
          </p15:clr>
        </p15:guide>
        <p15:guide id="14" pos="4464">
          <p15:clr>
            <a:srgbClr val="F26B43"/>
          </p15:clr>
        </p15:guide>
        <p15:guide id="15" pos="4632">
          <p15:clr>
            <a:srgbClr val="F26B43"/>
          </p15:clr>
        </p15:guide>
        <p15:guide id="16" pos="5160">
          <p15:clr>
            <a:srgbClr val="F26B43"/>
          </p15:clr>
        </p15:guide>
        <p15:guide id="17" pos="5856">
          <p15:clr>
            <a:srgbClr val="F26B43"/>
          </p15:clr>
        </p15:guide>
        <p15:guide id="18" pos="5328">
          <p15:clr>
            <a:srgbClr val="F26B43"/>
          </p15:clr>
        </p15:guide>
        <p15:guide id="19" pos="6576">
          <p15:clr>
            <a:srgbClr val="F26B43"/>
          </p15:clr>
        </p15:guide>
        <p15:guide id="20" pos="6024">
          <p15:clr>
            <a:srgbClr val="F26B43"/>
          </p15:clr>
        </p15:guide>
        <p15:guide id="21" pos="6744">
          <p15:clr>
            <a:srgbClr val="F26B43"/>
          </p15:clr>
        </p15:guide>
        <p15:guide id="22" pos="7296">
          <p15:clr>
            <a:srgbClr val="F26B43"/>
          </p15:clr>
        </p15:guide>
        <p15:guide id="23" orient="horz" pos="96">
          <p15:clr>
            <a:srgbClr val="F26B43"/>
          </p15:clr>
        </p15:guide>
        <p15:guide id="24" orient="horz" pos="336">
          <p15:clr>
            <a:srgbClr val="F26B43"/>
          </p15:clr>
        </p15:guide>
        <p15:guide id="25" orient="horz" pos="1152">
          <p15:clr>
            <a:srgbClr val="F26B43"/>
          </p15:clr>
        </p15:guide>
        <p15:guide id="26" orient="horz" pos="4008">
          <p15:clr>
            <a:srgbClr val="F26B43"/>
          </p15:clr>
        </p15:guide>
        <p15:guide id="27" orient="horz" pos="52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sv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5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 Id="rId9"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5.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052736"/>
            <a:ext cx="9036496" cy="2376264"/>
          </a:xfrm>
        </p:spPr>
        <p:txBody>
          <a:bodyPr>
            <a:normAutofit fontScale="90000"/>
          </a:bodyPr>
          <a:lstStyle/>
          <a:p>
            <a:r>
              <a:rPr lang="en-US" dirty="0"/>
              <a:t/>
            </a:r>
            <a:br>
              <a:rPr lang="en-US" dirty="0"/>
            </a:br>
            <a:r>
              <a:rPr lang="en-US" dirty="0"/>
              <a:t/>
            </a:r>
            <a:br>
              <a:rPr lang="en-US" dirty="0"/>
            </a:br>
            <a:r>
              <a:rPr lang="en-US" dirty="0"/>
              <a:t/>
            </a:r>
            <a:br>
              <a:rPr lang="en-US" dirty="0"/>
            </a:br>
            <a:r>
              <a:rPr lang="en-US" dirty="0"/>
              <a:t>Comprehensive Sexuality Education Provision in Schools</a:t>
            </a:r>
            <a:br>
              <a:rPr lang="en-US" dirty="0"/>
            </a:br>
            <a:r>
              <a:rPr lang="en-US" dirty="0"/>
              <a:t/>
            </a:r>
            <a:br>
              <a:rPr lang="en-US" dirty="0"/>
            </a:br>
            <a:r>
              <a:rPr lang="en-US" dirty="0"/>
              <a:t/>
            </a:r>
            <a:br>
              <a:rPr lang="en-US" dirty="0"/>
            </a:br>
            <a:endParaRPr lang="en-ZA" dirty="0">
              <a:latin typeface="Century Gothic" panose="020B0502020202020204" pitchFamily="34" charset="0"/>
            </a:endParaRPr>
          </a:p>
        </p:txBody>
      </p:sp>
      <p:sp>
        <p:nvSpPr>
          <p:cNvPr id="3" name="Subtitle 2"/>
          <p:cNvSpPr>
            <a:spLocks noGrp="1"/>
          </p:cNvSpPr>
          <p:nvPr>
            <p:ph type="subTitle" idx="1"/>
          </p:nvPr>
        </p:nvSpPr>
        <p:spPr>
          <a:xfrm>
            <a:off x="0" y="3717032"/>
            <a:ext cx="9144000" cy="2016224"/>
          </a:xfrm>
        </p:spPr>
        <p:txBody>
          <a:bodyPr>
            <a:normAutofit/>
          </a:bodyPr>
          <a:lstStyle/>
          <a:p>
            <a:pPr>
              <a:lnSpc>
                <a:spcPct val="115000"/>
              </a:lnSpc>
              <a:spcAft>
                <a:spcPts val="1000"/>
              </a:spcAft>
            </a:pPr>
            <a:r>
              <a:rPr lang="en-US" sz="3600" dirty="0" smtClean="0"/>
              <a:t>A South African Journey</a:t>
            </a:r>
            <a:endParaRPr lang="en-US" sz="3600" dirty="0"/>
          </a:p>
        </p:txBody>
      </p:sp>
    </p:spTree>
    <p:extLst>
      <p:ext uri="{BB962C8B-B14F-4D97-AF65-F5344CB8AC3E}">
        <p14:creationId xmlns:p14="http://schemas.microsoft.com/office/powerpoint/2010/main" val="58513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361040" cy="692696"/>
          </a:xfrm>
          <a:noFill/>
        </p:spPr>
        <p:txBody>
          <a:bodyPr>
            <a:normAutofit fontScale="90000"/>
          </a:bodyPr>
          <a:lstStyle/>
          <a:p>
            <a:pPr algn="l"/>
            <a:r>
              <a:rPr lang="en-ZA" sz="4000" b="1" dirty="0">
                <a:solidFill>
                  <a:srgbClr val="741202"/>
                </a:solidFill>
                <a:cs typeface="Arial" panose="020B0604020202020204" pitchFamily="34" charset="0"/>
              </a:rPr>
              <a:t>CSE IMPLEMENTATION THROUGH CURRICULUM</a:t>
            </a:r>
          </a:p>
        </p:txBody>
      </p:sp>
      <p:sp>
        <p:nvSpPr>
          <p:cNvPr id="3" name="Content Placeholder 2"/>
          <p:cNvSpPr>
            <a:spLocks noGrp="1"/>
          </p:cNvSpPr>
          <p:nvPr>
            <p:ph idx="1"/>
          </p:nvPr>
        </p:nvSpPr>
        <p:spPr>
          <a:xfrm>
            <a:off x="107504" y="908720"/>
            <a:ext cx="8999984" cy="5112568"/>
          </a:xfrm>
          <a:noFill/>
          <a:ln>
            <a:noFill/>
          </a:ln>
        </p:spPr>
        <p:txBody>
          <a:bodyPr>
            <a:noAutofit/>
          </a:bodyPr>
          <a:lstStyle/>
          <a:p>
            <a:pPr marL="0" indent="0" algn="just">
              <a:buNone/>
            </a:pPr>
            <a:r>
              <a:rPr lang="en-US" sz="2400" dirty="0"/>
              <a:t>CSE content has been included in Life Skills and Life Orientation (LO) since 2000 in line with the  Curriculum Assessment Policy Statement (CAPS). However, </a:t>
            </a:r>
          </a:p>
          <a:p>
            <a:pPr algn="just"/>
            <a:r>
              <a:rPr lang="en-US" sz="2400" dirty="0"/>
              <a:t>HIV incidence among young women aged 15 - 24 years continued to rise with an estimated </a:t>
            </a:r>
            <a:r>
              <a:rPr lang="en-US" sz="2400" b="1" dirty="0"/>
              <a:t>2000</a:t>
            </a:r>
            <a:r>
              <a:rPr lang="en-US" sz="2400" dirty="0"/>
              <a:t> girls  infected every week in </a:t>
            </a:r>
            <a:r>
              <a:rPr lang="en-US" sz="2400" dirty="0" smtClean="0"/>
              <a:t>2012 though in 2018 a decline has been reported to up to 1 300 weekly;</a:t>
            </a:r>
            <a:endParaRPr lang="en-US" sz="2400" dirty="0"/>
          </a:p>
          <a:p>
            <a:pPr algn="just"/>
            <a:r>
              <a:rPr lang="en-US" sz="2400" dirty="0"/>
              <a:t>HIV knowledge levels among grade 6 learners were </a:t>
            </a:r>
            <a:r>
              <a:rPr lang="en-US" sz="2400" dirty="0" smtClean="0"/>
              <a:t>reported </a:t>
            </a:r>
            <a:r>
              <a:rPr lang="en-US" sz="2400" dirty="0"/>
              <a:t>to have dropped from </a:t>
            </a:r>
            <a:r>
              <a:rPr lang="en-US" sz="2400" b="1" dirty="0"/>
              <a:t>503</a:t>
            </a:r>
            <a:r>
              <a:rPr lang="en-US" sz="2400" dirty="0"/>
              <a:t> to </a:t>
            </a:r>
            <a:r>
              <a:rPr lang="en-US" sz="2400" b="1" dirty="0"/>
              <a:t>471 </a:t>
            </a:r>
            <a:r>
              <a:rPr lang="en-US" sz="2400" dirty="0"/>
              <a:t>in the SACMEQ IV study in 2013</a:t>
            </a:r>
            <a:r>
              <a:rPr lang="en-US" sz="2400" b="1" dirty="0"/>
              <a:t>;</a:t>
            </a:r>
            <a:r>
              <a:rPr lang="en-US" sz="2400" dirty="0"/>
              <a:t> and</a:t>
            </a:r>
          </a:p>
          <a:p>
            <a:pPr algn="just"/>
            <a:r>
              <a:rPr lang="en-US" sz="2400" dirty="0"/>
              <a:t>Over </a:t>
            </a:r>
            <a:r>
              <a:rPr lang="en-US" sz="2400" dirty="0" smtClean="0"/>
              <a:t>99 000 leaner pregnancies </a:t>
            </a:r>
            <a:r>
              <a:rPr lang="en-US" sz="2400" dirty="0"/>
              <a:t>were reported in </a:t>
            </a:r>
            <a:r>
              <a:rPr lang="en-US" sz="2400" dirty="0" smtClean="0"/>
              <a:t>2013 and over 132 00 deliveries in adolescent girls 10-19 in 2020.   </a:t>
            </a:r>
            <a:endParaRPr lang="en-US" sz="2400" dirty="0"/>
          </a:p>
          <a:p>
            <a:pPr marL="0" indent="0" algn="just">
              <a:buNone/>
            </a:pPr>
            <a:r>
              <a:rPr lang="en-US" sz="2400" dirty="0" smtClean="0"/>
              <a:t>The </a:t>
            </a:r>
            <a:r>
              <a:rPr lang="en-US" sz="2400" dirty="0"/>
              <a:t>DBE strengthened the Sexuality Education content in Life Skills and Life Orientation using the International Technical Guidance on Sexuality Education (ITGSE) through the financial support USAID.</a:t>
            </a:r>
          </a:p>
          <a:p>
            <a:pPr marL="0" indent="0" algn="just">
              <a:buNone/>
            </a:pPr>
            <a:endParaRPr lang="en-ZA" sz="2400" dirty="0"/>
          </a:p>
          <a:p>
            <a:pPr marL="0" indent="0" algn="just">
              <a:buNone/>
              <a:tabLst>
                <a:tab pos="270510" algn="l"/>
                <a:tab pos="540385" algn="l"/>
              </a:tabLst>
            </a:pPr>
            <a:endParaRPr lang="en-ZA" sz="2400" dirty="0">
              <a:solidFill>
                <a:prstClr val="black"/>
              </a:solidFill>
              <a:ea typeface="Times New Roman"/>
              <a:cs typeface="Times New Roman"/>
            </a:endParaRPr>
          </a:p>
        </p:txBody>
      </p:sp>
      <p:sp>
        <p:nvSpPr>
          <p:cNvPr id="4" name="TextBox 3"/>
          <p:cNvSpPr txBox="1"/>
          <p:nvPr/>
        </p:nvSpPr>
        <p:spPr>
          <a:xfrm>
            <a:off x="6324187" y="6345324"/>
            <a:ext cx="408053" cy="307777"/>
          </a:xfrm>
          <a:prstGeom prst="rect">
            <a:avLst/>
          </a:prstGeom>
          <a:noFill/>
        </p:spPr>
        <p:txBody>
          <a:bodyPr wrap="square" rtlCol="0">
            <a:spAutoFit/>
          </a:bodyPr>
          <a:lstStyle/>
          <a:p>
            <a:r>
              <a:rPr lang="en-US" sz="1400" dirty="0"/>
              <a:t>11</a:t>
            </a:r>
          </a:p>
        </p:txBody>
      </p:sp>
    </p:spTree>
    <p:extLst>
      <p:ext uri="{BB962C8B-B14F-4D97-AF65-F5344CB8AC3E}">
        <p14:creationId xmlns:p14="http://schemas.microsoft.com/office/powerpoint/2010/main" val="1857089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618400B-BD30-874F-8876-D3E3F7024ECE}"/>
              </a:ext>
            </a:extLst>
          </p:cNvPr>
          <p:cNvSpPr/>
          <p:nvPr/>
        </p:nvSpPr>
        <p:spPr>
          <a:xfrm>
            <a:off x="0" y="857251"/>
            <a:ext cx="9144000" cy="130718"/>
          </a:xfrm>
          <a:prstGeom prst="rect">
            <a:avLst/>
          </a:prstGeom>
          <a:solidFill>
            <a:srgbClr val="F96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Calibri"/>
            </a:endParaRPr>
          </a:p>
        </p:txBody>
      </p:sp>
      <p:sp>
        <p:nvSpPr>
          <p:cNvPr id="2" name="Title 1">
            <a:extLst>
              <a:ext uri="{FF2B5EF4-FFF2-40B4-BE49-F238E27FC236}">
                <a16:creationId xmlns:a16="http://schemas.microsoft.com/office/drawing/2014/main" id="{B5F9B17A-37C9-3942-966F-BBBCAB0A4213}"/>
              </a:ext>
            </a:extLst>
          </p:cNvPr>
          <p:cNvSpPr>
            <a:spLocks noGrp="1"/>
          </p:cNvSpPr>
          <p:nvPr>
            <p:ph type="title"/>
          </p:nvPr>
        </p:nvSpPr>
        <p:spPr>
          <a:xfrm>
            <a:off x="0" y="34354"/>
            <a:ext cx="9144000" cy="858043"/>
          </a:xfrm>
        </p:spPr>
        <p:txBody>
          <a:bodyPr/>
          <a:lstStyle/>
          <a:p>
            <a:pPr algn="just"/>
            <a:r>
              <a:rPr lang="en-US" sz="4800" dirty="0">
                <a:solidFill>
                  <a:srgbClr val="741202"/>
                </a:solidFill>
                <a:latin typeface="+mj-lt"/>
                <a:ea typeface="+mj-ea"/>
                <a:cs typeface="Arial" panose="020B0604020202020204" pitchFamily="34" charset="0"/>
              </a:rPr>
              <a:t>CSE SCRIPTED LESSON PLANS (SLPs)</a:t>
            </a:r>
          </a:p>
        </p:txBody>
      </p:sp>
      <p:pic>
        <p:nvPicPr>
          <p:cNvPr id="10" name="Graphic 9">
            <a:extLst>
              <a:ext uri="{FF2B5EF4-FFF2-40B4-BE49-F238E27FC236}">
                <a16:creationId xmlns:a16="http://schemas.microsoft.com/office/drawing/2014/main" id="{49ECC9B4-54A5-A04D-8A07-BB2D6B65908C}"/>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497430" y="2052692"/>
            <a:ext cx="902762" cy="902762"/>
          </a:xfrm>
          <a:prstGeom prst="rect">
            <a:avLst/>
          </a:prstGeom>
        </p:spPr>
      </p:pic>
      <p:sp>
        <p:nvSpPr>
          <p:cNvPr id="20" name="Content Placeholder 4">
            <a:extLst>
              <a:ext uri="{FF2B5EF4-FFF2-40B4-BE49-F238E27FC236}">
                <a16:creationId xmlns:a16="http://schemas.microsoft.com/office/drawing/2014/main" id="{D770B265-EF3F-3844-A057-E6546ADDCC65}"/>
              </a:ext>
            </a:extLst>
          </p:cNvPr>
          <p:cNvSpPr>
            <a:spLocks noGrp="1"/>
          </p:cNvSpPr>
          <p:nvPr>
            <p:ph sz="quarter" idx="12"/>
          </p:nvPr>
        </p:nvSpPr>
        <p:spPr>
          <a:xfrm>
            <a:off x="459580" y="1196752"/>
            <a:ext cx="8432899" cy="5040560"/>
          </a:xfrm>
        </p:spPr>
        <p:txBody>
          <a:bodyPr/>
          <a:lstStyle/>
          <a:p>
            <a:pPr marL="0" indent="0">
              <a:buClr>
                <a:srgbClr val="F9671C"/>
              </a:buClr>
              <a:buNone/>
            </a:pPr>
            <a:r>
              <a:rPr lang="en-US" sz="2400" dirty="0"/>
              <a:t>Aligned with the Curriculum Assessment Policy Statements (CAPS) Age-appropriate and by Grade</a:t>
            </a:r>
          </a:p>
          <a:p>
            <a:pPr marL="0" indent="0">
              <a:buClr>
                <a:srgbClr val="F9671C"/>
              </a:buClr>
              <a:buNone/>
            </a:pPr>
            <a:r>
              <a:rPr lang="en-US" sz="2400" dirty="0" err="1"/>
              <a:t>Contextualised</a:t>
            </a:r>
            <a:endParaRPr lang="en-US" sz="2400" dirty="0"/>
          </a:p>
          <a:p>
            <a:pPr marL="0" indent="0">
              <a:buClr>
                <a:srgbClr val="F9671C"/>
              </a:buClr>
              <a:buNone/>
            </a:pPr>
            <a:r>
              <a:rPr lang="en-US" sz="2400" dirty="0"/>
              <a:t>Pre-tested and revised post-testing </a:t>
            </a:r>
          </a:p>
          <a:p>
            <a:pPr marL="0" indent="0">
              <a:buClr>
                <a:srgbClr val="F9671C"/>
              </a:buClr>
              <a:buNone/>
            </a:pPr>
            <a:endParaRPr lang="en-US" sz="2400" dirty="0"/>
          </a:p>
          <a:p>
            <a:pPr marL="0" indent="0">
              <a:buClr>
                <a:srgbClr val="F9671C"/>
              </a:buClr>
              <a:buNone/>
            </a:pPr>
            <a:endParaRPr lang="en-US" sz="2400" dirty="0"/>
          </a:p>
        </p:txBody>
      </p:sp>
      <p:pic>
        <p:nvPicPr>
          <p:cNvPr id="21" name="Picture 4" descr="C:\Users\jkamera\Downloads\IMG-20190626-WA0043.jpg">
            <a:extLst>
              <a:ext uri="{FF2B5EF4-FFF2-40B4-BE49-F238E27FC236}">
                <a16:creationId xmlns:a16="http://schemas.microsoft.com/office/drawing/2014/main" id="{8221447B-5F99-BA49-A190-389BCF736484}"/>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673961" y="3537103"/>
            <a:ext cx="1933661" cy="1376730"/>
          </a:xfrm>
          <a:prstGeom prst="roundRect">
            <a:avLst>
              <a:gd name="adj" fmla="val 0"/>
            </a:avLst>
          </a:prstGeom>
          <a:solidFill>
            <a:srgbClr val="FFFFFF">
              <a:shade val="85000"/>
            </a:srgbClr>
          </a:solidFill>
          <a:ln>
            <a:noFill/>
          </a:ln>
          <a:effectLst/>
        </p:spPr>
      </p:pic>
      <p:pic>
        <p:nvPicPr>
          <p:cNvPr id="22" name="Picture 5">
            <a:extLst>
              <a:ext uri="{FF2B5EF4-FFF2-40B4-BE49-F238E27FC236}">
                <a16:creationId xmlns:a16="http://schemas.microsoft.com/office/drawing/2014/main" id="{9A70C403-63C6-114B-A882-BF23D5E84B69}"/>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4691935" y="4865614"/>
            <a:ext cx="1909592" cy="126638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6">
            <a:extLst>
              <a:ext uri="{FF2B5EF4-FFF2-40B4-BE49-F238E27FC236}">
                <a16:creationId xmlns:a16="http://schemas.microsoft.com/office/drawing/2014/main" id="{BAF25558-4496-4C4D-9DC8-B697882FA094}"/>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2583552" y="3542808"/>
            <a:ext cx="2082380" cy="137165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7">
            <a:extLst>
              <a:ext uri="{FF2B5EF4-FFF2-40B4-BE49-F238E27FC236}">
                <a16:creationId xmlns:a16="http://schemas.microsoft.com/office/drawing/2014/main" id="{EC2FB9DA-99EB-124A-B4DF-428B0A8BE727}"/>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644516" y="4914467"/>
            <a:ext cx="1933661" cy="127399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7" descr="C:\Users\jkamera\Downloads\IMG-20190626-WA0053.jpg">
            <a:extLst>
              <a:ext uri="{FF2B5EF4-FFF2-40B4-BE49-F238E27FC236}">
                <a16:creationId xmlns:a16="http://schemas.microsoft.com/office/drawing/2014/main" id="{18A66EB0-72F2-5B46-8BFD-479E8912D5CF}"/>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4665932" y="3491419"/>
            <a:ext cx="1909591" cy="1374195"/>
          </a:xfrm>
          <a:prstGeom prst="roundRect">
            <a:avLst>
              <a:gd name="adj" fmla="val 0"/>
            </a:avLst>
          </a:prstGeom>
          <a:solidFill>
            <a:srgbClr val="FFFFFF">
              <a:shade val="85000"/>
            </a:srgbClr>
          </a:solidFill>
          <a:ln>
            <a:noFill/>
          </a:ln>
          <a:effectLst/>
        </p:spPr>
      </p:pic>
      <p:pic>
        <p:nvPicPr>
          <p:cNvPr id="26" name="Picture 4" descr="C:\Users\jkamera\Downloads\IMG-20190626-WA0048.jpg">
            <a:extLst>
              <a:ext uri="{FF2B5EF4-FFF2-40B4-BE49-F238E27FC236}">
                <a16:creationId xmlns:a16="http://schemas.microsoft.com/office/drawing/2014/main" id="{C82F372C-093A-A441-B6EE-543649B0E823}"/>
              </a:ext>
            </a:extLst>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2598806" y="4915735"/>
            <a:ext cx="2082380" cy="1268920"/>
          </a:xfrm>
          <a:prstGeom prst="roundRect">
            <a:avLst>
              <a:gd name="adj" fmla="val 0"/>
            </a:avLst>
          </a:prstGeom>
          <a:solidFill>
            <a:srgbClr val="FFFFFF">
              <a:shade val="85000"/>
            </a:srgbClr>
          </a:solidFill>
          <a:ln>
            <a:noFill/>
          </a:ln>
          <a:effectLst/>
        </p:spPr>
      </p:pic>
      <p:sp>
        <p:nvSpPr>
          <p:cNvPr id="15" name="TextBox 14"/>
          <p:cNvSpPr txBox="1"/>
          <p:nvPr/>
        </p:nvSpPr>
        <p:spPr>
          <a:xfrm>
            <a:off x="6183470" y="6453336"/>
            <a:ext cx="408053" cy="307777"/>
          </a:xfrm>
          <a:prstGeom prst="rect">
            <a:avLst/>
          </a:prstGeom>
          <a:noFill/>
        </p:spPr>
        <p:txBody>
          <a:bodyPr wrap="square" rtlCol="0">
            <a:spAutoFit/>
          </a:bodyPr>
          <a:lstStyle/>
          <a:p>
            <a:r>
              <a:rPr lang="en-US" sz="1400" dirty="0"/>
              <a:t>12</a:t>
            </a:r>
          </a:p>
        </p:txBody>
      </p:sp>
    </p:spTree>
    <p:extLst>
      <p:ext uri="{BB962C8B-B14F-4D97-AF65-F5344CB8AC3E}">
        <p14:creationId xmlns:p14="http://schemas.microsoft.com/office/powerpoint/2010/main" val="1612402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56"/>
        <p:cNvGrpSpPr/>
        <p:nvPr/>
      </p:nvGrpSpPr>
      <p:grpSpPr>
        <a:xfrm>
          <a:off x="0" y="0"/>
          <a:ext cx="0" cy="0"/>
          <a:chOff x="0" y="0"/>
          <a:chExt cx="0" cy="0"/>
        </a:xfrm>
      </p:grpSpPr>
      <p:sp>
        <p:nvSpPr>
          <p:cNvPr id="20657" name="Google Shape;20657;p146"/>
          <p:cNvSpPr/>
          <p:nvPr/>
        </p:nvSpPr>
        <p:spPr>
          <a:xfrm>
            <a:off x="7118109" y="3629639"/>
            <a:ext cx="1951200" cy="1740600"/>
          </a:xfrm>
          <a:prstGeom prst="wedgeEllipseCallout">
            <a:avLst>
              <a:gd name="adj1" fmla="val -27528"/>
              <a:gd name="adj2" fmla="val 64376"/>
            </a:avLst>
          </a:prstGeom>
          <a:solidFill>
            <a:srgbClr val="825B32"/>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0658" name="Google Shape;20658;p146"/>
          <p:cNvSpPr/>
          <p:nvPr/>
        </p:nvSpPr>
        <p:spPr>
          <a:xfrm>
            <a:off x="140248" y="2355164"/>
            <a:ext cx="1973565" cy="1620000"/>
          </a:xfrm>
          <a:prstGeom prst="wedgeRoundRectCallout">
            <a:avLst>
              <a:gd name="adj1" fmla="val 27220"/>
              <a:gd name="adj2" fmla="val 78114"/>
              <a:gd name="adj3" fmla="val 16667"/>
            </a:avLst>
          </a:prstGeom>
          <a:solidFill>
            <a:srgbClr val="B46D13"/>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0659" name="Google Shape;20659;p146"/>
          <p:cNvSpPr txBox="1">
            <a:spLocks noGrp="1"/>
          </p:cNvSpPr>
          <p:nvPr>
            <p:ph type="title"/>
          </p:nvPr>
        </p:nvSpPr>
        <p:spPr>
          <a:xfrm>
            <a:off x="459486" y="1174868"/>
            <a:ext cx="8229600" cy="877725"/>
          </a:xfrm>
          <a:prstGeom prst="rect">
            <a:avLst/>
          </a:prstGeom>
          <a:noFill/>
          <a:ln>
            <a:noFill/>
          </a:ln>
        </p:spPr>
        <p:txBody>
          <a:bodyPr spcFirstLastPara="1" vert="horz" wrap="square" lIns="68569" tIns="34275" rIns="68569" bIns="34275" rtlCol="0" anchor="t" anchorCtr="0">
            <a:noAutofit/>
          </a:bodyPr>
          <a:lstStyle/>
          <a:p>
            <a:pPr>
              <a:buSzPts val="3800"/>
            </a:pPr>
            <a:r>
              <a:rPr lang="en-US"/>
              <a:t>Core Messages 4, 5, 6</a:t>
            </a:r>
            <a:endParaRPr/>
          </a:p>
        </p:txBody>
      </p:sp>
      <p:sp>
        <p:nvSpPr>
          <p:cNvPr id="20660" name="Google Shape;20660;p146"/>
          <p:cNvSpPr txBox="1">
            <a:spLocks noGrp="1"/>
          </p:cNvSpPr>
          <p:nvPr>
            <p:ph type="sldNum" idx="12"/>
          </p:nvPr>
        </p:nvSpPr>
        <p:spPr>
          <a:xfrm>
            <a:off x="6583680" y="5739467"/>
            <a:ext cx="2057400" cy="273825"/>
          </a:xfrm>
          <a:prstGeom prst="rect">
            <a:avLst/>
          </a:prstGeom>
          <a:noFill/>
          <a:ln>
            <a:noFill/>
          </a:ln>
        </p:spPr>
        <p:txBody>
          <a:bodyPr spcFirstLastPara="1" vert="horz" wrap="square" lIns="68569" tIns="34275" rIns="68569" bIns="34275" rtlCol="0" anchor="ctr" anchorCtr="0">
            <a:noAutofit/>
          </a:bodyPr>
          <a:lstStyle/>
          <a:p>
            <a:fld id="{00000000-1234-1234-1234-123412341234}" type="slidenum">
              <a:rPr lang="en-US"/>
              <a:pPr/>
              <a:t>12</a:t>
            </a:fld>
            <a:endParaRPr/>
          </a:p>
        </p:txBody>
      </p:sp>
      <p:sp>
        <p:nvSpPr>
          <p:cNvPr id="20661" name="Google Shape;20661;p146"/>
          <p:cNvSpPr txBox="1">
            <a:spLocks noGrp="1"/>
          </p:cNvSpPr>
          <p:nvPr>
            <p:ph type="ftr" idx="11"/>
          </p:nvPr>
        </p:nvSpPr>
        <p:spPr>
          <a:xfrm>
            <a:off x="459486" y="5747004"/>
            <a:ext cx="4612500" cy="253800"/>
          </a:xfrm>
          <a:prstGeom prst="rect">
            <a:avLst/>
          </a:prstGeom>
          <a:noFill/>
          <a:ln>
            <a:noFill/>
          </a:ln>
        </p:spPr>
        <p:txBody>
          <a:bodyPr spcFirstLastPara="1" vert="horz" wrap="square" lIns="68569" tIns="34275" rIns="68569" bIns="34275" rtlCol="0" anchor="ctr" anchorCtr="0">
            <a:noAutofit/>
          </a:bodyPr>
          <a:lstStyle/>
          <a:p>
            <a:r>
              <a:rPr lang="en-US"/>
              <a:t>South Africa School-Based Sexuality and HIV Prevention Education Activity</a:t>
            </a:r>
            <a:endParaRPr/>
          </a:p>
        </p:txBody>
      </p:sp>
      <p:sp>
        <p:nvSpPr>
          <p:cNvPr id="20662" name="Google Shape;20662;p146"/>
          <p:cNvSpPr/>
          <p:nvPr/>
        </p:nvSpPr>
        <p:spPr>
          <a:xfrm>
            <a:off x="1705178" y="3265790"/>
            <a:ext cx="1951200" cy="1865925"/>
          </a:xfrm>
          <a:prstGeom prst="wedgeRoundRectCallout">
            <a:avLst>
              <a:gd name="adj1" fmla="val 37981"/>
              <a:gd name="adj2" fmla="val 77396"/>
              <a:gd name="adj3" fmla="val 16667"/>
            </a:avLst>
          </a:prstGeom>
          <a:solidFill>
            <a:srgbClr val="F9671C">
              <a:alpha val="92940"/>
            </a:srgbClr>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0663" name="Google Shape;20663;p146"/>
          <p:cNvSpPr/>
          <p:nvPr/>
        </p:nvSpPr>
        <p:spPr>
          <a:xfrm>
            <a:off x="5674179" y="3255934"/>
            <a:ext cx="1825425" cy="1563300"/>
          </a:xfrm>
          <a:prstGeom prst="wedgeRoundRectCallout">
            <a:avLst>
              <a:gd name="adj1" fmla="val -40898"/>
              <a:gd name="adj2" fmla="val 98922"/>
              <a:gd name="adj3" fmla="val 16667"/>
            </a:avLst>
          </a:prstGeom>
          <a:solidFill>
            <a:schemeClr val="accent3">
              <a:alpha val="87840"/>
            </a:schemeClr>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0664" name="Google Shape;20664;p146"/>
          <p:cNvSpPr/>
          <p:nvPr/>
        </p:nvSpPr>
        <p:spPr>
          <a:xfrm>
            <a:off x="7058024" y="1909169"/>
            <a:ext cx="1951200" cy="1647000"/>
          </a:xfrm>
          <a:prstGeom prst="wedgeRoundRectCallout">
            <a:avLst>
              <a:gd name="adj1" fmla="val 6975"/>
              <a:gd name="adj2" fmla="val 71853"/>
              <a:gd name="adj3" fmla="val 16667"/>
            </a:avLst>
          </a:prstGeom>
          <a:solidFill>
            <a:srgbClr val="D8A851">
              <a:alpha val="93730"/>
            </a:srgbClr>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0665" name="Google Shape;20665;p146"/>
          <p:cNvSpPr/>
          <p:nvPr/>
        </p:nvSpPr>
        <p:spPr>
          <a:xfrm>
            <a:off x="3786875" y="3046523"/>
            <a:ext cx="2153700" cy="1751625"/>
          </a:xfrm>
          <a:prstGeom prst="wedgeEllipseCallout">
            <a:avLst>
              <a:gd name="adj1" fmla="val -20833"/>
              <a:gd name="adj2" fmla="val 80140"/>
            </a:avLst>
          </a:prstGeom>
          <a:solidFill>
            <a:srgbClr val="531A17">
              <a:alpha val="91760"/>
            </a:srgbClr>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0666" name="Google Shape;20666;p146"/>
          <p:cNvSpPr txBox="1"/>
          <p:nvPr/>
        </p:nvSpPr>
        <p:spPr>
          <a:xfrm>
            <a:off x="387404" y="2489167"/>
            <a:ext cx="1468800" cy="1431131"/>
          </a:xfrm>
          <a:prstGeom prst="rect">
            <a:avLst/>
          </a:prstGeom>
          <a:noFill/>
          <a:ln>
            <a:noFill/>
          </a:ln>
        </p:spPr>
        <p:txBody>
          <a:bodyPr spcFirstLastPara="1" wrap="square" lIns="68569" tIns="34275" rIns="68569" bIns="34275" anchor="t" anchorCtr="0">
            <a:spAutoFit/>
          </a:bodyPr>
          <a:lstStyle/>
          <a:p>
            <a:r>
              <a:rPr lang="en-US" sz="1500" b="1">
                <a:solidFill>
                  <a:schemeClr val="lt1"/>
                </a:solidFill>
                <a:latin typeface="Arial"/>
                <a:ea typeface="Arial"/>
                <a:cs typeface="Arial"/>
                <a:sym typeface="Arial"/>
              </a:rPr>
              <a:t>I choose to respect my own body and the bodies of others.</a:t>
            </a:r>
            <a:r>
              <a:rPr lang="en-US" sz="1500" b="1">
                <a:solidFill>
                  <a:schemeClr val="dk1"/>
                </a:solidFill>
                <a:latin typeface="Calibri"/>
                <a:ea typeface="Calibri"/>
                <a:cs typeface="Calibri"/>
                <a:sym typeface="Calibri"/>
              </a:rPr>
              <a:t> </a:t>
            </a:r>
            <a:endParaRPr sz="1500" b="1">
              <a:solidFill>
                <a:schemeClr val="dk1"/>
              </a:solidFill>
              <a:latin typeface="Calibri"/>
              <a:ea typeface="Calibri"/>
              <a:cs typeface="Calibri"/>
              <a:sym typeface="Calibri"/>
            </a:endParaRPr>
          </a:p>
          <a:p>
            <a:endParaRPr sz="1350">
              <a:solidFill>
                <a:schemeClr val="dk1"/>
              </a:solidFill>
              <a:latin typeface="Calibri"/>
              <a:ea typeface="Calibri"/>
              <a:cs typeface="Calibri"/>
              <a:sym typeface="Calibri"/>
            </a:endParaRPr>
          </a:p>
        </p:txBody>
      </p:sp>
      <p:sp>
        <p:nvSpPr>
          <p:cNvPr id="20667" name="Google Shape;20667;p146"/>
          <p:cNvSpPr txBox="1"/>
          <p:nvPr/>
        </p:nvSpPr>
        <p:spPr>
          <a:xfrm>
            <a:off x="1835612" y="3556203"/>
            <a:ext cx="1825425" cy="1754296"/>
          </a:xfrm>
          <a:prstGeom prst="rect">
            <a:avLst/>
          </a:prstGeom>
          <a:noFill/>
          <a:ln>
            <a:noFill/>
          </a:ln>
        </p:spPr>
        <p:txBody>
          <a:bodyPr spcFirstLastPara="1" wrap="square" lIns="68569" tIns="34275" rIns="68569" bIns="34275" anchor="t" anchorCtr="0">
            <a:spAutoFit/>
          </a:bodyPr>
          <a:lstStyle/>
          <a:p>
            <a:r>
              <a:rPr lang="en-US" sz="1350" b="1">
                <a:solidFill>
                  <a:schemeClr val="lt1"/>
                </a:solidFill>
                <a:latin typeface="Arial"/>
                <a:ea typeface="Arial"/>
                <a:cs typeface="Arial"/>
                <a:sym typeface="Arial"/>
              </a:rPr>
              <a:t>I have the right to say “no” and the responsibility to respect a “no” to any unwanted touch or attention. </a:t>
            </a:r>
            <a:endParaRPr sz="1350" b="1">
              <a:solidFill>
                <a:schemeClr val="lt1"/>
              </a:solidFill>
              <a:latin typeface="Arial"/>
              <a:ea typeface="Arial"/>
              <a:cs typeface="Arial"/>
              <a:sym typeface="Arial"/>
            </a:endParaRPr>
          </a:p>
          <a:p>
            <a:r>
              <a:rPr lang="en-US" sz="1500" b="1">
                <a:solidFill>
                  <a:schemeClr val="dk1"/>
                </a:solidFill>
                <a:latin typeface="Calibri"/>
                <a:ea typeface="Calibri"/>
                <a:cs typeface="Calibri"/>
                <a:sym typeface="Calibri"/>
              </a:rPr>
              <a:t> </a:t>
            </a:r>
            <a:endParaRPr sz="1500" b="1">
              <a:solidFill>
                <a:schemeClr val="dk1"/>
              </a:solidFill>
              <a:latin typeface="Calibri"/>
              <a:ea typeface="Calibri"/>
              <a:cs typeface="Calibri"/>
              <a:sym typeface="Calibri"/>
            </a:endParaRPr>
          </a:p>
          <a:p>
            <a:endParaRPr sz="1350">
              <a:solidFill>
                <a:schemeClr val="dk1"/>
              </a:solidFill>
              <a:latin typeface="Calibri"/>
              <a:ea typeface="Calibri"/>
              <a:cs typeface="Calibri"/>
              <a:sym typeface="Calibri"/>
            </a:endParaRPr>
          </a:p>
        </p:txBody>
      </p:sp>
      <p:sp>
        <p:nvSpPr>
          <p:cNvPr id="20668" name="Google Shape;20668;p146"/>
          <p:cNvSpPr/>
          <p:nvPr/>
        </p:nvSpPr>
        <p:spPr>
          <a:xfrm>
            <a:off x="4789500" y="1510026"/>
            <a:ext cx="2208375" cy="1740600"/>
          </a:xfrm>
          <a:prstGeom prst="wedgeEllipseCallout">
            <a:avLst>
              <a:gd name="adj1" fmla="val -8699"/>
              <a:gd name="adj2" fmla="val 77978"/>
            </a:avLst>
          </a:prstGeom>
          <a:solidFill>
            <a:srgbClr val="F9671C">
              <a:alpha val="90980"/>
            </a:srgbClr>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0669" name="Google Shape;20669;p146"/>
          <p:cNvSpPr/>
          <p:nvPr/>
        </p:nvSpPr>
        <p:spPr>
          <a:xfrm>
            <a:off x="2361522" y="1861672"/>
            <a:ext cx="2208375" cy="1754325"/>
          </a:xfrm>
          <a:prstGeom prst="wedgeEllipseCallout">
            <a:avLst>
              <a:gd name="adj1" fmla="val 18295"/>
              <a:gd name="adj2" fmla="val 98772"/>
            </a:avLst>
          </a:prstGeom>
          <a:solidFill>
            <a:srgbClr val="FBAC18">
              <a:alpha val="87840"/>
            </a:srgbClr>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0670" name="Google Shape;20670;p146"/>
          <p:cNvSpPr txBox="1"/>
          <p:nvPr/>
        </p:nvSpPr>
        <p:spPr>
          <a:xfrm>
            <a:off x="2748314" y="2225937"/>
            <a:ext cx="1500525" cy="900216"/>
          </a:xfrm>
          <a:prstGeom prst="rect">
            <a:avLst/>
          </a:prstGeom>
          <a:noFill/>
          <a:ln>
            <a:noFill/>
          </a:ln>
        </p:spPr>
        <p:txBody>
          <a:bodyPr spcFirstLastPara="1" wrap="square" lIns="68569" tIns="34275" rIns="68569" bIns="34275" anchor="t" anchorCtr="0">
            <a:spAutoFit/>
          </a:bodyPr>
          <a:lstStyle/>
          <a:p>
            <a:r>
              <a:rPr lang="en-US" b="1">
                <a:solidFill>
                  <a:schemeClr val="lt1"/>
                </a:solidFill>
                <a:latin typeface="Arial"/>
                <a:ea typeface="Arial"/>
                <a:cs typeface="Arial"/>
                <a:sym typeface="Arial"/>
              </a:rPr>
              <a:t>I make good choices for my health.</a:t>
            </a:r>
            <a:endParaRPr>
              <a:solidFill>
                <a:schemeClr val="dk1"/>
              </a:solidFill>
              <a:latin typeface="Calibri"/>
              <a:ea typeface="Calibri"/>
              <a:cs typeface="Calibri"/>
              <a:sym typeface="Calibri"/>
            </a:endParaRPr>
          </a:p>
        </p:txBody>
      </p:sp>
      <p:sp>
        <p:nvSpPr>
          <p:cNvPr id="20671" name="Google Shape;20671;p146"/>
          <p:cNvSpPr txBox="1"/>
          <p:nvPr/>
        </p:nvSpPr>
        <p:spPr>
          <a:xfrm>
            <a:off x="4279768" y="3359649"/>
            <a:ext cx="1500525" cy="1057182"/>
          </a:xfrm>
          <a:prstGeom prst="rect">
            <a:avLst/>
          </a:prstGeom>
          <a:noFill/>
          <a:ln>
            <a:noFill/>
          </a:ln>
        </p:spPr>
        <p:txBody>
          <a:bodyPr spcFirstLastPara="1" wrap="square" lIns="68569" tIns="34275" rIns="68569" bIns="34275" anchor="t" anchorCtr="0">
            <a:spAutoFit/>
          </a:bodyPr>
          <a:lstStyle/>
          <a:p>
            <a:pPr>
              <a:lnSpc>
                <a:spcPct val="107000"/>
              </a:lnSpc>
            </a:pPr>
            <a:r>
              <a:rPr lang="en-US" sz="1500" b="1">
                <a:solidFill>
                  <a:schemeClr val="lt1"/>
                </a:solidFill>
                <a:latin typeface="Arial"/>
                <a:ea typeface="Arial"/>
                <a:cs typeface="Arial"/>
                <a:sym typeface="Arial"/>
              </a:rPr>
              <a:t>I choose friends who are loyal and good for me.</a:t>
            </a:r>
            <a:endParaRPr sz="1500" b="1">
              <a:solidFill>
                <a:schemeClr val="lt1"/>
              </a:solidFill>
              <a:latin typeface="Arial"/>
              <a:ea typeface="Arial"/>
              <a:cs typeface="Arial"/>
              <a:sym typeface="Arial"/>
            </a:endParaRPr>
          </a:p>
        </p:txBody>
      </p:sp>
      <p:sp>
        <p:nvSpPr>
          <p:cNvPr id="20672" name="Google Shape;20672;p146"/>
          <p:cNvSpPr txBox="1"/>
          <p:nvPr/>
        </p:nvSpPr>
        <p:spPr>
          <a:xfrm>
            <a:off x="5066155" y="1909219"/>
            <a:ext cx="1796175" cy="958437"/>
          </a:xfrm>
          <a:prstGeom prst="rect">
            <a:avLst/>
          </a:prstGeom>
          <a:noFill/>
          <a:ln>
            <a:noFill/>
          </a:ln>
        </p:spPr>
        <p:txBody>
          <a:bodyPr spcFirstLastPara="1" wrap="square" lIns="68569" tIns="34275" rIns="68569" bIns="34275" anchor="t" anchorCtr="0">
            <a:spAutoFit/>
          </a:bodyPr>
          <a:lstStyle/>
          <a:p>
            <a:pPr>
              <a:lnSpc>
                <a:spcPct val="107000"/>
              </a:lnSpc>
            </a:pPr>
            <a:r>
              <a:rPr lang="en-US" sz="1350" b="1">
                <a:solidFill>
                  <a:schemeClr val="lt1"/>
                </a:solidFill>
                <a:latin typeface="Arial"/>
                <a:ea typeface="Arial"/>
                <a:cs typeface="Arial"/>
                <a:sym typeface="Arial"/>
              </a:rPr>
              <a:t>I have the right to be protected, safe and loved. I can get help when I need it.</a:t>
            </a:r>
            <a:endParaRPr sz="1350" b="1">
              <a:solidFill>
                <a:schemeClr val="lt1"/>
              </a:solidFill>
              <a:latin typeface="Arial"/>
              <a:ea typeface="Arial"/>
              <a:cs typeface="Arial"/>
              <a:sym typeface="Arial"/>
            </a:endParaRPr>
          </a:p>
        </p:txBody>
      </p:sp>
      <p:sp>
        <p:nvSpPr>
          <p:cNvPr id="20673" name="Google Shape;20673;p146"/>
          <p:cNvSpPr txBox="1"/>
          <p:nvPr/>
        </p:nvSpPr>
        <p:spPr>
          <a:xfrm>
            <a:off x="5912156" y="3678967"/>
            <a:ext cx="1500525" cy="736133"/>
          </a:xfrm>
          <a:prstGeom prst="rect">
            <a:avLst/>
          </a:prstGeom>
          <a:noFill/>
          <a:ln>
            <a:noFill/>
          </a:ln>
        </p:spPr>
        <p:txBody>
          <a:bodyPr spcFirstLastPara="1" wrap="square" lIns="68569" tIns="34275" rIns="68569" bIns="34275" anchor="t" anchorCtr="0">
            <a:spAutoFit/>
          </a:bodyPr>
          <a:lstStyle/>
          <a:p>
            <a:pPr algn="ctr">
              <a:lnSpc>
                <a:spcPct val="107000"/>
              </a:lnSpc>
            </a:pPr>
            <a:r>
              <a:rPr lang="en-US" sz="1350" b="1">
                <a:solidFill>
                  <a:schemeClr val="lt1"/>
                </a:solidFill>
                <a:latin typeface="Arial"/>
                <a:ea typeface="Arial"/>
                <a:cs typeface="Arial"/>
                <a:sym typeface="Arial"/>
              </a:rPr>
              <a:t>I think boys and girls should be valued equally.</a:t>
            </a:r>
            <a:endParaRPr sz="1350" b="1">
              <a:solidFill>
                <a:schemeClr val="lt1"/>
              </a:solidFill>
              <a:latin typeface="Arial"/>
              <a:ea typeface="Arial"/>
              <a:cs typeface="Arial"/>
              <a:sym typeface="Arial"/>
            </a:endParaRPr>
          </a:p>
        </p:txBody>
      </p:sp>
      <p:sp>
        <p:nvSpPr>
          <p:cNvPr id="20674" name="Google Shape;20674;p146"/>
          <p:cNvSpPr txBox="1"/>
          <p:nvPr/>
        </p:nvSpPr>
        <p:spPr>
          <a:xfrm>
            <a:off x="7274593" y="2175456"/>
            <a:ext cx="1778850" cy="1452290"/>
          </a:xfrm>
          <a:prstGeom prst="rect">
            <a:avLst/>
          </a:prstGeom>
          <a:noFill/>
          <a:ln>
            <a:noFill/>
          </a:ln>
        </p:spPr>
        <p:txBody>
          <a:bodyPr spcFirstLastPara="1" wrap="square" lIns="68569" tIns="34275" rIns="68569" bIns="34275" anchor="t" anchorCtr="0">
            <a:spAutoFit/>
          </a:bodyPr>
          <a:lstStyle/>
          <a:p>
            <a:pPr>
              <a:lnSpc>
                <a:spcPct val="107000"/>
              </a:lnSpc>
            </a:pPr>
            <a:r>
              <a:rPr lang="en-US" sz="1650" b="1">
                <a:solidFill>
                  <a:schemeClr val="lt1"/>
                </a:solidFill>
                <a:latin typeface="Arial"/>
                <a:ea typeface="Arial"/>
                <a:cs typeface="Arial"/>
                <a:sym typeface="Arial"/>
              </a:rPr>
              <a:t>I care for you, </a:t>
            </a:r>
            <a:br>
              <a:rPr lang="en-US" sz="1650" b="1">
                <a:solidFill>
                  <a:schemeClr val="lt1"/>
                </a:solidFill>
                <a:latin typeface="Arial"/>
                <a:ea typeface="Arial"/>
                <a:cs typeface="Arial"/>
                <a:sym typeface="Arial"/>
              </a:rPr>
            </a:br>
            <a:r>
              <a:rPr lang="en-US" sz="1650" b="1">
                <a:solidFill>
                  <a:schemeClr val="lt1"/>
                </a:solidFill>
                <a:latin typeface="Arial"/>
                <a:ea typeface="Arial"/>
                <a:cs typeface="Arial"/>
                <a:sym typeface="Arial"/>
              </a:rPr>
              <a:t>I care for me. We care for each other.</a:t>
            </a:r>
            <a:endParaRPr sz="1350"/>
          </a:p>
          <a:p>
            <a:pPr>
              <a:lnSpc>
                <a:spcPct val="107000"/>
              </a:lnSpc>
            </a:pPr>
            <a:endParaRPr b="1">
              <a:solidFill>
                <a:schemeClr val="lt1"/>
              </a:solidFill>
              <a:latin typeface="Arial"/>
              <a:ea typeface="Arial"/>
              <a:cs typeface="Arial"/>
              <a:sym typeface="Arial"/>
            </a:endParaRPr>
          </a:p>
        </p:txBody>
      </p:sp>
      <p:sp>
        <p:nvSpPr>
          <p:cNvPr id="20675" name="Google Shape;20675;p146"/>
          <p:cNvSpPr txBox="1"/>
          <p:nvPr/>
        </p:nvSpPr>
        <p:spPr>
          <a:xfrm>
            <a:off x="7565723" y="4017572"/>
            <a:ext cx="1364175" cy="1200298"/>
          </a:xfrm>
          <a:prstGeom prst="rect">
            <a:avLst/>
          </a:prstGeom>
          <a:noFill/>
          <a:ln>
            <a:noFill/>
          </a:ln>
        </p:spPr>
        <p:txBody>
          <a:bodyPr spcFirstLastPara="1" wrap="square" lIns="68569" tIns="34275" rIns="68569" bIns="34275" anchor="t" anchorCtr="0">
            <a:spAutoFit/>
          </a:bodyPr>
          <a:lstStyle/>
          <a:p>
            <a:r>
              <a:rPr lang="en-US" sz="1500" b="1">
                <a:solidFill>
                  <a:schemeClr val="lt1"/>
                </a:solidFill>
                <a:latin typeface="Arial"/>
                <a:ea typeface="Arial"/>
                <a:cs typeface="Arial"/>
                <a:sym typeface="Arial"/>
              </a:rPr>
              <a:t>I have a purpose in life and who I am matters</a:t>
            </a:r>
            <a:endParaRPr sz="1500" b="1">
              <a:solidFill>
                <a:schemeClr val="lt1"/>
              </a:solidFill>
              <a:latin typeface="Arial"/>
              <a:ea typeface="Arial"/>
              <a:cs typeface="Arial"/>
              <a:sym typeface="Arial"/>
            </a:endParaRPr>
          </a:p>
          <a:p>
            <a:endParaRPr sz="1350">
              <a:solidFill>
                <a:schemeClr val="dk1"/>
              </a:solidFill>
              <a:latin typeface="Calibri"/>
              <a:ea typeface="Calibri"/>
              <a:cs typeface="Calibri"/>
              <a:sym typeface="Calibri"/>
            </a:endParaRPr>
          </a:p>
        </p:txBody>
      </p:sp>
      <p:sp>
        <p:nvSpPr>
          <p:cNvPr id="20676" name="Google Shape;20676;p146"/>
          <p:cNvSpPr/>
          <p:nvPr/>
        </p:nvSpPr>
        <p:spPr>
          <a:xfrm>
            <a:off x="0" y="857250"/>
            <a:ext cx="9144000" cy="130725"/>
          </a:xfrm>
          <a:prstGeom prst="rect">
            <a:avLst/>
          </a:prstGeom>
          <a:solidFill>
            <a:srgbClr val="F9671C"/>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479233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680"/>
        <p:cNvGrpSpPr/>
        <p:nvPr/>
      </p:nvGrpSpPr>
      <p:grpSpPr>
        <a:xfrm>
          <a:off x="0" y="0"/>
          <a:ext cx="0" cy="0"/>
          <a:chOff x="0" y="0"/>
          <a:chExt cx="0" cy="0"/>
        </a:xfrm>
      </p:grpSpPr>
      <p:sp>
        <p:nvSpPr>
          <p:cNvPr id="20681" name="Google Shape;20681;p147"/>
          <p:cNvSpPr/>
          <p:nvPr/>
        </p:nvSpPr>
        <p:spPr>
          <a:xfrm>
            <a:off x="229955" y="2334590"/>
            <a:ext cx="1794150" cy="1620000"/>
          </a:xfrm>
          <a:prstGeom prst="wedgeRoundRectCallout">
            <a:avLst>
              <a:gd name="adj1" fmla="val 27220"/>
              <a:gd name="adj2" fmla="val 78114"/>
              <a:gd name="adj3" fmla="val 16667"/>
            </a:avLst>
          </a:prstGeom>
          <a:solidFill>
            <a:srgbClr val="531A17"/>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0682" name="Google Shape;20682;p147"/>
          <p:cNvSpPr txBox="1">
            <a:spLocks noGrp="1"/>
          </p:cNvSpPr>
          <p:nvPr>
            <p:ph type="title"/>
          </p:nvPr>
        </p:nvSpPr>
        <p:spPr>
          <a:xfrm>
            <a:off x="459486" y="1174868"/>
            <a:ext cx="8229600" cy="877725"/>
          </a:xfrm>
          <a:prstGeom prst="rect">
            <a:avLst/>
          </a:prstGeom>
          <a:noFill/>
          <a:ln>
            <a:noFill/>
          </a:ln>
        </p:spPr>
        <p:txBody>
          <a:bodyPr spcFirstLastPara="1" vert="horz" wrap="square" lIns="68569" tIns="34275" rIns="68569" bIns="34275" rtlCol="0" anchor="t" anchorCtr="0">
            <a:noAutofit/>
          </a:bodyPr>
          <a:lstStyle/>
          <a:p>
            <a:pPr>
              <a:buSzPts val="3800"/>
            </a:pPr>
            <a:r>
              <a:rPr lang="en-US"/>
              <a:t>Core Messages 7, 8, 9</a:t>
            </a:r>
            <a:endParaRPr/>
          </a:p>
        </p:txBody>
      </p:sp>
      <p:sp>
        <p:nvSpPr>
          <p:cNvPr id="20683" name="Google Shape;20683;p147"/>
          <p:cNvSpPr txBox="1">
            <a:spLocks noGrp="1"/>
          </p:cNvSpPr>
          <p:nvPr>
            <p:ph type="sldNum" idx="12"/>
          </p:nvPr>
        </p:nvSpPr>
        <p:spPr>
          <a:xfrm>
            <a:off x="6583680" y="5739467"/>
            <a:ext cx="2057400" cy="273825"/>
          </a:xfrm>
          <a:prstGeom prst="rect">
            <a:avLst/>
          </a:prstGeom>
          <a:noFill/>
          <a:ln>
            <a:noFill/>
          </a:ln>
        </p:spPr>
        <p:txBody>
          <a:bodyPr spcFirstLastPara="1" vert="horz" wrap="square" lIns="68569" tIns="34275" rIns="68569" bIns="34275" rtlCol="0" anchor="ctr" anchorCtr="0">
            <a:noAutofit/>
          </a:bodyPr>
          <a:lstStyle/>
          <a:p>
            <a:fld id="{00000000-1234-1234-1234-123412341234}" type="slidenum">
              <a:rPr lang="en-US"/>
              <a:pPr/>
              <a:t>13</a:t>
            </a:fld>
            <a:endParaRPr/>
          </a:p>
        </p:txBody>
      </p:sp>
      <p:sp>
        <p:nvSpPr>
          <p:cNvPr id="20684" name="Google Shape;20684;p147"/>
          <p:cNvSpPr txBox="1">
            <a:spLocks noGrp="1"/>
          </p:cNvSpPr>
          <p:nvPr>
            <p:ph type="ftr" idx="11"/>
          </p:nvPr>
        </p:nvSpPr>
        <p:spPr>
          <a:xfrm>
            <a:off x="459486" y="5747004"/>
            <a:ext cx="4612500" cy="253800"/>
          </a:xfrm>
          <a:prstGeom prst="rect">
            <a:avLst/>
          </a:prstGeom>
          <a:noFill/>
          <a:ln>
            <a:noFill/>
          </a:ln>
        </p:spPr>
        <p:txBody>
          <a:bodyPr spcFirstLastPara="1" vert="horz" wrap="square" lIns="68569" tIns="34275" rIns="68569" bIns="34275" rtlCol="0" anchor="ctr" anchorCtr="0">
            <a:noAutofit/>
          </a:bodyPr>
          <a:lstStyle/>
          <a:p>
            <a:r>
              <a:rPr lang="en-US"/>
              <a:t>South Africa School-Based Sexuality and HIV Prevention Education Activity</a:t>
            </a:r>
            <a:endParaRPr/>
          </a:p>
        </p:txBody>
      </p:sp>
      <p:sp>
        <p:nvSpPr>
          <p:cNvPr id="20685" name="Google Shape;20685;p147"/>
          <p:cNvSpPr/>
          <p:nvPr/>
        </p:nvSpPr>
        <p:spPr>
          <a:xfrm>
            <a:off x="1705178" y="3265790"/>
            <a:ext cx="1951200" cy="1865925"/>
          </a:xfrm>
          <a:prstGeom prst="wedgeRoundRectCallout">
            <a:avLst>
              <a:gd name="adj1" fmla="val 37981"/>
              <a:gd name="adj2" fmla="val 77396"/>
              <a:gd name="adj3" fmla="val 16667"/>
            </a:avLst>
          </a:prstGeom>
          <a:solidFill>
            <a:schemeClr val="accent3">
              <a:alpha val="92940"/>
            </a:schemeClr>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0686" name="Google Shape;20686;p147"/>
          <p:cNvSpPr/>
          <p:nvPr/>
        </p:nvSpPr>
        <p:spPr>
          <a:xfrm>
            <a:off x="5674179" y="3255934"/>
            <a:ext cx="1825425" cy="1563300"/>
          </a:xfrm>
          <a:prstGeom prst="wedgeRoundRectCallout">
            <a:avLst>
              <a:gd name="adj1" fmla="val -40898"/>
              <a:gd name="adj2" fmla="val 98922"/>
              <a:gd name="adj3" fmla="val 16667"/>
            </a:avLst>
          </a:prstGeom>
          <a:solidFill>
            <a:srgbClr val="EF4718">
              <a:alpha val="87840"/>
            </a:srgbClr>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0687" name="Google Shape;20687;p147"/>
          <p:cNvSpPr/>
          <p:nvPr/>
        </p:nvSpPr>
        <p:spPr>
          <a:xfrm>
            <a:off x="3786875" y="3046523"/>
            <a:ext cx="2153700" cy="1751625"/>
          </a:xfrm>
          <a:prstGeom prst="wedgeEllipseCallout">
            <a:avLst>
              <a:gd name="adj1" fmla="val -20833"/>
              <a:gd name="adj2" fmla="val 80140"/>
            </a:avLst>
          </a:prstGeom>
          <a:solidFill>
            <a:srgbClr val="D8A851">
              <a:alpha val="91760"/>
            </a:srgbClr>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0688" name="Google Shape;20688;p147"/>
          <p:cNvSpPr txBox="1"/>
          <p:nvPr/>
        </p:nvSpPr>
        <p:spPr>
          <a:xfrm>
            <a:off x="306836" y="2415071"/>
            <a:ext cx="1468800" cy="1264931"/>
          </a:xfrm>
          <a:prstGeom prst="rect">
            <a:avLst/>
          </a:prstGeom>
          <a:noFill/>
          <a:ln>
            <a:noFill/>
          </a:ln>
        </p:spPr>
        <p:txBody>
          <a:bodyPr spcFirstLastPara="1" wrap="square" lIns="68569" tIns="34275" rIns="68569" bIns="34275" anchor="t" anchorCtr="0">
            <a:spAutoFit/>
          </a:bodyPr>
          <a:lstStyle/>
          <a:p>
            <a:pPr algn="ctr">
              <a:lnSpc>
                <a:spcPct val="107000"/>
              </a:lnSpc>
            </a:pPr>
            <a:endParaRPr sz="1500" b="1">
              <a:solidFill>
                <a:schemeClr val="lt1"/>
              </a:solidFill>
              <a:latin typeface="Arial"/>
              <a:ea typeface="Arial"/>
              <a:cs typeface="Arial"/>
              <a:sym typeface="Arial"/>
            </a:endParaRPr>
          </a:p>
          <a:p>
            <a:pPr algn="ctr">
              <a:lnSpc>
                <a:spcPct val="107000"/>
              </a:lnSpc>
            </a:pPr>
            <a:r>
              <a:rPr lang="en-US" sz="1500" b="1">
                <a:solidFill>
                  <a:schemeClr val="lt1"/>
                </a:solidFill>
                <a:latin typeface="Arial"/>
                <a:ea typeface="Arial"/>
                <a:cs typeface="Arial"/>
                <a:sym typeface="Arial"/>
              </a:rPr>
              <a:t>The safest choice is not to have sex.</a:t>
            </a:r>
            <a:endParaRPr sz="1500" b="1">
              <a:solidFill>
                <a:schemeClr val="lt1"/>
              </a:solidFill>
              <a:latin typeface="Arial"/>
              <a:ea typeface="Arial"/>
              <a:cs typeface="Arial"/>
              <a:sym typeface="Arial"/>
            </a:endParaRPr>
          </a:p>
          <a:p>
            <a:endParaRPr sz="1350">
              <a:solidFill>
                <a:schemeClr val="dk1"/>
              </a:solidFill>
              <a:latin typeface="Calibri"/>
              <a:ea typeface="Calibri"/>
              <a:cs typeface="Calibri"/>
              <a:sym typeface="Calibri"/>
            </a:endParaRPr>
          </a:p>
        </p:txBody>
      </p:sp>
      <p:sp>
        <p:nvSpPr>
          <p:cNvPr id="20689" name="Google Shape;20689;p147"/>
          <p:cNvSpPr txBox="1"/>
          <p:nvPr/>
        </p:nvSpPr>
        <p:spPr>
          <a:xfrm>
            <a:off x="1834919" y="3718681"/>
            <a:ext cx="1663650" cy="1495764"/>
          </a:xfrm>
          <a:prstGeom prst="rect">
            <a:avLst/>
          </a:prstGeom>
          <a:noFill/>
          <a:ln>
            <a:noFill/>
          </a:ln>
        </p:spPr>
        <p:txBody>
          <a:bodyPr spcFirstLastPara="1" wrap="square" lIns="68569" tIns="34275" rIns="68569" bIns="34275" anchor="t" anchorCtr="0">
            <a:spAutoFit/>
          </a:bodyPr>
          <a:lstStyle/>
          <a:p>
            <a:pPr algn="ctr">
              <a:lnSpc>
                <a:spcPct val="107000"/>
              </a:lnSpc>
            </a:pPr>
            <a:r>
              <a:rPr lang="en-US" sz="1500" b="1">
                <a:solidFill>
                  <a:schemeClr val="lt1"/>
                </a:solidFill>
                <a:latin typeface="Arial"/>
                <a:ea typeface="Arial"/>
                <a:cs typeface="Arial"/>
                <a:sym typeface="Arial"/>
              </a:rPr>
              <a:t>You have the right to say “no” to sex in any situation.</a:t>
            </a:r>
            <a:endParaRPr sz="1500" b="1">
              <a:solidFill>
                <a:schemeClr val="lt1"/>
              </a:solidFill>
              <a:latin typeface="Arial"/>
              <a:ea typeface="Arial"/>
              <a:cs typeface="Arial"/>
              <a:sym typeface="Arial"/>
            </a:endParaRPr>
          </a:p>
          <a:p>
            <a:r>
              <a:rPr lang="en-US" sz="1500" b="1">
                <a:solidFill>
                  <a:schemeClr val="dk1"/>
                </a:solidFill>
                <a:latin typeface="Calibri"/>
                <a:ea typeface="Calibri"/>
                <a:cs typeface="Calibri"/>
                <a:sym typeface="Calibri"/>
              </a:rPr>
              <a:t> </a:t>
            </a:r>
            <a:endParaRPr sz="1500" b="1">
              <a:solidFill>
                <a:schemeClr val="dk1"/>
              </a:solidFill>
              <a:latin typeface="Calibri"/>
              <a:ea typeface="Calibri"/>
              <a:cs typeface="Calibri"/>
              <a:sym typeface="Calibri"/>
            </a:endParaRPr>
          </a:p>
          <a:p>
            <a:endParaRPr sz="1350">
              <a:solidFill>
                <a:schemeClr val="dk1"/>
              </a:solidFill>
              <a:latin typeface="Calibri"/>
              <a:ea typeface="Calibri"/>
              <a:cs typeface="Calibri"/>
              <a:sym typeface="Calibri"/>
            </a:endParaRPr>
          </a:p>
        </p:txBody>
      </p:sp>
      <p:sp>
        <p:nvSpPr>
          <p:cNvPr id="20690" name="Google Shape;20690;p147"/>
          <p:cNvSpPr/>
          <p:nvPr/>
        </p:nvSpPr>
        <p:spPr>
          <a:xfrm>
            <a:off x="4789500" y="1510026"/>
            <a:ext cx="2208375" cy="1740600"/>
          </a:xfrm>
          <a:prstGeom prst="wedgeEllipseCallout">
            <a:avLst>
              <a:gd name="adj1" fmla="val -8699"/>
              <a:gd name="adj2" fmla="val 77978"/>
            </a:avLst>
          </a:prstGeom>
          <a:solidFill>
            <a:srgbClr val="FBAC18">
              <a:alpha val="90980"/>
            </a:srgbClr>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0691" name="Google Shape;20691;p147"/>
          <p:cNvSpPr/>
          <p:nvPr/>
        </p:nvSpPr>
        <p:spPr>
          <a:xfrm>
            <a:off x="2361522" y="1861672"/>
            <a:ext cx="2208375" cy="1754325"/>
          </a:xfrm>
          <a:prstGeom prst="wedgeEllipseCallout">
            <a:avLst>
              <a:gd name="adj1" fmla="val 18295"/>
              <a:gd name="adj2" fmla="val 98772"/>
            </a:avLst>
          </a:prstGeom>
          <a:solidFill>
            <a:srgbClr val="F9671C">
              <a:alpha val="87840"/>
            </a:srgbClr>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0692" name="Google Shape;20692;p147"/>
          <p:cNvSpPr txBox="1"/>
          <p:nvPr/>
        </p:nvSpPr>
        <p:spPr>
          <a:xfrm>
            <a:off x="2707050" y="2226208"/>
            <a:ext cx="1500525" cy="1057182"/>
          </a:xfrm>
          <a:prstGeom prst="rect">
            <a:avLst/>
          </a:prstGeom>
          <a:noFill/>
          <a:ln>
            <a:noFill/>
          </a:ln>
        </p:spPr>
        <p:txBody>
          <a:bodyPr spcFirstLastPara="1" wrap="square" lIns="68569" tIns="34275" rIns="68569" bIns="34275" anchor="t" anchorCtr="0">
            <a:spAutoFit/>
          </a:bodyPr>
          <a:lstStyle/>
          <a:p>
            <a:pPr algn="ctr">
              <a:lnSpc>
                <a:spcPct val="107000"/>
              </a:lnSpc>
            </a:pPr>
            <a:r>
              <a:rPr lang="en-US" sz="1500" b="1">
                <a:solidFill>
                  <a:schemeClr val="lt1"/>
                </a:solidFill>
                <a:latin typeface="Arial"/>
                <a:ea typeface="Arial"/>
                <a:cs typeface="Arial"/>
                <a:sym typeface="Arial"/>
              </a:rPr>
              <a:t>If you choose to have sex, use a condom every time.</a:t>
            </a:r>
            <a:endParaRPr sz="1500" b="1">
              <a:solidFill>
                <a:schemeClr val="lt1"/>
              </a:solidFill>
              <a:latin typeface="Arial"/>
              <a:ea typeface="Arial"/>
              <a:cs typeface="Arial"/>
              <a:sym typeface="Arial"/>
            </a:endParaRPr>
          </a:p>
        </p:txBody>
      </p:sp>
      <p:sp>
        <p:nvSpPr>
          <p:cNvPr id="20693" name="Google Shape;20693;p147"/>
          <p:cNvSpPr txBox="1"/>
          <p:nvPr/>
        </p:nvSpPr>
        <p:spPr>
          <a:xfrm>
            <a:off x="3873011" y="3416635"/>
            <a:ext cx="1951650" cy="1180742"/>
          </a:xfrm>
          <a:prstGeom prst="rect">
            <a:avLst/>
          </a:prstGeom>
          <a:noFill/>
          <a:ln>
            <a:noFill/>
          </a:ln>
        </p:spPr>
        <p:txBody>
          <a:bodyPr spcFirstLastPara="1" wrap="square" lIns="68569" tIns="34275" rIns="68569" bIns="34275" anchor="t" anchorCtr="0">
            <a:spAutoFit/>
          </a:bodyPr>
          <a:lstStyle/>
          <a:p>
            <a:pPr algn="ctr">
              <a:lnSpc>
                <a:spcPct val="107000"/>
              </a:lnSpc>
            </a:pPr>
            <a:r>
              <a:rPr lang="en-US" sz="1350" b="1">
                <a:solidFill>
                  <a:schemeClr val="lt1"/>
                </a:solidFill>
                <a:latin typeface="Arial"/>
                <a:ea typeface="Arial"/>
                <a:cs typeface="Arial"/>
                <a:sym typeface="Arial"/>
              </a:rPr>
              <a:t>Stay faithful to </a:t>
            </a:r>
            <a:br>
              <a:rPr lang="en-US" sz="1350" b="1">
                <a:solidFill>
                  <a:schemeClr val="lt1"/>
                </a:solidFill>
                <a:latin typeface="Arial"/>
                <a:ea typeface="Arial"/>
                <a:cs typeface="Arial"/>
                <a:sym typeface="Arial"/>
              </a:rPr>
            </a:br>
            <a:r>
              <a:rPr lang="en-US" sz="1350" b="1">
                <a:solidFill>
                  <a:schemeClr val="lt1"/>
                </a:solidFill>
                <a:latin typeface="Arial"/>
                <a:ea typeface="Arial"/>
                <a:cs typeface="Arial"/>
                <a:sym typeface="Arial"/>
              </a:rPr>
              <a:t>one partner at a time to protect yourself, your partner and your community.</a:t>
            </a:r>
            <a:endParaRPr sz="1350" b="1">
              <a:solidFill>
                <a:schemeClr val="lt1"/>
              </a:solidFill>
              <a:latin typeface="Arial"/>
              <a:ea typeface="Arial"/>
              <a:cs typeface="Arial"/>
              <a:sym typeface="Arial"/>
            </a:endParaRPr>
          </a:p>
        </p:txBody>
      </p:sp>
      <p:sp>
        <p:nvSpPr>
          <p:cNvPr id="20694" name="Google Shape;20694;p147"/>
          <p:cNvSpPr txBox="1"/>
          <p:nvPr/>
        </p:nvSpPr>
        <p:spPr>
          <a:xfrm>
            <a:off x="4995617" y="1876726"/>
            <a:ext cx="1796175" cy="1057182"/>
          </a:xfrm>
          <a:prstGeom prst="rect">
            <a:avLst/>
          </a:prstGeom>
          <a:noFill/>
          <a:ln>
            <a:noFill/>
          </a:ln>
        </p:spPr>
        <p:txBody>
          <a:bodyPr spcFirstLastPara="1" wrap="square" lIns="68569" tIns="34275" rIns="68569" bIns="34275" anchor="t" anchorCtr="0">
            <a:spAutoFit/>
          </a:bodyPr>
          <a:lstStyle/>
          <a:p>
            <a:pPr algn="ctr">
              <a:lnSpc>
                <a:spcPct val="107000"/>
              </a:lnSpc>
            </a:pPr>
            <a:r>
              <a:rPr lang="en-US" sz="1500" b="1">
                <a:solidFill>
                  <a:schemeClr val="lt1"/>
                </a:solidFill>
                <a:latin typeface="Arial"/>
                <a:ea typeface="Arial"/>
                <a:cs typeface="Arial"/>
                <a:sym typeface="Arial"/>
              </a:rPr>
              <a:t>If you are having sex, get tested for HIV and other STIs regularly.</a:t>
            </a:r>
            <a:endParaRPr sz="1500" b="1">
              <a:solidFill>
                <a:schemeClr val="lt1"/>
              </a:solidFill>
              <a:latin typeface="Arial"/>
              <a:ea typeface="Arial"/>
              <a:cs typeface="Arial"/>
              <a:sym typeface="Arial"/>
            </a:endParaRPr>
          </a:p>
        </p:txBody>
      </p:sp>
      <p:sp>
        <p:nvSpPr>
          <p:cNvPr id="20695" name="Google Shape;20695;p147"/>
          <p:cNvSpPr txBox="1"/>
          <p:nvPr/>
        </p:nvSpPr>
        <p:spPr>
          <a:xfrm>
            <a:off x="5833406" y="3381165"/>
            <a:ext cx="1500525" cy="1403046"/>
          </a:xfrm>
          <a:prstGeom prst="rect">
            <a:avLst/>
          </a:prstGeom>
          <a:noFill/>
          <a:ln>
            <a:noFill/>
          </a:ln>
        </p:spPr>
        <p:txBody>
          <a:bodyPr spcFirstLastPara="1" wrap="square" lIns="68569" tIns="34275" rIns="68569" bIns="34275" anchor="t" anchorCtr="0">
            <a:spAutoFit/>
          </a:bodyPr>
          <a:lstStyle/>
          <a:p>
            <a:pPr algn="ctr">
              <a:lnSpc>
                <a:spcPct val="107000"/>
              </a:lnSpc>
            </a:pPr>
            <a:r>
              <a:rPr lang="en-US" sz="1350" b="1">
                <a:solidFill>
                  <a:schemeClr val="lt1"/>
                </a:solidFill>
                <a:latin typeface="Arial"/>
                <a:ea typeface="Arial"/>
                <a:cs typeface="Arial"/>
                <a:sym typeface="Arial"/>
              </a:rPr>
              <a:t>Both men and women are responsible for preventing pregnancy, HIV and other STIs.</a:t>
            </a:r>
            <a:endParaRPr sz="1350" b="1">
              <a:solidFill>
                <a:schemeClr val="lt1"/>
              </a:solidFill>
              <a:latin typeface="Arial"/>
              <a:ea typeface="Arial"/>
              <a:cs typeface="Arial"/>
              <a:sym typeface="Arial"/>
            </a:endParaRPr>
          </a:p>
        </p:txBody>
      </p:sp>
      <p:sp>
        <p:nvSpPr>
          <p:cNvPr id="20696" name="Google Shape;20696;p147"/>
          <p:cNvSpPr/>
          <p:nvPr/>
        </p:nvSpPr>
        <p:spPr>
          <a:xfrm>
            <a:off x="0" y="857250"/>
            <a:ext cx="9144000" cy="130725"/>
          </a:xfrm>
          <a:prstGeom prst="rect">
            <a:avLst/>
          </a:prstGeom>
          <a:solidFill>
            <a:srgbClr val="F9671C"/>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631354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75"/>
        <p:cNvGrpSpPr/>
        <p:nvPr/>
      </p:nvGrpSpPr>
      <p:grpSpPr>
        <a:xfrm>
          <a:off x="0" y="0"/>
          <a:ext cx="0" cy="0"/>
          <a:chOff x="0" y="0"/>
          <a:chExt cx="0" cy="0"/>
        </a:xfrm>
      </p:grpSpPr>
      <p:sp>
        <p:nvSpPr>
          <p:cNvPr id="18876" name="Google Shape;18876;p54"/>
          <p:cNvSpPr txBox="1">
            <a:spLocks noGrp="1"/>
          </p:cNvSpPr>
          <p:nvPr>
            <p:ph type="title"/>
          </p:nvPr>
        </p:nvSpPr>
        <p:spPr>
          <a:xfrm>
            <a:off x="264695" y="977567"/>
            <a:ext cx="8424450" cy="632025"/>
          </a:xfrm>
          <a:prstGeom prst="rect">
            <a:avLst/>
          </a:prstGeom>
          <a:noFill/>
          <a:ln w="38100" cap="flat" cmpd="sng">
            <a:solidFill>
              <a:srgbClr val="C00000"/>
            </a:solidFill>
            <a:prstDash val="solid"/>
            <a:round/>
            <a:headEnd type="none" w="sm" len="sm"/>
            <a:tailEnd type="none" w="sm" len="sm"/>
          </a:ln>
        </p:spPr>
        <p:txBody>
          <a:bodyPr spcFirstLastPara="1" vert="horz" wrap="square" lIns="68569" tIns="34275" rIns="68569" bIns="34275" rtlCol="0" anchor="ctr" anchorCtr="0">
            <a:noAutofit/>
          </a:bodyPr>
          <a:lstStyle/>
          <a:p>
            <a:pPr algn="ctr">
              <a:buSzPts val="3600"/>
            </a:pPr>
            <a:r>
              <a:rPr lang="en-US" sz="2700" dirty="0"/>
              <a:t>CSE target </a:t>
            </a:r>
            <a:r>
              <a:rPr lang="en-US" sz="2700" dirty="0"/>
              <a:t>group in Schools</a:t>
            </a:r>
            <a:endParaRPr sz="2700" dirty="0"/>
          </a:p>
        </p:txBody>
      </p:sp>
      <p:sp>
        <p:nvSpPr>
          <p:cNvPr id="18877" name="Google Shape;18877;p54"/>
          <p:cNvSpPr txBox="1">
            <a:spLocks noGrp="1"/>
          </p:cNvSpPr>
          <p:nvPr>
            <p:ph type="sldNum" idx="12"/>
          </p:nvPr>
        </p:nvSpPr>
        <p:spPr>
          <a:xfrm>
            <a:off x="6583680" y="5739467"/>
            <a:ext cx="2057400" cy="273825"/>
          </a:xfrm>
          <a:prstGeom prst="rect">
            <a:avLst/>
          </a:prstGeom>
          <a:noFill/>
          <a:ln>
            <a:noFill/>
          </a:ln>
        </p:spPr>
        <p:txBody>
          <a:bodyPr spcFirstLastPara="1" vert="horz" wrap="square" lIns="68569" tIns="34275" rIns="68569" bIns="34275" rtlCol="0" anchor="ctr" anchorCtr="0">
            <a:noAutofit/>
          </a:bodyPr>
          <a:lstStyle/>
          <a:p>
            <a:fld id="{00000000-1234-1234-1234-123412341234}" type="slidenum">
              <a:rPr lang="en-US"/>
              <a:pPr/>
              <a:t>14</a:t>
            </a:fld>
            <a:endParaRPr/>
          </a:p>
        </p:txBody>
      </p:sp>
      <p:graphicFrame>
        <p:nvGraphicFramePr>
          <p:cNvPr id="18878" name="Google Shape;18878;p54"/>
          <p:cNvGraphicFramePr/>
          <p:nvPr/>
        </p:nvGraphicFramePr>
        <p:xfrm>
          <a:off x="247923" y="1822046"/>
          <a:ext cx="8638670" cy="3692587"/>
        </p:xfrm>
        <a:graphic>
          <a:graphicData uri="http://schemas.openxmlformats.org/drawingml/2006/table">
            <a:tbl>
              <a:tblPr firstRow="1" bandRow="1">
                <a:noFill/>
              </a:tblPr>
              <a:tblGrid>
                <a:gridCol w="1727738">
                  <a:extLst>
                    <a:ext uri="{9D8B030D-6E8A-4147-A177-3AD203B41FA5}">
                      <a16:colId xmlns:a16="http://schemas.microsoft.com/office/drawing/2014/main" val="20000"/>
                    </a:ext>
                  </a:extLst>
                </a:gridCol>
                <a:gridCol w="594356">
                  <a:extLst>
                    <a:ext uri="{9D8B030D-6E8A-4147-A177-3AD203B41FA5}">
                      <a16:colId xmlns:a16="http://schemas.microsoft.com/office/drawing/2014/main" val="20001"/>
                    </a:ext>
                  </a:extLst>
                </a:gridCol>
                <a:gridCol w="1577569">
                  <a:extLst>
                    <a:ext uri="{9D8B030D-6E8A-4147-A177-3AD203B41FA5}">
                      <a16:colId xmlns:a16="http://schemas.microsoft.com/office/drawing/2014/main" val="20002"/>
                    </a:ext>
                  </a:extLst>
                </a:gridCol>
                <a:gridCol w="3286538">
                  <a:extLst>
                    <a:ext uri="{9D8B030D-6E8A-4147-A177-3AD203B41FA5}">
                      <a16:colId xmlns:a16="http://schemas.microsoft.com/office/drawing/2014/main" val="20003"/>
                    </a:ext>
                  </a:extLst>
                </a:gridCol>
                <a:gridCol w="1452469">
                  <a:extLst>
                    <a:ext uri="{9D8B030D-6E8A-4147-A177-3AD203B41FA5}">
                      <a16:colId xmlns:a16="http://schemas.microsoft.com/office/drawing/2014/main" val="20004"/>
                    </a:ext>
                  </a:extLst>
                </a:gridCol>
              </a:tblGrid>
              <a:tr h="556500">
                <a:tc>
                  <a:txBody>
                    <a:bodyPr/>
                    <a:lstStyle/>
                    <a:p>
                      <a:pPr marL="0" marR="0" lvl="0" indent="0" algn="ctr" rtl="0">
                        <a:spcBef>
                          <a:spcPts val="0"/>
                        </a:spcBef>
                        <a:spcAft>
                          <a:spcPts val="0"/>
                        </a:spcAft>
                        <a:buNone/>
                      </a:pPr>
                      <a:r>
                        <a:rPr lang="en-US" sz="1400" dirty="0">
                          <a:solidFill>
                            <a:schemeClr val="dk1"/>
                          </a:solidFill>
                        </a:rPr>
                        <a:t>Phase: Life Skills or Life Orientation</a:t>
                      </a:r>
                      <a:endParaRPr sz="1400" dirty="0">
                        <a:solidFill>
                          <a:schemeClr val="dk1"/>
                        </a:solidFill>
                      </a:endParaRPr>
                    </a:p>
                  </a:txBody>
                  <a:tcPr marL="68588" marR="68588" marT="34294" marB="34294">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a:solidFill>
                            <a:schemeClr val="dk1"/>
                          </a:solidFill>
                        </a:rPr>
                        <a:t>Grade</a:t>
                      </a:r>
                      <a:endParaRPr sz="1400">
                        <a:solidFill>
                          <a:schemeClr val="dk1"/>
                        </a:solidFill>
                      </a:endParaRPr>
                    </a:p>
                  </a:txBody>
                  <a:tcPr marL="68588" marR="68588" marT="34294" marB="34294">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a:solidFill>
                            <a:schemeClr val="dk1"/>
                          </a:solidFill>
                        </a:rPr>
                        <a:t>Age (a year older or younger)</a:t>
                      </a:r>
                      <a:endParaRPr sz="1400">
                        <a:solidFill>
                          <a:schemeClr val="dk1"/>
                        </a:solidFill>
                      </a:endParaRPr>
                    </a:p>
                  </a:txBody>
                  <a:tcPr marL="68588" marR="68588" marT="34294" marB="34294">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a:solidFill>
                            <a:schemeClr val="dk1"/>
                          </a:solidFill>
                        </a:rPr>
                        <a:t>SLP Focus </a:t>
                      </a:r>
                      <a:endParaRPr sz="1400">
                        <a:solidFill>
                          <a:schemeClr val="dk1"/>
                        </a:solidFill>
                      </a:endParaRPr>
                    </a:p>
                  </a:txBody>
                  <a:tcPr marL="68588" marR="68588" marT="34294" marB="34294">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a:solidFill>
                            <a:schemeClr val="dk1"/>
                          </a:solidFill>
                        </a:rPr>
                        <a:t>School: Primary/High</a:t>
                      </a:r>
                      <a:endParaRPr sz="1400">
                        <a:solidFill>
                          <a:schemeClr val="dk1"/>
                        </a:solidFill>
                      </a:endParaRPr>
                    </a:p>
                  </a:txBody>
                  <a:tcPr marL="68588" marR="68588" marT="34294" marB="34294">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22406">
                <a:tc rowSpan="3">
                  <a:txBody>
                    <a:bodyPr/>
                    <a:lstStyle/>
                    <a:p>
                      <a:pPr marL="0" marR="0" lvl="0" indent="0" algn="l" rtl="0">
                        <a:spcBef>
                          <a:spcPts val="0"/>
                        </a:spcBef>
                        <a:spcAft>
                          <a:spcPts val="0"/>
                        </a:spcAft>
                        <a:buNone/>
                      </a:pPr>
                      <a:r>
                        <a:rPr lang="en-US" sz="1400" dirty="0"/>
                        <a:t>Intermediate  (LS)</a:t>
                      </a:r>
                      <a:endParaRPr sz="1400" dirty="0"/>
                    </a:p>
                  </a:txBody>
                  <a:tcPr marL="68588" marR="68588" marT="34294" marB="34294">
                    <a:lnT w="12700" cap="flat" cmpd="sng">
                      <a:solidFill>
                        <a:schemeClr val="dk1"/>
                      </a:solidFill>
                      <a:prstDash val="solid"/>
                      <a:round/>
                      <a:headEnd type="none" w="sm" len="sm"/>
                      <a:tailEnd type="none" w="sm" len="sm"/>
                    </a:lnT>
                  </a:tcPr>
                </a:tc>
                <a:tc>
                  <a:txBody>
                    <a:bodyPr/>
                    <a:lstStyle/>
                    <a:p>
                      <a:pPr marL="0" marR="0" lvl="0" indent="0" algn="l" rtl="0">
                        <a:spcBef>
                          <a:spcPts val="0"/>
                        </a:spcBef>
                        <a:spcAft>
                          <a:spcPts val="0"/>
                        </a:spcAft>
                        <a:buNone/>
                      </a:pPr>
                      <a:r>
                        <a:rPr lang="en-US" sz="1400"/>
                        <a:t>4</a:t>
                      </a:r>
                      <a:endParaRPr sz="1400"/>
                    </a:p>
                  </a:txBody>
                  <a:tcPr marL="68588" marR="68588" marT="34294" marB="34294">
                    <a:lnT w="12700" cap="flat" cmpd="sng">
                      <a:solidFill>
                        <a:schemeClr val="dk1"/>
                      </a:solidFill>
                      <a:prstDash val="solid"/>
                      <a:round/>
                      <a:headEnd type="none" w="sm" len="sm"/>
                      <a:tailEnd type="none" w="sm" len="sm"/>
                    </a:lnT>
                  </a:tcPr>
                </a:tc>
                <a:tc>
                  <a:txBody>
                    <a:bodyPr/>
                    <a:lstStyle/>
                    <a:p>
                      <a:pPr marL="0" marR="0" lvl="0" indent="0" algn="l" rtl="0">
                        <a:spcBef>
                          <a:spcPts val="0"/>
                        </a:spcBef>
                        <a:spcAft>
                          <a:spcPts val="0"/>
                        </a:spcAft>
                        <a:buNone/>
                      </a:pPr>
                      <a:r>
                        <a:rPr lang="en-US" sz="1400"/>
                        <a:t>10 years</a:t>
                      </a:r>
                      <a:endParaRPr sz="1400"/>
                    </a:p>
                  </a:txBody>
                  <a:tcPr marL="68588" marR="68588" marT="34294" marB="34294">
                    <a:lnT w="12700" cap="flat" cmpd="sng">
                      <a:solidFill>
                        <a:schemeClr val="dk1"/>
                      </a:solidFill>
                      <a:prstDash val="solid"/>
                      <a:round/>
                      <a:headEnd type="none" w="sm" len="sm"/>
                      <a:tailEnd type="none" w="sm" len="sm"/>
                    </a:lnT>
                  </a:tcPr>
                </a:tc>
                <a:tc rowSpan="3">
                  <a:txBody>
                    <a:bodyPr/>
                    <a:lstStyle/>
                    <a:p>
                      <a:pPr marL="0" marR="0" lvl="0" indent="0" algn="l" rtl="0">
                        <a:lnSpc>
                          <a:spcPct val="100000"/>
                        </a:lnSpc>
                        <a:spcBef>
                          <a:spcPts val="0"/>
                        </a:spcBef>
                        <a:spcAft>
                          <a:spcPts val="0"/>
                        </a:spcAft>
                        <a:buClr>
                          <a:schemeClr val="dk1"/>
                        </a:buClr>
                        <a:buSzPts val="1800"/>
                        <a:buFont typeface="Calibri"/>
                        <a:buNone/>
                      </a:pPr>
                      <a:r>
                        <a:rPr lang="en-US" sz="1400"/>
                        <a:t>Safety of learners empower them against abuse and bullying (basis for GBV later). Link learners to psycho social services (PSS).</a:t>
                      </a:r>
                      <a:endParaRPr sz="1400"/>
                    </a:p>
                  </a:txBody>
                  <a:tcPr marL="68588" marR="68588" marT="34294" marB="34294">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chemeClr val="dk1"/>
                        </a:buClr>
                        <a:buSzPts val="1800"/>
                        <a:buFont typeface="Calibri"/>
                        <a:buNone/>
                      </a:pPr>
                      <a:r>
                        <a:rPr lang="en-US" sz="1400" b="1" strike="noStrike"/>
                        <a:t>Primary School</a:t>
                      </a:r>
                      <a:endParaRPr sz="1400" b="1" strike="noStrike"/>
                    </a:p>
                  </a:txBody>
                  <a:tcPr marL="68588" marR="68588" marT="34294" marB="34294">
                    <a:lnT w="12700" cap="flat" cmpd="sng">
                      <a:solidFill>
                        <a:schemeClr val="dk1"/>
                      </a:solidFill>
                      <a:prstDash val="solid"/>
                      <a:round/>
                      <a:headEnd type="none" w="sm" len="sm"/>
                      <a:tailEnd type="none" w="sm" len="sm"/>
                    </a:lnT>
                  </a:tcPr>
                </a:tc>
                <a:extLst>
                  <a:ext uri="{0D108BD9-81ED-4DB2-BD59-A6C34878D82A}">
                    <a16:rowId xmlns:a16="http://schemas.microsoft.com/office/drawing/2014/main" val="10001"/>
                  </a:ext>
                </a:extLst>
              </a:tr>
              <a:tr h="322406">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800"/>
                        <a:buFont typeface="Calibri"/>
                        <a:buNone/>
                      </a:pPr>
                      <a:r>
                        <a:rPr lang="en-US" sz="1400">
                          <a:solidFill>
                            <a:schemeClr val="dk1"/>
                          </a:solidFill>
                          <a:latin typeface="Calibri"/>
                          <a:ea typeface="Calibri"/>
                          <a:cs typeface="Calibri"/>
                          <a:sym typeface="Calibri"/>
                        </a:rPr>
                        <a:t>5</a:t>
                      </a:r>
                      <a:endParaRPr sz="1400">
                        <a:solidFill>
                          <a:schemeClr val="dk1"/>
                        </a:solidFill>
                        <a:latin typeface="Calibri"/>
                        <a:ea typeface="Calibri"/>
                        <a:cs typeface="Calibri"/>
                        <a:sym typeface="Calibri"/>
                      </a:endParaRPr>
                    </a:p>
                  </a:txBody>
                  <a:tcPr marL="68588" marR="68588" marT="34294" marB="34294"/>
                </a:tc>
                <a:tc>
                  <a:txBody>
                    <a:bodyPr/>
                    <a:lstStyle/>
                    <a:p>
                      <a:pPr marL="0" marR="0" lvl="0" indent="0" algn="l" rtl="0">
                        <a:lnSpc>
                          <a:spcPct val="100000"/>
                        </a:lnSpc>
                        <a:spcBef>
                          <a:spcPts val="0"/>
                        </a:spcBef>
                        <a:spcAft>
                          <a:spcPts val="0"/>
                        </a:spcAft>
                        <a:buClr>
                          <a:schemeClr val="dk1"/>
                        </a:buClr>
                        <a:buSzPts val="1800"/>
                        <a:buFont typeface="Calibri"/>
                        <a:buNone/>
                      </a:pPr>
                      <a:r>
                        <a:rPr lang="en-US" sz="1400">
                          <a:solidFill>
                            <a:schemeClr val="dk1"/>
                          </a:solidFill>
                          <a:latin typeface="Calibri"/>
                          <a:ea typeface="Calibri"/>
                          <a:cs typeface="Calibri"/>
                          <a:sym typeface="Calibri"/>
                        </a:rPr>
                        <a:t>11 years</a:t>
                      </a:r>
                      <a:endParaRPr sz="1400">
                        <a:solidFill>
                          <a:schemeClr val="dk1"/>
                        </a:solidFill>
                        <a:latin typeface="Calibri"/>
                        <a:ea typeface="Calibri"/>
                        <a:cs typeface="Calibri"/>
                        <a:sym typeface="Calibri"/>
                      </a:endParaRPr>
                    </a:p>
                  </a:txBody>
                  <a:tcPr marL="68588" marR="68588" marT="34294" marB="34294"/>
                </a:tc>
                <a:tc vMerge="1">
                  <a:txBody>
                    <a:bodyPr/>
                    <a:lstStyle/>
                    <a:p>
                      <a:endParaRPr lang="en-US"/>
                    </a:p>
                  </a:txBody>
                  <a:tcPr/>
                </a:tc>
                <a:tc>
                  <a:txBody>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a:txBody>
                  <a:tcPr marL="68588" marR="68588" marT="34294" marB="34294"/>
                </a:tc>
                <a:extLst>
                  <a:ext uri="{0D108BD9-81ED-4DB2-BD59-A6C34878D82A}">
                    <a16:rowId xmlns:a16="http://schemas.microsoft.com/office/drawing/2014/main" val="10002"/>
                  </a:ext>
                </a:extLst>
              </a:tr>
              <a:tr h="322406">
                <a:tc vMerge="1">
                  <a:txBody>
                    <a:bodyPr/>
                    <a:lstStyle/>
                    <a:p>
                      <a:endParaRPr lang="en-US"/>
                    </a:p>
                  </a:txBody>
                  <a:tcPr/>
                </a:tc>
                <a:tc>
                  <a:txBody>
                    <a:bodyPr/>
                    <a:lstStyle/>
                    <a:p>
                      <a:pPr marL="0" marR="0" lvl="0" indent="0" algn="l" rtl="0">
                        <a:spcBef>
                          <a:spcPts val="0"/>
                        </a:spcBef>
                        <a:spcAft>
                          <a:spcPts val="0"/>
                        </a:spcAft>
                        <a:buNone/>
                      </a:pPr>
                      <a:r>
                        <a:rPr lang="en-US" sz="1400"/>
                        <a:t>6</a:t>
                      </a:r>
                      <a:endParaRPr sz="1400"/>
                    </a:p>
                  </a:txBody>
                  <a:tcPr marL="68588" marR="68588" marT="34294" marB="34294"/>
                </a:tc>
                <a:tc>
                  <a:txBody>
                    <a:bodyPr/>
                    <a:lstStyle/>
                    <a:p>
                      <a:pPr marL="0" marR="0" lvl="0" indent="0" algn="l" rtl="0">
                        <a:lnSpc>
                          <a:spcPct val="100000"/>
                        </a:lnSpc>
                        <a:spcBef>
                          <a:spcPts val="0"/>
                        </a:spcBef>
                        <a:spcAft>
                          <a:spcPts val="0"/>
                        </a:spcAft>
                        <a:buClr>
                          <a:schemeClr val="dk1"/>
                        </a:buClr>
                        <a:buSzPts val="1800"/>
                        <a:buFont typeface="Calibri"/>
                        <a:buNone/>
                      </a:pPr>
                      <a:r>
                        <a:rPr lang="en-US" sz="1400" dirty="0"/>
                        <a:t>12 years</a:t>
                      </a:r>
                      <a:endParaRPr sz="1400" dirty="0"/>
                    </a:p>
                  </a:txBody>
                  <a:tcPr marL="68588" marR="68588" marT="34294" marB="34294"/>
                </a:tc>
                <a:tc vMerge="1">
                  <a:txBody>
                    <a:bodyPr/>
                    <a:lstStyle/>
                    <a:p>
                      <a:endParaRPr lang="en-US"/>
                    </a:p>
                  </a:txBody>
                  <a:tcPr/>
                </a:tc>
                <a:tc>
                  <a:txBody>
                    <a:bodyPr/>
                    <a:lstStyle/>
                    <a:p>
                      <a:pPr marL="0" marR="0" lvl="0" indent="0" algn="l" rtl="0">
                        <a:spcBef>
                          <a:spcPts val="0"/>
                        </a:spcBef>
                        <a:spcAft>
                          <a:spcPts val="0"/>
                        </a:spcAft>
                        <a:buNone/>
                      </a:pPr>
                      <a:endParaRPr sz="1400"/>
                    </a:p>
                  </a:txBody>
                  <a:tcPr marL="68588" marR="68588" marT="34294" marB="34294"/>
                </a:tc>
                <a:extLst>
                  <a:ext uri="{0D108BD9-81ED-4DB2-BD59-A6C34878D82A}">
                    <a16:rowId xmlns:a16="http://schemas.microsoft.com/office/drawing/2014/main" val="10003"/>
                  </a:ext>
                </a:extLst>
              </a:tr>
              <a:tr h="322406">
                <a:tc rowSpan="3">
                  <a:txBody>
                    <a:bodyPr/>
                    <a:lstStyle/>
                    <a:p>
                      <a:pPr marL="0" marR="0" lvl="0" indent="0" algn="l" rtl="0">
                        <a:spcBef>
                          <a:spcPts val="0"/>
                        </a:spcBef>
                        <a:spcAft>
                          <a:spcPts val="0"/>
                        </a:spcAft>
                        <a:buNone/>
                      </a:pPr>
                      <a:r>
                        <a:rPr lang="en-US" sz="1400" dirty="0"/>
                        <a:t>Senior (LO)</a:t>
                      </a:r>
                      <a:endParaRPr sz="1400" dirty="0"/>
                    </a:p>
                  </a:txBody>
                  <a:tcPr marL="68588" marR="68588" marT="34294" marB="34294">
                    <a:solidFill>
                      <a:srgbClr val="EBDBBB"/>
                    </a:solidFill>
                  </a:tcPr>
                </a:tc>
                <a:tc>
                  <a:txBody>
                    <a:bodyPr/>
                    <a:lstStyle/>
                    <a:p>
                      <a:pPr marL="0" marR="0" lvl="0" indent="0" algn="l" rtl="0">
                        <a:spcBef>
                          <a:spcPts val="0"/>
                        </a:spcBef>
                        <a:spcAft>
                          <a:spcPts val="0"/>
                        </a:spcAft>
                        <a:buNone/>
                      </a:pPr>
                      <a:r>
                        <a:rPr lang="en-US" sz="1400"/>
                        <a:t>7</a:t>
                      </a:r>
                      <a:endParaRPr sz="1400"/>
                    </a:p>
                  </a:txBody>
                  <a:tcPr marL="68588" marR="68588" marT="34294" marB="34294">
                    <a:solidFill>
                      <a:srgbClr val="EBDBBB"/>
                    </a:solidFill>
                  </a:tcPr>
                </a:tc>
                <a:tc>
                  <a:txBody>
                    <a:bodyPr/>
                    <a:lstStyle/>
                    <a:p>
                      <a:pPr marL="0" marR="0" lvl="0" indent="0" algn="l" rtl="0">
                        <a:lnSpc>
                          <a:spcPct val="100000"/>
                        </a:lnSpc>
                        <a:spcBef>
                          <a:spcPts val="0"/>
                        </a:spcBef>
                        <a:spcAft>
                          <a:spcPts val="0"/>
                        </a:spcAft>
                        <a:buClr>
                          <a:schemeClr val="dk1"/>
                        </a:buClr>
                        <a:buSzPts val="1800"/>
                        <a:buFont typeface="Calibri"/>
                        <a:buNone/>
                      </a:pPr>
                      <a:r>
                        <a:rPr lang="en-US" sz="1400"/>
                        <a:t>13 years</a:t>
                      </a:r>
                      <a:endParaRPr sz="1400"/>
                    </a:p>
                  </a:txBody>
                  <a:tcPr marL="68588" marR="68588" marT="34294" marB="34294">
                    <a:solidFill>
                      <a:srgbClr val="EBDBBB"/>
                    </a:solidFill>
                  </a:tcPr>
                </a:tc>
                <a:tc rowSpan="3">
                  <a:txBody>
                    <a:bodyPr/>
                    <a:lstStyle/>
                    <a:p>
                      <a:pPr marL="0" marR="0" lvl="0" indent="0" algn="l" rtl="0">
                        <a:spcBef>
                          <a:spcPts val="0"/>
                        </a:spcBef>
                        <a:spcAft>
                          <a:spcPts val="0"/>
                        </a:spcAft>
                        <a:buNone/>
                      </a:pPr>
                      <a:r>
                        <a:rPr lang="en-US" sz="1400"/>
                        <a:t>Risk reduction, contraception and HIV prevention messages, prevent GBV and provides information to the learner to make the right choices. Link to health services.</a:t>
                      </a:r>
                      <a:endParaRPr sz="1400"/>
                    </a:p>
                  </a:txBody>
                  <a:tcPr marL="68588" marR="68588" marT="34294" marB="34294">
                    <a:solidFill>
                      <a:srgbClr val="EBDBBB"/>
                    </a:solidFill>
                  </a:tcPr>
                </a:tc>
                <a:tc>
                  <a:txBody>
                    <a:bodyPr/>
                    <a:lstStyle/>
                    <a:p>
                      <a:pPr marL="0" marR="0" lvl="0" indent="0" algn="l" rtl="0">
                        <a:spcBef>
                          <a:spcPts val="0"/>
                        </a:spcBef>
                        <a:spcAft>
                          <a:spcPts val="0"/>
                        </a:spcAft>
                        <a:buNone/>
                      </a:pPr>
                      <a:endParaRPr sz="1400"/>
                    </a:p>
                  </a:txBody>
                  <a:tcPr marL="68588" marR="68588" marT="34294" marB="34294">
                    <a:solidFill>
                      <a:srgbClr val="EBDBBB"/>
                    </a:solidFill>
                  </a:tcPr>
                </a:tc>
                <a:extLst>
                  <a:ext uri="{0D108BD9-81ED-4DB2-BD59-A6C34878D82A}">
                    <a16:rowId xmlns:a16="http://schemas.microsoft.com/office/drawing/2014/main" val="10004"/>
                  </a:ext>
                </a:extLst>
              </a:tr>
              <a:tr h="322406">
                <a:tc vMerge="1">
                  <a:txBody>
                    <a:bodyPr/>
                    <a:lstStyle/>
                    <a:p>
                      <a:endParaRPr lang="en-US"/>
                    </a:p>
                  </a:txBody>
                  <a:tcPr/>
                </a:tc>
                <a:tc>
                  <a:txBody>
                    <a:bodyPr/>
                    <a:lstStyle/>
                    <a:p>
                      <a:pPr marL="0" marR="0" lvl="0" indent="0" algn="l" rtl="0">
                        <a:spcBef>
                          <a:spcPts val="0"/>
                        </a:spcBef>
                        <a:spcAft>
                          <a:spcPts val="0"/>
                        </a:spcAft>
                        <a:buNone/>
                      </a:pPr>
                      <a:r>
                        <a:rPr lang="en-US" sz="1400"/>
                        <a:t>8</a:t>
                      </a:r>
                      <a:endParaRPr sz="1400"/>
                    </a:p>
                  </a:txBody>
                  <a:tcPr marL="68588" marR="68588" marT="34294" marB="34294">
                    <a:solidFill>
                      <a:srgbClr val="EBDBBB"/>
                    </a:solidFill>
                  </a:tcPr>
                </a:tc>
                <a:tc>
                  <a:txBody>
                    <a:bodyPr/>
                    <a:lstStyle/>
                    <a:p>
                      <a:pPr marL="0" marR="0" lvl="0" indent="0" algn="l" rtl="0">
                        <a:lnSpc>
                          <a:spcPct val="100000"/>
                        </a:lnSpc>
                        <a:spcBef>
                          <a:spcPts val="0"/>
                        </a:spcBef>
                        <a:spcAft>
                          <a:spcPts val="0"/>
                        </a:spcAft>
                        <a:buClr>
                          <a:schemeClr val="dk1"/>
                        </a:buClr>
                        <a:buSzPts val="1800"/>
                        <a:buFont typeface="Calibri"/>
                        <a:buNone/>
                      </a:pPr>
                      <a:r>
                        <a:rPr lang="en-US" sz="1400"/>
                        <a:t>14 years</a:t>
                      </a:r>
                      <a:endParaRPr sz="1400"/>
                    </a:p>
                  </a:txBody>
                  <a:tcPr marL="68588" marR="68588" marT="34294" marB="34294">
                    <a:solidFill>
                      <a:srgbClr val="EBDBBB"/>
                    </a:solidFill>
                  </a:tcPr>
                </a:tc>
                <a:tc vMerge="1">
                  <a:txBody>
                    <a:bodyPr/>
                    <a:lstStyle/>
                    <a:p>
                      <a:endParaRPr lang="en-US"/>
                    </a:p>
                  </a:txBody>
                  <a:tcPr/>
                </a:tc>
                <a:tc>
                  <a:txBody>
                    <a:bodyPr/>
                    <a:lstStyle/>
                    <a:p>
                      <a:pPr marL="0" marR="0" lvl="0" indent="0" algn="l" rtl="0">
                        <a:spcBef>
                          <a:spcPts val="0"/>
                        </a:spcBef>
                        <a:spcAft>
                          <a:spcPts val="0"/>
                        </a:spcAft>
                        <a:buNone/>
                      </a:pPr>
                      <a:r>
                        <a:rPr lang="en-US" sz="1400" b="1"/>
                        <a:t>High School</a:t>
                      </a:r>
                      <a:endParaRPr sz="1400" b="1"/>
                    </a:p>
                  </a:txBody>
                  <a:tcPr marL="68588" marR="68588" marT="34294" marB="34294">
                    <a:solidFill>
                      <a:srgbClr val="EBDBBB"/>
                    </a:solidFill>
                  </a:tcPr>
                </a:tc>
                <a:extLst>
                  <a:ext uri="{0D108BD9-81ED-4DB2-BD59-A6C34878D82A}">
                    <a16:rowId xmlns:a16="http://schemas.microsoft.com/office/drawing/2014/main" val="10005"/>
                  </a:ext>
                </a:extLst>
              </a:tr>
              <a:tr h="388669">
                <a:tc vMerge="1">
                  <a:txBody>
                    <a:bodyPr/>
                    <a:lstStyle/>
                    <a:p>
                      <a:endParaRPr lang="en-US"/>
                    </a:p>
                  </a:txBody>
                  <a:tcPr/>
                </a:tc>
                <a:tc>
                  <a:txBody>
                    <a:bodyPr/>
                    <a:lstStyle/>
                    <a:p>
                      <a:pPr marL="0" marR="0" lvl="0" indent="0" algn="l" rtl="0">
                        <a:spcBef>
                          <a:spcPts val="0"/>
                        </a:spcBef>
                        <a:spcAft>
                          <a:spcPts val="0"/>
                        </a:spcAft>
                        <a:buNone/>
                      </a:pPr>
                      <a:r>
                        <a:rPr lang="en-US" sz="1400"/>
                        <a:t>9</a:t>
                      </a:r>
                      <a:endParaRPr sz="1400"/>
                    </a:p>
                  </a:txBody>
                  <a:tcPr marL="68588" marR="68588" marT="34294" marB="34294">
                    <a:solidFill>
                      <a:srgbClr val="EBDBBB"/>
                    </a:solidFill>
                  </a:tcPr>
                </a:tc>
                <a:tc>
                  <a:txBody>
                    <a:bodyPr/>
                    <a:lstStyle/>
                    <a:p>
                      <a:pPr marL="0" marR="0" lvl="0" indent="0" algn="l" rtl="0">
                        <a:lnSpc>
                          <a:spcPct val="100000"/>
                        </a:lnSpc>
                        <a:spcBef>
                          <a:spcPts val="0"/>
                        </a:spcBef>
                        <a:spcAft>
                          <a:spcPts val="0"/>
                        </a:spcAft>
                        <a:buClr>
                          <a:schemeClr val="dk1"/>
                        </a:buClr>
                        <a:buSzPts val="1800"/>
                        <a:buFont typeface="Calibri"/>
                        <a:buNone/>
                      </a:pPr>
                      <a:r>
                        <a:rPr lang="en-US" sz="1400"/>
                        <a:t>15 years</a:t>
                      </a:r>
                      <a:endParaRPr sz="1400"/>
                    </a:p>
                  </a:txBody>
                  <a:tcPr marL="68588" marR="68588" marT="34294" marB="34294">
                    <a:solidFill>
                      <a:srgbClr val="EBDBBB"/>
                    </a:solidFill>
                  </a:tcPr>
                </a:tc>
                <a:tc vMerge="1">
                  <a:txBody>
                    <a:bodyPr/>
                    <a:lstStyle/>
                    <a:p>
                      <a:endParaRPr lang="en-US"/>
                    </a:p>
                  </a:txBody>
                  <a:tcPr/>
                </a:tc>
                <a:tc>
                  <a:txBody>
                    <a:bodyPr/>
                    <a:lstStyle/>
                    <a:p>
                      <a:pPr marL="0" marR="0" lvl="0" indent="0" algn="l" rtl="0">
                        <a:spcBef>
                          <a:spcPts val="0"/>
                        </a:spcBef>
                        <a:spcAft>
                          <a:spcPts val="0"/>
                        </a:spcAft>
                        <a:buNone/>
                      </a:pPr>
                      <a:endParaRPr sz="1400"/>
                    </a:p>
                  </a:txBody>
                  <a:tcPr marL="68588" marR="68588" marT="34294" marB="34294">
                    <a:solidFill>
                      <a:srgbClr val="EBDBBB"/>
                    </a:solidFill>
                  </a:tcPr>
                </a:tc>
                <a:extLst>
                  <a:ext uri="{0D108BD9-81ED-4DB2-BD59-A6C34878D82A}">
                    <a16:rowId xmlns:a16="http://schemas.microsoft.com/office/drawing/2014/main" val="10006"/>
                  </a:ext>
                </a:extLst>
              </a:tr>
              <a:tr h="322406">
                <a:tc rowSpan="3">
                  <a:txBody>
                    <a:bodyPr/>
                    <a:lstStyle/>
                    <a:p>
                      <a:pPr marL="0" marR="0" lvl="0" indent="0" algn="l" rtl="0">
                        <a:spcBef>
                          <a:spcPts val="0"/>
                        </a:spcBef>
                        <a:spcAft>
                          <a:spcPts val="0"/>
                        </a:spcAft>
                        <a:buNone/>
                      </a:pPr>
                      <a:r>
                        <a:rPr lang="en-US" sz="1400" dirty="0"/>
                        <a:t>Further Education &amp; Training (LO)</a:t>
                      </a:r>
                      <a:endParaRPr sz="1400" dirty="0"/>
                    </a:p>
                  </a:txBody>
                  <a:tcPr marL="68588" marR="68588" marT="34294" marB="34294"/>
                </a:tc>
                <a:tc>
                  <a:txBody>
                    <a:bodyPr/>
                    <a:lstStyle/>
                    <a:p>
                      <a:pPr marL="0" marR="0" lvl="0" indent="0" algn="l" rtl="0">
                        <a:spcBef>
                          <a:spcPts val="0"/>
                        </a:spcBef>
                        <a:spcAft>
                          <a:spcPts val="0"/>
                        </a:spcAft>
                        <a:buNone/>
                      </a:pPr>
                      <a:r>
                        <a:rPr lang="en-US" sz="1400" dirty="0"/>
                        <a:t>10</a:t>
                      </a:r>
                      <a:endParaRPr sz="1400" dirty="0"/>
                    </a:p>
                  </a:txBody>
                  <a:tcPr marL="68588" marR="68588" marT="34294" marB="34294"/>
                </a:tc>
                <a:tc>
                  <a:txBody>
                    <a:bodyPr/>
                    <a:lstStyle/>
                    <a:p>
                      <a:pPr marL="0" marR="0" lvl="0" indent="0" algn="l" rtl="0">
                        <a:lnSpc>
                          <a:spcPct val="100000"/>
                        </a:lnSpc>
                        <a:spcBef>
                          <a:spcPts val="0"/>
                        </a:spcBef>
                        <a:spcAft>
                          <a:spcPts val="0"/>
                        </a:spcAft>
                        <a:buClr>
                          <a:schemeClr val="dk1"/>
                        </a:buClr>
                        <a:buSzPts val="1800"/>
                        <a:buFont typeface="Calibri"/>
                        <a:buNone/>
                      </a:pPr>
                      <a:r>
                        <a:rPr lang="en-US" sz="1400" dirty="0"/>
                        <a:t>16 years</a:t>
                      </a:r>
                      <a:endParaRPr sz="1400" dirty="0"/>
                    </a:p>
                  </a:txBody>
                  <a:tcPr marL="68588" marR="68588" marT="34294" marB="34294"/>
                </a:tc>
                <a:tc rowSpan="3">
                  <a:txBody>
                    <a:bodyPr/>
                    <a:lstStyle/>
                    <a:p>
                      <a:pPr marL="0" marR="0" lvl="0" indent="0" algn="l" rtl="0">
                        <a:spcBef>
                          <a:spcPts val="0"/>
                        </a:spcBef>
                        <a:spcAft>
                          <a:spcPts val="0"/>
                        </a:spcAft>
                        <a:buNone/>
                      </a:pPr>
                      <a:r>
                        <a:rPr lang="en-US" sz="1400" dirty="0"/>
                        <a:t>Risk reduction messages, contraception and support the learner to finish matric and lead a productive adult life post high school. Link to health services.</a:t>
                      </a:r>
                      <a:endParaRPr sz="1400" dirty="0"/>
                    </a:p>
                  </a:txBody>
                  <a:tcPr marL="68588" marR="68588" marT="34294" marB="34294"/>
                </a:tc>
                <a:tc>
                  <a:txBody>
                    <a:bodyPr/>
                    <a:lstStyle/>
                    <a:p>
                      <a:pPr marL="0" marR="0" lvl="0" indent="0" algn="l" rtl="0">
                        <a:spcBef>
                          <a:spcPts val="0"/>
                        </a:spcBef>
                        <a:spcAft>
                          <a:spcPts val="0"/>
                        </a:spcAft>
                        <a:buNone/>
                      </a:pPr>
                      <a:endParaRPr sz="1400" dirty="0"/>
                    </a:p>
                  </a:txBody>
                  <a:tcPr marL="68588" marR="68588" marT="34294" marB="34294"/>
                </a:tc>
                <a:extLst>
                  <a:ext uri="{0D108BD9-81ED-4DB2-BD59-A6C34878D82A}">
                    <a16:rowId xmlns:a16="http://schemas.microsoft.com/office/drawing/2014/main" val="10007"/>
                  </a:ext>
                </a:extLst>
              </a:tr>
              <a:tr h="322406">
                <a:tc vMerge="1">
                  <a:txBody>
                    <a:bodyPr/>
                    <a:lstStyle/>
                    <a:p>
                      <a:endParaRPr lang="en-US"/>
                    </a:p>
                  </a:txBody>
                  <a:tcPr/>
                </a:tc>
                <a:tc>
                  <a:txBody>
                    <a:bodyPr/>
                    <a:lstStyle/>
                    <a:p>
                      <a:pPr marL="0" marR="0" lvl="0" indent="0" algn="l" rtl="0">
                        <a:spcBef>
                          <a:spcPts val="0"/>
                        </a:spcBef>
                        <a:spcAft>
                          <a:spcPts val="0"/>
                        </a:spcAft>
                        <a:buNone/>
                      </a:pPr>
                      <a:r>
                        <a:rPr lang="en-US" sz="1400"/>
                        <a:t>11</a:t>
                      </a:r>
                      <a:endParaRPr sz="1400"/>
                    </a:p>
                  </a:txBody>
                  <a:tcPr marL="68588" marR="68588" marT="34294" marB="34294"/>
                </a:tc>
                <a:tc>
                  <a:txBody>
                    <a:bodyPr/>
                    <a:lstStyle/>
                    <a:p>
                      <a:pPr marL="0" marR="0" lvl="0" indent="0" algn="l" rtl="0">
                        <a:lnSpc>
                          <a:spcPct val="100000"/>
                        </a:lnSpc>
                        <a:spcBef>
                          <a:spcPts val="0"/>
                        </a:spcBef>
                        <a:spcAft>
                          <a:spcPts val="0"/>
                        </a:spcAft>
                        <a:buClr>
                          <a:schemeClr val="dk1"/>
                        </a:buClr>
                        <a:buSzPts val="1800"/>
                        <a:buFont typeface="Calibri"/>
                        <a:buNone/>
                      </a:pPr>
                      <a:r>
                        <a:rPr lang="en-US" sz="1400"/>
                        <a:t>17 years</a:t>
                      </a:r>
                      <a:endParaRPr sz="1400"/>
                    </a:p>
                  </a:txBody>
                  <a:tcPr marL="68588" marR="68588" marT="34294" marB="34294"/>
                </a:tc>
                <a:tc vMerge="1">
                  <a:txBody>
                    <a:bodyPr/>
                    <a:lstStyle/>
                    <a:p>
                      <a:endParaRPr lang="en-US"/>
                    </a:p>
                  </a:txBody>
                  <a:tcPr/>
                </a:tc>
                <a:tc>
                  <a:txBody>
                    <a:bodyPr/>
                    <a:lstStyle/>
                    <a:p>
                      <a:pPr marL="0" marR="0" lvl="0" indent="0" algn="l" rtl="0">
                        <a:spcBef>
                          <a:spcPts val="0"/>
                        </a:spcBef>
                        <a:spcAft>
                          <a:spcPts val="0"/>
                        </a:spcAft>
                        <a:buNone/>
                      </a:pPr>
                      <a:endParaRPr sz="1400"/>
                    </a:p>
                  </a:txBody>
                  <a:tcPr marL="68588" marR="68588" marT="34294" marB="34294"/>
                </a:tc>
                <a:extLst>
                  <a:ext uri="{0D108BD9-81ED-4DB2-BD59-A6C34878D82A}">
                    <a16:rowId xmlns:a16="http://schemas.microsoft.com/office/drawing/2014/main" val="10008"/>
                  </a:ext>
                </a:extLst>
              </a:tr>
              <a:tr h="388669">
                <a:tc vMerge="1">
                  <a:txBody>
                    <a:bodyPr/>
                    <a:lstStyle/>
                    <a:p>
                      <a:endParaRPr lang="en-US"/>
                    </a:p>
                  </a:txBody>
                  <a:tcPr/>
                </a:tc>
                <a:tc>
                  <a:txBody>
                    <a:bodyPr/>
                    <a:lstStyle/>
                    <a:p>
                      <a:pPr marL="0" marR="0" lvl="0" indent="0" algn="l" rtl="0">
                        <a:spcBef>
                          <a:spcPts val="0"/>
                        </a:spcBef>
                        <a:spcAft>
                          <a:spcPts val="0"/>
                        </a:spcAft>
                        <a:buNone/>
                      </a:pPr>
                      <a:r>
                        <a:rPr lang="en-US" sz="1400"/>
                        <a:t>12</a:t>
                      </a:r>
                      <a:endParaRPr sz="1400"/>
                    </a:p>
                  </a:txBody>
                  <a:tcPr marL="68588" marR="68588" marT="34294" marB="34294"/>
                </a:tc>
                <a:tc>
                  <a:txBody>
                    <a:bodyPr/>
                    <a:lstStyle/>
                    <a:p>
                      <a:pPr marL="0" marR="0" lvl="0" indent="0" algn="l" rtl="0">
                        <a:lnSpc>
                          <a:spcPct val="100000"/>
                        </a:lnSpc>
                        <a:spcBef>
                          <a:spcPts val="0"/>
                        </a:spcBef>
                        <a:spcAft>
                          <a:spcPts val="0"/>
                        </a:spcAft>
                        <a:buClr>
                          <a:schemeClr val="dk1"/>
                        </a:buClr>
                        <a:buSzPts val="1800"/>
                        <a:buFont typeface="Calibri"/>
                        <a:buNone/>
                      </a:pPr>
                      <a:r>
                        <a:rPr lang="en-US" sz="1400"/>
                        <a:t>18 years</a:t>
                      </a:r>
                      <a:endParaRPr sz="1400"/>
                    </a:p>
                  </a:txBody>
                  <a:tcPr marL="68588" marR="68588" marT="34294" marB="34294"/>
                </a:tc>
                <a:tc vMerge="1">
                  <a:txBody>
                    <a:bodyPr/>
                    <a:lstStyle/>
                    <a:p>
                      <a:endParaRPr lang="en-US"/>
                    </a:p>
                  </a:txBody>
                  <a:tcPr/>
                </a:tc>
                <a:tc>
                  <a:txBody>
                    <a:bodyPr/>
                    <a:lstStyle/>
                    <a:p>
                      <a:pPr marL="0" marR="0" lvl="0" indent="0" algn="l" rtl="0">
                        <a:spcBef>
                          <a:spcPts val="0"/>
                        </a:spcBef>
                        <a:spcAft>
                          <a:spcPts val="0"/>
                        </a:spcAft>
                        <a:buNone/>
                      </a:pPr>
                      <a:endParaRPr sz="1400" dirty="0"/>
                    </a:p>
                  </a:txBody>
                  <a:tcPr marL="68588" marR="68588" marT="34294" marB="34294"/>
                </a:tc>
                <a:extLst>
                  <a:ext uri="{0D108BD9-81ED-4DB2-BD59-A6C34878D82A}">
                    <a16:rowId xmlns:a16="http://schemas.microsoft.com/office/drawing/2014/main" val="10009"/>
                  </a:ext>
                </a:extLst>
              </a:tr>
            </a:tbl>
          </a:graphicData>
        </a:graphic>
      </p:graphicFrame>
      <p:sp>
        <p:nvSpPr>
          <p:cNvPr id="18879" name="Google Shape;18879;p54"/>
          <p:cNvSpPr txBox="1">
            <a:spLocks noGrp="1"/>
          </p:cNvSpPr>
          <p:nvPr>
            <p:ph type="ftr" idx="11"/>
          </p:nvPr>
        </p:nvSpPr>
        <p:spPr>
          <a:xfrm>
            <a:off x="459486" y="5747004"/>
            <a:ext cx="4612500" cy="253800"/>
          </a:xfrm>
          <a:prstGeom prst="rect">
            <a:avLst/>
          </a:prstGeom>
          <a:noFill/>
          <a:ln>
            <a:noFill/>
          </a:ln>
        </p:spPr>
        <p:txBody>
          <a:bodyPr spcFirstLastPara="1" vert="horz" wrap="square" lIns="68569" tIns="34275" rIns="68569" bIns="34275" rtlCol="0" anchor="ctr" anchorCtr="0">
            <a:noAutofit/>
          </a:bodyPr>
          <a:lstStyle/>
          <a:p>
            <a:r>
              <a:rPr lang="en-US"/>
              <a:t>[ South Africa School-Based Sexuality and HIV Prevention Education Activity ]</a:t>
            </a:r>
            <a:endParaRPr/>
          </a:p>
        </p:txBody>
      </p:sp>
      <p:cxnSp>
        <p:nvCxnSpPr>
          <p:cNvPr id="18880" name="Google Shape;18880;p54"/>
          <p:cNvCxnSpPr/>
          <p:nvPr/>
        </p:nvCxnSpPr>
        <p:spPr>
          <a:xfrm>
            <a:off x="8094145" y="2696578"/>
            <a:ext cx="0" cy="852975"/>
          </a:xfrm>
          <a:prstGeom prst="straightConnector1">
            <a:avLst/>
          </a:prstGeom>
          <a:noFill/>
          <a:ln w="76200" cap="flat" cmpd="sng">
            <a:solidFill>
              <a:srgbClr val="F9671C"/>
            </a:solidFill>
            <a:prstDash val="solid"/>
            <a:round/>
            <a:headEnd type="stealth" w="med" len="med"/>
            <a:tailEnd type="stealth" w="med" len="med"/>
          </a:ln>
        </p:spPr>
      </p:cxnSp>
      <p:cxnSp>
        <p:nvCxnSpPr>
          <p:cNvPr id="18881" name="Google Shape;18881;p54"/>
          <p:cNvCxnSpPr/>
          <p:nvPr/>
        </p:nvCxnSpPr>
        <p:spPr>
          <a:xfrm>
            <a:off x="8094145" y="3942165"/>
            <a:ext cx="0" cy="1179000"/>
          </a:xfrm>
          <a:prstGeom prst="straightConnector1">
            <a:avLst/>
          </a:prstGeom>
          <a:noFill/>
          <a:ln w="76200" cap="flat" cmpd="sng">
            <a:solidFill>
              <a:srgbClr val="531A17"/>
            </a:solidFill>
            <a:prstDash val="solid"/>
            <a:round/>
            <a:headEnd type="stealth" w="med" len="med"/>
            <a:tailEnd type="stealth" w="med" len="med"/>
          </a:ln>
        </p:spPr>
      </p:cxnSp>
      <p:cxnSp>
        <p:nvCxnSpPr>
          <p:cNvPr id="18882" name="Google Shape;18882;p54"/>
          <p:cNvCxnSpPr/>
          <p:nvPr/>
        </p:nvCxnSpPr>
        <p:spPr>
          <a:xfrm>
            <a:off x="264695" y="3609374"/>
            <a:ext cx="8638650" cy="0"/>
          </a:xfrm>
          <a:prstGeom prst="straightConnector1">
            <a:avLst/>
          </a:prstGeom>
          <a:noFill/>
          <a:ln w="38100" cap="flat" cmpd="sng">
            <a:solidFill>
              <a:srgbClr val="C00000"/>
            </a:solidFill>
            <a:prstDash val="lgDash"/>
            <a:miter lim="800000"/>
            <a:headEnd type="none" w="sm" len="sm"/>
            <a:tailEnd type="none" w="sm" len="sm"/>
          </a:ln>
        </p:spPr>
      </p:cxnSp>
    </p:spTree>
    <p:extLst>
      <p:ext uri="{BB962C8B-B14F-4D97-AF65-F5344CB8AC3E}">
        <p14:creationId xmlns:p14="http://schemas.microsoft.com/office/powerpoint/2010/main" val="17237273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361040" cy="778396"/>
          </a:xfrm>
          <a:noFill/>
        </p:spPr>
        <p:txBody>
          <a:bodyPr>
            <a:normAutofit/>
          </a:bodyPr>
          <a:lstStyle/>
          <a:p>
            <a:r>
              <a:rPr lang="en-ZA" sz="3200" b="1" dirty="0">
                <a:solidFill>
                  <a:srgbClr val="741202"/>
                </a:solidFill>
                <a:cs typeface="Arial" panose="020B0604020202020204" pitchFamily="34" charset="0"/>
              </a:rPr>
              <a:t>CSE IMPLEMENTATION THROUGH CO-CURRICULUM</a:t>
            </a:r>
          </a:p>
        </p:txBody>
      </p:sp>
      <p:sp>
        <p:nvSpPr>
          <p:cNvPr id="3" name="Content Placeholder 2"/>
          <p:cNvSpPr>
            <a:spLocks noGrp="1"/>
          </p:cNvSpPr>
          <p:nvPr>
            <p:ph idx="1"/>
          </p:nvPr>
        </p:nvSpPr>
        <p:spPr>
          <a:xfrm>
            <a:off x="323528" y="476672"/>
            <a:ext cx="8496944" cy="5544616"/>
          </a:xfrm>
          <a:noFill/>
          <a:ln>
            <a:noFill/>
          </a:ln>
        </p:spPr>
        <p:txBody>
          <a:bodyPr>
            <a:noAutofit/>
          </a:bodyPr>
          <a:lstStyle/>
          <a:p>
            <a:pPr marL="0" indent="0" algn="just">
              <a:buNone/>
            </a:pPr>
            <a:r>
              <a:rPr lang="en-ZA" sz="2400" b="1" dirty="0" smtClean="0"/>
              <a:t>Adolescent Girls and Young Women Programmes (AGYW) Programme (Global Fund and USAID)</a:t>
            </a:r>
            <a:endParaRPr lang="en-ZA" sz="2400" b="1" dirty="0"/>
          </a:p>
          <a:p>
            <a:pPr lvl="0" algn="just">
              <a:tabLst>
                <a:tab pos="270510" algn="l"/>
                <a:tab pos="540385" algn="l"/>
              </a:tabLst>
            </a:pPr>
            <a:r>
              <a:rPr lang="en-ZA" sz="2400" dirty="0"/>
              <a:t>Since 2013, the DBE through funding from the Global Fund has been implementing the </a:t>
            </a:r>
            <a:r>
              <a:rPr lang="en-ZA" sz="2400" b="1" dirty="0"/>
              <a:t>Keeping Girls in School  </a:t>
            </a:r>
            <a:r>
              <a:rPr lang="en-ZA" sz="2400" dirty="0" smtClean="0"/>
              <a:t>programme.</a:t>
            </a:r>
          </a:p>
          <a:p>
            <a:pPr lvl="0" algn="just">
              <a:tabLst>
                <a:tab pos="270510" algn="l"/>
                <a:tab pos="540385" algn="l"/>
              </a:tabLst>
            </a:pPr>
            <a:r>
              <a:rPr lang="en-ZA" sz="2400" dirty="0" smtClean="0"/>
              <a:t> </a:t>
            </a:r>
            <a:r>
              <a:rPr lang="en-ZA" sz="2400" dirty="0"/>
              <a:t>A comprehensive package of services including health sessions, homework assistance, home visits, career guidance and peer education </a:t>
            </a:r>
            <a:r>
              <a:rPr lang="en-ZA" sz="2400" dirty="0" smtClean="0"/>
              <a:t>sessions including access to SRHS. </a:t>
            </a:r>
            <a:endParaRPr lang="en-ZA" sz="2400" dirty="0"/>
          </a:p>
          <a:p>
            <a:pPr marL="0" lvl="0" indent="0" algn="just">
              <a:lnSpc>
                <a:spcPct val="150000"/>
              </a:lnSpc>
              <a:buNone/>
              <a:tabLst>
                <a:tab pos="270510" algn="l"/>
                <a:tab pos="540385" algn="l"/>
              </a:tabLst>
            </a:pPr>
            <a:r>
              <a:rPr lang="en-ZA" sz="2400" b="1" dirty="0"/>
              <a:t>Breaking the silence</a:t>
            </a:r>
          </a:p>
          <a:p>
            <a:pPr algn="just">
              <a:spcAft>
                <a:spcPts val="1000"/>
              </a:spcAft>
            </a:pPr>
            <a:r>
              <a:rPr lang="en-ZA" sz="2400" dirty="0"/>
              <a:t>The DBE in partnership with the financial assistance from the Global Fund, </a:t>
            </a:r>
            <a:r>
              <a:rPr lang="en-ZA" sz="2400" dirty="0" smtClean="0"/>
              <a:t>produced </a:t>
            </a:r>
            <a:r>
              <a:rPr lang="en-ZA" sz="2400" dirty="0"/>
              <a:t>a reality television show on Sexuality Education called </a:t>
            </a:r>
            <a:r>
              <a:rPr lang="en-ZA" sz="2400" b="1" dirty="0"/>
              <a:t>Breaking the Silence. </a:t>
            </a:r>
            <a:endParaRPr lang="en-ZA" sz="2400" b="1" dirty="0" smtClean="0"/>
          </a:p>
          <a:p>
            <a:pPr algn="just">
              <a:spcAft>
                <a:spcPts val="1000"/>
              </a:spcAft>
            </a:pPr>
            <a:r>
              <a:rPr lang="en-ZA" sz="2400" b="1" dirty="0" smtClean="0"/>
              <a:t>Launc</a:t>
            </a:r>
            <a:r>
              <a:rPr lang="en-ZA" sz="2400" b="1" dirty="0" smtClean="0"/>
              <a:t>h of the series is planned for November 2021 to be aired by SABC in January 2022</a:t>
            </a:r>
            <a:endParaRPr lang="en-ZA" sz="2400" b="1" dirty="0" smtClean="0"/>
          </a:p>
          <a:p>
            <a:pPr algn="just">
              <a:spcAft>
                <a:spcPts val="1000"/>
              </a:spcAft>
            </a:pPr>
            <a:endParaRPr lang="en-ZA" sz="2400" b="1" dirty="0" smtClean="0"/>
          </a:p>
          <a:p>
            <a:pPr algn="just">
              <a:spcAft>
                <a:spcPts val="1000"/>
              </a:spcAft>
            </a:pPr>
            <a:endParaRPr lang="en-ZA" sz="2400" b="1" dirty="0" smtClean="0"/>
          </a:p>
          <a:p>
            <a:pPr algn="just">
              <a:lnSpc>
                <a:spcPct val="120000"/>
              </a:lnSpc>
              <a:spcAft>
                <a:spcPts val="1000"/>
              </a:spcAft>
            </a:pPr>
            <a:endParaRPr lang="en-ZA" sz="2400" b="1" dirty="0"/>
          </a:p>
          <a:p>
            <a:pPr algn="ctr">
              <a:lnSpc>
                <a:spcPct val="150000"/>
              </a:lnSpc>
              <a:tabLst>
                <a:tab pos="270510" algn="l"/>
                <a:tab pos="540385" algn="l"/>
              </a:tabLst>
            </a:pPr>
            <a:endParaRPr lang="en-ZA" sz="2400" dirty="0"/>
          </a:p>
          <a:p>
            <a:pPr lvl="0" algn="just">
              <a:lnSpc>
                <a:spcPct val="150000"/>
              </a:lnSpc>
              <a:tabLst>
                <a:tab pos="270510" algn="l"/>
                <a:tab pos="540385" algn="l"/>
              </a:tabLst>
            </a:pPr>
            <a:endParaRPr lang="en-ZA" sz="2400" dirty="0">
              <a:solidFill>
                <a:prstClr val="black"/>
              </a:solidFill>
              <a:ea typeface="Times New Roman"/>
              <a:cs typeface="Times New Roman"/>
            </a:endParaRPr>
          </a:p>
          <a:p>
            <a:pPr algn="just"/>
            <a:endParaRPr lang="en-ZA" sz="2400" dirty="0"/>
          </a:p>
        </p:txBody>
      </p:sp>
      <p:sp>
        <p:nvSpPr>
          <p:cNvPr id="4" name="TextBox 3"/>
          <p:cNvSpPr txBox="1"/>
          <p:nvPr/>
        </p:nvSpPr>
        <p:spPr>
          <a:xfrm>
            <a:off x="6324187" y="6345324"/>
            <a:ext cx="408053" cy="307777"/>
          </a:xfrm>
          <a:prstGeom prst="rect">
            <a:avLst/>
          </a:prstGeom>
          <a:noFill/>
        </p:spPr>
        <p:txBody>
          <a:bodyPr wrap="square" rtlCol="0">
            <a:spAutoFit/>
          </a:bodyPr>
          <a:lstStyle/>
          <a:p>
            <a:r>
              <a:rPr lang="en-US" sz="1400" dirty="0"/>
              <a:t>15</a:t>
            </a:r>
          </a:p>
        </p:txBody>
      </p:sp>
    </p:spTree>
    <p:extLst>
      <p:ext uri="{BB962C8B-B14F-4D97-AF65-F5344CB8AC3E}">
        <p14:creationId xmlns:p14="http://schemas.microsoft.com/office/powerpoint/2010/main" val="3431869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116632"/>
            <a:ext cx="9144000" cy="576064"/>
          </a:xfrm>
          <a:noFill/>
        </p:spPr>
        <p:txBody>
          <a:bodyPr>
            <a:normAutofit fontScale="90000"/>
          </a:bodyPr>
          <a:lstStyle/>
          <a:p>
            <a:r>
              <a:rPr lang="en-ZA" sz="3200" b="1" dirty="0">
                <a:solidFill>
                  <a:srgbClr val="741202"/>
                </a:solidFill>
                <a:cs typeface="Arial" panose="020B0604020202020204" pitchFamily="34" charset="0"/>
              </a:rPr>
              <a:t>CSE IMPLEMENTATION THROUGH CO-CURRICULUM</a:t>
            </a:r>
          </a:p>
        </p:txBody>
      </p:sp>
      <p:sp>
        <p:nvSpPr>
          <p:cNvPr id="3" name="Content Placeholder 2"/>
          <p:cNvSpPr>
            <a:spLocks noGrp="1"/>
          </p:cNvSpPr>
          <p:nvPr>
            <p:ph idx="1"/>
          </p:nvPr>
        </p:nvSpPr>
        <p:spPr>
          <a:xfrm>
            <a:off x="35496" y="986308"/>
            <a:ext cx="9144000" cy="5904656"/>
          </a:xfrm>
          <a:noFill/>
          <a:ln>
            <a:noFill/>
          </a:ln>
        </p:spPr>
        <p:txBody>
          <a:bodyPr>
            <a:noAutofit/>
          </a:bodyPr>
          <a:lstStyle/>
          <a:p>
            <a:pPr marL="0" indent="0">
              <a:buNone/>
            </a:pPr>
            <a:r>
              <a:rPr lang="en-US" sz="2400" b="1" dirty="0">
                <a:solidFill>
                  <a:srgbClr val="000000"/>
                </a:solidFill>
                <a:latin typeface="Calibri" panose="020F0502020204030204" pitchFamily="34" charset="0"/>
              </a:rPr>
              <a:t>Determined Resilient Empowered AIDS-free Mentored Safe (DREAMS)</a:t>
            </a:r>
            <a:endParaRPr lang="en-ZA" b="1" dirty="0">
              <a:solidFill>
                <a:srgbClr val="000000"/>
              </a:solidFill>
              <a:latin typeface="Calibri" panose="020F0502020204030204" pitchFamily="34" charset="0"/>
            </a:endParaRPr>
          </a:p>
          <a:p>
            <a:pPr marL="0" indent="0" algn="just">
              <a:buNone/>
            </a:pPr>
            <a:r>
              <a:rPr lang="en-US" sz="2400" dirty="0">
                <a:solidFill>
                  <a:srgbClr val="000000"/>
                </a:solidFill>
                <a:latin typeface="Calibri" panose="020F0502020204030204" pitchFamily="34" charset="0"/>
              </a:rPr>
              <a:t>Key findings on AGYW from  the DREAMS evaluation study conducted in </a:t>
            </a:r>
            <a:r>
              <a:rPr lang="en-ZA" sz="2400" dirty="0">
                <a:solidFill>
                  <a:srgbClr val="000000"/>
                </a:solidFill>
                <a:latin typeface="Calibri" panose="020F0502020204030204" pitchFamily="34" charset="0"/>
              </a:rPr>
              <a:t>eThekwini and uMgungundlovu in KwaZulu-Natal and COJ and Ekurhuleni in Gauteng in 2018 </a:t>
            </a:r>
            <a:r>
              <a:rPr lang="en-US" sz="2400" dirty="0">
                <a:solidFill>
                  <a:srgbClr val="000000"/>
                </a:solidFill>
                <a:latin typeface="Calibri" panose="020F0502020204030204" pitchFamily="34" charset="0"/>
              </a:rPr>
              <a:t>include :</a:t>
            </a:r>
          </a:p>
          <a:p>
            <a:pPr algn="just"/>
            <a:r>
              <a:rPr lang="en-US" sz="2400" dirty="0">
                <a:solidFill>
                  <a:srgbClr val="000000"/>
                </a:solidFill>
                <a:latin typeface="Calibri" panose="020F0502020204030204" pitchFamily="34" charset="0"/>
              </a:rPr>
              <a:t>The HIV incidence in AGYW in the DREAMS evaluation is in  keeping with the downwards trends found in other studies;</a:t>
            </a:r>
          </a:p>
          <a:p>
            <a:pPr algn="just"/>
            <a:r>
              <a:rPr lang="en-US" sz="2400" dirty="0">
                <a:solidFill>
                  <a:srgbClr val="000000"/>
                </a:solidFill>
                <a:latin typeface="Calibri" panose="020F0502020204030204" pitchFamily="34" charset="0"/>
              </a:rPr>
              <a:t>The HIV prevalence in AGYW in 12-24 years was </a:t>
            </a:r>
            <a:r>
              <a:rPr lang="en-US" sz="2400" b="1" dirty="0">
                <a:solidFill>
                  <a:srgbClr val="000000"/>
                </a:solidFill>
                <a:latin typeface="Calibri" panose="020F0502020204030204" pitchFamily="34" charset="0"/>
              </a:rPr>
              <a:t>10.3% </a:t>
            </a:r>
            <a:r>
              <a:rPr lang="en-US" sz="2400" dirty="0">
                <a:solidFill>
                  <a:srgbClr val="000000"/>
                </a:solidFill>
                <a:latin typeface="Calibri" panose="020F0502020204030204" pitchFamily="34" charset="0"/>
              </a:rPr>
              <a:t>overall;</a:t>
            </a:r>
          </a:p>
          <a:p>
            <a:pPr algn="just"/>
            <a:r>
              <a:rPr lang="en-US" sz="2400" dirty="0">
                <a:solidFill>
                  <a:srgbClr val="000000"/>
                </a:solidFill>
                <a:latin typeface="Calibri" panose="020F0502020204030204" pitchFamily="34" charset="0"/>
              </a:rPr>
              <a:t>Two thirds of AGYW </a:t>
            </a:r>
            <a:r>
              <a:rPr lang="en-US" sz="2400" b="1" dirty="0">
                <a:solidFill>
                  <a:srgbClr val="000000"/>
                </a:solidFill>
                <a:latin typeface="Calibri" panose="020F0502020204030204" pitchFamily="34" charset="0"/>
              </a:rPr>
              <a:t>(67,7%) </a:t>
            </a:r>
            <a:r>
              <a:rPr lang="en-US" sz="2400" dirty="0">
                <a:solidFill>
                  <a:srgbClr val="000000"/>
                </a:solidFill>
                <a:latin typeface="Calibri" panose="020F0502020204030204" pitchFamily="34" charset="0"/>
              </a:rPr>
              <a:t>did not know their status, while </a:t>
            </a:r>
            <a:r>
              <a:rPr lang="en-US" sz="2400" b="1" dirty="0">
                <a:solidFill>
                  <a:srgbClr val="000000"/>
                </a:solidFill>
                <a:latin typeface="Calibri" panose="020F0502020204030204" pitchFamily="34" charset="0"/>
              </a:rPr>
              <a:t>89,5% </a:t>
            </a:r>
            <a:r>
              <a:rPr lang="en-US" sz="2400" dirty="0">
                <a:solidFill>
                  <a:srgbClr val="000000"/>
                </a:solidFill>
                <a:latin typeface="Calibri" panose="020F0502020204030204" pitchFamily="34" charset="0"/>
              </a:rPr>
              <a:t>of those who knew their status were on ARVs, and 90,9% were virally suppressed; and</a:t>
            </a:r>
          </a:p>
          <a:p>
            <a:pPr algn="just"/>
            <a:r>
              <a:rPr lang="en-US" sz="2400" dirty="0">
                <a:solidFill>
                  <a:srgbClr val="000000"/>
                </a:solidFill>
                <a:latin typeface="Calibri" panose="020F0502020204030204" pitchFamily="34" charset="0"/>
              </a:rPr>
              <a:t>AGYW exposed to DREAMS program, adopted health seeking behaviour such as contraception and condom use, and increased HIV testing.</a:t>
            </a:r>
          </a:p>
          <a:p>
            <a:endParaRPr lang="en-US" sz="2400" dirty="0">
              <a:solidFill>
                <a:srgbClr val="000000"/>
              </a:solidFill>
              <a:latin typeface="Calibri" panose="020F0502020204030204" pitchFamily="34" charset="0"/>
            </a:endParaRPr>
          </a:p>
          <a:p>
            <a:pPr algn="just">
              <a:lnSpc>
                <a:spcPct val="120000"/>
              </a:lnSpc>
              <a:spcAft>
                <a:spcPts val="1000"/>
              </a:spcAft>
            </a:pPr>
            <a:endParaRPr lang="en-ZA" sz="2400" b="1" dirty="0"/>
          </a:p>
          <a:p>
            <a:pPr algn="ctr">
              <a:lnSpc>
                <a:spcPct val="150000"/>
              </a:lnSpc>
              <a:tabLst>
                <a:tab pos="270510" algn="l"/>
                <a:tab pos="540385" algn="l"/>
              </a:tabLst>
            </a:pPr>
            <a:endParaRPr lang="en-ZA" sz="2400" dirty="0"/>
          </a:p>
          <a:p>
            <a:pPr lvl="0" algn="just">
              <a:lnSpc>
                <a:spcPct val="150000"/>
              </a:lnSpc>
              <a:tabLst>
                <a:tab pos="270510" algn="l"/>
                <a:tab pos="540385" algn="l"/>
              </a:tabLst>
            </a:pPr>
            <a:endParaRPr lang="en-ZA" sz="2400" dirty="0">
              <a:solidFill>
                <a:prstClr val="black"/>
              </a:solidFill>
              <a:ea typeface="Times New Roman"/>
              <a:cs typeface="Times New Roman"/>
            </a:endParaRPr>
          </a:p>
          <a:p>
            <a:pPr algn="just"/>
            <a:endParaRPr lang="en-ZA" sz="2400" dirty="0"/>
          </a:p>
        </p:txBody>
      </p:sp>
      <p:sp>
        <p:nvSpPr>
          <p:cNvPr id="4" name="TextBox 3"/>
          <p:cNvSpPr txBox="1"/>
          <p:nvPr/>
        </p:nvSpPr>
        <p:spPr>
          <a:xfrm>
            <a:off x="6324187" y="6345324"/>
            <a:ext cx="408053" cy="307777"/>
          </a:xfrm>
          <a:prstGeom prst="rect">
            <a:avLst/>
          </a:prstGeom>
          <a:noFill/>
        </p:spPr>
        <p:txBody>
          <a:bodyPr wrap="square" rtlCol="0">
            <a:spAutoFit/>
          </a:bodyPr>
          <a:lstStyle/>
          <a:p>
            <a:r>
              <a:rPr lang="en-US" sz="1400" dirty="0"/>
              <a:t>16</a:t>
            </a:r>
          </a:p>
        </p:txBody>
      </p:sp>
    </p:spTree>
    <p:extLst>
      <p:ext uri="{BB962C8B-B14F-4D97-AF65-F5344CB8AC3E}">
        <p14:creationId xmlns:p14="http://schemas.microsoft.com/office/powerpoint/2010/main" val="3778499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624"/>
            <a:ext cx="9361040" cy="778396"/>
          </a:xfrm>
          <a:noFill/>
        </p:spPr>
        <p:txBody>
          <a:bodyPr>
            <a:normAutofit/>
          </a:bodyPr>
          <a:lstStyle/>
          <a:p>
            <a:r>
              <a:rPr lang="en-ZA" sz="3200" b="1" dirty="0">
                <a:solidFill>
                  <a:srgbClr val="741202"/>
                </a:solidFill>
                <a:cs typeface="Arial" panose="020B0604020202020204" pitchFamily="34" charset="0"/>
              </a:rPr>
              <a:t>CSE IMPLEMENTATION THROUGH CO-CURRICULUM</a:t>
            </a:r>
          </a:p>
        </p:txBody>
      </p:sp>
      <p:sp>
        <p:nvSpPr>
          <p:cNvPr id="3" name="Content Placeholder 2"/>
          <p:cNvSpPr>
            <a:spLocks noGrp="1"/>
          </p:cNvSpPr>
          <p:nvPr>
            <p:ph idx="1"/>
          </p:nvPr>
        </p:nvSpPr>
        <p:spPr>
          <a:xfrm>
            <a:off x="107504" y="823020"/>
            <a:ext cx="9036496" cy="5558308"/>
          </a:xfrm>
          <a:noFill/>
          <a:ln>
            <a:noFill/>
          </a:ln>
        </p:spPr>
        <p:txBody>
          <a:bodyPr>
            <a:noAutofit/>
          </a:bodyPr>
          <a:lstStyle/>
          <a:p>
            <a:pPr marL="0" indent="0">
              <a:buNone/>
            </a:pPr>
            <a:r>
              <a:rPr lang="en-US" sz="2400" b="1" dirty="0" smtClean="0">
                <a:solidFill>
                  <a:srgbClr val="000000"/>
                </a:solidFill>
                <a:latin typeface="Calibri" panose="020F0502020204030204" pitchFamily="34" charset="0"/>
              </a:rPr>
              <a:t>Determined </a:t>
            </a:r>
            <a:r>
              <a:rPr lang="en-US" sz="2400" b="1" dirty="0">
                <a:solidFill>
                  <a:srgbClr val="000000"/>
                </a:solidFill>
                <a:latin typeface="Calibri" panose="020F0502020204030204" pitchFamily="34" charset="0"/>
              </a:rPr>
              <a:t>Resilient Empowered AIDS-free Mentored Safe (DREAMS</a:t>
            </a:r>
            <a:r>
              <a:rPr lang="en-US" sz="2400" b="1" dirty="0" smtClean="0">
                <a:solidFill>
                  <a:srgbClr val="000000"/>
                </a:solidFill>
                <a:latin typeface="Calibri" panose="020F0502020204030204" pitchFamily="34" charset="0"/>
              </a:rPr>
              <a:t>) funded by the USAID</a:t>
            </a:r>
          </a:p>
          <a:p>
            <a:r>
              <a:rPr lang="en-US" sz="2400" dirty="0" smtClean="0">
                <a:solidFill>
                  <a:srgbClr val="000000"/>
                </a:solidFill>
                <a:latin typeface="Calibri" panose="020F0502020204030204" pitchFamily="34" charset="0"/>
              </a:rPr>
              <a:t>A comprehensive, multi-sectoral package of core interventions addressing key factors that make girls and young women </a:t>
            </a:r>
            <a:r>
              <a:rPr lang="en-US" sz="2400" dirty="0" err="1" smtClean="0">
                <a:solidFill>
                  <a:srgbClr val="000000"/>
                </a:solidFill>
                <a:latin typeface="Calibri" panose="020F0502020204030204" pitchFamily="34" charset="0"/>
              </a:rPr>
              <a:t>particulary</a:t>
            </a:r>
            <a:r>
              <a:rPr lang="en-US" sz="2400" dirty="0">
                <a:solidFill>
                  <a:srgbClr val="000000"/>
                </a:solidFill>
                <a:latin typeface="Calibri" panose="020F0502020204030204" pitchFamily="34" charset="0"/>
              </a:rPr>
              <a:t> </a:t>
            </a:r>
            <a:r>
              <a:rPr lang="en-US" sz="2400" dirty="0" smtClean="0">
                <a:solidFill>
                  <a:srgbClr val="000000"/>
                </a:solidFill>
                <a:latin typeface="Calibri" panose="020F0502020204030204" pitchFamily="34" charset="0"/>
              </a:rPr>
              <a:t>vulnerable to HIV</a:t>
            </a:r>
            <a:r>
              <a:rPr lang="en-US" sz="2400" b="1" dirty="0" smtClean="0">
                <a:solidFill>
                  <a:srgbClr val="000000"/>
                </a:solidFill>
                <a:latin typeface="Calibri" panose="020F0502020204030204" pitchFamily="34" charset="0"/>
              </a:rPr>
              <a:t>.</a:t>
            </a:r>
          </a:p>
          <a:p>
            <a:endParaRPr lang="en-US" sz="2400" b="1" dirty="0" smtClean="0">
              <a:solidFill>
                <a:srgbClr val="000000"/>
              </a:solidFill>
              <a:latin typeface="Calibri" panose="020F0502020204030204" pitchFamily="34" charset="0"/>
            </a:endParaRPr>
          </a:p>
          <a:p>
            <a:pPr marL="0" indent="0">
              <a:buNone/>
            </a:pPr>
            <a:r>
              <a:rPr lang="en-US" sz="2400" b="1" dirty="0" smtClean="0">
                <a:solidFill>
                  <a:srgbClr val="000000"/>
                </a:solidFill>
                <a:latin typeface="Calibri" panose="020F0502020204030204" pitchFamily="34" charset="0"/>
              </a:rPr>
              <a:t>LET’S </a:t>
            </a:r>
            <a:r>
              <a:rPr lang="en-US" sz="2400" b="1" dirty="0">
                <a:solidFill>
                  <a:srgbClr val="000000"/>
                </a:solidFill>
                <a:latin typeface="Calibri" panose="020F0502020204030204" pitchFamily="34" charset="0"/>
              </a:rPr>
              <a:t>TALK CAMPAIGN ON PREVENTION OF EARLY AND UNINTENDED PREGNANCY (EUP</a:t>
            </a:r>
            <a:r>
              <a:rPr lang="en-US" sz="2400" b="1" dirty="0" smtClean="0">
                <a:solidFill>
                  <a:srgbClr val="000000"/>
                </a:solidFill>
                <a:latin typeface="Calibri" panose="020F0502020204030204" pitchFamily="34" charset="0"/>
              </a:rPr>
              <a:t>)-UNESCO</a:t>
            </a:r>
            <a:endParaRPr lang="en-ZA" dirty="0">
              <a:solidFill>
                <a:srgbClr val="000000"/>
              </a:solidFill>
              <a:latin typeface="Calibri" panose="020F0502020204030204" pitchFamily="34" charset="0"/>
            </a:endParaRPr>
          </a:p>
          <a:p>
            <a:r>
              <a:rPr lang="en-US" sz="2400" dirty="0">
                <a:solidFill>
                  <a:srgbClr val="000000"/>
                </a:solidFill>
                <a:latin typeface="Calibri" panose="020F0502020204030204" pitchFamily="34" charset="0"/>
              </a:rPr>
              <a:t> South Africa is one of the ESA Countries that has been included in the Let’s Talk Campaign on EUP which is a social behaviour change campaign aimed at increasing efforts in the region to address EUP among </a:t>
            </a:r>
            <a:r>
              <a:rPr lang="en-US" sz="2400" dirty="0" smtClean="0">
                <a:solidFill>
                  <a:srgbClr val="000000"/>
                </a:solidFill>
                <a:latin typeface="Calibri" panose="020F0502020204030204" pitchFamily="34" charset="0"/>
              </a:rPr>
              <a:t>teenagers launched in 2019 by Minister of Basic Education.</a:t>
            </a:r>
          </a:p>
          <a:p>
            <a:r>
              <a:rPr lang="en-US" sz="2400" dirty="0" smtClean="0">
                <a:solidFill>
                  <a:srgbClr val="000000"/>
                </a:solidFill>
                <a:latin typeface="Calibri" panose="020F0502020204030204" pitchFamily="34" charset="0"/>
              </a:rPr>
              <a:t>Inter-generational dialogues on Let’s Talk EUP are in process.</a:t>
            </a:r>
            <a:endParaRPr lang="en-US" sz="2400" dirty="0">
              <a:solidFill>
                <a:srgbClr val="000000"/>
              </a:solidFill>
              <a:latin typeface="Calibri" panose="020F0502020204030204" pitchFamily="34" charset="0"/>
            </a:endParaRPr>
          </a:p>
          <a:p>
            <a:pPr marL="0" indent="0" algn="ctr">
              <a:lnSpc>
                <a:spcPct val="150000"/>
              </a:lnSpc>
              <a:buNone/>
              <a:tabLst>
                <a:tab pos="270510" algn="l"/>
                <a:tab pos="540385" algn="l"/>
              </a:tabLst>
            </a:pPr>
            <a:endParaRPr lang="en-ZA" sz="2400" dirty="0"/>
          </a:p>
          <a:p>
            <a:pPr lvl="0" algn="just">
              <a:lnSpc>
                <a:spcPct val="150000"/>
              </a:lnSpc>
              <a:tabLst>
                <a:tab pos="270510" algn="l"/>
                <a:tab pos="540385" algn="l"/>
              </a:tabLst>
            </a:pPr>
            <a:endParaRPr lang="en-ZA" sz="2400" dirty="0">
              <a:solidFill>
                <a:prstClr val="black"/>
              </a:solidFill>
              <a:ea typeface="Times New Roman"/>
              <a:cs typeface="Times New Roman"/>
            </a:endParaRPr>
          </a:p>
          <a:p>
            <a:pPr algn="just"/>
            <a:endParaRPr lang="en-ZA" sz="2400" dirty="0"/>
          </a:p>
        </p:txBody>
      </p:sp>
      <p:sp>
        <p:nvSpPr>
          <p:cNvPr id="4" name="TextBox 3"/>
          <p:cNvSpPr txBox="1"/>
          <p:nvPr/>
        </p:nvSpPr>
        <p:spPr>
          <a:xfrm>
            <a:off x="6324187" y="6345324"/>
            <a:ext cx="408053" cy="307777"/>
          </a:xfrm>
          <a:prstGeom prst="rect">
            <a:avLst/>
          </a:prstGeom>
          <a:noFill/>
        </p:spPr>
        <p:txBody>
          <a:bodyPr wrap="square" rtlCol="0">
            <a:spAutoFit/>
          </a:bodyPr>
          <a:lstStyle/>
          <a:p>
            <a:r>
              <a:rPr lang="en-US" sz="1400" dirty="0"/>
              <a:t>17</a:t>
            </a:r>
          </a:p>
        </p:txBody>
      </p:sp>
    </p:spTree>
    <p:extLst>
      <p:ext uri="{BB962C8B-B14F-4D97-AF65-F5344CB8AC3E}">
        <p14:creationId xmlns:p14="http://schemas.microsoft.com/office/powerpoint/2010/main" val="319772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Misconceptions about CSE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41265075"/>
              </p:ext>
            </p:extLst>
          </p:nvPr>
        </p:nvGraphicFramePr>
        <p:xfrm>
          <a:off x="539552" y="908720"/>
          <a:ext cx="8157592" cy="5040560"/>
        </p:xfrm>
        <a:graphic>
          <a:graphicData uri="http://schemas.openxmlformats.org/drawingml/2006/table">
            <a:tbl>
              <a:tblPr firstRow="1" bandRow="1">
                <a:tableStyleId>{5C22544A-7EE6-4342-B048-85BDC9FD1C3A}</a:tableStyleId>
              </a:tblPr>
              <a:tblGrid>
                <a:gridCol w="4078796">
                  <a:extLst>
                    <a:ext uri="{9D8B030D-6E8A-4147-A177-3AD203B41FA5}">
                      <a16:colId xmlns:a16="http://schemas.microsoft.com/office/drawing/2014/main" val="831434058"/>
                    </a:ext>
                  </a:extLst>
                </a:gridCol>
                <a:gridCol w="4078796">
                  <a:extLst>
                    <a:ext uri="{9D8B030D-6E8A-4147-A177-3AD203B41FA5}">
                      <a16:colId xmlns:a16="http://schemas.microsoft.com/office/drawing/2014/main" val="282457481"/>
                    </a:ext>
                  </a:extLst>
                </a:gridCol>
              </a:tblGrid>
              <a:tr h="205339">
                <a:tc>
                  <a:txBody>
                    <a:bodyPr/>
                    <a:lstStyle/>
                    <a:p>
                      <a:pPr marL="0" marR="0" lvl="0" indent="0" algn="l" rtl="0">
                        <a:spcBef>
                          <a:spcPts val="0"/>
                        </a:spcBef>
                        <a:spcAft>
                          <a:spcPts val="0"/>
                        </a:spcAft>
                        <a:buNone/>
                      </a:pPr>
                      <a:r>
                        <a:rPr lang="en-US" sz="1800" dirty="0"/>
                        <a:t>MYTHS</a:t>
                      </a:r>
                      <a:endParaRPr sz="1800" dirty="0"/>
                    </a:p>
                  </a:txBody>
                  <a:tcPr marL="68588" marR="68588" marT="34294" marB="34294"/>
                </a:tc>
                <a:tc>
                  <a:txBody>
                    <a:bodyPr/>
                    <a:lstStyle/>
                    <a:p>
                      <a:pPr marL="0" marR="0" lvl="0" indent="0" algn="l" rtl="0">
                        <a:spcBef>
                          <a:spcPts val="0"/>
                        </a:spcBef>
                        <a:spcAft>
                          <a:spcPts val="0"/>
                        </a:spcAft>
                        <a:buNone/>
                      </a:pPr>
                      <a:r>
                        <a:rPr lang="en-US" sz="1800"/>
                        <a:t>FACTS</a:t>
                      </a:r>
                      <a:endParaRPr sz="1800"/>
                    </a:p>
                  </a:txBody>
                  <a:tcPr marL="68588" marR="68588" marT="34294" marB="34294"/>
                </a:tc>
                <a:extLst>
                  <a:ext uri="{0D108BD9-81ED-4DB2-BD59-A6C34878D82A}">
                    <a16:rowId xmlns:a16="http://schemas.microsoft.com/office/drawing/2014/main" val="3647272765"/>
                  </a:ext>
                </a:extLst>
              </a:tr>
              <a:tr h="369606">
                <a:tc>
                  <a:txBody>
                    <a:bodyPr/>
                    <a:lstStyle/>
                    <a:p>
                      <a:pPr marL="0" marR="0" lvl="0" indent="0" algn="l" rtl="0">
                        <a:spcBef>
                          <a:spcPts val="0"/>
                        </a:spcBef>
                        <a:spcAft>
                          <a:spcPts val="0"/>
                        </a:spcAft>
                        <a:buNone/>
                      </a:pPr>
                      <a:r>
                        <a:rPr lang="en-US" sz="1800" dirty="0"/>
                        <a:t>CSE leads to early sexual initiation</a:t>
                      </a:r>
                      <a:endParaRPr sz="1400" dirty="0"/>
                    </a:p>
                  </a:txBody>
                  <a:tcPr marL="68588" marR="68588" marT="34294" marB="34294"/>
                </a:tc>
                <a:tc>
                  <a:txBody>
                    <a:bodyPr/>
                    <a:lstStyle/>
                    <a:p>
                      <a:pPr marL="0" marR="0" lvl="0" indent="0" algn="l" rtl="0">
                        <a:lnSpc>
                          <a:spcPct val="100000"/>
                        </a:lnSpc>
                        <a:spcBef>
                          <a:spcPts val="0"/>
                        </a:spcBef>
                        <a:spcAft>
                          <a:spcPts val="0"/>
                        </a:spcAft>
                        <a:buClr>
                          <a:schemeClr val="dk1"/>
                        </a:buClr>
                        <a:buSzPts val="2400"/>
                        <a:buFont typeface="Calibri"/>
                        <a:buNone/>
                      </a:pPr>
                      <a:r>
                        <a:rPr lang="en-US" sz="1800"/>
                        <a:t>CSE leads to </a:t>
                      </a:r>
                      <a:r>
                        <a:rPr lang="en-US" sz="1800" b="1"/>
                        <a:t>later debut and more responsible </a:t>
                      </a:r>
                      <a:r>
                        <a:rPr lang="en-US" sz="1800"/>
                        <a:t>sexual behaviour</a:t>
                      </a:r>
                      <a:endParaRPr sz="1800"/>
                    </a:p>
                  </a:txBody>
                  <a:tcPr marL="68588" marR="68588" marT="34294" marB="34294"/>
                </a:tc>
                <a:extLst>
                  <a:ext uri="{0D108BD9-81ED-4DB2-BD59-A6C34878D82A}">
                    <a16:rowId xmlns:a16="http://schemas.microsoft.com/office/drawing/2014/main" val="3646398586"/>
                  </a:ext>
                </a:extLst>
              </a:tr>
              <a:tr h="698140">
                <a:tc>
                  <a:txBody>
                    <a:bodyPr/>
                    <a:lstStyle/>
                    <a:p>
                      <a:pPr marL="0" marR="0" lvl="0" indent="0" algn="l" rtl="0">
                        <a:lnSpc>
                          <a:spcPct val="100000"/>
                        </a:lnSpc>
                        <a:spcBef>
                          <a:spcPts val="0"/>
                        </a:spcBef>
                        <a:spcAft>
                          <a:spcPts val="0"/>
                        </a:spcAft>
                        <a:buClr>
                          <a:schemeClr val="dk1"/>
                        </a:buClr>
                        <a:buSzPts val="2400"/>
                        <a:buFont typeface="Calibri"/>
                        <a:buNone/>
                      </a:pPr>
                      <a:r>
                        <a:rPr lang="en-US" sz="1800" b="1" dirty="0"/>
                        <a:t>CSE deprives</a:t>
                      </a:r>
                      <a:r>
                        <a:rPr lang="en-US" sz="1800" dirty="0"/>
                        <a:t> children of their </a:t>
                      </a:r>
                      <a:r>
                        <a:rPr lang="en-US" sz="1800" b="1" dirty="0"/>
                        <a:t>innocence</a:t>
                      </a:r>
                      <a:endParaRPr sz="1800" b="1" dirty="0"/>
                    </a:p>
                  </a:txBody>
                  <a:tcPr marL="68588" marR="68588" marT="34294" marB="34294"/>
                </a:tc>
                <a:tc>
                  <a:txBody>
                    <a:bodyPr/>
                    <a:lstStyle/>
                    <a:p>
                      <a:pPr marL="0" marR="0" lvl="0" indent="0" algn="l" rtl="0">
                        <a:lnSpc>
                          <a:spcPct val="100000"/>
                        </a:lnSpc>
                        <a:spcBef>
                          <a:spcPts val="0"/>
                        </a:spcBef>
                        <a:spcAft>
                          <a:spcPts val="0"/>
                        </a:spcAft>
                        <a:buClr>
                          <a:schemeClr val="dk1"/>
                        </a:buClr>
                        <a:buSzPts val="2400"/>
                        <a:buFont typeface="Calibri"/>
                        <a:buNone/>
                      </a:pPr>
                      <a:r>
                        <a:rPr lang="en-US" sz="1800"/>
                        <a:t>Evidence shows that children benefit from receiving appropriate information that is </a:t>
                      </a:r>
                      <a:r>
                        <a:rPr lang="en-US" sz="1800" b="1"/>
                        <a:t>scientifically accurate, non-judgmental and age and developmentally appropriate</a:t>
                      </a:r>
                      <a:endParaRPr sz="1800" b="1"/>
                    </a:p>
                  </a:txBody>
                  <a:tcPr marL="68588" marR="68588" marT="34294" marB="34294"/>
                </a:tc>
                <a:extLst>
                  <a:ext uri="{0D108BD9-81ED-4DB2-BD59-A6C34878D82A}">
                    <a16:rowId xmlns:a16="http://schemas.microsoft.com/office/drawing/2014/main" val="1532500293"/>
                  </a:ext>
                </a:extLst>
              </a:tr>
              <a:tr h="2640236">
                <a:tc>
                  <a:txBody>
                    <a:bodyPr/>
                    <a:lstStyle/>
                    <a:p>
                      <a:pPr marL="0" marR="0" lvl="0" indent="0" algn="l" rtl="0">
                        <a:lnSpc>
                          <a:spcPct val="100000"/>
                        </a:lnSpc>
                        <a:spcBef>
                          <a:spcPts val="0"/>
                        </a:spcBef>
                        <a:spcAft>
                          <a:spcPts val="0"/>
                        </a:spcAft>
                        <a:buClr>
                          <a:schemeClr val="dk1"/>
                        </a:buClr>
                        <a:buSzPts val="2400"/>
                        <a:buFont typeface="Calibri"/>
                        <a:buNone/>
                      </a:pPr>
                      <a:r>
                        <a:rPr lang="en-US" sz="1800" dirty="0"/>
                        <a:t>CSE </a:t>
                      </a:r>
                      <a:r>
                        <a:rPr lang="en-US" sz="1800" b="1" dirty="0"/>
                        <a:t>goes against our culture or religion</a:t>
                      </a:r>
                      <a:endParaRPr sz="1800" b="1" dirty="0"/>
                    </a:p>
                  </a:txBody>
                  <a:tcPr marL="68588" marR="68588" marT="34294" marB="34294"/>
                </a:tc>
                <a:tc>
                  <a:txBody>
                    <a:bodyPr/>
                    <a:lstStyle/>
                    <a:p>
                      <a:pPr marL="0" marR="0" lvl="0" indent="0" algn="l" rtl="0">
                        <a:lnSpc>
                          <a:spcPct val="100000"/>
                        </a:lnSpc>
                        <a:spcBef>
                          <a:spcPts val="0"/>
                        </a:spcBef>
                        <a:spcAft>
                          <a:spcPts val="0"/>
                        </a:spcAft>
                        <a:buClr>
                          <a:schemeClr val="dk1"/>
                        </a:buClr>
                        <a:buSzPts val="2400"/>
                        <a:buFont typeface="Calibri"/>
                        <a:buNone/>
                      </a:pPr>
                      <a:r>
                        <a:rPr lang="en-US" sz="1800" dirty="0"/>
                        <a:t>CSE stresses </a:t>
                      </a:r>
                      <a:r>
                        <a:rPr lang="en-US" sz="1800" b="1" dirty="0"/>
                        <a:t>the need to engage with the local contexts</a:t>
                      </a:r>
                      <a:r>
                        <a:rPr lang="en-US" sz="1800" dirty="0"/>
                        <a:t> including engagements with traditional leaders, religious communities and local stakeholders. CSE </a:t>
                      </a:r>
                      <a:r>
                        <a:rPr lang="en-US" sz="1800" b="1" dirty="0"/>
                        <a:t>addresses harmful social norms and negative practices</a:t>
                      </a:r>
                      <a:r>
                        <a:rPr lang="en-US" sz="1800" dirty="0"/>
                        <a:t> that are not in line with human rights or that increase vulnerability and risk, especially for young women and girls</a:t>
                      </a:r>
                      <a:endParaRPr sz="1800" dirty="0"/>
                    </a:p>
                  </a:txBody>
                  <a:tcPr marL="68588" marR="68588" marT="34294" marB="34294"/>
                </a:tc>
                <a:extLst>
                  <a:ext uri="{0D108BD9-81ED-4DB2-BD59-A6C34878D82A}">
                    <a16:rowId xmlns:a16="http://schemas.microsoft.com/office/drawing/2014/main" val="76537396"/>
                  </a:ext>
                </a:extLst>
              </a:tr>
            </a:tbl>
          </a:graphicData>
        </a:graphic>
      </p:graphicFrame>
    </p:spTree>
    <p:extLst>
      <p:ext uri="{BB962C8B-B14F-4D97-AF65-F5344CB8AC3E}">
        <p14:creationId xmlns:p14="http://schemas.microsoft.com/office/powerpoint/2010/main" val="3013056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Misconception about CSE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63912451"/>
              </p:ext>
            </p:extLst>
          </p:nvPr>
        </p:nvGraphicFramePr>
        <p:xfrm>
          <a:off x="467544" y="1124744"/>
          <a:ext cx="8219256" cy="5537700"/>
        </p:xfrm>
        <a:graphic>
          <a:graphicData uri="http://schemas.openxmlformats.org/drawingml/2006/table">
            <a:tbl>
              <a:tblPr firstRow="1" bandRow="1">
                <a:tableStyleId>{5C22544A-7EE6-4342-B048-85BDC9FD1C3A}</a:tableStyleId>
              </a:tblPr>
              <a:tblGrid>
                <a:gridCol w="4109628">
                  <a:extLst>
                    <a:ext uri="{9D8B030D-6E8A-4147-A177-3AD203B41FA5}">
                      <a16:colId xmlns:a16="http://schemas.microsoft.com/office/drawing/2014/main" val="1121835050"/>
                    </a:ext>
                  </a:extLst>
                </a:gridCol>
                <a:gridCol w="4109628">
                  <a:extLst>
                    <a:ext uri="{9D8B030D-6E8A-4147-A177-3AD203B41FA5}">
                      <a16:colId xmlns:a16="http://schemas.microsoft.com/office/drawing/2014/main" val="1606375657"/>
                    </a:ext>
                  </a:extLst>
                </a:gridCol>
              </a:tblGrid>
              <a:tr h="405670">
                <a:tc>
                  <a:txBody>
                    <a:bodyPr/>
                    <a:lstStyle/>
                    <a:p>
                      <a:pPr marL="0" marR="0" lvl="0" indent="0" algn="l" rtl="0">
                        <a:spcBef>
                          <a:spcPts val="0"/>
                        </a:spcBef>
                        <a:spcAft>
                          <a:spcPts val="0"/>
                        </a:spcAft>
                        <a:buNone/>
                      </a:pPr>
                      <a:r>
                        <a:rPr lang="en-US" sz="1800" dirty="0"/>
                        <a:t>MYTHS</a:t>
                      </a:r>
                      <a:endParaRPr sz="1800" dirty="0"/>
                    </a:p>
                  </a:txBody>
                  <a:tcPr marL="68588" marR="68588" marT="34294" marB="34294"/>
                </a:tc>
                <a:tc>
                  <a:txBody>
                    <a:bodyPr/>
                    <a:lstStyle/>
                    <a:p>
                      <a:pPr marL="0" marR="0" lvl="0" indent="0" algn="l" rtl="0">
                        <a:spcBef>
                          <a:spcPts val="0"/>
                        </a:spcBef>
                        <a:spcAft>
                          <a:spcPts val="0"/>
                        </a:spcAft>
                        <a:buNone/>
                      </a:pPr>
                      <a:r>
                        <a:rPr lang="en-US" sz="1800"/>
                        <a:t>FACTS</a:t>
                      </a:r>
                      <a:endParaRPr sz="1800"/>
                    </a:p>
                  </a:txBody>
                  <a:tcPr marL="68588" marR="68588" marT="34294" marB="34294"/>
                </a:tc>
                <a:extLst>
                  <a:ext uri="{0D108BD9-81ED-4DB2-BD59-A6C34878D82A}">
                    <a16:rowId xmlns:a16="http://schemas.microsoft.com/office/drawing/2014/main" val="574106710"/>
                  </a:ext>
                </a:extLst>
              </a:tr>
              <a:tr h="405670">
                <a:tc>
                  <a:txBody>
                    <a:bodyPr/>
                    <a:lstStyle/>
                    <a:p>
                      <a:pPr marL="0" marR="0" lvl="0" indent="0" algn="l" rtl="0">
                        <a:spcBef>
                          <a:spcPts val="0"/>
                        </a:spcBef>
                        <a:spcAft>
                          <a:spcPts val="0"/>
                        </a:spcAft>
                        <a:buNone/>
                      </a:pPr>
                      <a:r>
                        <a:rPr lang="en-US" sz="1800" dirty="0"/>
                        <a:t>Teaching masturbation in Grade 4</a:t>
                      </a:r>
                      <a:endParaRPr sz="1800" dirty="0"/>
                    </a:p>
                  </a:txBody>
                  <a:tcPr marL="68588" marR="68588" marT="34294" marB="34294"/>
                </a:tc>
                <a:tc>
                  <a:txBody>
                    <a:bodyPr/>
                    <a:lstStyle/>
                    <a:p>
                      <a:pPr marL="0" marR="0" lvl="0" indent="0" algn="l" rtl="0">
                        <a:lnSpc>
                          <a:spcPct val="100000"/>
                        </a:lnSpc>
                        <a:spcBef>
                          <a:spcPts val="0"/>
                        </a:spcBef>
                        <a:spcAft>
                          <a:spcPts val="0"/>
                        </a:spcAft>
                        <a:buClr>
                          <a:schemeClr val="dk1"/>
                        </a:buClr>
                        <a:buSzPts val="2400"/>
                        <a:buFont typeface="Calibri"/>
                        <a:buNone/>
                      </a:pPr>
                      <a:r>
                        <a:rPr lang="en-US" sz="1800"/>
                        <a:t>No masturbation topic in Grade 4 topics</a:t>
                      </a:r>
                      <a:endParaRPr sz="1800"/>
                    </a:p>
                  </a:txBody>
                  <a:tcPr marL="68588" marR="68588" marT="34294" marB="34294"/>
                </a:tc>
                <a:extLst>
                  <a:ext uri="{0D108BD9-81ED-4DB2-BD59-A6C34878D82A}">
                    <a16:rowId xmlns:a16="http://schemas.microsoft.com/office/drawing/2014/main" val="1334773874"/>
                  </a:ext>
                </a:extLst>
              </a:tr>
              <a:tr h="1875538">
                <a:tc>
                  <a:txBody>
                    <a:bodyPr/>
                    <a:lstStyle/>
                    <a:p>
                      <a:pPr marL="0" marR="0" lvl="0" indent="0" algn="l" rtl="0">
                        <a:spcBef>
                          <a:spcPts val="0"/>
                        </a:spcBef>
                        <a:spcAft>
                          <a:spcPts val="0"/>
                        </a:spcAft>
                        <a:buNone/>
                      </a:pPr>
                      <a:r>
                        <a:rPr lang="en-US" sz="1800" dirty="0"/>
                        <a:t>Teaching of </a:t>
                      </a:r>
                      <a:r>
                        <a:rPr lang="en-US" sz="1800" b="1" dirty="0"/>
                        <a:t>sexual pleasure </a:t>
                      </a:r>
                      <a:r>
                        <a:rPr lang="en-US" sz="1800" dirty="0"/>
                        <a:t>in the curriculum</a:t>
                      </a:r>
                      <a:endParaRPr sz="1800" dirty="0"/>
                    </a:p>
                  </a:txBody>
                  <a:tcPr marL="68588" marR="68588" marT="34294" marB="34294"/>
                </a:tc>
                <a:tc>
                  <a:txBody>
                    <a:bodyPr/>
                    <a:lstStyle/>
                    <a:p>
                      <a:pPr marL="0" marR="0" lvl="0" indent="0" algn="just" rtl="0">
                        <a:spcBef>
                          <a:spcPts val="0"/>
                        </a:spcBef>
                        <a:spcAft>
                          <a:spcPts val="0"/>
                        </a:spcAft>
                        <a:buNone/>
                      </a:pPr>
                      <a:r>
                        <a:rPr lang="en-US" sz="1800"/>
                        <a:t>The </a:t>
                      </a:r>
                      <a:r>
                        <a:rPr lang="en-US" sz="1800" b="1"/>
                        <a:t>focus of the SA curriculum </a:t>
                      </a:r>
                      <a:r>
                        <a:rPr lang="en-US" sz="1800"/>
                        <a:t>is not on sexual pleasure but on prevention of HIV, STIs, early and unintended pregnancy, healthy lifestyle choices and avoidance of risky behaviours using a rights based approach</a:t>
                      </a:r>
                      <a:endParaRPr sz="1800"/>
                    </a:p>
                  </a:txBody>
                  <a:tcPr marL="68588" marR="68588" marT="34294" marB="34294"/>
                </a:tc>
                <a:extLst>
                  <a:ext uri="{0D108BD9-81ED-4DB2-BD59-A6C34878D82A}">
                    <a16:rowId xmlns:a16="http://schemas.microsoft.com/office/drawing/2014/main" val="2762339669"/>
                  </a:ext>
                </a:extLst>
              </a:tr>
              <a:tr h="1275369">
                <a:tc>
                  <a:txBody>
                    <a:bodyPr/>
                    <a:lstStyle/>
                    <a:p>
                      <a:pPr marL="0" marR="0" lvl="0" indent="0" algn="l" rtl="0">
                        <a:spcBef>
                          <a:spcPts val="0"/>
                        </a:spcBef>
                        <a:spcAft>
                          <a:spcPts val="0"/>
                        </a:spcAft>
                        <a:buNone/>
                      </a:pPr>
                      <a:r>
                        <a:rPr lang="en-US" sz="1800" dirty="0"/>
                        <a:t>Teaching of </a:t>
                      </a:r>
                      <a:r>
                        <a:rPr lang="en-US" sz="1800" b="1" dirty="0"/>
                        <a:t>UNESCO ITGSE</a:t>
                      </a:r>
                      <a:endParaRPr sz="1800" b="1" dirty="0"/>
                    </a:p>
                  </a:txBody>
                  <a:tcPr marL="68588" marR="68588" marT="34294" marB="34294"/>
                </a:tc>
                <a:tc>
                  <a:txBody>
                    <a:bodyPr/>
                    <a:lstStyle/>
                    <a:p>
                      <a:pPr marL="0" marR="0" lvl="0" indent="0" algn="just" rtl="0">
                        <a:spcBef>
                          <a:spcPts val="0"/>
                        </a:spcBef>
                        <a:spcAft>
                          <a:spcPts val="0"/>
                        </a:spcAft>
                        <a:buNone/>
                      </a:pPr>
                      <a:r>
                        <a:rPr lang="en-US" sz="1800" b="1"/>
                        <a:t>LO Curriculum is based on SA context</a:t>
                      </a:r>
                      <a:r>
                        <a:rPr lang="en-US" sz="1800"/>
                        <a:t>. The ITGSE was adjusted to strengthen the content of the CAPS topics. There are no new  topics.</a:t>
                      </a:r>
                      <a:endParaRPr sz="1800"/>
                    </a:p>
                  </a:txBody>
                  <a:tcPr marL="68588" marR="68588" marT="34294" marB="34294"/>
                </a:tc>
                <a:extLst>
                  <a:ext uri="{0D108BD9-81ED-4DB2-BD59-A6C34878D82A}">
                    <a16:rowId xmlns:a16="http://schemas.microsoft.com/office/drawing/2014/main" val="1834676930"/>
                  </a:ext>
                </a:extLst>
              </a:tr>
              <a:tr h="1575453">
                <a:tc>
                  <a:txBody>
                    <a:bodyPr/>
                    <a:lstStyle/>
                    <a:p>
                      <a:pPr marL="0" marR="0" lvl="0" indent="0" algn="l" rtl="0">
                        <a:spcBef>
                          <a:spcPts val="0"/>
                        </a:spcBef>
                        <a:spcAft>
                          <a:spcPts val="0"/>
                        </a:spcAft>
                        <a:buNone/>
                      </a:pPr>
                      <a:r>
                        <a:rPr lang="en-US" sz="1800" dirty="0"/>
                        <a:t>It is the role of </a:t>
                      </a:r>
                      <a:r>
                        <a:rPr lang="en-US" sz="1800" b="1" dirty="0"/>
                        <a:t>parents to educate children</a:t>
                      </a:r>
                      <a:r>
                        <a:rPr lang="en-US" sz="1800" dirty="0"/>
                        <a:t> about sexuality</a:t>
                      </a:r>
                      <a:endParaRPr sz="1800" dirty="0"/>
                    </a:p>
                  </a:txBody>
                  <a:tcPr marL="68588" marR="68588" marT="34294" marB="34294"/>
                </a:tc>
                <a:tc>
                  <a:txBody>
                    <a:bodyPr/>
                    <a:lstStyle/>
                    <a:p>
                      <a:pPr marL="0" marR="0" lvl="0" indent="0" algn="l" rtl="0">
                        <a:lnSpc>
                          <a:spcPct val="100000"/>
                        </a:lnSpc>
                        <a:spcBef>
                          <a:spcPts val="0"/>
                        </a:spcBef>
                        <a:spcAft>
                          <a:spcPts val="0"/>
                        </a:spcAft>
                        <a:buClr>
                          <a:schemeClr val="dk1"/>
                        </a:buClr>
                        <a:buSzPts val="2400"/>
                        <a:buFont typeface="Calibri"/>
                        <a:buNone/>
                      </a:pPr>
                      <a:r>
                        <a:rPr lang="en-US" sz="1800" b="1" dirty="0"/>
                        <a:t>Parents play an important role </a:t>
                      </a:r>
                      <a:r>
                        <a:rPr lang="en-US" sz="1800" dirty="0"/>
                        <a:t>in educating young people about sexuality. However, CSE complements this role by providing holistic education in a safe and supportive environment</a:t>
                      </a:r>
                      <a:endParaRPr sz="1800" dirty="0"/>
                    </a:p>
                  </a:txBody>
                  <a:tcPr marL="68588" marR="68588" marT="34294" marB="34294"/>
                </a:tc>
                <a:extLst>
                  <a:ext uri="{0D108BD9-81ED-4DB2-BD59-A6C34878D82A}">
                    <a16:rowId xmlns:a16="http://schemas.microsoft.com/office/drawing/2014/main" val="2908385737"/>
                  </a:ext>
                </a:extLst>
              </a:tr>
            </a:tbl>
          </a:graphicData>
        </a:graphic>
      </p:graphicFrame>
    </p:spTree>
    <p:extLst>
      <p:ext uri="{BB962C8B-B14F-4D97-AF65-F5344CB8AC3E}">
        <p14:creationId xmlns:p14="http://schemas.microsoft.com/office/powerpoint/2010/main" val="2369987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52" y="17480"/>
            <a:ext cx="9090248" cy="936104"/>
          </a:xfrm>
        </p:spPr>
        <p:txBody>
          <a:bodyPr>
            <a:normAutofit/>
          </a:bodyPr>
          <a:lstStyle/>
          <a:p>
            <a:r>
              <a:rPr lang="en-US" sz="4800" b="1" dirty="0">
                <a:solidFill>
                  <a:srgbClr val="741202"/>
                </a:solidFill>
                <a:cs typeface="Arial" panose="020B0604020202020204" pitchFamily="34" charset="0"/>
              </a:rPr>
              <a:t>PRESENTATION OUTLINE</a:t>
            </a:r>
          </a:p>
        </p:txBody>
      </p:sp>
      <p:sp>
        <p:nvSpPr>
          <p:cNvPr id="3" name="Content Placeholder 2"/>
          <p:cNvSpPr>
            <a:spLocks noGrp="1"/>
          </p:cNvSpPr>
          <p:nvPr>
            <p:ph idx="1"/>
          </p:nvPr>
        </p:nvSpPr>
        <p:spPr>
          <a:xfrm>
            <a:off x="107696" y="755444"/>
            <a:ext cx="8928800" cy="5337852"/>
          </a:xfrm>
        </p:spPr>
        <p:txBody>
          <a:bodyPr>
            <a:noAutofit/>
          </a:bodyPr>
          <a:lstStyle/>
          <a:p>
            <a:r>
              <a:rPr lang="en-US" sz="2000" dirty="0" smtClean="0"/>
              <a:t>BACKGROUND</a:t>
            </a:r>
          </a:p>
          <a:p>
            <a:r>
              <a:rPr lang="en-US" sz="2000" dirty="0" smtClean="0"/>
              <a:t>KEY </a:t>
            </a:r>
            <a:r>
              <a:rPr lang="en-US" sz="2000" dirty="0"/>
              <a:t>ISSUES THAT AFFECT YOUNG PEOPLE</a:t>
            </a:r>
          </a:p>
          <a:p>
            <a:pPr lvl="0"/>
            <a:r>
              <a:rPr lang="en-US" sz="2000" dirty="0" smtClean="0"/>
              <a:t>POLICY </a:t>
            </a:r>
            <a:r>
              <a:rPr lang="en-US" sz="2000" dirty="0"/>
              <a:t>FRAMEWORK</a:t>
            </a:r>
          </a:p>
          <a:p>
            <a:pPr lvl="0"/>
            <a:r>
              <a:rPr lang="en-US" sz="2000" dirty="0" smtClean="0"/>
              <a:t>WHAT IS CSE</a:t>
            </a:r>
          </a:p>
          <a:p>
            <a:pPr lvl="0"/>
            <a:r>
              <a:rPr lang="en-US" sz="2000" dirty="0" smtClean="0"/>
              <a:t>DIFFERENCE BETWEEN CSE AND SEX EDUCATION</a:t>
            </a:r>
            <a:endParaRPr lang="en-US" sz="2000" dirty="0"/>
          </a:p>
          <a:p>
            <a:pPr lvl="0"/>
            <a:r>
              <a:rPr lang="en-US" sz="2000" dirty="0" smtClean="0"/>
              <a:t>WHY CSE?</a:t>
            </a:r>
            <a:endParaRPr lang="en-US" sz="2000" dirty="0"/>
          </a:p>
          <a:p>
            <a:pPr lvl="0"/>
            <a:r>
              <a:rPr lang="en-US" sz="2000" dirty="0"/>
              <a:t>CSE IMPLEMENTATION THROUGH THE </a:t>
            </a:r>
            <a:r>
              <a:rPr lang="en-US" sz="2000" dirty="0" smtClean="0"/>
              <a:t>CURRICULUM</a:t>
            </a:r>
          </a:p>
          <a:p>
            <a:pPr lvl="0"/>
            <a:r>
              <a:rPr lang="en-US" sz="2000" dirty="0" smtClean="0"/>
              <a:t>CSE SCRIPTED LESSON PLAN</a:t>
            </a:r>
          </a:p>
          <a:p>
            <a:pPr lvl="0"/>
            <a:r>
              <a:rPr lang="en-US" sz="2000" dirty="0" smtClean="0"/>
              <a:t>CORE MESSAGES</a:t>
            </a:r>
          </a:p>
          <a:p>
            <a:pPr lvl="0"/>
            <a:r>
              <a:rPr lang="en-US" sz="2000" dirty="0" smtClean="0"/>
              <a:t>CSE TARGET AND FOCUS IN SCHOOLS</a:t>
            </a:r>
            <a:endParaRPr lang="en-US" sz="2000" dirty="0"/>
          </a:p>
          <a:p>
            <a:pPr lvl="0"/>
            <a:r>
              <a:rPr lang="en-US" sz="2000" dirty="0"/>
              <a:t>CSE IMPLEMENTATION THROUGH </a:t>
            </a:r>
            <a:r>
              <a:rPr lang="en-US" sz="2000" dirty="0" smtClean="0"/>
              <a:t>CO-CURRICULA PROGRAMMES</a:t>
            </a:r>
          </a:p>
          <a:p>
            <a:pPr lvl="0"/>
            <a:r>
              <a:rPr lang="en-US" sz="2000" dirty="0" smtClean="0"/>
              <a:t>MISCONCEPTION ABOUT CSE</a:t>
            </a:r>
          </a:p>
          <a:p>
            <a:pPr lvl="0"/>
            <a:r>
              <a:rPr lang="en-US" sz="2000" dirty="0" smtClean="0"/>
              <a:t>FINDINGS ABOUT CSE</a:t>
            </a:r>
          </a:p>
          <a:p>
            <a:pPr lvl="0"/>
            <a:r>
              <a:rPr lang="en-US" sz="2000" dirty="0" smtClean="0"/>
              <a:t>LESSONS LEARNT</a:t>
            </a:r>
          </a:p>
          <a:p>
            <a:pPr lvl="0"/>
            <a:endParaRPr lang="en-US" sz="2000" dirty="0" smtClean="0"/>
          </a:p>
          <a:p>
            <a:pPr lvl="0"/>
            <a:endParaRPr lang="en-US" sz="2000" dirty="0"/>
          </a:p>
        </p:txBody>
      </p:sp>
      <p:sp>
        <p:nvSpPr>
          <p:cNvPr id="5" name="Rectangle 4"/>
          <p:cNvSpPr/>
          <p:nvPr/>
        </p:nvSpPr>
        <p:spPr>
          <a:xfrm>
            <a:off x="4932040" y="6237312"/>
            <a:ext cx="50405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black"/>
              </a:solidFill>
            </a:endParaRPr>
          </a:p>
        </p:txBody>
      </p:sp>
      <p:sp>
        <p:nvSpPr>
          <p:cNvPr id="6" name="TextBox 5"/>
          <p:cNvSpPr txBox="1"/>
          <p:nvPr/>
        </p:nvSpPr>
        <p:spPr>
          <a:xfrm>
            <a:off x="6372200" y="6165304"/>
            <a:ext cx="256739" cy="307777"/>
          </a:xfrm>
          <a:prstGeom prst="rect">
            <a:avLst/>
          </a:prstGeom>
          <a:noFill/>
        </p:spPr>
        <p:txBody>
          <a:bodyPr wrap="square" rtlCol="0">
            <a:spAutoFit/>
          </a:bodyPr>
          <a:lstStyle/>
          <a:p>
            <a:r>
              <a:rPr lang="en-US" sz="1400" dirty="0"/>
              <a:t>3</a:t>
            </a:r>
          </a:p>
        </p:txBody>
      </p:sp>
    </p:spTree>
    <p:extLst>
      <p:ext uri="{BB962C8B-B14F-4D97-AF65-F5344CB8AC3E}">
        <p14:creationId xmlns:p14="http://schemas.microsoft.com/office/powerpoint/2010/main" val="2272490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Misconception about CSE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95083563"/>
              </p:ext>
            </p:extLst>
          </p:nvPr>
        </p:nvGraphicFramePr>
        <p:xfrm>
          <a:off x="0" y="908719"/>
          <a:ext cx="8964488" cy="5212112"/>
        </p:xfrm>
        <a:graphic>
          <a:graphicData uri="http://schemas.openxmlformats.org/drawingml/2006/table">
            <a:tbl>
              <a:tblPr firstRow="1" bandRow="1">
                <a:tableStyleId>{5C22544A-7EE6-4342-B048-85BDC9FD1C3A}</a:tableStyleId>
              </a:tblPr>
              <a:tblGrid>
                <a:gridCol w="4482244">
                  <a:extLst>
                    <a:ext uri="{9D8B030D-6E8A-4147-A177-3AD203B41FA5}">
                      <a16:colId xmlns:a16="http://schemas.microsoft.com/office/drawing/2014/main" val="1665468468"/>
                    </a:ext>
                  </a:extLst>
                </a:gridCol>
                <a:gridCol w="4482244">
                  <a:extLst>
                    <a:ext uri="{9D8B030D-6E8A-4147-A177-3AD203B41FA5}">
                      <a16:colId xmlns:a16="http://schemas.microsoft.com/office/drawing/2014/main" val="1968754661"/>
                    </a:ext>
                  </a:extLst>
                </a:gridCol>
              </a:tblGrid>
              <a:tr h="322147">
                <a:tc>
                  <a:txBody>
                    <a:bodyPr/>
                    <a:lstStyle/>
                    <a:p>
                      <a:pPr marL="0" marR="0" lvl="0" indent="0" algn="l" rtl="0">
                        <a:spcBef>
                          <a:spcPts val="0"/>
                        </a:spcBef>
                        <a:spcAft>
                          <a:spcPts val="0"/>
                        </a:spcAft>
                        <a:buNone/>
                      </a:pPr>
                      <a:r>
                        <a:rPr lang="en-US" sz="1800" dirty="0"/>
                        <a:t>MYTHS</a:t>
                      </a:r>
                      <a:endParaRPr sz="1800" dirty="0"/>
                    </a:p>
                  </a:txBody>
                  <a:tcPr marL="68588" marR="68588" marT="34294" marB="34294"/>
                </a:tc>
                <a:tc>
                  <a:txBody>
                    <a:bodyPr/>
                    <a:lstStyle/>
                    <a:p>
                      <a:pPr marL="0" marR="0" lvl="0" indent="0" algn="l" rtl="0">
                        <a:spcBef>
                          <a:spcPts val="0"/>
                        </a:spcBef>
                        <a:spcAft>
                          <a:spcPts val="0"/>
                        </a:spcAft>
                        <a:buNone/>
                      </a:pPr>
                      <a:r>
                        <a:rPr lang="en-US" sz="1800"/>
                        <a:t>FACTS</a:t>
                      </a:r>
                      <a:endParaRPr sz="1800"/>
                    </a:p>
                  </a:txBody>
                  <a:tcPr marL="68588" marR="68588" marT="34294" marB="34294"/>
                </a:tc>
                <a:extLst>
                  <a:ext uri="{0D108BD9-81ED-4DB2-BD59-A6C34878D82A}">
                    <a16:rowId xmlns:a16="http://schemas.microsoft.com/office/drawing/2014/main" val="2051696403"/>
                  </a:ext>
                </a:extLst>
              </a:tr>
              <a:tr h="1352992">
                <a:tc>
                  <a:txBody>
                    <a:bodyPr/>
                    <a:lstStyle/>
                    <a:p>
                      <a:pPr marL="0" marR="0" lvl="0" indent="0" algn="l" rtl="0">
                        <a:lnSpc>
                          <a:spcPct val="100000"/>
                        </a:lnSpc>
                        <a:spcBef>
                          <a:spcPts val="0"/>
                        </a:spcBef>
                        <a:spcAft>
                          <a:spcPts val="0"/>
                        </a:spcAft>
                        <a:buClr>
                          <a:schemeClr val="dk1"/>
                        </a:buClr>
                        <a:buSzPts val="2400"/>
                        <a:buFont typeface="Calibri"/>
                        <a:buNone/>
                      </a:pPr>
                      <a:r>
                        <a:rPr lang="en-US" sz="1800" dirty="0"/>
                        <a:t>The CSE is using </a:t>
                      </a:r>
                      <a:r>
                        <a:rPr lang="en-US" sz="1800" b="1" dirty="0"/>
                        <a:t>pornographic imagery </a:t>
                      </a:r>
                      <a:endParaRPr sz="1800" b="1" dirty="0"/>
                    </a:p>
                  </a:txBody>
                  <a:tcPr marL="68588" marR="68588" marT="34294" marB="34294"/>
                </a:tc>
                <a:tc>
                  <a:txBody>
                    <a:bodyPr/>
                    <a:lstStyle/>
                    <a:p>
                      <a:pPr marL="0" marR="0" lvl="0" indent="0" algn="l" rtl="0">
                        <a:lnSpc>
                          <a:spcPct val="100000"/>
                        </a:lnSpc>
                        <a:spcBef>
                          <a:spcPts val="0"/>
                        </a:spcBef>
                        <a:spcAft>
                          <a:spcPts val="0"/>
                        </a:spcAft>
                        <a:buClr>
                          <a:schemeClr val="dk1"/>
                        </a:buClr>
                        <a:buSzPts val="2400"/>
                        <a:buFont typeface="Calibri"/>
                        <a:buNone/>
                      </a:pPr>
                      <a:r>
                        <a:rPr lang="en-US" sz="1800" b="1"/>
                        <a:t>Images used in the curriculum are based on protocols and standards </a:t>
                      </a:r>
                      <a:r>
                        <a:rPr lang="en-US" sz="1800"/>
                        <a:t>set by the DBE that ensures protection of human dignity and rights and does not expose learners to offensive content</a:t>
                      </a:r>
                      <a:endParaRPr sz="1800"/>
                    </a:p>
                  </a:txBody>
                  <a:tcPr marL="68588" marR="68588" marT="34294" marB="34294"/>
                </a:tc>
                <a:extLst>
                  <a:ext uri="{0D108BD9-81ED-4DB2-BD59-A6C34878D82A}">
                    <a16:rowId xmlns:a16="http://schemas.microsoft.com/office/drawing/2014/main" val="2645964922"/>
                  </a:ext>
                </a:extLst>
              </a:tr>
              <a:tr h="1352992">
                <a:tc>
                  <a:txBody>
                    <a:bodyPr/>
                    <a:lstStyle/>
                    <a:p>
                      <a:pPr marL="0" marR="0" lvl="0" indent="0" algn="l" rtl="0">
                        <a:lnSpc>
                          <a:spcPct val="100000"/>
                        </a:lnSpc>
                        <a:spcBef>
                          <a:spcPts val="0"/>
                        </a:spcBef>
                        <a:spcAft>
                          <a:spcPts val="0"/>
                        </a:spcAft>
                        <a:buClr>
                          <a:schemeClr val="dk1"/>
                        </a:buClr>
                        <a:buSzPts val="2400"/>
                        <a:buFont typeface="Calibri"/>
                        <a:buNone/>
                      </a:pPr>
                      <a:r>
                        <a:rPr lang="en-US" sz="1800" dirty="0"/>
                        <a:t>Teaching of </a:t>
                      </a:r>
                      <a:r>
                        <a:rPr lang="en-US" sz="1800" b="1" dirty="0"/>
                        <a:t>types of sex </a:t>
                      </a:r>
                      <a:r>
                        <a:rPr lang="en-US" sz="1800" dirty="0"/>
                        <a:t>in the curriculum</a:t>
                      </a:r>
                      <a:endParaRPr sz="1800" dirty="0"/>
                    </a:p>
                  </a:txBody>
                  <a:tcPr marL="68588" marR="68588" marT="34294" marB="34294"/>
                </a:tc>
                <a:tc>
                  <a:txBody>
                    <a:bodyPr/>
                    <a:lstStyle/>
                    <a:p>
                      <a:pPr marL="0" marR="0" lvl="0" indent="0" algn="l" rtl="0">
                        <a:lnSpc>
                          <a:spcPct val="100000"/>
                        </a:lnSpc>
                        <a:spcBef>
                          <a:spcPts val="0"/>
                        </a:spcBef>
                        <a:spcAft>
                          <a:spcPts val="0"/>
                        </a:spcAft>
                        <a:buClr>
                          <a:schemeClr val="dk1"/>
                        </a:buClr>
                        <a:buSzPts val="2400"/>
                        <a:buFont typeface="Calibri"/>
                        <a:buNone/>
                      </a:pPr>
                      <a:r>
                        <a:rPr lang="en-US" sz="1800"/>
                        <a:t>The CSE in the CAPS </a:t>
                      </a:r>
                      <a:r>
                        <a:rPr lang="en-US" sz="1800" b="1"/>
                        <a:t>focuses on the total person and is teaching age-appropriate content </a:t>
                      </a:r>
                      <a:r>
                        <a:rPr lang="en-US" sz="1800"/>
                        <a:t>that focuses on relationships, life skills, values and does not teach learners how to have any form of sex</a:t>
                      </a:r>
                      <a:endParaRPr sz="1800"/>
                    </a:p>
                  </a:txBody>
                  <a:tcPr marL="68588" marR="68588" marT="34294" marB="34294"/>
                </a:tc>
                <a:extLst>
                  <a:ext uri="{0D108BD9-81ED-4DB2-BD59-A6C34878D82A}">
                    <a16:rowId xmlns:a16="http://schemas.microsoft.com/office/drawing/2014/main" val="3044320350"/>
                  </a:ext>
                </a:extLst>
              </a:tr>
              <a:tr h="1868415">
                <a:tc>
                  <a:txBody>
                    <a:bodyPr/>
                    <a:lstStyle/>
                    <a:p>
                      <a:pPr marL="0" marR="0" lvl="0" indent="0" algn="l" rtl="0">
                        <a:lnSpc>
                          <a:spcPct val="100000"/>
                        </a:lnSpc>
                        <a:spcBef>
                          <a:spcPts val="0"/>
                        </a:spcBef>
                        <a:spcAft>
                          <a:spcPts val="0"/>
                        </a:spcAft>
                        <a:buClr>
                          <a:schemeClr val="dk1"/>
                        </a:buClr>
                        <a:buSzPts val="2400"/>
                        <a:buFont typeface="Calibri"/>
                        <a:buNone/>
                      </a:pPr>
                      <a:r>
                        <a:rPr lang="en-US" sz="1800" dirty="0"/>
                        <a:t>CSE will be </a:t>
                      </a:r>
                      <a:r>
                        <a:rPr lang="en-US" sz="1800" b="1" dirty="0"/>
                        <a:t>rolled out without teacher training </a:t>
                      </a:r>
                      <a:r>
                        <a:rPr lang="en-US" sz="1800" dirty="0"/>
                        <a:t>and teachers are expected to teach new content they are not comfortable with </a:t>
                      </a:r>
                      <a:endParaRPr sz="1800" dirty="0"/>
                    </a:p>
                  </a:txBody>
                  <a:tcPr marL="68588" marR="68588" marT="34294" marB="34294"/>
                </a:tc>
                <a:tc>
                  <a:txBody>
                    <a:bodyPr/>
                    <a:lstStyle/>
                    <a:p>
                      <a:pPr marL="0" marR="0" lvl="0" indent="0" algn="l" rtl="0">
                        <a:lnSpc>
                          <a:spcPct val="100000"/>
                        </a:lnSpc>
                        <a:spcBef>
                          <a:spcPts val="0"/>
                        </a:spcBef>
                        <a:spcAft>
                          <a:spcPts val="0"/>
                        </a:spcAft>
                        <a:buClr>
                          <a:schemeClr val="dk1"/>
                        </a:buClr>
                        <a:buSzPts val="2400"/>
                        <a:buFont typeface="Calibri"/>
                        <a:buNone/>
                      </a:pPr>
                      <a:r>
                        <a:rPr lang="en-US" sz="1800" dirty="0"/>
                        <a:t>Since 2000, the Department has been </a:t>
                      </a:r>
                      <a:r>
                        <a:rPr lang="en-US" sz="1800" b="1" dirty="0"/>
                        <a:t>providing in-service teacher training on Life Skills and Life Orientation</a:t>
                      </a:r>
                      <a:r>
                        <a:rPr lang="en-US" sz="1800" dirty="0"/>
                        <a:t>. Training manuals on the Sexuality Education Scripted Lessons Plans has also been developed to build the capacity of LO educators to deliver the strengthened content</a:t>
                      </a:r>
                      <a:endParaRPr sz="1800" dirty="0"/>
                    </a:p>
                  </a:txBody>
                  <a:tcPr marL="68588" marR="68588" marT="34294" marB="34294"/>
                </a:tc>
                <a:extLst>
                  <a:ext uri="{0D108BD9-81ED-4DB2-BD59-A6C34878D82A}">
                    <a16:rowId xmlns:a16="http://schemas.microsoft.com/office/drawing/2014/main" val="1521749377"/>
                  </a:ext>
                </a:extLst>
              </a:tr>
            </a:tbl>
          </a:graphicData>
        </a:graphic>
      </p:graphicFrame>
    </p:spTree>
    <p:extLst>
      <p:ext uri="{BB962C8B-B14F-4D97-AF65-F5344CB8AC3E}">
        <p14:creationId xmlns:p14="http://schemas.microsoft.com/office/powerpoint/2010/main" val="2268172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097"/>
        <p:cNvGrpSpPr/>
        <p:nvPr/>
      </p:nvGrpSpPr>
      <p:grpSpPr>
        <a:xfrm>
          <a:off x="0" y="0"/>
          <a:ext cx="0" cy="0"/>
          <a:chOff x="0" y="0"/>
          <a:chExt cx="0" cy="0"/>
        </a:xfrm>
      </p:grpSpPr>
      <p:sp>
        <p:nvSpPr>
          <p:cNvPr id="20098" name="Google Shape;20098;p93"/>
          <p:cNvSpPr/>
          <p:nvPr/>
        </p:nvSpPr>
        <p:spPr>
          <a:xfrm>
            <a:off x="517184" y="2493489"/>
            <a:ext cx="1383525" cy="2771775"/>
          </a:xfrm>
          <a:prstGeom prst="rect">
            <a:avLst/>
          </a:prstGeom>
          <a:solidFill>
            <a:srgbClr val="3C3C3C"/>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0099" name="Google Shape;20099;p93"/>
          <p:cNvSpPr/>
          <p:nvPr/>
        </p:nvSpPr>
        <p:spPr>
          <a:xfrm>
            <a:off x="1901507" y="2493489"/>
            <a:ext cx="1383525" cy="2771775"/>
          </a:xfrm>
          <a:prstGeom prst="rect">
            <a:avLst/>
          </a:prstGeom>
          <a:solidFill>
            <a:srgbClr val="B46D13"/>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0100" name="Google Shape;20100;p93"/>
          <p:cNvSpPr/>
          <p:nvPr/>
        </p:nvSpPr>
        <p:spPr>
          <a:xfrm>
            <a:off x="3272130" y="2493489"/>
            <a:ext cx="1383525" cy="2771775"/>
          </a:xfrm>
          <a:prstGeom prst="rect">
            <a:avLst/>
          </a:prstGeom>
          <a:solidFill>
            <a:srgbClr val="FBAC18"/>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0101" name="Google Shape;20101;p93"/>
          <p:cNvSpPr/>
          <p:nvPr/>
        </p:nvSpPr>
        <p:spPr>
          <a:xfrm>
            <a:off x="4648289" y="2493489"/>
            <a:ext cx="1383525" cy="2771775"/>
          </a:xfrm>
          <a:prstGeom prst="rect">
            <a:avLst/>
          </a:prstGeom>
          <a:solidFill>
            <a:srgbClr val="825B32"/>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0102" name="Google Shape;20102;p93"/>
          <p:cNvSpPr/>
          <p:nvPr/>
        </p:nvSpPr>
        <p:spPr>
          <a:xfrm>
            <a:off x="6030803" y="2493489"/>
            <a:ext cx="1383525" cy="2771775"/>
          </a:xfrm>
          <a:prstGeom prst="rect">
            <a:avLst/>
          </a:prstGeom>
          <a:solidFill>
            <a:srgbClr val="F9671C"/>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0103" name="Google Shape;20103;p93"/>
          <p:cNvSpPr/>
          <p:nvPr/>
        </p:nvSpPr>
        <p:spPr>
          <a:xfrm>
            <a:off x="7415126" y="2493489"/>
            <a:ext cx="1383525" cy="2771775"/>
          </a:xfrm>
          <a:prstGeom prst="rect">
            <a:avLst/>
          </a:prstGeom>
          <a:solidFill>
            <a:srgbClr val="B46D13"/>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0104" name="Google Shape;20104;p93"/>
          <p:cNvSpPr txBox="1">
            <a:spLocks noGrp="1"/>
          </p:cNvSpPr>
          <p:nvPr>
            <p:ph type="sldNum" idx="12"/>
          </p:nvPr>
        </p:nvSpPr>
        <p:spPr>
          <a:xfrm>
            <a:off x="6583680" y="5739467"/>
            <a:ext cx="2057400" cy="273825"/>
          </a:xfrm>
          <a:prstGeom prst="rect">
            <a:avLst/>
          </a:prstGeom>
          <a:noFill/>
          <a:ln>
            <a:noFill/>
          </a:ln>
        </p:spPr>
        <p:txBody>
          <a:bodyPr spcFirstLastPara="1" vert="horz" wrap="square" lIns="68569" tIns="34275" rIns="68569" bIns="34275" rtlCol="0" anchor="ctr" anchorCtr="0">
            <a:noAutofit/>
          </a:bodyPr>
          <a:lstStyle/>
          <a:p>
            <a:fld id="{00000000-1234-1234-1234-123412341234}" type="slidenum">
              <a:rPr lang="en-US"/>
              <a:pPr/>
              <a:t>21</a:t>
            </a:fld>
            <a:endParaRPr/>
          </a:p>
        </p:txBody>
      </p:sp>
      <p:sp>
        <p:nvSpPr>
          <p:cNvPr id="20105" name="Google Shape;20105;p93"/>
          <p:cNvSpPr txBox="1">
            <a:spLocks noGrp="1"/>
          </p:cNvSpPr>
          <p:nvPr>
            <p:ph type="title"/>
          </p:nvPr>
        </p:nvSpPr>
        <p:spPr>
          <a:xfrm>
            <a:off x="459486" y="1174868"/>
            <a:ext cx="8229600" cy="813825"/>
          </a:xfrm>
          <a:prstGeom prst="rect">
            <a:avLst/>
          </a:prstGeom>
          <a:noFill/>
          <a:ln>
            <a:noFill/>
          </a:ln>
        </p:spPr>
        <p:txBody>
          <a:bodyPr spcFirstLastPara="1" vert="horz" wrap="square" lIns="68569" tIns="34275" rIns="68569" bIns="34275" rtlCol="0" anchor="t" anchorCtr="0">
            <a:noAutofit/>
          </a:bodyPr>
          <a:lstStyle/>
          <a:p>
            <a:pPr>
              <a:buSzPts val="3600"/>
            </a:pPr>
            <a:r>
              <a:rPr lang="en-GB" dirty="0" smtClean="0"/>
              <a:t>Findings on the provision of CSE</a:t>
            </a:r>
            <a:endParaRPr dirty="0"/>
          </a:p>
        </p:txBody>
      </p:sp>
      <p:sp>
        <p:nvSpPr>
          <p:cNvPr id="20106" name="Google Shape;20106;p93"/>
          <p:cNvSpPr txBox="1"/>
          <p:nvPr/>
        </p:nvSpPr>
        <p:spPr>
          <a:xfrm>
            <a:off x="2471363" y="4075043"/>
            <a:ext cx="1817325" cy="1210500"/>
          </a:xfrm>
          <a:prstGeom prst="rect">
            <a:avLst/>
          </a:prstGeom>
          <a:noFill/>
          <a:ln>
            <a:noFill/>
          </a:ln>
        </p:spPr>
        <p:txBody>
          <a:bodyPr spcFirstLastPara="1" wrap="square" lIns="0" tIns="0" rIns="0" bIns="0" anchor="t" anchorCtr="0">
            <a:noAutofit/>
          </a:bodyPr>
          <a:lstStyle/>
          <a:p>
            <a:pPr>
              <a:lnSpc>
                <a:spcPct val="120000"/>
              </a:lnSpc>
              <a:buClr>
                <a:schemeClr val="accent1"/>
              </a:buClr>
              <a:buSzPts val="1500"/>
            </a:pPr>
            <a:endParaRPr sz="1125" i="1">
              <a:solidFill>
                <a:srgbClr val="E34A06"/>
              </a:solidFill>
              <a:latin typeface="Calibri"/>
              <a:ea typeface="Calibri"/>
              <a:cs typeface="Calibri"/>
              <a:sym typeface="Calibri"/>
            </a:endParaRPr>
          </a:p>
        </p:txBody>
      </p:sp>
      <p:sp>
        <p:nvSpPr>
          <p:cNvPr id="20107" name="Google Shape;20107;p93"/>
          <p:cNvSpPr/>
          <p:nvPr/>
        </p:nvSpPr>
        <p:spPr>
          <a:xfrm>
            <a:off x="459485" y="2051538"/>
            <a:ext cx="8073450" cy="346218"/>
          </a:xfrm>
          <a:prstGeom prst="rect">
            <a:avLst/>
          </a:prstGeom>
          <a:noFill/>
          <a:ln>
            <a:noFill/>
          </a:ln>
        </p:spPr>
        <p:txBody>
          <a:bodyPr spcFirstLastPara="1" wrap="square" lIns="68569" tIns="34275" rIns="68569" bIns="34275" anchor="t" anchorCtr="0">
            <a:spAutoFit/>
          </a:bodyPr>
          <a:lstStyle/>
          <a:p>
            <a:r>
              <a:rPr lang="en-US" b="1" dirty="0">
                <a:solidFill>
                  <a:schemeClr val="lt1"/>
                </a:solidFill>
                <a:latin typeface="Calibri"/>
                <a:ea typeface="Calibri"/>
                <a:cs typeface="Calibri"/>
                <a:sym typeface="Calibri"/>
              </a:rPr>
              <a:t>Curriculum-based sexuality education programs contribute to:</a:t>
            </a:r>
            <a:endParaRPr sz="1350" dirty="0"/>
          </a:p>
        </p:txBody>
      </p:sp>
      <p:sp>
        <p:nvSpPr>
          <p:cNvPr id="20108" name="Google Shape;20108;p93"/>
          <p:cNvSpPr/>
          <p:nvPr/>
        </p:nvSpPr>
        <p:spPr>
          <a:xfrm>
            <a:off x="543917" y="3397488"/>
            <a:ext cx="1327500" cy="981008"/>
          </a:xfrm>
          <a:prstGeom prst="rect">
            <a:avLst/>
          </a:prstGeom>
          <a:noFill/>
          <a:ln>
            <a:noFill/>
          </a:ln>
        </p:spPr>
        <p:txBody>
          <a:bodyPr spcFirstLastPara="1" wrap="square" lIns="68569" tIns="34275" rIns="68569" bIns="34275" anchor="t" anchorCtr="0">
            <a:spAutoFit/>
          </a:bodyPr>
          <a:lstStyle/>
          <a:p>
            <a:pPr algn="ctr"/>
            <a:r>
              <a:rPr lang="en-US" sz="1575" b="1">
                <a:solidFill>
                  <a:schemeClr val="lt1"/>
                </a:solidFill>
                <a:latin typeface="Arial"/>
                <a:ea typeface="Arial"/>
                <a:cs typeface="Arial"/>
                <a:sym typeface="Arial"/>
              </a:rPr>
              <a:t>Delayed</a:t>
            </a:r>
            <a:endParaRPr sz="1350"/>
          </a:p>
          <a:p>
            <a:pPr algn="ctr"/>
            <a:r>
              <a:rPr lang="en-US" sz="1575" b="1">
                <a:solidFill>
                  <a:schemeClr val="lt1"/>
                </a:solidFill>
                <a:latin typeface="Arial"/>
                <a:ea typeface="Arial"/>
                <a:cs typeface="Arial"/>
                <a:sym typeface="Arial"/>
              </a:rPr>
              <a:t>sexual </a:t>
            </a:r>
            <a:endParaRPr sz="1350"/>
          </a:p>
          <a:p>
            <a:pPr algn="ctr"/>
            <a:r>
              <a:rPr lang="en-US" sz="1575" b="1">
                <a:solidFill>
                  <a:schemeClr val="lt1"/>
                </a:solidFill>
                <a:latin typeface="Arial"/>
                <a:ea typeface="Arial"/>
                <a:cs typeface="Arial"/>
                <a:sym typeface="Arial"/>
              </a:rPr>
              <a:t>debut</a:t>
            </a:r>
            <a:r>
              <a:rPr lang="en-US" sz="1200" b="1">
                <a:solidFill>
                  <a:schemeClr val="lt1"/>
                </a:solidFill>
                <a:latin typeface="Arial"/>
                <a:ea typeface="Arial"/>
                <a:cs typeface="Arial"/>
                <a:sym typeface="Arial"/>
              </a:rPr>
              <a:t/>
            </a:r>
            <a:br>
              <a:rPr lang="en-US" sz="1200" b="1">
                <a:solidFill>
                  <a:schemeClr val="lt1"/>
                </a:solidFill>
                <a:latin typeface="Arial"/>
                <a:ea typeface="Arial"/>
                <a:cs typeface="Arial"/>
                <a:sym typeface="Arial"/>
              </a:rPr>
            </a:br>
            <a:endParaRPr sz="1200">
              <a:solidFill>
                <a:schemeClr val="lt1"/>
              </a:solidFill>
              <a:latin typeface="Calibri"/>
              <a:ea typeface="Calibri"/>
              <a:cs typeface="Calibri"/>
              <a:sym typeface="Calibri"/>
            </a:endParaRPr>
          </a:p>
        </p:txBody>
      </p:sp>
      <p:sp>
        <p:nvSpPr>
          <p:cNvPr id="20109" name="Google Shape;20109;p93"/>
          <p:cNvSpPr/>
          <p:nvPr/>
        </p:nvSpPr>
        <p:spPr>
          <a:xfrm>
            <a:off x="1921732" y="3397488"/>
            <a:ext cx="1327500" cy="1408047"/>
          </a:xfrm>
          <a:prstGeom prst="rect">
            <a:avLst/>
          </a:prstGeom>
          <a:noFill/>
          <a:ln>
            <a:noFill/>
          </a:ln>
        </p:spPr>
        <p:txBody>
          <a:bodyPr spcFirstLastPara="1" wrap="square" lIns="68569" tIns="34275" rIns="68569" bIns="34275" anchor="t" anchorCtr="0">
            <a:spAutoFit/>
          </a:bodyPr>
          <a:lstStyle/>
          <a:p>
            <a:pPr marL="0" lvl="1" algn="ctr"/>
            <a:r>
              <a:rPr lang="en-US" sz="1575" b="1">
                <a:solidFill>
                  <a:schemeClr val="lt1"/>
                </a:solidFill>
                <a:latin typeface="Arial"/>
                <a:ea typeface="Arial"/>
                <a:cs typeface="Arial"/>
                <a:sym typeface="Arial"/>
              </a:rPr>
              <a:t>Decreased frequency </a:t>
            </a:r>
            <a:br>
              <a:rPr lang="en-US" sz="1575" b="1">
                <a:solidFill>
                  <a:schemeClr val="lt1"/>
                </a:solidFill>
                <a:latin typeface="Arial"/>
                <a:ea typeface="Arial"/>
                <a:cs typeface="Arial"/>
                <a:sym typeface="Arial"/>
              </a:rPr>
            </a:br>
            <a:r>
              <a:rPr lang="en-US" sz="1575" b="1">
                <a:solidFill>
                  <a:schemeClr val="lt1"/>
                </a:solidFill>
                <a:latin typeface="Arial"/>
                <a:ea typeface="Arial"/>
                <a:cs typeface="Arial"/>
                <a:sym typeface="Arial"/>
              </a:rPr>
              <a:t>of sexual intercourse </a:t>
            </a:r>
            <a:endParaRPr sz="1350"/>
          </a:p>
          <a:p>
            <a:pPr marL="0" lvl="1" algn="ctr"/>
            <a:r>
              <a:rPr lang="en-US" sz="1200" b="1">
                <a:solidFill>
                  <a:srgbClr val="FBAC18"/>
                </a:solidFill>
                <a:latin typeface="Arial"/>
                <a:ea typeface="Arial"/>
                <a:cs typeface="Arial"/>
                <a:sym typeface="Arial"/>
              </a:rPr>
              <a:t/>
            </a:r>
            <a:br>
              <a:rPr lang="en-US" sz="1200" b="1">
                <a:solidFill>
                  <a:srgbClr val="FBAC18"/>
                </a:solidFill>
                <a:latin typeface="Arial"/>
                <a:ea typeface="Arial"/>
                <a:cs typeface="Arial"/>
                <a:sym typeface="Arial"/>
              </a:rPr>
            </a:br>
            <a:endParaRPr sz="1200" b="1">
              <a:solidFill>
                <a:srgbClr val="FBAC18"/>
              </a:solidFill>
              <a:latin typeface="Arial"/>
              <a:ea typeface="Arial"/>
              <a:cs typeface="Arial"/>
              <a:sym typeface="Arial"/>
            </a:endParaRPr>
          </a:p>
        </p:txBody>
      </p:sp>
      <p:sp>
        <p:nvSpPr>
          <p:cNvPr id="20110" name="Google Shape;20110;p93"/>
          <p:cNvSpPr/>
          <p:nvPr/>
        </p:nvSpPr>
        <p:spPr>
          <a:xfrm>
            <a:off x="3299545" y="3397488"/>
            <a:ext cx="1327500" cy="1281090"/>
          </a:xfrm>
          <a:prstGeom prst="rect">
            <a:avLst/>
          </a:prstGeom>
          <a:noFill/>
          <a:ln>
            <a:noFill/>
          </a:ln>
        </p:spPr>
        <p:txBody>
          <a:bodyPr spcFirstLastPara="1" wrap="square" lIns="68569" tIns="34275" rIns="68569" bIns="34275" anchor="t" anchorCtr="0">
            <a:spAutoFit/>
          </a:bodyPr>
          <a:lstStyle/>
          <a:p>
            <a:pPr marL="0" lvl="1" algn="ctr"/>
            <a:r>
              <a:rPr lang="en-US" sz="1575" b="1">
                <a:solidFill>
                  <a:schemeClr val="lt1"/>
                </a:solidFill>
                <a:latin typeface="Arial"/>
                <a:ea typeface="Arial"/>
                <a:cs typeface="Arial"/>
                <a:sym typeface="Arial"/>
              </a:rPr>
              <a:t>Decreased number of</a:t>
            </a:r>
            <a:endParaRPr sz="1350"/>
          </a:p>
          <a:p>
            <a:pPr marL="0" lvl="1" algn="ctr"/>
            <a:r>
              <a:rPr lang="en-US" sz="1575" b="1">
                <a:solidFill>
                  <a:schemeClr val="lt1"/>
                </a:solidFill>
                <a:latin typeface="Arial"/>
                <a:ea typeface="Arial"/>
                <a:cs typeface="Arial"/>
                <a:sym typeface="Arial"/>
              </a:rPr>
              <a:t>sexual</a:t>
            </a:r>
            <a:endParaRPr sz="1350"/>
          </a:p>
          <a:p>
            <a:pPr marL="0" lvl="1" algn="ctr"/>
            <a:r>
              <a:rPr lang="en-US" sz="1575" b="1">
                <a:solidFill>
                  <a:schemeClr val="lt1"/>
                </a:solidFill>
                <a:latin typeface="Arial"/>
                <a:ea typeface="Arial"/>
                <a:cs typeface="Arial"/>
                <a:sym typeface="Arial"/>
              </a:rPr>
              <a:t>partners</a:t>
            </a:r>
            <a:br>
              <a:rPr lang="en-US" sz="1575" b="1">
                <a:solidFill>
                  <a:schemeClr val="lt1"/>
                </a:solidFill>
                <a:latin typeface="Arial"/>
                <a:ea typeface="Arial"/>
                <a:cs typeface="Arial"/>
                <a:sym typeface="Arial"/>
              </a:rPr>
            </a:br>
            <a:endParaRPr sz="1575" b="1">
              <a:solidFill>
                <a:schemeClr val="lt1"/>
              </a:solidFill>
              <a:latin typeface="Arial"/>
              <a:ea typeface="Arial"/>
              <a:cs typeface="Arial"/>
              <a:sym typeface="Arial"/>
            </a:endParaRPr>
          </a:p>
        </p:txBody>
      </p:sp>
      <p:sp>
        <p:nvSpPr>
          <p:cNvPr id="20111" name="Google Shape;20111;p93"/>
          <p:cNvSpPr/>
          <p:nvPr/>
        </p:nvSpPr>
        <p:spPr>
          <a:xfrm>
            <a:off x="4677362" y="3397488"/>
            <a:ext cx="1327500" cy="1281090"/>
          </a:xfrm>
          <a:prstGeom prst="rect">
            <a:avLst/>
          </a:prstGeom>
          <a:noFill/>
          <a:ln>
            <a:noFill/>
          </a:ln>
        </p:spPr>
        <p:txBody>
          <a:bodyPr spcFirstLastPara="1" wrap="square" lIns="68569" tIns="34275" rIns="68569" bIns="34275" anchor="t" anchorCtr="0">
            <a:spAutoFit/>
          </a:bodyPr>
          <a:lstStyle/>
          <a:p>
            <a:pPr marL="0" lvl="1" algn="ctr"/>
            <a:r>
              <a:rPr lang="en-US" sz="1575" b="1">
                <a:solidFill>
                  <a:schemeClr val="lt1"/>
                </a:solidFill>
                <a:latin typeface="Arial"/>
                <a:ea typeface="Arial"/>
                <a:cs typeface="Arial"/>
                <a:sym typeface="Arial"/>
              </a:rPr>
              <a:t>Reduced</a:t>
            </a:r>
            <a:endParaRPr sz="1350"/>
          </a:p>
          <a:p>
            <a:pPr marL="0" lvl="1" algn="ctr"/>
            <a:r>
              <a:rPr lang="en-US" sz="1575" b="1">
                <a:solidFill>
                  <a:schemeClr val="lt1"/>
                </a:solidFill>
                <a:latin typeface="Arial"/>
                <a:ea typeface="Arial"/>
                <a:cs typeface="Arial"/>
                <a:sym typeface="Arial"/>
              </a:rPr>
              <a:t>risk</a:t>
            </a:r>
            <a:endParaRPr sz="1350"/>
          </a:p>
          <a:p>
            <a:pPr marL="0" lvl="1" algn="ctr"/>
            <a:r>
              <a:rPr lang="en-US" sz="1575" b="1">
                <a:solidFill>
                  <a:schemeClr val="lt1"/>
                </a:solidFill>
                <a:latin typeface="Arial"/>
                <a:ea typeface="Arial"/>
                <a:cs typeface="Arial"/>
                <a:sym typeface="Arial"/>
              </a:rPr>
              <a:t>taking</a:t>
            </a:r>
            <a:endParaRPr sz="1350"/>
          </a:p>
          <a:p>
            <a:pPr marL="0" lvl="1" algn="ctr"/>
            <a:r>
              <a:rPr lang="en-US" sz="1575" b="1">
                <a:solidFill>
                  <a:schemeClr val="lt1"/>
                </a:solidFill>
                <a:latin typeface="Arial"/>
                <a:ea typeface="Arial"/>
                <a:cs typeface="Arial"/>
                <a:sym typeface="Arial"/>
              </a:rPr>
              <a:t/>
            </a:r>
            <a:br>
              <a:rPr lang="en-US" sz="1575" b="1">
                <a:solidFill>
                  <a:schemeClr val="lt1"/>
                </a:solidFill>
                <a:latin typeface="Arial"/>
                <a:ea typeface="Arial"/>
                <a:cs typeface="Arial"/>
                <a:sym typeface="Arial"/>
              </a:rPr>
            </a:br>
            <a:endParaRPr sz="1575" b="1">
              <a:solidFill>
                <a:schemeClr val="lt1"/>
              </a:solidFill>
              <a:latin typeface="Arial"/>
              <a:ea typeface="Arial"/>
              <a:cs typeface="Arial"/>
              <a:sym typeface="Arial"/>
            </a:endParaRPr>
          </a:p>
        </p:txBody>
      </p:sp>
      <p:sp>
        <p:nvSpPr>
          <p:cNvPr id="20112" name="Google Shape;20112;p93"/>
          <p:cNvSpPr/>
          <p:nvPr/>
        </p:nvSpPr>
        <p:spPr>
          <a:xfrm>
            <a:off x="6055178" y="3397488"/>
            <a:ext cx="1327500" cy="1165673"/>
          </a:xfrm>
          <a:prstGeom prst="rect">
            <a:avLst/>
          </a:prstGeom>
          <a:noFill/>
          <a:ln>
            <a:noFill/>
          </a:ln>
        </p:spPr>
        <p:txBody>
          <a:bodyPr spcFirstLastPara="1" wrap="square" lIns="68569" tIns="34275" rIns="68569" bIns="34275" anchor="t" anchorCtr="0">
            <a:spAutoFit/>
          </a:bodyPr>
          <a:lstStyle/>
          <a:p>
            <a:pPr marL="0" lvl="1" algn="ctr"/>
            <a:r>
              <a:rPr lang="en-US" sz="1575" b="1">
                <a:solidFill>
                  <a:schemeClr val="lt1"/>
                </a:solidFill>
                <a:latin typeface="Arial"/>
                <a:ea typeface="Arial"/>
                <a:cs typeface="Arial"/>
                <a:sym typeface="Arial"/>
              </a:rPr>
              <a:t>Increased</a:t>
            </a:r>
            <a:endParaRPr sz="1350"/>
          </a:p>
          <a:p>
            <a:pPr marL="0" lvl="1" algn="ctr"/>
            <a:r>
              <a:rPr lang="en-US" sz="1575" b="1">
                <a:solidFill>
                  <a:schemeClr val="lt1"/>
                </a:solidFill>
                <a:latin typeface="Arial"/>
                <a:ea typeface="Arial"/>
                <a:cs typeface="Arial"/>
                <a:sym typeface="Arial"/>
              </a:rPr>
              <a:t>use of</a:t>
            </a:r>
            <a:endParaRPr sz="1350"/>
          </a:p>
          <a:p>
            <a:pPr marL="0" lvl="1" algn="ctr"/>
            <a:r>
              <a:rPr lang="en-US" sz="1575" b="1">
                <a:solidFill>
                  <a:schemeClr val="lt1"/>
                </a:solidFill>
                <a:latin typeface="Arial"/>
                <a:ea typeface="Arial"/>
                <a:cs typeface="Arial"/>
                <a:sym typeface="Arial"/>
              </a:rPr>
              <a:t>condoms </a:t>
            </a:r>
            <a:endParaRPr sz="1350"/>
          </a:p>
          <a:p>
            <a:pPr algn="ctr"/>
            <a:r>
              <a:rPr lang="en-US" sz="1200" b="1">
                <a:solidFill>
                  <a:srgbClr val="EBDBBB"/>
                </a:solidFill>
                <a:latin typeface="Arial"/>
                <a:ea typeface="Arial"/>
                <a:cs typeface="Arial"/>
                <a:sym typeface="Arial"/>
              </a:rPr>
              <a:t/>
            </a:r>
            <a:br>
              <a:rPr lang="en-US" sz="1200" b="1">
                <a:solidFill>
                  <a:srgbClr val="EBDBBB"/>
                </a:solidFill>
                <a:latin typeface="Arial"/>
                <a:ea typeface="Arial"/>
                <a:cs typeface="Arial"/>
                <a:sym typeface="Arial"/>
              </a:rPr>
            </a:br>
            <a:endParaRPr sz="1200" b="1">
              <a:solidFill>
                <a:srgbClr val="EBDBBB"/>
              </a:solidFill>
              <a:latin typeface="Arial"/>
              <a:ea typeface="Arial"/>
              <a:cs typeface="Arial"/>
              <a:sym typeface="Arial"/>
            </a:endParaRPr>
          </a:p>
        </p:txBody>
      </p:sp>
      <p:sp>
        <p:nvSpPr>
          <p:cNvPr id="20113" name="Google Shape;20113;p93"/>
          <p:cNvSpPr/>
          <p:nvPr/>
        </p:nvSpPr>
        <p:spPr>
          <a:xfrm>
            <a:off x="7341426" y="3397488"/>
            <a:ext cx="1539225" cy="2008212"/>
          </a:xfrm>
          <a:prstGeom prst="rect">
            <a:avLst/>
          </a:prstGeom>
          <a:noFill/>
          <a:ln>
            <a:noFill/>
          </a:ln>
        </p:spPr>
        <p:txBody>
          <a:bodyPr spcFirstLastPara="1" wrap="square" lIns="68569" tIns="34275" rIns="68569" bIns="34275" anchor="t" anchorCtr="0">
            <a:spAutoFit/>
          </a:bodyPr>
          <a:lstStyle/>
          <a:p>
            <a:pPr marL="0" lvl="1" algn="ctr"/>
            <a:r>
              <a:rPr lang="en-US" sz="1575" b="1">
                <a:solidFill>
                  <a:schemeClr val="lt1"/>
                </a:solidFill>
                <a:latin typeface="Arial"/>
                <a:ea typeface="Arial"/>
                <a:cs typeface="Arial"/>
                <a:sym typeface="Arial"/>
              </a:rPr>
              <a:t>Increased</a:t>
            </a:r>
            <a:endParaRPr sz="1350"/>
          </a:p>
          <a:p>
            <a:pPr marL="0" lvl="1" algn="ctr"/>
            <a:r>
              <a:rPr lang="en-US" sz="1575" b="1">
                <a:solidFill>
                  <a:schemeClr val="lt1"/>
                </a:solidFill>
                <a:latin typeface="Arial"/>
                <a:ea typeface="Arial"/>
                <a:cs typeface="Arial"/>
                <a:sym typeface="Arial"/>
              </a:rPr>
              <a:t>use of </a:t>
            </a:r>
            <a:endParaRPr sz="1350"/>
          </a:p>
          <a:p>
            <a:pPr marL="0" lvl="1" algn="ctr"/>
            <a:r>
              <a:rPr lang="en-US" sz="1575" b="1">
                <a:solidFill>
                  <a:schemeClr val="lt1"/>
                </a:solidFill>
                <a:latin typeface="Arial"/>
                <a:ea typeface="Arial"/>
                <a:cs typeface="Arial"/>
                <a:sym typeface="Arial"/>
              </a:rPr>
              <a:t>contraception</a:t>
            </a:r>
            <a:endParaRPr sz="1350"/>
          </a:p>
          <a:p>
            <a:pPr marL="0" lvl="1" algn="ctr"/>
            <a:r>
              <a:rPr lang="en-US" sz="1575" b="1">
                <a:solidFill>
                  <a:schemeClr val="lt1"/>
                </a:solidFill>
                <a:latin typeface="Arial"/>
                <a:ea typeface="Arial"/>
                <a:cs typeface="Arial"/>
                <a:sym typeface="Arial"/>
              </a:rPr>
              <a:t>–protection </a:t>
            </a:r>
            <a:br>
              <a:rPr lang="en-US" sz="1575" b="1">
                <a:solidFill>
                  <a:schemeClr val="lt1"/>
                </a:solidFill>
                <a:latin typeface="Arial"/>
                <a:ea typeface="Arial"/>
                <a:cs typeface="Arial"/>
                <a:sym typeface="Arial"/>
              </a:rPr>
            </a:br>
            <a:r>
              <a:rPr lang="en-US" sz="1575" b="1">
                <a:solidFill>
                  <a:schemeClr val="lt1"/>
                </a:solidFill>
                <a:latin typeface="Arial"/>
                <a:ea typeface="Arial"/>
                <a:cs typeface="Arial"/>
                <a:sym typeface="Arial"/>
              </a:rPr>
              <a:t>from early pregnancy </a:t>
            </a:r>
            <a:endParaRPr sz="1350"/>
          </a:p>
          <a:p>
            <a:pPr algn="ctr"/>
            <a:r>
              <a:rPr lang="en-US" sz="1575" b="1">
                <a:solidFill>
                  <a:srgbClr val="B46D13"/>
                </a:solidFill>
                <a:latin typeface="Arial"/>
                <a:ea typeface="Arial"/>
                <a:cs typeface="Arial"/>
                <a:sym typeface="Arial"/>
              </a:rPr>
              <a:t/>
            </a:r>
            <a:br>
              <a:rPr lang="en-US" sz="1575" b="1">
                <a:solidFill>
                  <a:srgbClr val="B46D13"/>
                </a:solidFill>
                <a:latin typeface="Arial"/>
                <a:ea typeface="Arial"/>
                <a:cs typeface="Arial"/>
                <a:sym typeface="Arial"/>
              </a:rPr>
            </a:br>
            <a:endParaRPr sz="1575" b="1">
              <a:solidFill>
                <a:srgbClr val="B46D13"/>
              </a:solidFill>
              <a:latin typeface="Arial"/>
              <a:ea typeface="Arial"/>
              <a:cs typeface="Arial"/>
              <a:sym typeface="Arial"/>
            </a:endParaRPr>
          </a:p>
        </p:txBody>
      </p:sp>
      <p:pic>
        <p:nvPicPr>
          <p:cNvPr id="20114" name="Google Shape;20114;p93"/>
          <p:cNvPicPr preferRelativeResize="0"/>
          <p:nvPr/>
        </p:nvPicPr>
        <p:blipFill rotWithShape="1">
          <a:blip r:embed="rId3">
            <a:alphaModFix/>
          </a:blip>
          <a:srcRect/>
          <a:stretch/>
        </p:blipFill>
        <p:spPr>
          <a:xfrm>
            <a:off x="6415391" y="2621993"/>
            <a:ext cx="642290" cy="642290"/>
          </a:xfrm>
          <a:prstGeom prst="rect">
            <a:avLst/>
          </a:prstGeom>
          <a:noFill/>
          <a:ln>
            <a:noFill/>
          </a:ln>
        </p:spPr>
      </p:pic>
      <p:pic>
        <p:nvPicPr>
          <p:cNvPr id="20115" name="Google Shape;20115;p93"/>
          <p:cNvPicPr preferRelativeResize="0"/>
          <p:nvPr/>
        </p:nvPicPr>
        <p:blipFill rotWithShape="1">
          <a:blip r:embed="rId4">
            <a:alphaModFix/>
          </a:blip>
          <a:srcRect/>
          <a:stretch/>
        </p:blipFill>
        <p:spPr>
          <a:xfrm>
            <a:off x="8175360" y="2678531"/>
            <a:ext cx="565050" cy="565050"/>
          </a:xfrm>
          <a:prstGeom prst="rect">
            <a:avLst/>
          </a:prstGeom>
          <a:noFill/>
          <a:ln>
            <a:noFill/>
          </a:ln>
        </p:spPr>
      </p:pic>
      <p:pic>
        <p:nvPicPr>
          <p:cNvPr id="20116" name="Google Shape;20116;p93"/>
          <p:cNvPicPr preferRelativeResize="0"/>
          <p:nvPr/>
        </p:nvPicPr>
        <p:blipFill rotWithShape="1">
          <a:blip r:embed="rId5">
            <a:alphaModFix/>
          </a:blip>
          <a:srcRect/>
          <a:stretch/>
        </p:blipFill>
        <p:spPr>
          <a:xfrm>
            <a:off x="2228047" y="2643890"/>
            <a:ext cx="598496" cy="598496"/>
          </a:xfrm>
          <a:prstGeom prst="rect">
            <a:avLst/>
          </a:prstGeom>
          <a:noFill/>
          <a:ln>
            <a:noFill/>
          </a:ln>
        </p:spPr>
      </p:pic>
      <p:pic>
        <p:nvPicPr>
          <p:cNvPr id="20117" name="Google Shape;20117;p93"/>
          <p:cNvPicPr preferRelativeResize="0"/>
          <p:nvPr/>
        </p:nvPicPr>
        <p:blipFill rotWithShape="1">
          <a:blip r:embed="rId6">
            <a:alphaModFix/>
          </a:blip>
          <a:srcRect/>
          <a:stretch/>
        </p:blipFill>
        <p:spPr>
          <a:xfrm>
            <a:off x="955274" y="2690797"/>
            <a:ext cx="504683" cy="504683"/>
          </a:xfrm>
          <a:prstGeom prst="rect">
            <a:avLst/>
          </a:prstGeom>
          <a:noFill/>
          <a:ln>
            <a:noFill/>
          </a:ln>
        </p:spPr>
      </p:pic>
      <p:pic>
        <p:nvPicPr>
          <p:cNvPr id="20118" name="Google Shape;20118;p93"/>
          <p:cNvPicPr preferRelativeResize="0"/>
          <p:nvPr/>
        </p:nvPicPr>
        <p:blipFill rotWithShape="1">
          <a:blip r:embed="rId7">
            <a:alphaModFix/>
          </a:blip>
          <a:srcRect/>
          <a:stretch/>
        </p:blipFill>
        <p:spPr>
          <a:xfrm>
            <a:off x="3594632" y="2621993"/>
            <a:ext cx="642290" cy="642290"/>
          </a:xfrm>
          <a:prstGeom prst="rect">
            <a:avLst/>
          </a:prstGeom>
          <a:noFill/>
          <a:ln>
            <a:noFill/>
          </a:ln>
        </p:spPr>
      </p:pic>
      <p:pic>
        <p:nvPicPr>
          <p:cNvPr id="20119" name="Google Shape;20119;p93"/>
          <p:cNvPicPr preferRelativeResize="0"/>
          <p:nvPr/>
        </p:nvPicPr>
        <p:blipFill rotWithShape="1">
          <a:blip r:embed="rId8">
            <a:alphaModFix/>
          </a:blip>
          <a:srcRect/>
          <a:stretch/>
        </p:blipFill>
        <p:spPr>
          <a:xfrm>
            <a:off x="7503005" y="2588089"/>
            <a:ext cx="714375" cy="714375"/>
          </a:xfrm>
          <a:prstGeom prst="rect">
            <a:avLst/>
          </a:prstGeom>
          <a:noFill/>
          <a:ln>
            <a:noFill/>
          </a:ln>
        </p:spPr>
      </p:pic>
      <p:pic>
        <p:nvPicPr>
          <p:cNvPr id="20120" name="Google Shape;20120;p93"/>
          <p:cNvPicPr preferRelativeResize="0"/>
          <p:nvPr/>
        </p:nvPicPr>
        <p:blipFill rotWithShape="1">
          <a:blip r:embed="rId9">
            <a:alphaModFix/>
          </a:blip>
          <a:srcRect/>
          <a:stretch/>
        </p:blipFill>
        <p:spPr>
          <a:xfrm>
            <a:off x="5005012" y="2621993"/>
            <a:ext cx="642290" cy="642290"/>
          </a:xfrm>
          <a:prstGeom prst="rect">
            <a:avLst/>
          </a:prstGeom>
          <a:noFill/>
          <a:ln>
            <a:noFill/>
          </a:ln>
        </p:spPr>
      </p:pic>
    </p:spTree>
    <p:extLst>
      <p:ext uri="{BB962C8B-B14F-4D97-AF65-F5344CB8AC3E}">
        <p14:creationId xmlns:p14="http://schemas.microsoft.com/office/powerpoint/2010/main" val="21688666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29600" cy="648072"/>
          </a:xfrm>
        </p:spPr>
        <p:txBody>
          <a:bodyPr>
            <a:normAutofit fontScale="90000"/>
          </a:bodyPr>
          <a:lstStyle/>
          <a:p>
            <a:r>
              <a:rPr lang="en-US" sz="3800" b="1" dirty="0">
                <a:solidFill>
                  <a:srgbClr val="741202"/>
                </a:solidFill>
                <a:cs typeface="Arial" panose="020B0604020202020204" pitchFamily="34" charset="0"/>
              </a:rPr>
              <a:t>LESSONS</a:t>
            </a:r>
            <a:r>
              <a:rPr lang="en-US" dirty="0"/>
              <a:t> </a:t>
            </a:r>
            <a:r>
              <a:rPr lang="en-US" sz="3800" b="1" dirty="0">
                <a:solidFill>
                  <a:srgbClr val="741202"/>
                </a:solidFill>
                <a:cs typeface="Arial" panose="020B0604020202020204" pitchFamily="34" charset="0"/>
              </a:rPr>
              <a:t>LEARNT</a:t>
            </a:r>
            <a:r>
              <a:rPr lang="en-US" dirty="0"/>
              <a:t> </a:t>
            </a:r>
          </a:p>
        </p:txBody>
      </p:sp>
      <p:sp>
        <p:nvSpPr>
          <p:cNvPr id="3" name="Content Placeholder 2"/>
          <p:cNvSpPr>
            <a:spLocks noGrp="1"/>
          </p:cNvSpPr>
          <p:nvPr>
            <p:ph idx="1"/>
          </p:nvPr>
        </p:nvSpPr>
        <p:spPr>
          <a:xfrm>
            <a:off x="539552" y="1052736"/>
            <a:ext cx="8229600" cy="4277071"/>
          </a:xfrm>
        </p:spPr>
        <p:txBody>
          <a:bodyPr>
            <a:normAutofit lnSpcReduction="10000"/>
          </a:bodyPr>
          <a:lstStyle/>
          <a:p>
            <a:pPr marL="0" indent="0">
              <a:buNone/>
            </a:pPr>
            <a:r>
              <a:rPr lang="en-US" sz="2400" dirty="0"/>
              <a:t>Since the strengthening of CSE </a:t>
            </a:r>
            <a:r>
              <a:rPr lang="en-US" sz="2400" dirty="0" err="1"/>
              <a:t>programmes</a:t>
            </a:r>
            <a:r>
              <a:rPr lang="en-US" sz="2400" dirty="0"/>
              <a:t>, the following trends have been observed in the past 5 years: </a:t>
            </a:r>
          </a:p>
          <a:p>
            <a:r>
              <a:rPr lang="en-US" sz="2400" dirty="0"/>
              <a:t>Decline of HIV incidence among AGYW of 15-24 from 2000 to 1300 weekly;</a:t>
            </a:r>
          </a:p>
          <a:p>
            <a:r>
              <a:rPr lang="en-US" sz="2400" dirty="0"/>
              <a:t>Decline in learner pregnancies from 99 000 in 2013 to 86 000 in 2017</a:t>
            </a:r>
            <a:r>
              <a:rPr lang="en-US" sz="2400" dirty="0" smtClean="0"/>
              <a:t>; though 2020/2021 a marked increase due to </a:t>
            </a:r>
            <a:r>
              <a:rPr lang="en-US" sz="2400" dirty="0" err="1" smtClean="0"/>
              <a:t>Covid</a:t>
            </a:r>
            <a:r>
              <a:rPr lang="en-US" sz="2400" dirty="0" smtClean="0"/>
              <a:t> 19</a:t>
            </a:r>
            <a:endParaRPr lang="en-US" sz="2400" dirty="0"/>
          </a:p>
          <a:p>
            <a:r>
              <a:rPr lang="en-US" sz="2400" dirty="0"/>
              <a:t>Increase in uptake of HIV ART including AGYW;</a:t>
            </a:r>
          </a:p>
          <a:p>
            <a:r>
              <a:rPr lang="en-US" sz="2400" dirty="0"/>
              <a:t>Increased health seeking </a:t>
            </a:r>
            <a:r>
              <a:rPr lang="en-US" sz="2400" dirty="0" err="1"/>
              <a:t>behaviours</a:t>
            </a:r>
            <a:r>
              <a:rPr lang="en-US" sz="2400" dirty="0"/>
              <a:t> among AGYW exposed to CSE </a:t>
            </a:r>
            <a:r>
              <a:rPr lang="en-US" sz="2400" dirty="0" err="1"/>
              <a:t>programmes</a:t>
            </a:r>
            <a:r>
              <a:rPr lang="en-US" sz="2400" dirty="0"/>
              <a:t>; and</a:t>
            </a:r>
          </a:p>
          <a:p>
            <a:r>
              <a:rPr lang="en-US" sz="2400" dirty="0"/>
              <a:t>Improvement in the consistency of messaging across </a:t>
            </a:r>
            <a:r>
              <a:rPr lang="en-US" sz="2400" dirty="0" err="1"/>
              <a:t>programmes</a:t>
            </a:r>
            <a:r>
              <a:rPr lang="en-US" sz="2400" dirty="0"/>
              <a:t>.</a:t>
            </a:r>
          </a:p>
        </p:txBody>
      </p:sp>
      <p:sp>
        <p:nvSpPr>
          <p:cNvPr id="4" name="TextBox 3"/>
          <p:cNvSpPr txBox="1"/>
          <p:nvPr/>
        </p:nvSpPr>
        <p:spPr>
          <a:xfrm>
            <a:off x="6324187" y="6345324"/>
            <a:ext cx="408053" cy="307777"/>
          </a:xfrm>
          <a:prstGeom prst="rect">
            <a:avLst/>
          </a:prstGeom>
          <a:noFill/>
        </p:spPr>
        <p:txBody>
          <a:bodyPr wrap="square" rtlCol="0">
            <a:spAutoFit/>
          </a:bodyPr>
          <a:lstStyle/>
          <a:p>
            <a:r>
              <a:rPr lang="en-US" sz="1400" dirty="0"/>
              <a:t>18</a:t>
            </a:r>
          </a:p>
        </p:txBody>
      </p:sp>
    </p:spTree>
    <p:extLst>
      <p:ext uri="{BB962C8B-B14F-4D97-AF65-F5344CB8AC3E}">
        <p14:creationId xmlns:p14="http://schemas.microsoft.com/office/powerpoint/2010/main" val="2107563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990"/>
        <p:cNvGrpSpPr/>
        <p:nvPr/>
      </p:nvGrpSpPr>
      <p:grpSpPr>
        <a:xfrm>
          <a:off x="0" y="0"/>
          <a:ext cx="0" cy="0"/>
          <a:chOff x="0" y="0"/>
          <a:chExt cx="0" cy="0"/>
        </a:xfrm>
      </p:grpSpPr>
      <p:sp>
        <p:nvSpPr>
          <p:cNvPr id="19991" name="Google Shape;19991;p83"/>
          <p:cNvSpPr txBox="1">
            <a:spLocks noGrp="1"/>
          </p:cNvSpPr>
          <p:nvPr>
            <p:ph type="sldNum" idx="12"/>
          </p:nvPr>
        </p:nvSpPr>
        <p:spPr>
          <a:xfrm>
            <a:off x="6583680" y="5739467"/>
            <a:ext cx="2057400" cy="273825"/>
          </a:xfrm>
          <a:prstGeom prst="rect">
            <a:avLst/>
          </a:prstGeom>
          <a:noFill/>
          <a:ln>
            <a:noFill/>
          </a:ln>
        </p:spPr>
        <p:txBody>
          <a:bodyPr spcFirstLastPara="1" vert="horz" wrap="square" lIns="68569" tIns="34275" rIns="68569" bIns="34275" rtlCol="0" anchor="ctr" anchorCtr="0">
            <a:noAutofit/>
          </a:bodyPr>
          <a:lstStyle/>
          <a:p>
            <a:fld id="{00000000-1234-1234-1234-123412341234}" type="slidenum">
              <a:rPr lang="en-US"/>
              <a:pPr/>
              <a:t>23</a:t>
            </a:fld>
            <a:endParaRPr/>
          </a:p>
        </p:txBody>
      </p:sp>
      <p:pic>
        <p:nvPicPr>
          <p:cNvPr id="19992" name="Google Shape;19992;p83"/>
          <p:cNvPicPr preferRelativeResize="0"/>
          <p:nvPr/>
        </p:nvPicPr>
        <p:blipFill rotWithShape="1">
          <a:blip r:embed="rId3">
            <a:alphaModFix/>
          </a:blip>
          <a:srcRect/>
          <a:stretch/>
        </p:blipFill>
        <p:spPr>
          <a:xfrm>
            <a:off x="106514" y="996852"/>
            <a:ext cx="5237487" cy="4306274"/>
          </a:xfrm>
          <a:prstGeom prst="rect">
            <a:avLst/>
          </a:prstGeom>
          <a:noFill/>
          <a:ln>
            <a:noFill/>
          </a:ln>
        </p:spPr>
      </p:pic>
      <p:sp>
        <p:nvSpPr>
          <p:cNvPr id="19993" name="Google Shape;19993;p83"/>
          <p:cNvSpPr txBox="1"/>
          <p:nvPr/>
        </p:nvSpPr>
        <p:spPr>
          <a:xfrm>
            <a:off x="5328744" y="993789"/>
            <a:ext cx="3704850" cy="4501202"/>
          </a:xfrm>
          <a:prstGeom prst="rect">
            <a:avLst/>
          </a:prstGeom>
          <a:noFill/>
          <a:ln w="38100" cap="flat" cmpd="sng">
            <a:solidFill>
              <a:srgbClr val="B46D13"/>
            </a:solidFill>
            <a:prstDash val="solid"/>
            <a:round/>
            <a:headEnd type="none" w="sm" len="sm"/>
            <a:tailEnd type="none" w="sm" len="sm"/>
          </a:ln>
        </p:spPr>
        <p:txBody>
          <a:bodyPr spcFirstLastPara="1" wrap="square" lIns="68569" tIns="34275" rIns="68569" bIns="34275" anchor="t" anchorCtr="0">
            <a:spAutoFit/>
          </a:bodyPr>
          <a:lstStyle/>
          <a:p>
            <a:r>
              <a:rPr lang="en-US">
                <a:solidFill>
                  <a:srgbClr val="531A17"/>
                </a:solidFill>
                <a:latin typeface="Calibri"/>
                <a:ea typeface="Calibri"/>
                <a:cs typeface="Calibri"/>
                <a:sym typeface="Calibri"/>
              </a:rPr>
              <a:t>In Summary, the purpose of CSE is to empower learners so that they are able to:</a:t>
            </a:r>
            <a:endParaRPr sz="1350"/>
          </a:p>
          <a:p>
            <a:pPr marL="214313" indent="-214313">
              <a:buClr>
                <a:srgbClr val="531A17"/>
              </a:buClr>
              <a:buSzPts val="2600"/>
              <a:buFont typeface="Arial"/>
              <a:buChar char="•"/>
            </a:pPr>
            <a:r>
              <a:rPr lang="en-US" sz="1950" b="1">
                <a:solidFill>
                  <a:srgbClr val="531A17"/>
                </a:solidFill>
                <a:latin typeface="Calibri"/>
                <a:ea typeface="Calibri"/>
                <a:cs typeface="Calibri"/>
                <a:sym typeface="Calibri"/>
              </a:rPr>
              <a:t>Identify and report sexual abuse</a:t>
            </a:r>
            <a:endParaRPr sz="1350"/>
          </a:p>
          <a:p>
            <a:pPr marL="214313" indent="-214313">
              <a:buClr>
                <a:srgbClr val="531A17"/>
              </a:buClr>
              <a:buSzPts val="2600"/>
              <a:buFont typeface="Arial"/>
              <a:buChar char="•"/>
            </a:pPr>
            <a:r>
              <a:rPr lang="en-US" sz="1950" b="1">
                <a:solidFill>
                  <a:srgbClr val="531A17"/>
                </a:solidFill>
                <a:latin typeface="Calibri"/>
                <a:ea typeface="Calibri"/>
                <a:cs typeface="Calibri"/>
                <a:sym typeface="Calibri"/>
              </a:rPr>
              <a:t>Prevent HIV infections (those who were born with HIV to stay on treatment)</a:t>
            </a:r>
            <a:endParaRPr sz="1350"/>
          </a:p>
          <a:p>
            <a:pPr marL="214313" indent="-214313">
              <a:buClr>
                <a:srgbClr val="531A17"/>
              </a:buClr>
              <a:buSzPts val="2600"/>
              <a:buFont typeface="Arial"/>
              <a:buChar char="•"/>
            </a:pPr>
            <a:r>
              <a:rPr lang="en-US" sz="1950" b="1">
                <a:solidFill>
                  <a:srgbClr val="531A17"/>
                </a:solidFill>
                <a:latin typeface="Calibri"/>
                <a:ea typeface="Calibri"/>
                <a:cs typeface="Calibri"/>
                <a:sym typeface="Calibri"/>
              </a:rPr>
              <a:t>Prevent learner pregnancy</a:t>
            </a:r>
            <a:endParaRPr sz="1350"/>
          </a:p>
          <a:p>
            <a:pPr marL="214313" indent="-214313">
              <a:buClr>
                <a:srgbClr val="531A17"/>
              </a:buClr>
              <a:buSzPts val="2600"/>
              <a:buFont typeface="Arial"/>
              <a:buChar char="•"/>
            </a:pPr>
            <a:r>
              <a:rPr lang="en-US" sz="1950" b="1">
                <a:solidFill>
                  <a:srgbClr val="531A17"/>
                </a:solidFill>
                <a:latin typeface="Calibri"/>
                <a:ea typeface="Calibri"/>
                <a:cs typeface="Calibri"/>
                <a:sym typeface="Calibri"/>
              </a:rPr>
              <a:t>Prevent bullying and negative peer pressure</a:t>
            </a:r>
            <a:endParaRPr sz="1350"/>
          </a:p>
          <a:p>
            <a:pPr marL="214313" indent="-214313">
              <a:buClr>
                <a:srgbClr val="531A17"/>
              </a:buClr>
              <a:buSzPts val="2600"/>
              <a:buFont typeface="Arial"/>
              <a:buChar char="•"/>
            </a:pPr>
            <a:r>
              <a:rPr lang="en-US" sz="1950" b="1">
                <a:solidFill>
                  <a:srgbClr val="531A17"/>
                </a:solidFill>
                <a:latin typeface="Calibri"/>
                <a:ea typeface="Calibri"/>
                <a:cs typeface="Calibri"/>
                <a:sym typeface="Calibri"/>
              </a:rPr>
              <a:t>Know where to get help needed (rape victims, TB &amp; ART, contraception, substance abuse)</a:t>
            </a:r>
            <a:endParaRPr sz="1350"/>
          </a:p>
          <a:p>
            <a:pPr marL="214313" indent="-214313">
              <a:buClr>
                <a:srgbClr val="531A17"/>
              </a:buClr>
              <a:buSzPts val="2600"/>
              <a:buFont typeface="Arial"/>
              <a:buChar char="•"/>
            </a:pPr>
            <a:r>
              <a:rPr lang="en-US" sz="1950" b="1">
                <a:solidFill>
                  <a:srgbClr val="531A17"/>
                </a:solidFill>
                <a:latin typeface="Calibri"/>
                <a:ea typeface="Calibri"/>
                <a:cs typeface="Calibri"/>
                <a:sym typeface="Calibri"/>
              </a:rPr>
              <a:t>Stay in school until they complete Grade 12.</a:t>
            </a:r>
            <a:endParaRPr sz="1950" b="1">
              <a:solidFill>
                <a:srgbClr val="531A17"/>
              </a:solidFill>
              <a:latin typeface="Calibri"/>
              <a:ea typeface="Calibri"/>
              <a:cs typeface="Calibri"/>
              <a:sym typeface="Calibri"/>
            </a:endParaRPr>
          </a:p>
        </p:txBody>
      </p:sp>
      <p:pic>
        <p:nvPicPr>
          <p:cNvPr id="19994" name="Google Shape;19994;p83"/>
          <p:cNvPicPr preferRelativeResize="0"/>
          <p:nvPr/>
        </p:nvPicPr>
        <p:blipFill rotWithShape="1">
          <a:blip r:embed="rId4">
            <a:alphaModFix/>
          </a:blip>
          <a:srcRect/>
          <a:stretch/>
        </p:blipFill>
        <p:spPr>
          <a:xfrm>
            <a:off x="7883" y="5747349"/>
            <a:ext cx="4613547" cy="251482"/>
          </a:xfrm>
          <a:prstGeom prst="rect">
            <a:avLst/>
          </a:prstGeom>
          <a:noFill/>
          <a:ln>
            <a:noFill/>
          </a:ln>
        </p:spPr>
      </p:pic>
    </p:spTree>
    <p:extLst>
      <p:ext uri="{BB962C8B-B14F-4D97-AF65-F5344CB8AC3E}">
        <p14:creationId xmlns:p14="http://schemas.microsoft.com/office/powerpoint/2010/main" val="32596425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solidFill>
                  <a:srgbClr val="741202"/>
                </a:solidFill>
                <a:cs typeface="Arial" panose="020B0604020202020204" pitchFamily="34" charset="0"/>
              </a:rPr>
              <a:t>Thank you </a:t>
            </a:r>
          </a:p>
        </p:txBody>
      </p:sp>
    </p:spTree>
    <p:extLst>
      <p:ext uri="{BB962C8B-B14F-4D97-AF65-F5344CB8AC3E}">
        <p14:creationId xmlns:p14="http://schemas.microsoft.com/office/powerpoint/2010/main" val="2336544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15416"/>
            <a:ext cx="8157592" cy="936104"/>
          </a:xfrm>
        </p:spPr>
        <p:txBody>
          <a:bodyPr>
            <a:normAutofit/>
          </a:bodyPr>
          <a:lstStyle/>
          <a:p>
            <a:r>
              <a:rPr lang="en-US" sz="3600" b="1" dirty="0">
                <a:solidFill>
                  <a:srgbClr val="741202"/>
                </a:solidFill>
                <a:cs typeface="Arial" panose="020B0604020202020204" pitchFamily="34" charset="0"/>
              </a:rPr>
              <a:t>BACKGROUND </a:t>
            </a:r>
          </a:p>
        </p:txBody>
      </p:sp>
      <p:sp>
        <p:nvSpPr>
          <p:cNvPr id="3" name="Content Placeholder 2"/>
          <p:cNvSpPr>
            <a:spLocks noGrp="1"/>
          </p:cNvSpPr>
          <p:nvPr>
            <p:ph idx="1"/>
          </p:nvPr>
        </p:nvSpPr>
        <p:spPr>
          <a:xfrm>
            <a:off x="-36512" y="427362"/>
            <a:ext cx="9144000" cy="5904656"/>
          </a:xfrm>
        </p:spPr>
        <p:txBody>
          <a:bodyPr>
            <a:noAutofit/>
          </a:bodyPr>
          <a:lstStyle/>
          <a:p>
            <a:pPr algn="just"/>
            <a:r>
              <a:rPr lang="en-ZA" sz="2400" dirty="0"/>
              <a:t> The Basic education sector is responsible for </a:t>
            </a:r>
            <a:r>
              <a:rPr lang="en-ZA" sz="2400" dirty="0" err="1" smtClean="0"/>
              <a:t>aproximately</a:t>
            </a:r>
            <a:r>
              <a:rPr lang="en-ZA" sz="2400" dirty="0" smtClean="0"/>
              <a:t> </a:t>
            </a:r>
            <a:r>
              <a:rPr lang="en-ZA" sz="2400" b="1" dirty="0" smtClean="0"/>
              <a:t>25 </a:t>
            </a:r>
            <a:r>
              <a:rPr lang="en-ZA" sz="2400" b="1" dirty="0"/>
              <a:t>154 </a:t>
            </a:r>
            <a:r>
              <a:rPr lang="en-ZA" sz="2400" dirty="0"/>
              <a:t>schools in </a:t>
            </a:r>
            <a:r>
              <a:rPr lang="en-ZA" sz="2400" b="1" dirty="0"/>
              <a:t>75</a:t>
            </a:r>
            <a:r>
              <a:rPr lang="en-ZA" sz="2400" dirty="0"/>
              <a:t> districts, 437 443 educators and </a:t>
            </a:r>
            <a:r>
              <a:rPr lang="en-ZA" sz="2400" b="1" dirty="0"/>
              <a:t>12 819 542 </a:t>
            </a:r>
            <a:r>
              <a:rPr lang="en-ZA" sz="2400" dirty="0"/>
              <a:t>Grade R – 12 learners in 9 provinces. </a:t>
            </a:r>
            <a:endParaRPr lang="en-ZA" sz="2400" dirty="0">
              <a:solidFill>
                <a:srgbClr val="000000"/>
              </a:solidFill>
            </a:endParaRPr>
          </a:p>
          <a:p>
            <a:pPr algn="just"/>
            <a:r>
              <a:rPr lang="en-ZA" sz="2400" dirty="0">
                <a:solidFill>
                  <a:srgbClr val="000000"/>
                </a:solidFill>
              </a:rPr>
              <a:t>The number of adolescents girls who had sexual relationships with older sexual partners continue to increase</a:t>
            </a:r>
            <a:r>
              <a:rPr lang="en-ZA" sz="2400" dirty="0" smtClean="0">
                <a:solidFill>
                  <a:srgbClr val="000000"/>
                </a:solidFill>
              </a:rPr>
              <a:t>.</a:t>
            </a:r>
          </a:p>
          <a:p>
            <a:pPr algn="just"/>
            <a:r>
              <a:rPr lang="en-ZA" sz="2400" dirty="0" smtClean="0">
                <a:solidFill>
                  <a:srgbClr val="000000"/>
                </a:solidFill>
              </a:rPr>
              <a:t>Early and unintended pregnancies in SA among adolescent girls between ages of 10-19 remain a challenge that undermines the Basic education sector mandate to ensure all learners complete their basic education.</a:t>
            </a:r>
            <a:r>
              <a:rPr lang="en-US" sz="2400" dirty="0">
                <a:latin typeface="Calibri" panose="020F0502020204030204" pitchFamily="34" charset="0"/>
                <a:cs typeface="Times New Roman" panose="02020603050405020304" pitchFamily="18" charset="0"/>
              </a:rPr>
              <a:t> </a:t>
            </a:r>
            <a:endParaRPr lang="en-US" sz="2400" dirty="0" smtClean="0">
              <a:latin typeface="Calibri" panose="020F0502020204030204" pitchFamily="34" charset="0"/>
              <a:cs typeface="Times New Roman" panose="02020603050405020304" pitchFamily="18" charset="0"/>
            </a:endParaRPr>
          </a:p>
          <a:p>
            <a:pPr algn="just"/>
            <a:r>
              <a:rPr lang="en-US" sz="2400" dirty="0" smtClean="0">
                <a:latin typeface="Calibri" panose="020F0502020204030204" pitchFamily="34" charset="0"/>
                <a:cs typeface="Times New Roman" panose="02020603050405020304" pitchFamily="18" charset="0"/>
              </a:rPr>
              <a:t>Proportion </a:t>
            </a:r>
            <a:r>
              <a:rPr lang="en-US" sz="2400" dirty="0">
                <a:latin typeface="Calibri" panose="020F0502020204030204" pitchFamily="34" charset="0"/>
                <a:cs typeface="Times New Roman" panose="02020603050405020304" pitchFamily="18" charset="0"/>
              </a:rPr>
              <a:t>of women aged 15-19 who give birth rises with age – 4% among 15 year olds &amp; 28% among 19 year olds (General Household Survey).</a:t>
            </a:r>
            <a:r>
              <a:rPr lang="en-ZA" sz="2400" dirty="0">
                <a:latin typeface="Calibri" panose="020F0502020204030204" pitchFamily="34" charset="0"/>
                <a:cs typeface="Times New Roman" panose="02020603050405020304" pitchFamily="18" charset="0"/>
              </a:rPr>
              <a:t> </a:t>
            </a:r>
            <a:endParaRPr lang="en-ZA" sz="2400" dirty="0">
              <a:solidFill>
                <a:srgbClr val="000000"/>
              </a:solidFill>
            </a:endParaRPr>
          </a:p>
          <a:p>
            <a:pPr lvl="0"/>
            <a:r>
              <a:rPr lang="en-US" sz="2400" dirty="0">
                <a:latin typeface="Calibri" panose="020F0502020204030204" pitchFamily="34" charset="0"/>
                <a:cs typeface="Times New Roman" panose="02020603050405020304" pitchFamily="18" charset="0"/>
              </a:rPr>
              <a:t>Only a third of girls stay in school during their pregnancy and return following childbirth (GHS- on Schooling – 2015).</a:t>
            </a:r>
            <a:endParaRPr lang="en-US" sz="2400" dirty="0"/>
          </a:p>
        </p:txBody>
      </p:sp>
      <p:sp>
        <p:nvSpPr>
          <p:cNvPr id="5" name="Rectangle 4"/>
          <p:cNvSpPr/>
          <p:nvPr/>
        </p:nvSpPr>
        <p:spPr>
          <a:xfrm>
            <a:off x="4932040" y="6237312"/>
            <a:ext cx="50405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black"/>
              </a:solidFill>
            </a:endParaRPr>
          </a:p>
        </p:txBody>
      </p:sp>
    </p:spTree>
    <p:extLst>
      <p:ext uri="{BB962C8B-B14F-4D97-AF65-F5344CB8AC3E}">
        <p14:creationId xmlns:p14="http://schemas.microsoft.com/office/powerpoint/2010/main" val="2349035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420" y="-193712"/>
            <a:ext cx="8157592" cy="620688"/>
          </a:xfrm>
        </p:spPr>
        <p:txBody>
          <a:bodyPr>
            <a:noAutofit/>
          </a:bodyPr>
          <a:lstStyle/>
          <a:p>
            <a:r>
              <a:rPr lang="en-US" sz="4800" b="1" dirty="0">
                <a:solidFill>
                  <a:srgbClr val="741202"/>
                </a:solidFill>
                <a:cs typeface="Arial" panose="020B0604020202020204" pitchFamily="34" charset="0"/>
              </a:rPr>
              <a:t/>
            </a:r>
            <a:br>
              <a:rPr lang="en-US" sz="4800" b="1" dirty="0">
                <a:solidFill>
                  <a:srgbClr val="741202"/>
                </a:solidFill>
                <a:cs typeface="Arial" panose="020B0604020202020204" pitchFamily="34" charset="0"/>
              </a:rPr>
            </a:br>
            <a:r>
              <a:rPr lang="en-US" sz="4800" b="1" dirty="0">
                <a:solidFill>
                  <a:srgbClr val="741202"/>
                </a:solidFill>
                <a:cs typeface="Arial" panose="020B0604020202020204" pitchFamily="34" charset="0"/>
              </a:rPr>
              <a:t>BACKGROUND </a:t>
            </a:r>
          </a:p>
        </p:txBody>
      </p:sp>
      <p:sp>
        <p:nvSpPr>
          <p:cNvPr id="3" name="Content Placeholder 2"/>
          <p:cNvSpPr>
            <a:spLocks noGrp="1"/>
          </p:cNvSpPr>
          <p:nvPr>
            <p:ph idx="1"/>
          </p:nvPr>
        </p:nvSpPr>
        <p:spPr>
          <a:xfrm>
            <a:off x="-16088" y="836712"/>
            <a:ext cx="8713100" cy="5544616"/>
          </a:xfrm>
        </p:spPr>
        <p:txBody>
          <a:bodyPr>
            <a:noAutofit/>
          </a:bodyPr>
          <a:lstStyle/>
          <a:p>
            <a:pPr algn="just"/>
            <a:r>
              <a:rPr lang="en-ZA" sz="2400" dirty="0"/>
              <a:t>In 2017, approximately 7.9 million people of all ages were living with HIV  in South Africa. </a:t>
            </a:r>
          </a:p>
          <a:p>
            <a:pPr algn="just"/>
            <a:r>
              <a:rPr lang="en-ZA" sz="2400" dirty="0"/>
              <a:t>While remaining unacceptably high, new infections among Adolescent Girls and Young Women (15-25 years) are on the decline; have decreased by 35% (</a:t>
            </a:r>
            <a:r>
              <a:rPr lang="en-ZA" sz="2400" b="1" dirty="0"/>
              <a:t>1 300 </a:t>
            </a:r>
            <a:r>
              <a:rPr lang="en-ZA" sz="2400" dirty="0"/>
              <a:t>per week compared to estimated </a:t>
            </a:r>
            <a:r>
              <a:rPr lang="en-ZA" sz="2400" b="1" dirty="0"/>
              <a:t>2 000  </a:t>
            </a:r>
            <a:r>
              <a:rPr lang="en-ZA" sz="2400" dirty="0"/>
              <a:t>weekly infections in 2016 (NSP, 2017). </a:t>
            </a:r>
            <a:endParaRPr lang="en-ZA" sz="2400" dirty="0" smtClean="0"/>
          </a:p>
          <a:p>
            <a:pPr algn="just"/>
            <a:r>
              <a:rPr lang="en-ZA" sz="2400" dirty="0" smtClean="0"/>
              <a:t>Overall</a:t>
            </a:r>
            <a:r>
              <a:rPr lang="en-ZA" sz="2400" dirty="0"/>
              <a:t>, HIV incidence has  declined by 44%, still falling short of the 50% target set in 2012. </a:t>
            </a:r>
          </a:p>
          <a:p>
            <a:pPr algn="just"/>
            <a:r>
              <a:rPr lang="en-ZA" sz="2400" dirty="0"/>
              <a:t>New infections have increased by </a:t>
            </a:r>
            <a:r>
              <a:rPr lang="en-ZA" sz="2400" b="1" dirty="0"/>
              <a:t>11% among males </a:t>
            </a:r>
            <a:r>
              <a:rPr lang="en-ZA" sz="2400" dirty="0"/>
              <a:t>of the same age group</a:t>
            </a:r>
            <a:r>
              <a:rPr lang="en-ZA" sz="2400" dirty="0" smtClean="0"/>
              <a:t>.</a:t>
            </a:r>
          </a:p>
          <a:p>
            <a:pPr algn="just"/>
            <a:r>
              <a:rPr lang="en-ZA" sz="2400" dirty="0" smtClean="0">
                <a:solidFill>
                  <a:srgbClr val="000000"/>
                </a:solidFill>
              </a:rPr>
              <a:t>HIV prevention knowledge remain low among grade 6 learners less than 40% (SACMEQ 2013)</a:t>
            </a:r>
            <a:r>
              <a:rPr lang="en-ZA" sz="2400" dirty="0">
                <a:solidFill>
                  <a:srgbClr val="000000"/>
                </a:solidFill>
              </a:rPr>
              <a:t>.</a:t>
            </a:r>
            <a:endParaRPr lang="en-ZA" sz="2400" dirty="0">
              <a:solidFill>
                <a:srgbClr val="000000"/>
              </a:solidFill>
            </a:endParaRPr>
          </a:p>
        </p:txBody>
      </p:sp>
      <p:sp>
        <p:nvSpPr>
          <p:cNvPr id="5" name="Rectangle 4"/>
          <p:cNvSpPr/>
          <p:nvPr/>
        </p:nvSpPr>
        <p:spPr>
          <a:xfrm>
            <a:off x="4932040" y="6237312"/>
            <a:ext cx="50405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black"/>
              </a:solidFill>
            </a:endParaRPr>
          </a:p>
        </p:txBody>
      </p:sp>
      <p:sp>
        <p:nvSpPr>
          <p:cNvPr id="6" name="TextBox 5"/>
          <p:cNvSpPr txBox="1"/>
          <p:nvPr/>
        </p:nvSpPr>
        <p:spPr>
          <a:xfrm>
            <a:off x="6372200" y="6368446"/>
            <a:ext cx="256739" cy="307777"/>
          </a:xfrm>
          <a:prstGeom prst="rect">
            <a:avLst/>
          </a:prstGeom>
          <a:noFill/>
        </p:spPr>
        <p:txBody>
          <a:bodyPr wrap="square" rtlCol="0">
            <a:spAutoFit/>
          </a:bodyPr>
          <a:lstStyle/>
          <a:p>
            <a:r>
              <a:rPr lang="en-US" sz="1400" dirty="0"/>
              <a:t>4</a:t>
            </a:r>
          </a:p>
        </p:txBody>
      </p:sp>
    </p:spTree>
    <p:extLst>
      <p:ext uri="{BB962C8B-B14F-4D97-AF65-F5344CB8AC3E}">
        <p14:creationId xmlns:p14="http://schemas.microsoft.com/office/powerpoint/2010/main" val="919219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723BDB-39BA-784F-B700-7CF1851DCF76}"/>
              </a:ext>
            </a:extLst>
          </p:cNvPr>
          <p:cNvSpPr/>
          <p:nvPr/>
        </p:nvSpPr>
        <p:spPr>
          <a:xfrm>
            <a:off x="1" y="2184655"/>
            <a:ext cx="1828800" cy="1618202"/>
          </a:xfrm>
          <a:prstGeom prst="rect">
            <a:avLst/>
          </a:prstGeom>
          <a:solidFill>
            <a:srgbClr val="531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a:extLst>
              <a:ext uri="{FF2B5EF4-FFF2-40B4-BE49-F238E27FC236}">
                <a16:creationId xmlns:a16="http://schemas.microsoft.com/office/drawing/2014/main" id="{F04990CA-855F-A341-AC44-2DDB8A08ACE1}"/>
              </a:ext>
            </a:extLst>
          </p:cNvPr>
          <p:cNvSpPr/>
          <p:nvPr/>
        </p:nvSpPr>
        <p:spPr>
          <a:xfrm>
            <a:off x="1828801" y="2146555"/>
            <a:ext cx="1828800" cy="1618202"/>
          </a:xfrm>
          <a:prstGeom prst="rect">
            <a:avLst/>
          </a:prstGeom>
          <a:solidFill>
            <a:srgbClr val="FBA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457FD4B3-8C24-4B44-949C-5BC4FB8E72D6}"/>
              </a:ext>
            </a:extLst>
          </p:cNvPr>
          <p:cNvSpPr/>
          <p:nvPr/>
        </p:nvSpPr>
        <p:spPr>
          <a:xfrm>
            <a:off x="3657600" y="2168060"/>
            <a:ext cx="1828800" cy="1618202"/>
          </a:xfrm>
          <a:prstGeom prst="rect">
            <a:avLst/>
          </a:prstGeom>
          <a:solidFill>
            <a:srgbClr val="825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7ABD847C-7D2F-8A46-AA5E-50296D49F1EF}"/>
              </a:ext>
            </a:extLst>
          </p:cNvPr>
          <p:cNvSpPr/>
          <p:nvPr/>
        </p:nvSpPr>
        <p:spPr>
          <a:xfrm>
            <a:off x="7315201" y="2146555"/>
            <a:ext cx="1828800" cy="1618202"/>
          </a:xfrm>
          <a:prstGeom prst="rect">
            <a:avLst/>
          </a:prstGeom>
          <a:solidFill>
            <a:srgbClr val="531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0" y="274639"/>
            <a:ext cx="9121426" cy="1143000"/>
          </a:xfrm>
        </p:spPr>
        <p:txBody>
          <a:bodyPr>
            <a:normAutofit/>
          </a:bodyPr>
          <a:lstStyle/>
          <a:p>
            <a:r>
              <a:rPr lang="en-US" sz="4000" b="1" dirty="0">
                <a:solidFill>
                  <a:srgbClr val="741202"/>
                </a:solidFill>
                <a:cs typeface="Arial" panose="020B0604020202020204" pitchFamily="34" charset="0"/>
              </a:rPr>
              <a:t>KEY ISSUES THAT AFFECT YOUNG PEOPLE*</a:t>
            </a:r>
          </a:p>
        </p:txBody>
      </p:sp>
      <p:sp>
        <p:nvSpPr>
          <p:cNvPr id="19" name="Rectangle 18">
            <a:extLst>
              <a:ext uri="{FF2B5EF4-FFF2-40B4-BE49-F238E27FC236}">
                <a16:creationId xmlns:a16="http://schemas.microsoft.com/office/drawing/2014/main" id="{1E960F36-6F27-E54B-AB76-C0FAEE799E40}"/>
              </a:ext>
            </a:extLst>
          </p:cNvPr>
          <p:cNvSpPr/>
          <p:nvPr/>
        </p:nvSpPr>
        <p:spPr>
          <a:xfrm>
            <a:off x="0" y="3764757"/>
            <a:ext cx="1828800" cy="1618202"/>
          </a:xfrm>
          <a:prstGeom prst="rect">
            <a:avLst/>
          </a:prstGeom>
          <a:solidFill>
            <a:srgbClr val="D8A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2495800F-9946-B24A-8FEE-86A8857EAB43}"/>
              </a:ext>
            </a:extLst>
          </p:cNvPr>
          <p:cNvSpPr/>
          <p:nvPr/>
        </p:nvSpPr>
        <p:spPr>
          <a:xfrm>
            <a:off x="1828800" y="3764757"/>
            <a:ext cx="1828800" cy="161820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a:extLst>
              <a:ext uri="{FF2B5EF4-FFF2-40B4-BE49-F238E27FC236}">
                <a16:creationId xmlns:a16="http://schemas.microsoft.com/office/drawing/2014/main" id="{C0877E25-069B-E34B-9A63-F5489D7127DA}"/>
              </a:ext>
            </a:extLst>
          </p:cNvPr>
          <p:cNvSpPr/>
          <p:nvPr/>
        </p:nvSpPr>
        <p:spPr>
          <a:xfrm>
            <a:off x="3657601" y="3764757"/>
            <a:ext cx="1828800" cy="1618202"/>
          </a:xfrm>
          <a:prstGeom prst="rect">
            <a:avLst/>
          </a:prstGeom>
          <a:solidFill>
            <a:srgbClr val="F96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90595354-CA41-C74F-B729-1E01CCBC70A5}"/>
              </a:ext>
            </a:extLst>
          </p:cNvPr>
          <p:cNvSpPr/>
          <p:nvPr/>
        </p:nvSpPr>
        <p:spPr>
          <a:xfrm>
            <a:off x="5486400" y="3764757"/>
            <a:ext cx="1828800" cy="1618202"/>
          </a:xfrm>
          <a:prstGeom prst="rect">
            <a:avLst/>
          </a:prstGeom>
          <a:solidFill>
            <a:srgbClr val="D8A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a:extLst>
              <a:ext uri="{FF2B5EF4-FFF2-40B4-BE49-F238E27FC236}">
                <a16:creationId xmlns:a16="http://schemas.microsoft.com/office/drawing/2014/main" id="{1BDCD8EB-A537-9D44-9BEC-6FE59CAAD4D9}"/>
              </a:ext>
            </a:extLst>
          </p:cNvPr>
          <p:cNvSpPr/>
          <p:nvPr/>
        </p:nvSpPr>
        <p:spPr>
          <a:xfrm>
            <a:off x="7315200" y="3764757"/>
            <a:ext cx="1828800" cy="16182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Content Placeholder 3">
            <a:extLst>
              <a:ext uri="{FF2B5EF4-FFF2-40B4-BE49-F238E27FC236}">
                <a16:creationId xmlns:a16="http://schemas.microsoft.com/office/drawing/2014/main" id="{F539F133-F376-864F-B896-89E1D556B782}"/>
              </a:ext>
            </a:extLst>
          </p:cNvPr>
          <p:cNvSpPr txBox="1">
            <a:spLocks/>
          </p:cNvSpPr>
          <p:nvPr/>
        </p:nvSpPr>
        <p:spPr>
          <a:xfrm>
            <a:off x="0" y="2729465"/>
            <a:ext cx="1828799" cy="606224"/>
          </a:xfrm>
          <a:prstGeom prst="rect">
            <a:avLst/>
          </a:prstGeom>
        </p:spPr>
        <p:txBody>
          <a:bodyPr vert="horz" lIns="68580" tIns="34290" rIns="68580" bIns="34290" numCol="1" rtlCol="0">
            <a:noAutofit/>
          </a:bodyPr>
          <a:lstStyle>
            <a:lvl1pPr marL="228600" indent="-228600" algn="l" defTabSz="914400" rtl="0" eaLnBrk="1" latinLnBrk="0" hangingPunct="1">
              <a:lnSpc>
                <a:spcPct val="110000"/>
              </a:lnSpc>
              <a:spcBef>
                <a:spcPts val="1000"/>
              </a:spcBef>
              <a:buClr>
                <a:srgbClr val="CB1F54"/>
              </a:buClr>
              <a:buFont typeface="Arial"/>
              <a:buChar char="•"/>
              <a:defRPr sz="2400" kern="120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Clr>
                <a:srgbClr val="CB1F54"/>
              </a:buClr>
              <a:buFont typeface="Arial"/>
              <a:buChar char="•"/>
              <a:defRPr sz="1800" kern="120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rgbClr val="CB1F54"/>
              </a:buClr>
              <a:buFont typeface="Arial"/>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rgbClr val="CB1F54"/>
              </a:buClr>
              <a:buFont typeface="Arial"/>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B1F54"/>
              </a:buClr>
              <a:buFont typeface="Arial"/>
              <a:buChar char="•"/>
              <a:defRPr sz="1800" kern="1200">
                <a:solidFill>
                  <a:srgbClr val="1C263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954" lvl="1" indent="0" algn="ctr">
              <a:lnSpc>
                <a:spcPts val="2250"/>
              </a:lnSpc>
              <a:spcAft>
                <a:spcPts val="6000"/>
              </a:spcAft>
              <a:buNone/>
            </a:pPr>
            <a:r>
              <a:rPr lang="en-US" sz="1875" b="1" dirty="0">
                <a:solidFill>
                  <a:schemeClr val="bg1"/>
                </a:solidFill>
                <a:latin typeface="Arial" panose="020B0604020202020204" pitchFamily="34" charset="0"/>
                <a:cs typeface="Arial" panose="020B0604020202020204" pitchFamily="34" charset="0"/>
              </a:rPr>
              <a:t>Puberty</a:t>
            </a:r>
          </a:p>
        </p:txBody>
      </p:sp>
      <p:sp>
        <p:nvSpPr>
          <p:cNvPr id="25" name="Content Placeholder 3">
            <a:extLst>
              <a:ext uri="{FF2B5EF4-FFF2-40B4-BE49-F238E27FC236}">
                <a16:creationId xmlns:a16="http://schemas.microsoft.com/office/drawing/2014/main" id="{22E4240E-A105-764B-B511-2C9C36D31018}"/>
              </a:ext>
            </a:extLst>
          </p:cNvPr>
          <p:cNvSpPr txBox="1">
            <a:spLocks/>
          </p:cNvSpPr>
          <p:nvPr/>
        </p:nvSpPr>
        <p:spPr>
          <a:xfrm>
            <a:off x="67721" y="4432076"/>
            <a:ext cx="1828799" cy="606224"/>
          </a:xfrm>
          <a:prstGeom prst="rect">
            <a:avLst/>
          </a:prstGeom>
        </p:spPr>
        <p:txBody>
          <a:bodyPr vert="horz" lIns="68580" tIns="34290" rIns="68580" bIns="34290" numCol="1" rtlCol="0">
            <a:noAutofit/>
          </a:bodyPr>
          <a:lstStyle>
            <a:lvl1pPr marL="228600" indent="-228600" algn="l" defTabSz="914400" rtl="0" eaLnBrk="1" latinLnBrk="0" hangingPunct="1">
              <a:lnSpc>
                <a:spcPct val="110000"/>
              </a:lnSpc>
              <a:spcBef>
                <a:spcPts val="1000"/>
              </a:spcBef>
              <a:buClr>
                <a:srgbClr val="CB1F54"/>
              </a:buClr>
              <a:buFont typeface="Arial"/>
              <a:buChar char="•"/>
              <a:defRPr sz="2400" kern="120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Clr>
                <a:srgbClr val="CB1F54"/>
              </a:buClr>
              <a:buFont typeface="Arial"/>
              <a:buChar char="•"/>
              <a:defRPr sz="1800" kern="120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rgbClr val="CB1F54"/>
              </a:buClr>
              <a:buFont typeface="Arial"/>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rgbClr val="CB1F54"/>
              </a:buClr>
              <a:buFont typeface="Arial"/>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B1F54"/>
              </a:buClr>
              <a:buFont typeface="Arial"/>
              <a:buChar char="•"/>
              <a:defRPr sz="1800" kern="1200">
                <a:solidFill>
                  <a:srgbClr val="1C263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954" lvl="1" indent="0" algn="ctr">
              <a:lnSpc>
                <a:spcPts val="2250"/>
              </a:lnSpc>
              <a:spcAft>
                <a:spcPts val="6000"/>
              </a:spcAft>
              <a:buNone/>
            </a:pPr>
            <a:r>
              <a:rPr lang="en-US" sz="1875" b="1" dirty="0">
                <a:solidFill>
                  <a:schemeClr val="bg1"/>
                </a:solidFill>
                <a:latin typeface="Arial" panose="020B0604020202020204" pitchFamily="34" charset="0"/>
                <a:cs typeface="Arial" panose="020B0604020202020204" pitchFamily="34" charset="0"/>
              </a:rPr>
              <a:t>Pregnancy</a:t>
            </a:r>
          </a:p>
        </p:txBody>
      </p:sp>
      <p:sp>
        <p:nvSpPr>
          <p:cNvPr id="26" name="Content Placeholder 3">
            <a:extLst>
              <a:ext uri="{FF2B5EF4-FFF2-40B4-BE49-F238E27FC236}">
                <a16:creationId xmlns:a16="http://schemas.microsoft.com/office/drawing/2014/main" id="{C25514F7-AED1-F646-89FF-F2CAE2853E98}"/>
              </a:ext>
            </a:extLst>
          </p:cNvPr>
          <p:cNvSpPr txBox="1">
            <a:spLocks/>
          </p:cNvSpPr>
          <p:nvPr/>
        </p:nvSpPr>
        <p:spPr>
          <a:xfrm>
            <a:off x="1806227" y="2632501"/>
            <a:ext cx="1828800" cy="606224"/>
          </a:xfrm>
          <a:prstGeom prst="rect">
            <a:avLst/>
          </a:prstGeom>
        </p:spPr>
        <p:txBody>
          <a:bodyPr vert="horz" lIns="68580" tIns="34290" rIns="68580" bIns="34290" numCol="1" rtlCol="0">
            <a:noAutofit/>
          </a:bodyPr>
          <a:lstStyle>
            <a:lvl1pPr marL="228600" indent="-228600" algn="l" defTabSz="914400" rtl="0" eaLnBrk="1" latinLnBrk="0" hangingPunct="1">
              <a:lnSpc>
                <a:spcPct val="110000"/>
              </a:lnSpc>
              <a:spcBef>
                <a:spcPts val="1000"/>
              </a:spcBef>
              <a:buClr>
                <a:srgbClr val="CB1F54"/>
              </a:buClr>
              <a:buFont typeface="Arial"/>
              <a:buChar char="•"/>
              <a:defRPr sz="2400" kern="120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Clr>
                <a:srgbClr val="CB1F54"/>
              </a:buClr>
              <a:buFont typeface="Arial"/>
              <a:buChar char="•"/>
              <a:defRPr sz="1800" kern="120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rgbClr val="CB1F54"/>
              </a:buClr>
              <a:buFont typeface="Arial"/>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rgbClr val="CB1F54"/>
              </a:buClr>
              <a:buFont typeface="Arial"/>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B1F54"/>
              </a:buClr>
              <a:buFont typeface="Arial"/>
              <a:buChar char="•"/>
              <a:defRPr sz="1800" kern="1200">
                <a:solidFill>
                  <a:srgbClr val="1C263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954" lvl="1" indent="0" algn="ctr">
              <a:lnSpc>
                <a:spcPts val="2250"/>
              </a:lnSpc>
              <a:spcAft>
                <a:spcPts val="750"/>
              </a:spcAft>
              <a:buNone/>
            </a:pPr>
            <a:r>
              <a:rPr lang="en-US" sz="1875" b="1" dirty="0">
                <a:solidFill>
                  <a:schemeClr val="bg1"/>
                </a:solidFill>
                <a:latin typeface="Arial" panose="020B0604020202020204" pitchFamily="34" charset="0"/>
                <a:cs typeface="Arial" panose="020B0604020202020204" pitchFamily="34" charset="0"/>
              </a:rPr>
              <a:t>Access to contraceptives</a:t>
            </a:r>
          </a:p>
        </p:txBody>
      </p:sp>
      <p:sp>
        <p:nvSpPr>
          <p:cNvPr id="27" name="Content Placeholder 3">
            <a:extLst>
              <a:ext uri="{FF2B5EF4-FFF2-40B4-BE49-F238E27FC236}">
                <a16:creationId xmlns:a16="http://schemas.microsoft.com/office/drawing/2014/main" id="{2434CF5D-7D36-C149-8BE7-6358E8BCAA8A}"/>
              </a:ext>
            </a:extLst>
          </p:cNvPr>
          <p:cNvSpPr txBox="1">
            <a:spLocks/>
          </p:cNvSpPr>
          <p:nvPr/>
        </p:nvSpPr>
        <p:spPr>
          <a:xfrm>
            <a:off x="3635029" y="2666558"/>
            <a:ext cx="1828799" cy="606224"/>
          </a:xfrm>
          <a:prstGeom prst="rect">
            <a:avLst/>
          </a:prstGeom>
        </p:spPr>
        <p:txBody>
          <a:bodyPr vert="horz" lIns="68580" tIns="34290" rIns="68580" bIns="34290" numCol="1" rtlCol="0">
            <a:noAutofit/>
          </a:bodyPr>
          <a:lstStyle>
            <a:lvl1pPr marL="228600" indent="-228600" algn="l" defTabSz="914400" rtl="0" eaLnBrk="1" latinLnBrk="0" hangingPunct="1">
              <a:lnSpc>
                <a:spcPct val="110000"/>
              </a:lnSpc>
              <a:spcBef>
                <a:spcPts val="1000"/>
              </a:spcBef>
              <a:buClr>
                <a:srgbClr val="CB1F54"/>
              </a:buClr>
              <a:buFont typeface="Arial"/>
              <a:buChar char="•"/>
              <a:defRPr sz="2400" kern="120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Clr>
                <a:srgbClr val="CB1F54"/>
              </a:buClr>
              <a:buFont typeface="Arial"/>
              <a:buChar char="•"/>
              <a:defRPr sz="1800" kern="120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rgbClr val="CB1F54"/>
              </a:buClr>
              <a:buFont typeface="Arial"/>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rgbClr val="CB1F54"/>
              </a:buClr>
              <a:buFont typeface="Arial"/>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B1F54"/>
              </a:buClr>
              <a:buFont typeface="Arial"/>
              <a:buChar char="•"/>
              <a:defRPr sz="1800" kern="1200">
                <a:solidFill>
                  <a:srgbClr val="1C263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954" lvl="1" indent="0" algn="ctr">
              <a:lnSpc>
                <a:spcPts val="2250"/>
              </a:lnSpc>
              <a:spcAft>
                <a:spcPts val="750"/>
              </a:spcAft>
              <a:buNone/>
            </a:pPr>
            <a:r>
              <a:rPr lang="en-US" sz="1875" b="1" dirty="0">
                <a:solidFill>
                  <a:schemeClr val="bg1"/>
                </a:solidFill>
                <a:latin typeface="Arial" panose="020B0604020202020204" pitchFamily="34" charset="0"/>
                <a:cs typeface="Arial" panose="020B0604020202020204" pitchFamily="34" charset="0"/>
              </a:rPr>
              <a:t>Unsafe abortions</a:t>
            </a:r>
          </a:p>
        </p:txBody>
      </p:sp>
      <p:sp>
        <p:nvSpPr>
          <p:cNvPr id="28" name="Content Placeholder 3">
            <a:extLst>
              <a:ext uri="{FF2B5EF4-FFF2-40B4-BE49-F238E27FC236}">
                <a16:creationId xmlns:a16="http://schemas.microsoft.com/office/drawing/2014/main" id="{B7213CA6-84B9-1A46-878A-A76B77C92B17}"/>
              </a:ext>
            </a:extLst>
          </p:cNvPr>
          <p:cNvSpPr txBox="1">
            <a:spLocks/>
          </p:cNvSpPr>
          <p:nvPr/>
        </p:nvSpPr>
        <p:spPr>
          <a:xfrm>
            <a:off x="3680174" y="3987676"/>
            <a:ext cx="1828799" cy="606224"/>
          </a:xfrm>
          <a:prstGeom prst="rect">
            <a:avLst/>
          </a:prstGeom>
        </p:spPr>
        <p:txBody>
          <a:bodyPr vert="horz" lIns="68580" tIns="34290" rIns="68580" bIns="34290" numCol="1" rtlCol="0">
            <a:noAutofit/>
          </a:bodyPr>
          <a:lstStyle>
            <a:lvl1pPr marL="228600" indent="-228600" algn="l" defTabSz="914400" rtl="0" eaLnBrk="1" latinLnBrk="0" hangingPunct="1">
              <a:lnSpc>
                <a:spcPct val="110000"/>
              </a:lnSpc>
              <a:spcBef>
                <a:spcPts val="1000"/>
              </a:spcBef>
              <a:buClr>
                <a:srgbClr val="CB1F54"/>
              </a:buClr>
              <a:buFont typeface="Arial"/>
              <a:buChar char="•"/>
              <a:defRPr sz="2400" kern="120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Clr>
                <a:srgbClr val="CB1F54"/>
              </a:buClr>
              <a:buFont typeface="Arial"/>
              <a:buChar char="•"/>
              <a:defRPr sz="1800" kern="120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rgbClr val="CB1F54"/>
              </a:buClr>
              <a:buFont typeface="Arial"/>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rgbClr val="CB1F54"/>
              </a:buClr>
              <a:buFont typeface="Arial"/>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B1F54"/>
              </a:buClr>
              <a:buFont typeface="Arial"/>
              <a:buChar char="•"/>
              <a:defRPr sz="1800" kern="1200">
                <a:solidFill>
                  <a:srgbClr val="1C263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954" lvl="1" indent="0" algn="ctr">
              <a:lnSpc>
                <a:spcPts val="2250"/>
              </a:lnSpc>
              <a:spcAft>
                <a:spcPts val="750"/>
              </a:spcAft>
              <a:buNone/>
            </a:pPr>
            <a:r>
              <a:rPr lang="en-US" sz="1875" b="1" dirty="0">
                <a:solidFill>
                  <a:schemeClr val="bg1"/>
                </a:solidFill>
                <a:latin typeface="Arial" panose="020B0604020202020204" pitchFamily="34" charset="0"/>
                <a:cs typeface="Arial" panose="020B0604020202020204" pitchFamily="34" charset="0"/>
              </a:rPr>
              <a:t>Violence, </a:t>
            </a:r>
            <a:br>
              <a:rPr lang="en-US" sz="1875" b="1" dirty="0">
                <a:solidFill>
                  <a:schemeClr val="bg1"/>
                </a:solidFill>
                <a:latin typeface="Arial" panose="020B0604020202020204" pitchFamily="34" charset="0"/>
                <a:cs typeface="Arial" panose="020B0604020202020204" pitchFamily="34" charset="0"/>
              </a:rPr>
            </a:br>
            <a:r>
              <a:rPr lang="en-US" sz="1875" b="1" dirty="0">
                <a:solidFill>
                  <a:schemeClr val="bg1"/>
                </a:solidFill>
                <a:latin typeface="Arial" panose="020B0604020202020204" pitchFamily="34" charset="0"/>
                <a:cs typeface="Arial" panose="020B0604020202020204" pitchFamily="34" charset="0"/>
              </a:rPr>
              <a:t>including gender-based violence</a:t>
            </a:r>
          </a:p>
        </p:txBody>
      </p:sp>
      <p:sp>
        <p:nvSpPr>
          <p:cNvPr id="29" name="Content Placeholder 3">
            <a:extLst>
              <a:ext uri="{FF2B5EF4-FFF2-40B4-BE49-F238E27FC236}">
                <a16:creationId xmlns:a16="http://schemas.microsoft.com/office/drawing/2014/main" id="{2C531CA9-61C8-B843-B733-69E1600C4410}"/>
              </a:ext>
            </a:extLst>
          </p:cNvPr>
          <p:cNvSpPr txBox="1">
            <a:spLocks/>
          </p:cNvSpPr>
          <p:nvPr/>
        </p:nvSpPr>
        <p:spPr>
          <a:xfrm>
            <a:off x="5463828" y="4275283"/>
            <a:ext cx="1828799" cy="606224"/>
          </a:xfrm>
          <a:prstGeom prst="rect">
            <a:avLst/>
          </a:prstGeom>
        </p:spPr>
        <p:txBody>
          <a:bodyPr vert="horz" lIns="68580" tIns="34290" rIns="68580" bIns="34290" numCol="1" rtlCol="0">
            <a:noAutofit/>
          </a:bodyPr>
          <a:lstStyle>
            <a:lvl1pPr marL="228600" indent="-228600" algn="l" defTabSz="914400" rtl="0" eaLnBrk="1" latinLnBrk="0" hangingPunct="1">
              <a:lnSpc>
                <a:spcPct val="110000"/>
              </a:lnSpc>
              <a:spcBef>
                <a:spcPts val="1000"/>
              </a:spcBef>
              <a:buClr>
                <a:srgbClr val="CB1F54"/>
              </a:buClr>
              <a:buFont typeface="Arial"/>
              <a:buChar char="•"/>
              <a:defRPr sz="2400" kern="120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Clr>
                <a:srgbClr val="CB1F54"/>
              </a:buClr>
              <a:buFont typeface="Arial"/>
              <a:buChar char="•"/>
              <a:defRPr sz="1800" kern="120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rgbClr val="CB1F54"/>
              </a:buClr>
              <a:buFont typeface="Arial"/>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rgbClr val="CB1F54"/>
              </a:buClr>
              <a:buFont typeface="Arial"/>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B1F54"/>
              </a:buClr>
              <a:buFont typeface="Arial"/>
              <a:buChar char="•"/>
              <a:defRPr sz="1800" kern="1200">
                <a:solidFill>
                  <a:srgbClr val="1C263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954" lvl="1" indent="0" algn="ctr">
              <a:lnSpc>
                <a:spcPts val="2250"/>
              </a:lnSpc>
              <a:spcAft>
                <a:spcPts val="750"/>
              </a:spcAft>
              <a:buNone/>
            </a:pPr>
            <a:r>
              <a:rPr lang="en-US" sz="1875" b="1" dirty="0">
                <a:solidFill>
                  <a:schemeClr val="bg1"/>
                </a:solidFill>
                <a:latin typeface="Arial" panose="020B0604020202020204" pitchFamily="34" charset="0"/>
                <a:cs typeface="Arial" panose="020B0604020202020204" pitchFamily="34" charset="0"/>
              </a:rPr>
              <a:t>HIV and </a:t>
            </a:r>
            <a:br>
              <a:rPr lang="en-US" sz="1875" b="1" dirty="0">
                <a:solidFill>
                  <a:schemeClr val="bg1"/>
                </a:solidFill>
                <a:latin typeface="Arial" panose="020B0604020202020204" pitchFamily="34" charset="0"/>
                <a:cs typeface="Arial" panose="020B0604020202020204" pitchFamily="34" charset="0"/>
              </a:rPr>
            </a:br>
            <a:r>
              <a:rPr lang="en-US" sz="1875" b="1" dirty="0">
                <a:solidFill>
                  <a:schemeClr val="bg1"/>
                </a:solidFill>
                <a:latin typeface="Arial" panose="020B0604020202020204" pitchFamily="34" charset="0"/>
                <a:cs typeface="Arial" panose="020B0604020202020204" pitchFamily="34" charset="0"/>
              </a:rPr>
              <a:t>AIDS</a:t>
            </a:r>
          </a:p>
        </p:txBody>
      </p:sp>
      <p:sp>
        <p:nvSpPr>
          <p:cNvPr id="30" name="Content Placeholder 3">
            <a:extLst>
              <a:ext uri="{FF2B5EF4-FFF2-40B4-BE49-F238E27FC236}">
                <a16:creationId xmlns:a16="http://schemas.microsoft.com/office/drawing/2014/main" id="{E2710749-9776-0045-865D-FA741A560F51}"/>
              </a:ext>
            </a:extLst>
          </p:cNvPr>
          <p:cNvSpPr txBox="1">
            <a:spLocks/>
          </p:cNvSpPr>
          <p:nvPr/>
        </p:nvSpPr>
        <p:spPr>
          <a:xfrm>
            <a:off x="7337772" y="2353975"/>
            <a:ext cx="1806227" cy="777809"/>
          </a:xfrm>
          <a:prstGeom prst="rect">
            <a:avLst/>
          </a:prstGeom>
        </p:spPr>
        <p:txBody>
          <a:bodyPr vert="horz" lIns="68580" tIns="34290" rIns="68580" bIns="34290" numCol="1" rtlCol="0">
            <a:noAutofit/>
          </a:bodyPr>
          <a:lstStyle>
            <a:lvl1pPr marL="228600" indent="-228600" algn="l" defTabSz="914400" rtl="0" eaLnBrk="1" latinLnBrk="0" hangingPunct="1">
              <a:lnSpc>
                <a:spcPct val="110000"/>
              </a:lnSpc>
              <a:spcBef>
                <a:spcPts val="1000"/>
              </a:spcBef>
              <a:buClr>
                <a:srgbClr val="CB1F54"/>
              </a:buClr>
              <a:buFont typeface="Arial"/>
              <a:buChar char="•"/>
              <a:defRPr sz="2400" kern="120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Clr>
                <a:srgbClr val="CB1F54"/>
              </a:buClr>
              <a:buFont typeface="Arial"/>
              <a:buChar char="•"/>
              <a:defRPr sz="1800" kern="120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rgbClr val="CB1F54"/>
              </a:buClr>
              <a:buFont typeface="Arial"/>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rgbClr val="CB1F54"/>
              </a:buClr>
              <a:buFont typeface="Arial"/>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B1F54"/>
              </a:buClr>
              <a:buFont typeface="Arial"/>
              <a:buChar char="•"/>
              <a:defRPr sz="1800" kern="1200">
                <a:solidFill>
                  <a:srgbClr val="1C263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954" lvl="1" indent="0" algn="ctr">
              <a:lnSpc>
                <a:spcPts val="2250"/>
              </a:lnSpc>
              <a:spcAft>
                <a:spcPts val="750"/>
              </a:spcAft>
              <a:buNone/>
            </a:pPr>
            <a:r>
              <a:rPr lang="en-US" sz="1875" b="1" dirty="0">
                <a:solidFill>
                  <a:schemeClr val="bg1"/>
                </a:solidFill>
                <a:latin typeface="Arial" panose="020B0604020202020204" pitchFamily="34" charset="0"/>
                <a:cs typeface="Arial" panose="020B0604020202020204" pitchFamily="34" charset="0"/>
              </a:rPr>
              <a:t>Sexually Transmitted Infections (STIs)</a:t>
            </a:r>
          </a:p>
          <a:p>
            <a:pPr marL="5954" lvl="1" indent="0" algn="ctr">
              <a:lnSpc>
                <a:spcPts val="2250"/>
              </a:lnSpc>
              <a:spcAft>
                <a:spcPts val="750"/>
              </a:spcAft>
              <a:buNone/>
            </a:pPr>
            <a:endParaRPr lang="en-US" sz="1950" dirty="0"/>
          </a:p>
        </p:txBody>
      </p:sp>
      <p:sp>
        <p:nvSpPr>
          <p:cNvPr id="31" name="Content Placeholder 3">
            <a:extLst>
              <a:ext uri="{FF2B5EF4-FFF2-40B4-BE49-F238E27FC236}">
                <a16:creationId xmlns:a16="http://schemas.microsoft.com/office/drawing/2014/main" id="{ECD4C0D7-62C9-4F48-B3E4-F9EF51F95C84}"/>
              </a:ext>
            </a:extLst>
          </p:cNvPr>
          <p:cNvSpPr txBox="1">
            <a:spLocks/>
          </p:cNvSpPr>
          <p:nvPr/>
        </p:nvSpPr>
        <p:spPr>
          <a:xfrm>
            <a:off x="7337771" y="3987676"/>
            <a:ext cx="1783655" cy="606224"/>
          </a:xfrm>
          <a:prstGeom prst="rect">
            <a:avLst/>
          </a:prstGeom>
        </p:spPr>
        <p:txBody>
          <a:bodyPr vert="horz" lIns="68580" tIns="34290" rIns="68580" bIns="34290" numCol="1" rtlCol="0">
            <a:noAutofit/>
          </a:bodyPr>
          <a:lstStyle>
            <a:lvl1pPr marL="228600" indent="-228600" algn="l" defTabSz="914400" rtl="0" eaLnBrk="1" latinLnBrk="0" hangingPunct="1">
              <a:lnSpc>
                <a:spcPct val="110000"/>
              </a:lnSpc>
              <a:spcBef>
                <a:spcPts val="1000"/>
              </a:spcBef>
              <a:buClr>
                <a:srgbClr val="CB1F54"/>
              </a:buClr>
              <a:buFont typeface="Arial"/>
              <a:buChar char="•"/>
              <a:defRPr sz="2400" kern="120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Clr>
                <a:srgbClr val="CB1F54"/>
              </a:buClr>
              <a:buFont typeface="Arial"/>
              <a:buChar char="•"/>
              <a:defRPr sz="1800" kern="120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rgbClr val="CB1F54"/>
              </a:buClr>
              <a:buFont typeface="Arial"/>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rgbClr val="CB1F54"/>
              </a:buClr>
              <a:buFont typeface="Arial"/>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B1F54"/>
              </a:buClr>
              <a:buFont typeface="Arial"/>
              <a:buChar char="•"/>
              <a:defRPr sz="1800" kern="1200">
                <a:solidFill>
                  <a:srgbClr val="1C263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954" lvl="1" indent="0" algn="ctr">
              <a:lnSpc>
                <a:spcPts val="2250"/>
              </a:lnSpc>
              <a:spcAft>
                <a:spcPts val="750"/>
              </a:spcAft>
              <a:buNone/>
            </a:pPr>
            <a:r>
              <a:rPr lang="en-US" sz="1875" b="1" dirty="0">
                <a:solidFill>
                  <a:schemeClr val="bg1"/>
                </a:solidFill>
                <a:latin typeface="Arial" panose="020B0604020202020204" pitchFamily="34" charset="0"/>
                <a:cs typeface="Arial" panose="020B0604020202020204" pitchFamily="34" charset="0"/>
              </a:rPr>
              <a:t>Sexual Orientation </a:t>
            </a:r>
            <a:br>
              <a:rPr lang="en-US" sz="1875" b="1" dirty="0">
                <a:solidFill>
                  <a:schemeClr val="bg1"/>
                </a:solidFill>
                <a:latin typeface="Arial" panose="020B0604020202020204" pitchFamily="34" charset="0"/>
                <a:cs typeface="Arial" panose="020B0604020202020204" pitchFamily="34" charset="0"/>
              </a:rPr>
            </a:br>
            <a:r>
              <a:rPr lang="en-US" sz="1875" b="1" dirty="0">
                <a:solidFill>
                  <a:schemeClr val="bg1"/>
                </a:solidFill>
                <a:latin typeface="Arial" panose="020B0604020202020204" pitchFamily="34" charset="0"/>
                <a:cs typeface="Arial" panose="020B0604020202020204" pitchFamily="34" charset="0"/>
              </a:rPr>
              <a:t>and Gender Identity</a:t>
            </a:r>
          </a:p>
        </p:txBody>
      </p:sp>
      <p:sp>
        <p:nvSpPr>
          <p:cNvPr id="39" name="TextBox 38">
            <a:extLst>
              <a:ext uri="{FF2B5EF4-FFF2-40B4-BE49-F238E27FC236}">
                <a16:creationId xmlns:a16="http://schemas.microsoft.com/office/drawing/2014/main" id="{8650FECE-E806-4249-969C-18ACEED3C02D}"/>
              </a:ext>
            </a:extLst>
          </p:cNvPr>
          <p:cNvSpPr txBox="1"/>
          <p:nvPr/>
        </p:nvSpPr>
        <p:spPr>
          <a:xfrm>
            <a:off x="251520" y="5720564"/>
            <a:ext cx="7193756" cy="484748"/>
          </a:xfrm>
          <a:prstGeom prst="rect">
            <a:avLst/>
          </a:prstGeom>
          <a:noFill/>
        </p:spPr>
        <p:txBody>
          <a:bodyPr wrap="square" rtlCol="0">
            <a:spAutoFit/>
          </a:bodyPr>
          <a:lstStyle/>
          <a:p>
            <a:pPr algn="r"/>
            <a:r>
              <a:rPr lang="en-US" sz="1050" dirty="0"/>
              <a:t>*</a:t>
            </a:r>
            <a:r>
              <a:rPr lang="en-US" sz="1200" b="1" dirty="0"/>
              <a:t>UNESCO International Technical Guidance on Sexuality Education</a:t>
            </a:r>
          </a:p>
          <a:p>
            <a:pPr algn="r"/>
            <a:endParaRPr lang="en-US" sz="1350" dirty="0"/>
          </a:p>
        </p:txBody>
      </p:sp>
      <p:sp>
        <p:nvSpPr>
          <p:cNvPr id="33" name="Rectangle 32">
            <a:extLst>
              <a:ext uri="{FF2B5EF4-FFF2-40B4-BE49-F238E27FC236}">
                <a16:creationId xmlns:a16="http://schemas.microsoft.com/office/drawing/2014/main" id="{C0877E25-069B-E34B-9A63-F5489D7127DA}"/>
              </a:ext>
            </a:extLst>
          </p:cNvPr>
          <p:cNvSpPr/>
          <p:nvPr/>
        </p:nvSpPr>
        <p:spPr>
          <a:xfrm>
            <a:off x="5486401" y="2157307"/>
            <a:ext cx="1828800" cy="1618202"/>
          </a:xfrm>
          <a:prstGeom prst="rect">
            <a:avLst/>
          </a:prstGeom>
          <a:solidFill>
            <a:srgbClr val="F96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TextBox 31"/>
          <p:cNvSpPr txBox="1"/>
          <p:nvPr/>
        </p:nvSpPr>
        <p:spPr>
          <a:xfrm>
            <a:off x="6372200" y="6205312"/>
            <a:ext cx="256739" cy="307777"/>
          </a:xfrm>
          <a:prstGeom prst="rect">
            <a:avLst/>
          </a:prstGeom>
          <a:noFill/>
        </p:spPr>
        <p:txBody>
          <a:bodyPr wrap="square" rtlCol="0">
            <a:spAutoFit/>
          </a:bodyPr>
          <a:lstStyle/>
          <a:p>
            <a:r>
              <a:rPr lang="en-US" sz="1400" dirty="0"/>
              <a:t>6</a:t>
            </a:r>
          </a:p>
        </p:txBody>
      </p:sp>
    </p:spTree>
    <p:extLst>
      <p:ext uri="{BB962C8B-B14F-4D97-AF65-F5344CB8AC3E}">
        <p14:creationId xmlns:p14="http://schemas.microsoft.com/office/powerpoint/2010/main" val="3186130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15" y="26316"/>
            <a:ext cx="9103569" cy="828092"/>
          </a:xfrm>
        </p:spPr>
        <p:txBody>
          <a:bodyPr>
            <a:normAutofit/>
          </a:bodyPr>
          <a:lstStyle/>
          <a:p>
            <a:r>
              <a:rPr lang="en-US" sz="4800" b="1" dirty="0">
                <a:solidFill>
                  <a:srgbClr val="741202"/>
                </a:solidFill>
                <a:cs typeface="Arial" panose="020B0604020202020204" pitchFamily="34" charset="0"/>
              </a:rPr>
              <a:t>RELEVANT POLICY FRAMEWORK</a:t>
            </a:r>
          </a:p>
        </p:txBody>
      </p:sp>
      <p:sp>
        <p:nvSpPr>
          <p:cNvPr id="3" name="Content Placeholder 2"/>
          <p:cNvSpPr>
            <a:spLocks noGrp="1"/>
          </p:cNvSpPr>
          <p:nvPr>
            <p:ph idx="1"/>
          </p:nvPr>
        </p:nvSpPr>
        <p:spPr>
          <a:xfrm>
            <a:off x="20216" y="836712"/>
            <a:ext cx="9123784" cy="6192688"/>
          </a:xfrm>
        </p:spPr>
        <p:txBody>
          <a:bodyPr>
            <a:noAutofit/>
          </a:bodyPr>
          <a:lstStyle/>
          <a:p>
            <a:pPr marL="0" indent="0">
              <a:buNone/>
            </a:pPr>
            <a:endParaRPr lang="en-ZA" sz="2400" dirty="0">
              <a:latin typeface="Calibri" panose="020F0502020204030204" pitchFamily="34" charset="0"/>
              <a:cs typeface="Times New Roman" panose="02020603050405020304" pitchFamily="18" charset="0"/>
            </a:endParaRPr>
          </a:p>
          <a:p>
            <a:pPr marL="0" indent="0">
              <a:buNone/>
            </a:pPr>
            <a:endParaRPr lang="en-ZA" sz="2400" dirty="0">
              <a:solidFill>
                <a:srgbClr val="000000"/>
              </a:solidFill>
            </a:endParaRPr>
          </a:p>
          <a:p>
            <a:pPr lvl="0"/>
            <a:endParaRPr lang="en-US" sz="2400" dirty="0"/>
          </a:p>
        </p:txBody>
      </p:sp>
      <p:sp>
        <p:nvSpPr>
          <p:cNvPr id="5" name="Rectangle 4"/>
          <p:cNvSpPr/>
          <p:nvPr/>
        </p:nvSpPr>
        <p:spPr>
          <a:xfrm>
            <a:off x="4932040" y="6237312"/>
            <a:ext cx="50405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black"/>
              </a:solidFill>
            </a:endParaRPr>
          </a:p>
        </p:txBody>
      </p:sp>
      <p:graphicFrame>
        <p:nvGraphicFramePr>
          <p:cNvPr id="6" name="Table 5">
            <a:extLst>
              <a:ext uri="{FF2B5EF4-FFF2-40B4-BE49-F238E27FC236}">
                <a16:creationId xmlns:a16="http://schemas.microsoft.com/office/drawing/2014/main" id="{7AF93261-668F-4C03-A1EE-F34255C0C0CC}"/>
              </a:ext>
            </a:extLst>
          </p:cNvPr>
          <p:cNvGraphicFramePr>
            <a:graphicFrameLocks noGrp="1"/>
          </p:cNvGraphicFramePr>
          <p:nvPr>
            <p:extLst>
              <p:ext uri="{D42A27DB-BD31-4B8C-83A1-F6EECF244321}">
                <p14:modId xmlns:p14="http://schemas.microsoft.com/office/powerpoint/2010/main" val="2855717055"/>
              </p:ext>
            </p:extLst>
          </p:nvPr>
        </p:nvGraphicFramePr>
        <p:xfrm>
          <a:off x="20217" y="692696"/>
          <a:ext cx="8815848" cy="5792495"/>
        </p:xfrm>
        <a:graphic>
          <a:graphicData uri="http://schemas.openxmlformats.org/drawingml/2006/table">
            <a:tbl>
              <a:tblPr firstRow="1" bandRow="1"/>
              <a:tblGrid>
                <a:gridCol w="805180">
                  <a:extLst>
                    <a:ext uri="{9D8B030D-6E8A-4147-A177-3AD203B41FA5}">
                      <a16:colId xmlns:a16="http://schemas.microsoft.com/office/drawing/2014/main" val="2286736823"/>
                    </a:ext>
                  </a:extLst>
                </a:gridCol>
                <a:gridCol w="8010668">
                  <a:extLst>
                    <a:ext uri="{9D8B030D-6E8A-4147-A177-3AD203B41FA5}">
                      <a16:colId xmlns:a16="http://schemas.microsoft.com/office/drawing/2014/main" val="2092953309"/>
                    </a:ext>
                  </a:extLst>
                </a:gridCol>
              </a:tblGrid>
              <a:tr h="447372">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r>
                        <a:rPr lang="en-US" dirty="0"/>
                        <a:t>YEAR</a:t>
                      </a:r>
                      <a:endParaRPr lang="en-ZA"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0C226"/>
                    </a:solidFill>
                  </a:tcPr>
                </a:tc>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r>
                        <a:rPr lang="en-US" dirty="0"/>
                        <a:t>POLICY</a:t>
                      </a:r>
                      <a:endParaRPr lang="en-ZA"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0C226"/>
                    </a:solidFill>
                  </a:tcPr>
                </a:tc>
                <a:extLst>
                  <a:ext uri="{0D108BD9-81ED-4DB2-BD59-A6C34878D82A}">
                    <a16:rowId xmlns:a16="http://schemas.microsoft.com/office/drawing/2014/main" val="2757202336"/>
                  </a:ext>
                </a:extLst>
              </a:tr>
              <a:tr h="528684">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r>
                        <a:rPr lang="en-US" sz="1800" kern="1200" dirty="0">
                          <a:solidFill>
                            <a:schemeClr val="dk1"/>
                          </a:solidFill>
                          <a:latin typeface="+mn-lt"/>
                          <a:ea typeface="+mn-ea"/>
                          <a:cs typeface="+mn-cs"/>
                        </a:rPr>
                        <a:t>1999</a:t>
                      </a:r>
                      <a:endParaRPr lang="en-ZA" sz="1800" kern="1200" dirty="0">
                        <a:solidFill>
                          <a:schemeClr val="dk1"/>
                        </a:solidFill>
                        <a:latin typeface="+mn-lt"/>
                        <a:ea typeface="+mn-ea"/>
                        <a:cs typeface="+mn-cs"/>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0C226">
                        <a:tint val="40000"/>
                      </a:srgb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just"/>
                      <a:r>
                        <a:rPr lang="en-US" sz="1800" kern="1200" dirty="0">
                          <a:solidFill>
                            <a:schemeClr val="dk1"/>
                          </a:solidFill>
                          <a:latin typeface="+mn-lt"/>
                          <a:ea typeface="+mn-ea"/>
                          <a:cs typeface="+mn-cs"/>
                        </a:rPr>
                        <a:t>DBE Policy on HIV</a:t>
                      </a:r>
                      <a:r>
                        <a:rPr lang="en-US" sz="1800" kern="1200" baseline="0" dirty="0">
                          <a:solidFill>
                            <a:schemeClr val="dk1"/>
                          </a:solidFill>
                          <a:latin typeface="+mn-lt"/>
                          <a:ea typeface="+mn-ea"/>
                          <a:cs typeface="+mn-cs"/>
                        </a:rPr>
                        <a:t> for Education Institutions </a:t>
                      </a:r>
                      <a:endParaRPr lang="en-US" sz="1800" kern="1200" dirty="0">
                        <a:solidFill>
                          <a:schemeClr val="dk1"/>
                        </a:solidFill>
                        <a:latin typeface="+mn-lt"/>
                        <a:ea typeface="+mn-ea"/>
                        <a:cs typeface="+mn-cs"/>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0C226">
                        <a:tint val="40000"/>
                      </a:srgbClr>
                    </a:solidFill>
                  </a:tcPr>
                </a:tc>
                <a:extLst>
                  <a:ext uri="{0D108BD9-81ED-4DB2-BD59-A6C34878D82A}">
                    <a16:rowId xmlns:a16="http://schemas.microsoft.com/office/drawing/2014/main" val="3090540341"/>
                  </a:ext>
                </a:extLst>
              </a:tr>
              <a:tr h="953425">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r>
                        <a:rPr lang="en-US" sz="1800" kern="1200" dirty="0">
                          <a:solidFill>
                            <a:schemeClr val="dk1"/>
                          </a:solidFill>
                          <a:latin typeface="+mn-lt"/>
                          <a:ea typeface="+mn-ea"/>
                          <a:cs typeface="+mn-cs"/>
                        </a:rPr>
                        <a:t>2005</a:t>
                      </a:r>
                      <a:endParaRPr lang="en-ZA" sz="1800" kern="1200" dirty="0">
                        <a:solidFill>
                          <a:schemeClr val="dk1"/>
                        </a:solidFill>
                        <a:latin typeface="+mn-lt"/>
                        <a:ea typeface="+mn-ea"/>
                        <a:cs typeface="+mn-cs"/>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0C226">
                        <a:tint val="40000"/>
                      </a:srgb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The South African Children’s Act (38) (as amended by the Children’s Amendment Act, No. 41of 2007) refer and require that information on sexual violence be reported to relevant authorities (Act 38 of 2005 - sec 110 and 150)</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0C226">
                        <a:tint val="40000"/>
                      </a:srgbClr>
                    </a:solidFill>
                  </a:tcPr>
                </a:tc>
                <a:extLst>
                  <a:ext uri="{0D108BD9-81ED-4DB2-BD59-A6C34878D82A}">
                    <a16:rowId xmlns:a16="http://schemas.microsoft.com/office/drawing/2014/main" val="2718973768"/>
                  </a:ext>
                </a:extLst>
              </a:tr>
              <a:tr h="392200">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r>
                        <a:rPr lang="en-US" sz="1800" kern="1200" dirty="0">
                          <a:solidFill>
                            <a:schemeClr val="dk1"/>
                          </a:solidFill>
                          <a:latin typeface="+mn-lt"/>
                          <a:ea typeface="+mn-ea"/>
                          <a:cs typeface="+mn-cs"/>
                        </a:rPr>
                        <a:t>2012</a:t>
                      </a:r>
                      <a:endParaRPr lang="en-ZA" sz="1800" kern="1200" dirty="0">
                        <a:solidFill>
                          <a:schemeClr val="dk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20000"/>
                      </a:srgb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Integrated School Health Policy (ISHP)</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20000"/>
                      </a:srgbClr>
                    </a:solidFill>
                  </a:tcPr>
                </a:tc>
                <a:extLst>
                  <a:ext uri="{0D108BD9-81ED-4DB2-BD59-A6C34878D82A}">
                    <a16:rowId xmlns:a16="http://schemas.microsoft.com/office/drawing/2014/main" val="1502397577"/>
                  </a:ext>
                </a:extLst>
              </a:tr>
              <a:tr h="392200">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r>
                        <a:rPr lang="en-US" sz="1800" kern="1200" dirty="0">
                          <a:solidFill>
                            <a:schemeClr val="dk1"/>
                          </a:solidFill>
                          <a:latin typeface="+mn-lt"/>
                          <a:ea typeface="+mn-ea"/>
                          <a:cs typeface="+mn-cs"/>
                        </a:rPr>
                        <a:t>2012</a:t>
                      </a:r>
                      <a:endParaRPr lang="en-ZA" sz="1800" kern="1200" dirty="0">
                        <a:solidFill>
                          <a:schemeClr val="dk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40000"/>
                      </a:srgb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DBE Integrated Strategy on HIV, STIs and TB 2012 - 2016</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40000"/>
                      </a:srgbClr>
                    </a:solidFill>
                  </a:tcPr>
                </a:tc>
                <a:extLst>
                  <a:ext uri="{0D108BD9-81ED-4DB2-BD59-A6C34878D82A}">
                    <a16:rowId xmlns:a16="http://schemas.microsoft.com/office/drawing/2014/main" val="500798145"/>
                  </a:ext>
                </a:extLst>
              </a:tr>
              <a:tr h="392200">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r>
                        <a:rPr lang="en-US" sz="1800" kern="1200" dirty="0">
                          <a:solidFill>
                            <a:schemeClr val="dk1"/>
                          </a:solidFill>
                          <a:latin typeface="+mn-lt"/>
                          <a:ea typeface="+mn-ea"/>
                          <a:cs typeface="+mn-cs"/>
                        </a:rPr>
                        <a:t>2013</a:t>
                      </a:r>
                      <a:endParaRPr lang="en-ZA" sz="1800" kern="1200" dirty="0">
                        <a:solidFill>
                          <a:schemeClr val="dk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20000"/>
                      </a:srgb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just"/>
                      <a:r>
                        <a:rPr lang="en-US" sz="1800" kern="1200" dirty="0">
                          <a:solidFill>
                            <a:schemeClr val="dk1"/>
                          </a:solidFill>
                          <a:latin typeface="+mn-lt"/>
                          <a:ea typeface="+mn-ea"/>
                          <a:cs typeface="+mn-cs"/>
                        </a:rPr>
                        <a:t>East and Southern African Countries (ESA) Commitment on CSE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20000"/>
                      </a:srgbClr>
                    </a:solidFill>
                  </a:tcPr>
                </a:tc>
                <a:extLst>
                  <a:ext uri="{0D108BD9-81ED-4DB2-BD59-A6C34878D82A}">
                    <a16:rowId xmlns:a16="http://schemas.microsoft.com/office/drawing/2014/main" val="247291621"/>
                  </a:ext>
                </a:extLst>
              </a:tr>
              <a:tr h="398436">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r>
                        <a:rPr lang="en-US" sz="1800" kern="1200" dirty="0">
                          <a:solidFill>
                            <a:schemeClr val="dk1"/>
                          </a:solidFill>
                          <a:latin typeface="+mn-lt"/>
                          <a:ea typeface="+mn-ea"/>
                          <a:cs typeface="+mn-cs"/>
                        </a:rPr>
                        <a:t>2014</a:t>
                      </a:r>
                      <a:endParaRPr lang="en-ZA" sz="1800" kern="1200" dirty="0">
                        <a:solidFill>
                          <a:schemeClr val="dk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40000"/>
                      </a:srgb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just"/>
                      <a:r>
                        <a:rPr lang="en-US" sz="1800" kern="1200" dirty="0">
                          <a:solidFill>
                            <a:schemeClr val="dk1"/>
                          </a:solidFill>
                          <a:latin typeface="+mn-lt"/>
                          <a:ea typeface="+mn-ea"/>
                          <a:cs typeface="+mn-cs"/>
                        </a:rPr>
                        <a:t>National Sexual Reproductive Health Services and Rights Framework 2014 - 2016</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40000"/>
                      </a:srgbClr>
                    </a:solidFill>
                  </a:tcPr>
                </a:tc>
                <a:extLst>
                  <a:ext uri="{0D108BD9-81ED-4DB2-BD59-A6C34878D82A}">
                    <a16:rowId xmlns:a16="http://schemas.microsoft.com/office/drawing/2014/main" val="1925819938"/>
                  </a:ext>
                </a:extLst>
              </a:tr>
              <a:tr h="667398">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r>
                        <a:rPr lang="en-US" sz="1800" kern="1200" dirty="0">
                          <a:solidFill>
                            <a:schemeClr val="dk1"/>
                          </a:solidFill>
                          <a:latin typeface="+mn-lt"/>
                          <a:ea typeface="+mn-ea"/>
                          <a:cs typeface="+mn-cs"/>
                        </a:rPr>
                        <a:t>2015</a:t>
                      </a:r>
                    </a:p>
                    <a:p>
                      <a:r>
                        <a:rPr lang="en-US" sz="1800" kern="1200" dirty="0">
                          <a:solidFill>
                            <a:schemeClr val="dk1"/>
                          </a:solidFill>
                          <a:latin typeface="+mn-lt"/>
                          <a:ea typeface="+mn-ea"/>
                          <a:cs typeface="+mn-cs"/>
                        </a:rPr>
                        <a:t>2018</a:t>
                      </a:r>
                      <a:endParaRPr lang="en-ZA" sz="1800" kern="1200" dirty="0">
                        <a:solidFill>
                          <a:schemeClr val="dk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20000"/>
                      </a:srgb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The National Youth Policy 2015-2020 </a:t>
                      </a: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DBE Protocol for Management and Reporting of Sexual Violence in School</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20000"/>
                      </a:srgbClr>
                    </a:solidFill>
                  </a:tcPr>
                </a:tc>
                <a:extLst>
                  <a:ext uri="{0D108BD9-81ED-4DB2-BD59-A6C34878D82A}">
                    <a16:rowId xmlns:a16="http://schemas.microsoft.com/office/drawing/2014/main" val="1729752959"/>
                  </a:ext>
                </a:extLst>
              </a:tr>
              <a:tr h="980500">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r>
                        <a:rPr lang="en-US" sz="1800" kern="1200" dirty="0">
                          <a:solidFill>
                            <a:schemeClr val="dk1"/>
                          </a:solidFill>
                          <a:latin typeface="+mn-lt"/>
                          <a:ea typeface="+mn-ea"/>
                          <a:cs typeface="+mn-cs"/>
                        </a:rPr>
                        <a:t>2017</a:t>
                      </a:r>
                      <a:endParaRPr lang="en-ZA" sz="1800" kern="1200" dirty="0">
                        <a:solidFill>
                          <a:schemeClr val="dk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40000"/>
                      </a:srgb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800" kern="1200" noProof="0" dirty="0">
                          <a:solidFill>
                            <a:schemeClr val="dk1"/>
                          </a:solidFill>
                          <a:latin typeface="+mn-lt"/>
                          <a:ea typeface="+mn-ea"/>
                          <a:cs typeface="+mn-cs"/>
                        </a:rPr>
                        <a:t>Department of Basic Education National Policy on HIV, STIs and TB for Learners, Educators, School Support and Officials in all Primary and Secondary Schools in the Basic Education Sector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40000"/>
                      </a:srgbClr>
                    </a:solidFill>
                  </a:tcPr>
                </a:tc>
                <a:extLst>
                  <a:ext uri="{0D108BD9-81ED-4DB2-BD59-A6C34878D82A}">
                    <a16:rowId xmlns:a16="http://schemas.microsoft.com/office/drawing/2014/main" val="2709057144"/>
                  </a:ext>
                </a:extLst>
              </a:tr>
              <a:tr h="392200">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r>
                        <a:rPr lang="en-US" sz="1800" kern="1200" dirty="0">
                          <a:solidFill>
                            <a:schemeClr val="dk1"/>
                          </a:solidFill>
                          <a:latin typeface="+mn-lt"/>
                          <a:ea typeface="+mn-ea"/>
                          <a:cs typeface="+mn-cs"/>
                        </a:rPr>
                        <a:t>2019</a:t>
                      </a:r>
                      <a:endParaRPr lang="en-ZA" sz="1800" kern="1200" dirty="0">
                        <a:solidFill>
                          <a:schemeClr val="dk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20000"/>
                      </a:srgb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Standard Operation Procedures for the provision of sexual reproductive health</a:t>
                      </a:r>
                      <a:r>
                        <a:rPr lang="en-US" sz="1800" kern="1200" baseline="0" dirty="0">
                          <a:solidFill>
                            <a:schemeClr val="dk1"/>
                          </a:solidFill>
                          <a:latin typeface="+mn-lt"/>
                          <a:ea typeface="+mn-ea"/>
                          <a:cs typeface="+mn-cs"/>
                        </a:rPr>
                        <a:t> nad social services in </a:t>
                      </a:r>
                      <a:r>
                        <a:rPr lang="en-US" sz="1800" kern="1200" dirty="0">
                          <a:solidFill>
                            <a:schemeClr val="dk1"/>
                          </a:solidFill>
                          <a:latin typeface="+mn-lt"/>
                          <a:ea typeface="+mn-ea"/>
                          <a:cs typeface="+mn-cs"/>
                        </a:rPr>
                        <a:t>Secondary Schools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20000"/>
                      </a:srgbClr>
                    </a:solidFill>
                  </a:tcPr>
                </a:tc>
                <a:extLst>
                  <a:ext uri="{0D108BD9-81ED-4DB2-BD59-A6C34878D82A}">
                    <a16:rowId xmlns:a16="http://schemas.microsoft.com/office/drawing/2014/main" val="332008044"/>
                  </a:ext>
                </a:extLst>
              </a:tr>
            </a:tbl>
          </a:graphicData>
        </a:graphic>
      </p:graphicFrame>
      <p:sp>
        <p:nvSpPr>
          <p:cNvPr id="7" name="TextBox 6"/>
          <p:cNvSpPr txBox="1"/>
          <p:nvPr/>
        </p:nvSpPr>
        <p:spPr>
          <a:xfrm>
            <a:off x="6243830" y="6453336"/>
            <a:ext cx="256739" cy="307777"/>
          </a:xfrm>
          <a:prstGeom prst="rect">
            <a:avLst/>
          </a:prstGeom>
          <a:noFill/>
        </p:spPr>
        <p:txBody>
          <a:bodyPr wrap="square" rtlCol="0">
            <a:spAutoFit/>
          </a:bodyPr>
          <a:lstStyle/>
          <a:p>
            <a:r>
              <a:rPr lang="en-US" sz="1400" dirty="0"/>
              <a:t>7</a:t>
            </a:r>
          </a:p>
        </p:txBody>
      </p:sp>
    </p:spTree>
    <p:extLst>
      <p:ext uri="{BB962C8B-B14F-4D97-AF65-F5344CB8AC3E}">
        <p14:creationId xmlns:p14="http://schemas.microsoft.com/office/powerpoint/2010/main" val="1578538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
            <a:ext cx="8928992" cy="908720"/>
          </a:xfrm>
        </p:spPr>
        <p:txBody>
          <a:bodyPr>
            <a:normAutofit/>
          </a:bodyPr>
          <a:lstStyle/>
          <a:p>
            <a:r>
              <a:rPr lang="en-US" b="1" dirty="0" smtClean="0"/>
              <a:t>WHAT IS CSE</a:t>
            </a:r>
            <a:endParaRPr lang="en-GB" b="1" dirty="0"/>
          </a:p>
        </p:txBody>
      </p:sp>
      <p:sp>
        <p:nvSpPr>
          <p:cNvPr id="3" name="Content Placeholder 2"/>
          <p:cNvSpPr>
            <a:spLocks noGrp="1"/>
          </p:cNvSpPr>
          <p:nvPr>
            <p:ph idx="1"/>
          </p:nvPr>
        </p:nvSpPr>
        <p:spPr>
          <a:xfrm>
            <a:off x="107504" y="620688"/>
            <a:ext cx="9036496" cy="6120679"/>
          </a:xfrm>
        </p:spPr>
        <p:txBody>
          <a:bodyPr>
            <a:noAutofit/>
          </a:bodyPr>
          <a:lstStyle/>
          <a:p>
            <a:pPr marL="0" lvl="0" indent="0">
              <a:lnSpc>
                <a:spcPct val="110000"/>
              </a:lnSpc>
              <a:spcBef>
                <a:spcPts val="0"/>
              </a:spcBef>
              <a:buSzPts val="2800"/>
              <a:buNone/>
            </a:pPr>
            <a:r>
              <a:rPr lang="en-US" sz="2400" b="1" dirty="0">
                <a:solidFill>
                  <a:srgbClr val="EF4718"/>
                </a:solidFill>
              </a:rPr>
              <a:t>CSE is a curriculum-based process of teaching and learning about the cognitive, emotional, physical and social aspects of sexuality. </a:t>
            </a:r>
            <a:endParaRPr lang="en-US" sz="2400" dirty="0">
              <a:solidFill>
                <a:prstClr val="black"/>
              </a:solidFill>
            </a:endParaRPr>
          </a:p>
          <a:p>
            <a:pPr marL="0" lvl="0" indent="0">
              <a:lnSpc>
                <a:spcPct val="110000"/>
              </a:lnSpc>
              <a:spcBef>
                <a:spcPts val="750"/>
              </a:spcBef>
              <a:buSzPts val="2400"/>
              <a:buNone/>
            </a:pPr>
            <a:r>
              <a:rPr lang="en-US" sz="2400" dirty="0">
                <a:solidFill>
                  <a:prstClr val="black"/>
                </a:solidFill>
              </a:rPr>
              <a:t>CSE </a:t>
            </a:r>
            <a:r>
              <a:rPr lang="en-US" sz="2400" dirty="0" smtClean="0">
                <a:solidFill>
                  <a:prstClr val="black"/>
                </a:solidFill>
              </a:rPr>
              <a:t>is </a:t>
            </a:r>
            <a:r>
              <a:rPr lang="en-US" sz="2400" dirty="0">
                <a:solidFill>
                  <a:prstClr val="black"/>
                </a:solidFill>
              </a:rPr>
              <a:t>offered in formal </a:t>
            </a:r>
            <a:r>
              <a:rPr lang="en-US" sz="2400" dirty="0" smtClean="0">
                <a:solidFill>
                  <a:prstClr val="black"/>
                </a:solidFill>
              </a:rPr>
              <a:t>and informal settings and is scientifically </a:t>
            </a:r>
            <a:r>
              <a:rPr lang="en-US" sz="2400" dirty="0">
                <a:solidFill>
                  <a:prstClr val="black"/>
                </a:solidFill>
              </a:rPr>
              <a:t>accurate, culturally relevant, based on human rights approach, age and developmentally-appropriate: </a:t>
            </a:r>
            <a:r>
              <a:rPr lang="en-US" sz="2400" dirty="0" smtClean="0">
                <a:solidFill>
                  <a:prstClr val="black"/>
                </a:solidFill>
              </a:rPr>
              <a:t>(</a:t>
            </a:r>
            <a:r>
              <a:rPr lang="en-US" sz="2400" dirty="0">
                <a:solidFill>
                  <a:prstClr val="black"/>
                </a:solidFill>
              </a:rPr>
              <a:t>UNESCO, 2018</a:t>
            </a:r>
            <a:r>
              <a:rPr lang="en-US" sz="2400" dirty="0" smtClean="0">
                <a:solidFill>
                  <a:prstClr val="black"/>
                </a:solidFill>
              </a:rPr>
              <a:t>)</a:t>
            </a:r>
            <a:endParaRPr lang="en-US" sz="2400" b="1" dirty="0">
              <a:solidFill>
                <a:srgbClr val="EF4718"/>
              </a:solidFill>
            </a:endParaRPr>
          </a:p>
          <a:p>
            <a:pPr marL="0" lvl="0" indent="0">
              <a:lnSpc>
                <a:spcPct val="110000"/>
              </a:lnSpc>
              <a:spcBef>
                <a:spcPts val="750"/>
              </a:spcBef>
              <a:buClr>
                <a:srgbClr val="EF4718"/>
              </a:buClr>
              <a:buSzPts val="2400"/>
              <a:buNone/>
            </a:pPr>
            <a:r>
              <a:rPr lang="en-US" sz="2400" dirty="0">
                <a:solidFill>
                  <a:prstClr val="black"/>
                </a:solidFill>
              </a:rPr>
              <a:t>It aims to </a:t>
            </a:r>
            <a:r>
              <a:rPr lang="en-US" sz="2400" b="1" dirty="0">
                <a:solidFill>
                  <a:prstClr val="black"/>
                </a:solidFill>
              </a:rPr>
              <a:t>equip children </a:t>
            </a:r>
            <a:r>
              <a:rPr lang="en-US" sz="2400" dirty="0">
                <a:solidFill>
                  <a:prstClr val="black"/>
                </a:solidFill>
              </a:rPr>
              <a:t>and young people with </a:t>
            </a:r>
            <a:r>
              <a:rPr lang="en-US" sz="2400" b="1" dirty="0">
                <a:solidFill>
                  <a:prstClr val="black"/>
                </a:solidFill>
              </a:rPr>
              <a:t>knowledge, skills, attitudes and values </a:t>
            </a:r>
            <a:r>
              <a:rPr lang="en-US" sz="2400" dirty="0">
                <a:solidFill>
                  <a:prstClr val="black"/>
                </a:solidFill>
              </a:rPr>
              <a:t>that will empower them to: </a:t>
            </a:r>
          </a:p>
          <a:p>
            <a:pPr marL="171450" lvl="0" indent="-171450">
              <a:lnSpc>
                <a:spcPct val="110000"/>
              </a:lnSpc>
              <a:spcBef>
                <a:spcPts val="750"/>
              </a:spcBef>
              <a:buClr>
                <a:srgbClr val="EF4718"/>
              </a:buClr>
              <a:buSzPts val="2400"/>
            </a:pPr>
            <a:r>
              <a:rPr lang="en-US" sz="2400" dirty="0">
                <a:solidFill>
                  <a:prstClr val="black"/>
                </a:solidFill>
              </a:rPr>
              <a:t>realize their health, well-being and </a:t>
            </a:r>
            <a:r>
              <a:rPr lang="en-US" sz="2400" dirty="0" smtClean="0">
                <a:solidFill>
                  <a:prstClr val="black"/>
                </a:solidFill>
              </a:rPr>
              <a:t>dignity</a:t>
            </a:r>
            <a:endParaRPr lang="en-US" sz="2400" dirty="0">
              <a:solidFill>
                <a:prstClr val="black"/>
              </a:solidFill>
            </a:endParaRPr>
          </a:p>
          <a:p>
            <a:pPr marL="171450" lvl="0" indent="-171450">
              <a:lnSpc>
                <a:spcPct val="110000"/>
              </a:lnSpc>
              <a:spcBef>
                <a:spcPts val="750"/>
              </a:spcBef>
              <a:buClr>
                <a:srgbClr val="EF4718"/>
              </a:buClr>
              <a:buSzPts val="2400"/>
            </a:pPr>
            <a:r>
              <a:rPr lang="en-US" sz="2400" dirty="0">
                <a:solidFill>
                  <a:prstClr val="black"/>
                </a:solidFill>
              </a:rPr>
              <a:t>develop respectful social and sexual </a:t>
            </a:r>
            <a:r>
              <a:rPr lang="en-US" sz="2400" dirty="0" smtClean="0">
                <a:solidFill>
                  <a:prstClr val="black"/>
                </a:solidFill>
              </a:rPr>
              <a:t>relationships</a:t>
            </a:r>
            <a:endParaRPr lang="en-US" sz="2400" dirty="0">
              <a:solidFill>
                <a:prstClr val="black"/>
              </a:solidFill>
            </a:endParaRPr>
          </a:p>
          <a:p>
            <a:pPr marL="171450" lvl="0" indent="-171450">
              <a:lnSpc>
                <a:spcPct val="110000"/>
              </a:lnSpc>
              <a:spcBef>
                <a:spcPts val="750"/>
              </a:spcBef>
              <a:buClr>
                <a:srgbClr val="EF4718"/>
              </a:buClr>
              <a:buSzPts val="2400"/>
            </a:pPr>
            <a:r>
              <a:rPr lang="en-US" sz="2400" dirty="0">
                <a:solidFill>
                  <a:prstClr val="black"/>
                </a:solidFill>
              </a:rPr>
              <a:t>Consider how their choices affect their own well-being and that of </a:t>
            </a:r>
            <a:r>
              <a:rPr lang="en-US" sz="2400" dirty="0" smtClean="0">
                <a:solidFill>
                  <a:prstClr val="black"/>
                </a:solidFill>
              </a:rPr>
              <a:t>others</a:t>
            </a:r>
            <a:endParaRPr lang="en-US" sz="2400" dirty="0">
              <a:solidFill>
                <a:prstClr val="black"/>
              </a:solidFill>
            </a:endParaRPr>
          </a:p>
          <a:p>
            <a:pPr marL="171450" lvl="0" indent="-171450">
              <a:lnSpc>
                <a:spcPct val="110000"/>
              </a:lnSpc>
              <a:spcBef>
                <a:spcPts val="750"/>
              </a:spcBef>
              <a:buClr>
                <a:srgbClr val="EF4718"/>
              </a:buClr>
              <a:buSzPts val="2400"/>
            </a:pPr>
            <a:r>
              <a:rPr lang="en-US" sz="2400" dirty="0">
                <a:solidFill>
                  <a:prstClr val="black"/>
                </a:solidFill>
              </a:rPr>
              <a:t>Understand and ensure the protection of their rights throughout their lives.</a:t>
            </a:r>
            <a:endParaRPr lang="en-US" sz="2400" dirty="0">
              <a:solidFill>
                <a:prstClr val="black"/>
              </a:solidFill>
            </a:endParaRPr>
          </a:p>
        </p:txBody>
      </p:sp>
    </p:spTree>
    <p:extLst>
      <p:ext uri="{BB962C8B-B14F-4D97-AF65-F5344CB8AC3E}">
        <p14:creationId xmlns:p14="http://schemas.microsoft.com/office/powerpoint/2010/main" val="3276990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Sexuality Education is </a:t>
            </a:r>
            <a:r>
              <a:rPr lang="en-US" dirty="0">
                <a:solidFill>
                  <a:srgbClr val="F9671C"/>
                </a:solidFill>
              </a:rPr>
              <a:t>NOT</a:t>
            </a:r>
            <a:r>
              <a:rPr lang="en-US" dirty="0"/>
              <a:t> Sex Education</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44342795"/>
              </p:ext>
            </p:extLst>
          </p:nvPr>
        </p:nvGraphicFramePr>
        <p:xfrm>
          <a:off x="251520" y="1600200"/>
          <a:ext cx="8784976" cy="4277072"/>
        </p:xfrm>
        <a:graphic>
          <a:graphicData uri="http://schemas.openxmlformats.org/drawingml/2006/table">
            <a:tbl>
              <a:tblPr firstRow="1" bandRow="1">
                <a:tableStyleId>{5C22544A-7EE6-4342-B048-85BDC9FD1C3A}</a:tableStyleId>
              </a:tblPr>
              <a:tblGrid>
                <a:gridCol w="4392488">
                  <a:extLst>
                    <a:ext uri="{9D8B030D-6E8A-4147-A177-3AD203B41FA5}">
                      <a16:colId xmlns:a16="http://schemas.microsoft.com/office/drawing/2014/main" val="1372408400"/>
                    </a:ext>
                  </a:extLst>
                </a:gridCol>
                <a:gridCol w="4392488">
                  <a:extLst>
                    <a:ext uri="{9D8B030D-6E8A-4147-A177-3AD203B41FA5}">
                      <a16:colId xmlns:a16="http://schemas.microsoft.com/office/drawing/2014/main" val="179237899"/>
                    </a:ext>
                  </a:extLst>
                </a:gridCol>
              </a:tblGrid>
              <a:tr h="4277072">
                <a:tc>
                  <a:txBody>
                    <a:bodyPr/>
                    <a:lstStyle/>
                    <a:p>
                      <a:pPr marL="0" marR="0" lvl="0" indent="0" algn="l" defTabSz="914400" rtl="0" eaLnBrk="1" fontAlgn="auto" latinLnBrk="0" hangingPunct="1">
                        <a:lnSpc>
                          <a:spcPct val="110000"/>
                        </a:lnSpc>
                        <a:spcBef>
                          <a:spcPts val="0"/>
                        </a:spcBef>
                        <a:spcAft>
                          <a:spcPts val="0"/>
                        </a:spcAft>
                        <a:buClrTx/>
                        <a:buSzPts val="2800"/>
                        <a:buFont typeface="Arial" panose="020B0604020202020204" pitchFamily="34" charset="0"/>
                        <a:buNone/>
                        <a:tabLst/>
                        <a:defRPr/>
                      </a:pPr>
                      <a:r>
                        <a:rPr kumimoji="0" lang="en-US" sz="2100" b="1" i="0" u="none" strike="noStrike" kern="1200" cap="none" spc="0" normalizeH="0" baseline="0" noProof="0" dirty="0" smtClean="0">
                          <a:ln>
                            <a:noFill/>
                          </a:ln>
                          <a:solidFill>
                            <a:prstClr val="white"/>
                          </a:solidFill>
                          <a:effectLst/>
                          <a:uLnTx/>
                          <a:uFillTx/>
                          <a:latin typeface="Arial"/>
                          <a:ea typeface="Arial"/>
                          <a:cs typeface="Arial"/>
                          <a:sym typeface="Arial"/>
                        </a:rPr>
                        <a:t>Sexuality Education</a:t>
                      </a:r>
                      <a:endParaRPr kumimoji="0" lang="en-US" sz="1800" b="1" i="0" u="none" strike="noStrike" kern="1200" cap="none" spc="0" normalizeH="0" baseline="0" noProof="0" dirty="0" smtClean="0">
                        <a:ln>
                          <a:noFill/>
                        </a:ln>
                        <a:solidFill>
                          <a:prstClr val="white"/>
                        </a:solidFill>
                        <a:effectLst/>
                        <a:uLnTx/>
                        <a:uFillTx/>
                        <a:latin typeface="Arial"/>
                        <a:ea typeface="Arial"/>
                        <a:cs typeface="Arial"/>
                        <a:sym typeface="Arial"/>
                      </a:endParaRPr>
                    </a:p>
                    <a:p>
                      <a:pPr marL="171450" marR="0" lvl="0" indent="-171450" algn="l" defTabSz="914400" rtl="0" eaLnBrk="1" fontAlgn="auto" latinLnBrk="0" hangingPunct="1">
                        <a:lnSpc>
                          <a:spcPct val="109090"/>
                        </a:lnSpc>
                        <a:spcBef>
                          <a:spcPts val="900"/>
                        </a:spcBef>
                        <a:spcAft>
                          <a:spcPts val="0"/>
                        </a:spcAft>
                        <a:buClr>
                          <a:srgbClr val="F79646"/>
                        </a:buClr>
                        <a:buSzPts val="2200"/>
                        <a:buFont typeface="Arial" panose="020B0604020202020204" pitchFamily="34" charset="0"/>
                        <a:buChar char="•"/>
                        <a:tabLst/>
                        <a:defRPr/>
                      </a:pPr>
                      <a:r>
                        <a:rPr kumimoji="0" lang="en-US" sz="1650" b="0" i="0" u="none" strike="noStrike" kern="1200" cap="none" spc="0" normalizeH="0" baseline="0" noProof="0" dirty="0" smtClean="0">
                          <a:ln>
                            <a:noFill/>
                          </a:ln>
                          <a:solidFill>
                            <a:prstClr val="black"/>
                          </a:solidFill>
                          <a:effectLst/>
                          <a:uLnTx/>
                          <a:uFillTx/>
                          <a:latin typeface="Calibri"/>
                          <a:ea typeface="+mn-ea"/>
                          <a:cs typeface="+mn-cs"/>
                        </a:rPr>
                        <a:t>Addresses relationships</a:t>
                      </a: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9090"/>
                        </a:lnSpc>
                        <a:spcBef>
                          <a:spcPts val="750"/>
                        </a:spcBef>
                        <a:spcAft>
                          <a:spcPts val="0"/>
                        </a:spcAft>
                        <a:buClr>
                          <a:srgbClr val="F79646"/>
                        </a:buClr>
                        <a:buSzPts val="2200"/>
                        <a:buFont typeface="Arial" panose="020B0604020202020204" pitchFamily="34" charset="0"/>
                        <a:buChar char="•"/>
                        <a:tabLst/>
                        <a:defRPr/>
                      </a:pPr>
                      <a:r>
                        <a:rPr kumimoji="0" lang="en-US" sz="1650" b="0" i="0" u="none" strike="noStrike" kern="1200" cap="none" spc="0" normalizeH="0" baseline="0" noProof="0" dirty="0" smtClean="0">
                          <a:ln>
                            <a:noFill/>
                          </a:ln>
                          <a:solidFill>
                            <a:prstClr val="black"/>
                          </a:solidFill>
                          <a:effectLst/>
                          <a:uLnTx/>
                          <a:uFillTx/>
                          <a:latin typeface="Calibri"/>
                          <a:ea typeface="+mn-ea"/>
                          <a:cs typeface="+mn-cs"/>
                        </a:rPr>
                        <a:t>Developmental and age-appropriate</a:t>
                      </a: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342900" marR="0" lvl="1" indent="0" algn="l" defTabSz="914400" rtl="0" eaLnBrk="1" fontAlgn="auto" latinLnBrk="0" hangingPunct="1">
                        <a:lnSpc>
                          <a:spcPct val="109090"/>
                        </a:lnSpc>
                        <a:spcBef>
                          <a:spcPts val="375"/>
                        </a:spcBef>
                        <a:spcAft>
                          <a:spcPts val="0"/>
                        </a:spcAft>
                        <a:buClr>
                          <a:srgbClr val="F79646"/>
                        </a:buClr>
                        <a:buSzPts val="2200"/>
                        <a:buFont typeface="Arial" panose="020B0604020202020204" pitchFamily="34" charset="0"/>
                        <a:buNone/>
                        <a:tabLst/>
                        <a:defRPr/>
                      </a:pPr>
                      <a:r>
                        <a:rPr kumimoji="0" lang="en-US" sz="1650" b="1" i="0" u="none" strike="noStrike" kern="1200" cap="none" spc="0" normalizeH="0" baseline="0" noProof="0" dirty="0" smtClean="0">
                          <a:ln>
                            <a:noFill/>
                          </a:ln>
                          <a:solidFill>
                            <a:srgbClr val="F79646"/>
                          </a:solidFill>
                          <a:effectLst/>
                          <a:uLnTx/>
                          <a:uFillTx/>
                          <a:latin typeface="Calibri"/>
                          <a:ea typeface="+mn-ea"/>
                          <a:cs typeface="+mn-cs"/>
                        </a:rPr>
                        <a:t>&gt;</a:t>
                      </a:r>
                      <a:r>
                        <a:rPr kumimoji="0" lang="en-US" sz="1650" b="0" i="0" u="none" strike="noStrike" kern="1200" cap="none" spc="0" normalizeH="0" baseline="0" noProof="0" dirty="0" smtClean="0">
                          <a:ln>
                            <a:noFill/>
                          </a:ln>
                          <a:solidFill>
                            <a:srgbClr val="F79646"/>
                          </a:solidFill>
                          <a:effectLst/>
                          <a:uLnTx/>
                          <a:uFillTx/>
                          <a:latin typeface="Calibri"/>
                          <a:ea typeface="+mn-ea"/>
                          <a:cs typeface="+mn-cs"/>
                        </a:rPr>
                        <a:t> </a:t>
                      </a:r>
                      <a:r>
                        <a:rPr kumimoji="0" lang="en-US" sz="1650" b="0" i="0" u="none" strike="noStrike" kern="1200" cap="none" spc="0" normalizeH="0" baseline="0" noProof="0" dirty="0" smtClean="0">
                          <a:ln>
                            <a:noFill/>
                          </a:ln>
                          <a:solidFill>
                            <a:prstClr val="black"/>
                          </a:solidFill>
                          <a:effectLst/>
                          <a:uLnTx/>
                          <a:uFillTx/>
                          <a:latin typeface="Calibri"/>
                          <a:ea typeface="+mn-ea"/>
                          <a:cs typeface="+mn-cs"/>
                        </a:rPr>
                        <a:t>Does not compromise the </a:t>
                      </a:r>
                      <a:br>
                        <a:rPr kumimoji="0" lang="en-US" sz="1650" b="0" i="0" u="none" strike="noStrike" kern="1200" cap="none" spc="0" normalizeH="0" baseline="0" noProof="0" dirty="0" smtClean="0">
                          <a:ln>
                            <a:noFill/>
                          </a:ln>
                          <a:solidFill>
                            <a:prstClr val="black"/>
                          </a:solidFill>
                          <a:effectLst/>
                          <a:uLnTx/>
                          <a:uFillTx/>
                          <a:latin typeface="Calibri"/>
                          <a:ea typeface="+mn-ea"/>
                          <a:cs typeface="+mn-cs"/>
                        </a:rPr>
                      </a:br>
                      <a:r>
                        <a:rPr kumimoji="0" lang="en-US" sz="1650" b="0" i="0" u="none" strike="noStrike" kern="1200" cap="none" spc="0" normalizeH="0" baseline="0" noProof="0" dirty="0" smtClean="0">
                          <a:ln>
                            <a:noFill/>
                          </a:ln>
                          <a:solidFill>
                            <a:prstClr val="black"/>
                          </a:solidFill>
                          <a:effectLst/>
                          <a:uLnTx/>
                          <a:uFillTx/>
                          <a:latin typeface="Calibri"/>
                          <a:ea typeface="+mn-ea"/>
                          <a:cs typeface="+mn-cs"/>
                        </a:rPr>
                        <a:t>   innocence of the child</a:t>
                      </a:r>
                      <a:endParaRPr kumimoji="0" lang="en-US" sz="2800" b="0" i="0" u="none" strike="noStrike" kern="1200" cap="none" spc="0" normalizeH="0" baseline="0" noProof="0" dirty="0" smtClean="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9090"/>
                        </a:lnSpc>
                        <a:spcBef>
                          <a:spcPts val="750"/>
                        </a:spcBef>
                        <a:spcAft>
                          <a:spcPts val="0"/>
                        </a:spcAft>
                        <a:buClr>
                          <a:srgbClr val="F79646"/>
                        </a:buClr>
                        <a:buSzPts val="2200"/>
                        <a:buFont typeface="Arial" panose="020B0604020202020204" pitchFamily="34" charset="0"/>
                        <a:buChar char="•"/>
                        <a:tabLst/>
                        <a:defRPr/>
                      </a:pPr>
                      <a:r>
                        <a:rPr kumimoji="0" lang="en-US" sz="1650" b="0" i="0" u="none" strike="noStrike" kern="1200" cap="none" spc="0" normalizeH="0" baseline="0" noProof="0" dirty="0" smtClean="0">
                          <a:ln>
                            <a:noFill/>
                          </a:ln>
                          <a:solidFill>
                            <a:prstClr val="black"/>
                          </a:solidFill>
                          <a:effectLst/>
                          <a:uLnTx/>
                          <a:uFillTx/>
                          <a:latin typeface="Calibri"/>
                          <a:ea typeface="+mn-ea"/>
                          <a:cs typeface="+mn-cs"/>
                        </a:rPr>
                        <a:t>Addresses the whole person: </a:t>
                      </a:r>
                      <a:br>
                        <a:rPr kumimoji="0" lang="en-US" sz="1650" b="0" i="0" u="none" strike="noStrike" kern="1200" cap="none" spc="0" normalizeH="0" baseline="0" noProof="0" dirty="0" smtClean="0">
                          <a:ln>
                            <a:noFill/>
                          </a:ln>
                          <a:solidFill>
                            <a:prstClr val="black"/>
                          </a:solidFill>
                          <a:effectLst/>
                          <a:uLnTx/>
                          <a:uFillTx/>
                          <a:latin typeface="Calibri"/>
                          <a:ea typeface="+mn-ea"/>
                          <a:cs typeface="+mn-cs"/>
                        </a:rPr>
                      </a:br>
                      <a:r>
                        <a:rPr kumimoji="0" lang="en-US" sz="1650" b="0" i="0" u="none" strike="noStrike" kern="1200" cap="none" spc="0" normalizeH="0" baseline="0" noProof="0" dirty="0" smtClean="0">
                          <a:ln>
                            <a:noFill/>
                          </a:ln>
                          <a:solidFill>
                            <a:prstClr val="black"/>
                          </a:solidFill>
                          <a:effectLst/>
                          <a:uLnTx/>
                          <a:uFillTx/>
                          <a:latin typeface="Calibri"/>
                          <a:ea typeface="+mn-ea"/>
                          <a:cs typeface="+mn-cs"/>
                        </a:rPr>
                        <a:t>psychological, emotional, mental and </a:t>
                      </a:r>
                      <a:br>
                        <a:rPr kumimoji="0" lang="en-US" sz="1650" b="0" i="0" u="none" strike="noStrike" kern="1200" cap="none" spc="0" normalizeH="0" baseline="0" noProof="0" dirty="0" smtClean="0">
                          <a:ln>
                            <a:noFill/>
                          </a:ln>
                          <a:solidFill>
                            <a:prstClr val="black"/>
                          </a:solidFill>
                          <a:effectLst/>
                          <a:uLnTx/>
                          <a:uFillTx/>
                          <a:latin typeface="Calibri"/>
                          <a:ea typeface="+mn-ea"/>
                          <a:cs typeface="+mn-cs"/>
                        </a:rPr>
                      </a:br>
                      <a:r>
                        <a:rPr kumimoji="0" lang="en-US" sz="1650" b="0" i="0" u="none" strike="noStrike" kern="1200" cap="none" spc="0" normalizeH="0" baseline="0" noProof="0" dirty="0" smtClean="0">
                          <a:ln>
                            <a:noFill/>
                          </a:ln>
                          <a:solidFill>
                            <a:prstClr val="black"/>
                          </a:solidFill>
                          <a:effectLst/>
                          <a:uLnTx/>
                          <a:uFillTx/>
                          <a:latin typeface="Calibri"/>
                          <a:ea typeface="+mn-ea"/>
                          <a:cs typeface="+mn-cs"/>
                        </a:rPr>
                        <a:t>physiological aspects of the human being </a:t>
                      </a: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9090"/>
                        </a:lnSpc>
                        <a:spcBef>
                          <a:spcPts val="750"/>
                        </a:spcBef>
                        <a:spcAft>
                          <a:spcPts val="0"/>
                        </a:spcAft>
                        <a:buClr>
                          <a:srgbClr val="F79646"/>
                        </a:buClr>
                        <a:buSzPts val="2200"/>
                        <a:buFont typeface="Arial" panose="020B0604020202020204" pitchFamily="34" charset="0"/>
                        <a:buChar char="•"/>
                        <a:tabLst/>
                        <a:defRPr/>
                      </a:pPr>
                      <a:r>
                        <a:rPr kumimoji="0" lang="en-US" sz="1650" b="0" i="0" u="none" strike="noStrike" kern="1200" cap="none" spc="0" normalizeH="0" baseline="0" noProof="0" dirty="0" smtClean="0">
                          <a:ln>
                            <a:noFill/>
                          </a:ln>
                          <a:solidFill>
                            <a:prstClr val="black"/>
                          </a:solidFill>
                          <a:effectLst/>
                          <a:uLnTx/>
                          <a:uFillTx/>
                          <a:latin typeface="Calibri"/>
                          <a:ea typeface="+mn-ea"/>
                          <a:cs typeface="+mn-cs"/>
                        </a:rPr>
                        <a:t>Includes morals, life skills and values</a:t>
                      </a: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9090"/>
                        </a:lnSpc>
                        <a:spcBef>
                          <a:spcPts val="750"/>
                        </a:spcBef>
                        <a:spcAft>
                          <a:spcPts val="0"/>
                        </a:spcAft>
                        <a:buClr>
                          <a:srgbClr val="F79646"/>
                        </a:buClr>
                        <a:buSzPts val="2200"/>
                        <a:buFont typeface="Arial" panose="020B0604020202020204" pitchFamily="34" charset="0"/>
                        <a:buNone/>
                        <a:tabLst/>
                        <a:defRPr/>
                      </a:pPr>
                      <a:r>
                        <a:rPr kumimoji="0" lang="en-US" sz="1650" b="1" i="0" u="none" strike="noStrike" kern="1200" cap="none" spc="0" normalizeH="0" baseline="0" noProof="0" dirty="0" smtClean="0">
                          <a:ln>
                            <a:noFill/>
                          </a:ln>
                          <a:solidFill>
                            <a:schemeClr val="tx1"/>
                          </a:solidFill>
                          <a:effectLst/>
                          <a:uLnTx/>
                          <a:uFillTx/>
                          <a:latin typeface="Calibri"/>
                          <a:ea typeface="+mn-ea"/>
                          <a:cs typeface="+mn-cs"/>
                        </a:rPr>
                        <a:t>Offered in schools</a:t>
                      </a:r>
                      <a:endParaRPr kumimoji="0" lang="en-US" sz="1650" b="1" i="0" u="none" strike="noStrike" kern="1200" cap="none" spc="0" normalizeH="0" baseline="0" noProof="0" dirty="0">
                        <a:ln>
                          <a:noFill/>
                        </a:ln>
                        <a:solidFill>
                          <a:schemeClr val="tx1"/>
                        </a:solidFill>
                        <a:effectLst/>
                        <a:uLnTx/>
                        <a:uFillTx/>
                        <a:latin typeface="Calibri"/>
                        <a:ea typeface="+mn-ea"/>
                        <a:cs typeface="+mn-cs"/>
                      </a:endParaRPr>
                    </a:p>
                  </a:txBody>
                  <a:tcPr/>
                </a:tc>
                <a:tc>
                  <a:txBody>
                    <a:bodyPr/>
                    <a:lstStyle/>
                    <a:p>
                      <a:pPr marL="0" indent="0">
                        <a:spcBef>
                          <a:spcPts val="0"/>
                        </a:spcBef>
                        <a:buSzPts val="2800"/>
                        <a:buNone/>
                      </a:pPr>
                      <a:r>
                        <a:rPr lang="en-US" sz="2400" b="1" dirty="0" smtClean="0">
                          <a:solidFill>
                            <a:schemeClr val="lt1"/>
                          </a:solidFill>
                          <a:latin typeface="Arial"/>
                          <a:ea typeface="Arial"/>
                          <a:cs typeface="Arial"/>
                          <a:sym typeface="Arial"/>
                        </a:rPr>
                        <a:t>Sex Education</a:t>
                      </a:r>
                      <a:endParaRPr lang="en-US" dirty="0" smtClean="0"/>
                    </a:p>
                    <a:p>
                      <a:pPr marL="171450" indent="-171450">
                        <a:lnSpc>
                          <a:spcPct val="109090"/>
                        </a:lnSpc>
                        <a:spcBef>
                          <a:spcPts val="900"/>
                        </a:spcBef>
                        <a:buClr>
                          <a:schemeClr val="accent6"/>
                        </a:buClr>
                        <a:buSzPts val="2200"/>
                      </a:pPr>
                      <a:r>
                        <a:rPr lang="en-US" sz="1800" dirty="0" smtClean="0">
                          <a:solidFill>
                            <a:schemeClr val="tx1"/>
                          </a:solidFill>
                        </a:rPr>
                        <a:t>The “how” of having sex</a:t>
                      </a:r>
                      <a:endParaRPr lang="en-US" dirty="0" smtClean="0">
                        <a:solidFill>
                          <a:schemeClr val="tx1"/>
                        </a:solidFill>
                      </a:endParaRPr>
                    </a:p>
                    <a:p>
                      <a:pPr marL="171450" indent="-171450">
                        <a:lnSpc>
                          <a:spcPct val="109090"/>
                        </a:lnSpc>
                        <a:buClr>
                          <a:schemeClr val="accent6"/>
                        </a:buClr>
                        <a:buSzPts val="2200"/>
                      </a:pPr>
                      <a:r>
                        <a:rPr lang="en-US" sz="1800" dirty="0" smtClean="0">
                          <a:solidFill>
                            <a:schemeClr val="tx1"/>
                          </a:solidFill>
                        </a:rPr>
                        <a:t>Mostly focused on the physical aspects</a:t>
                      </a:r>
                      <a:endParaRPr lang="en-US" dirty="0" smtClean="0">
                        <a:solidFill>
                          <a:schemeClr val="tx1"/>
                        </a:solidFill>
                      </a:endParaRPr>
                    </a:p>
                    <a:p>
                      <a:pPr marL="171450" indent="-171450">
                        <a:lnSpc>
                          <a:spcPct val="109090"/>
                        </a:lnSpc>
                        <a:buClr>
                          <a:schemeClr val="accent6"/>
                        </a:buClr>
                        <a:buSzPts val="2200"/>
                      </a:pPr>
                      <a:r>
                        <a:rPr lang="en-US" sz="1800" dirty="0" smtClean="0">
                          <a:solidFill>
                            <a:schemeClr val="tx1"/>
                          </a:solidFill>
                        </a:rPr>
                        <a:t>Job of a sex therapist</a:t>
                      </a:r>
                      <a:endParaRPr lang="en-US" dirty="0" smtClean="0">
                        <a:solidFill>
                          <a:schemeClr val="tx1"/>
                        </a:solidFill>
                      </a:endParaRPr>
                    </a:p>
                    <a:p>
                      <a:pPr marL="0" indent="0">
                        <a:lnSpc>
                          <a:spcPct val="109090"/>
                        </a:lnSpc>
                        <a:buSzPts val="2200"/>
                        <a:buNone/>
                      </a:pPr>
                      <a:r>
                        <a:rPr lang="en-US" sz="1800" b="1" dirty="0" smtClean="0">
                          <a:solidFill>
                            <a:schemeClr val="tx1"/>
                          </a:solidFill>
                        </a:rPr>
                        <a:t>    </a:t>
                      </a:r>
                      <a:r>
                        <a:rPr lang="en-US" sz="1800" b="1" u="sng" dirty="0" smtClean="0">
                          <a:solidFill>
                            <a:schemeClr val="tx1"/>
                          </a:solidFill>
                        </a:rPr>
                        <a:t>NOT </a:t>
                      </a:r>
                      <a:r>
                        <a:rPr lang="en-US" sz="1800" b="1" dirty="0" smtClean="0">
                          <a:solidFill>
                            <a:schemeClr val="tx1"/>
                          </a:solidFill>
                        </a:rPr>
                        <a:t>offered in school</a:t>
                      </a:r>
                    </a:p>
                    <a:p>
                      <a:endParaRPr lang="en-GB" dirty="0"/>
                    </a:p>
                  </a:txBody>
                  <a:tcPr/>
                </a:tc>
                <a:extLst>
                  <a:ext uri="{0D108BD9-81ED-4DB2-BD59-A6C34878D82A}">
                    <a16:rowId xmlns:a16="http://schemas.microsoft.com/office/drawing/2014/main" val="408054790"/>
                  </a:ext>
                </a:extLst>
              </a:tr>
            </a:tbl>
          </a:graphicData>
        </a:graphic>
      </p:graphicFrame>
    </p:spTree>
    <p:extLst>
      <p:ext uri="{BB962C8B-B14F-4D97-AF65-F5344CB8AC3E}">
        <p14:creationId xmlns:p14="http://schemas.microsoft.com/office/powerpoint/2010/main" val="3359367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8157592" cy="720080"/>
          </a:xfrm>
        </p:spPr>
        <p:txBody>
          <a:bodyPr>
            <a:noAutofit/>
          </a:bodyPr>
          <a:lstStyle/>
          <a:p>
            <a:r>
              <a:rPr lang="en-US" sz="4800" b="1" dirty="0">
                <a:solidFill>
                  <a:srgbClr val="741202"/>
                </a:solidFill>
                <a:cs typeface="Arial" panose="020B0604020202020204" pitchFamily="34" charset="0"/>
              </a:rPr>
              <a:t>WHY CSE? </a:t>
            </a:r>
          </a:p>
        </p:txBody>
      </p:sp>
      <p:sp>
        <p:nvSpPr>
          <p:cNvPr id="3" name="Content Placeholder 2"/>
          <p:cNvSpPr>
            <a:spLocks noGrp="1"/>
          </p:cNvSpPr>
          <p:nvPr>
            <p:ph idx="1"/>
          </p:nvPr>
        </p:nvSpPr>
        <p:spPr>
          <a:xfrm>
            <a:off x="128464" y="836712"/>
            <a:ext cx="9015536" cy="5999259"/>
          </a:xfrm>
        </p:spPr>
        <p:txBody>
          <a:bodyPr>
            <a:noAutofit/>
          </a:bodyPr>
          <a:lstStyle/>
          <a:p>
            <a:r>
              <a:rPr lang="en-GB" sz="2400" dirty="0"/>
              <a:t>Comprehensive sexuality education </a:t>
            </a:r>
            <a:r>
              <a:rPr lang="en-GB" sz="2400" b="1" dirty="0"/>
              <a:t>has positive effects</a:t>
            </a:r>
            <a:r>
              <a:rPr lang="en-GB" sz="2400" dirty="0"/>
              <a:t>, including young people’s knowledge and improving their attitudes related to sexual and reproductive health and behaviour. </a:t>
            </a:r>
          </a:p>
          <a:p>
            <a:r>
              <a:rPr lang="en-US" sz="2400" b="1" dirty="0"/>
              <a:t>Sexuality education does not increase </a:t>
            </a:r>
            <a:r>
              <a:rPr lang="en-US" sz="2400" dirty="0"/>
              <a:t>sexual activity, sexual risk-taking </a:t>
            </a:r>
            <a:r>
              <a:rPr lang="en-US" sz="2400" dirty="0" err="1"/>
              <a:t>behaviour</a:t>
            </a:r>
            <a:r>
              <a:rPr lang="en-US" sz="2400" dirty="0"/>
              <a:t> or STI/HIV infection rates (Fonner et.al, 2014; Shepherd et.al, 2010). On the contrary, CSE delays sexual debut and promotes safe sexual behavior. </a:t>
            </a:r>
            <a:endParaRPr lang="en-GB" sz="2400" dirty="0"/>
          </a:p>
          <a:p>
            <a:r>
              <a:rPr lang="en-GB" sz="2400" b="1" dirty="0"/>
              <a:t>Abstinence-only programmes are not effective</a:t>
            </a:r>
            <a:r>
              <a:rPr lang="en-GB" sz="2400" dirty="0"/>
              <a:t> in delaying sexual initiation, reducing frequency of sex, or reducing number of sexual partners (Kirby 2007, Underhill et.al 2007, UNESCO, 2009, Fonner et.al 2014).</a:t>
            </a:r>
          </a:p>
          <a:p>
            <a:r>
              <a:rPr lang="en-GB" sz="2400" b="1" dirty="0"/>
              <a:t>Gender-focused programmes </a:t>
            </a:r>
            <a:r>
              <a:rPr lang="en-GB" sz="2400" dirty="0"/>
              <a:t>are substantially more effective than ‘gender-blind’ programmes in achieving health outcomes, reducing unintended pregnancy or STIs (</a:t>
            </a:r>
            <a:r>
              <a:rPr lang="en-GB" sz="2400" dirty="0" err="1"/>
              <a:t>Haberland</a:t>
            </a:r>
            <a:r>
              <a:rPr lang="en-GB" sz="2400" dirty="0"/>
              <a:t> and </a:t>
            </a:r>
            <a:r>
              <a:rPr lang="en-GB" sz="2400" dirty="0" err="1"/>
              <a:t>Rogow</a:t>
            </a:r>
            <a:r>
              <a:rPr lang="en-GB" sz="2400" dirty="0"/>
              <a:t> 2015). </a:t>
            </a:r>
          </a:p>
          <a:p>
            <a:pPr marL="0" indent="0">
              <a:buNone/>
            </a:pPr>
            <a:r>
              <a:rPr lang="en-GB" sz="2400" dirty="0"/>
              <a:t> </a:t>
            </a:r>
          </a:p>
          <a:p>
            <a:pPr lvl="0"/>
            <a:endParaRPr lang="en-US" sz="2400" dirty="0"/>
          </a:p>
        </p:txBody>
      </p:sp>
      <p:sp>
        <p:nvSpPr>
          <p:cNvPr id="5" name="Rectangle 4"/>
          <p:cNvSpPr/>
          <p:nvPr/>
        </p:nvSpPr>
        <p:spPr>
          <a:xfrm>
            <a:off x="4932040" y="6237312"/>
            <a:ext cx="50405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black"/>
              </a:solidFill>
            </a:endParaRPr>
          </a:p>
        </p:txBody>
      </p:sp>
      <p:sp>
        <p:nvSpPr>
          <p:cNvPr id="6" name="TextBox 5"/>
          <p:cNvSpPr txBox="1"/>
          <p:nvPr/>
        </p:nvSpPr>
        <p:spPr>
          <a:xfrm>
            <a:off x="6324187" y="6345324"/>
            <a:ext cx="408053" cy="307777"/>
          </a:xfrm>
          <a:prstGeom prst="rect">
            <a:avLst/>
          </a:prstGeom>
          <a:noFill/>
        </p:spPr>
        <p:txBody>
          <a:bodyPr wrap="square" rtlCol="0">
            <a:spAutoFit/>
          </a:bodyPr>
          <a:lstStyle/>
          <a:p>
            <a:r>
              <a:rPr lang="en-US" sz="1400" dirty="0"/>
              <a:t>10</a:t>
            </a:r>
          </a:p>
        </p:txBody>
      </p:sp>
    </p:spTree>
    <p:extLst>
      <p:ext uri="{BB962C8B-B14F-4D97-AF65-F5344CB8AC3E}">
        <p14:creationId xmlns:p14="http://schemas.microsoft.com/office/powerpoint/2010/main" val="880158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w DB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New DB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EDC">
      <a:dk1>
        <a:srgbClr val="1C2532"/>
      </a:dk1>
      <a:lt1>
        <a:srgbClr val="FFFFFF"/>
      </a:lt1>
      <a:dk2>
        <a:srgbClr val="2A3C4E"/>
      </a:dk2>
      <a:lt2>
        <a:srgbClr val="F2F2F2"/>
      </a:lt2>
      <a:accent1>
        <a:srgbClr val="37AFD5"/>
      </a:accent1>
      <a:accent2>
        <a:srgbClr val="FFB500"/>
      </a:accent2>
      <a:accent3>
        <a:srgbClr val="CB1F54"/>
      </a:accent3>
      <a:accent4>
        <a:srgbClr val="2A3C4E"/>
      </a:accent4>
      <a:accent5>
        <a:srgbClr val="777777"/>
      </a:accent5>
      <a:accent6>
        <a:srgbClr val="000000"/>
      </a:accent6>
      <a:hlink>
        <a:srgbClr val="2CB1DC"/>
      </a:hlink>
      <a:folHlink>
        <a:srgbClr val="3AB6DF"/>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4626</TotalTime>
  <Words>2309</Words>
  <Application>Microsoft Office PowerPoint</Application>
  <PresentationFormat>On-screen Show (4:3)</PresentationFormat>
  <Paragraphs>271</Paragraphs>
  <Slides>24</Slides>
  <Notes>11</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24</vt:i4>
      </vt:variant>
    </vt:vector>
  </HeadingPairs>
  <TitlesOfParts>
    <vt:vector size="35" baseType="lpstr">
      <vt:lpstr>Arial</vt:lpstr>
      <vt:lpstr>Calibri</vt:lpstr>
      <vt:lpstr>Calibri Light</vt:lpstr>
      <vt:lpstr>Century Gothic</vt:lpstr>
      <vt:lpstr>Times New Roman</vt:lpstr>
      <vt:lpstr>Trebuchet MS</vt:lpstr>
      <vt:lpstr>Office Theme</vt:lpstr>
      <vt:lpstr>New DBE Presentation template</vt:lpstr>
      <vt:lpstr>1_Office Theme</vt:lpstr>
      <vt:lpstr>1_New DBE Presentation template</vt:lpstr>
      <vt:lpstr>2_Office Theme</vt:lpstr>
      <vt:lpstr>   Comprehensive Sexuality Education Provision in Schools   </vt:lpstr>
      <vt:lpstr>PRESENTATION OUTLINE</vt:lpstr>
      <vt:lpstr>BACKGROUND </vt:lpstr>
      <vt:lpstr> BACKGROUND </vt:lpstr>
      <vt:lpstr>KEY ISSUES THAT AFFECT YOUNG PEOPLE*</vt:lpstr>
      <vt:lpstr>RELEVANT POLICY FRAMEWORK</vt:lpstr>
      <vt:lpstr>WHAT IS CSE</vt:lpstr>
      <vt:lpstr>Sexuality Education is NOT Sex Education</vt:lpstr>
      <vt:lpstr>WHY CSE? </vt:lpstr>
      <vt:lpstr>CSE IMPLEMENTATION THROUGH CURRICULUM</vt:lpstr>
      <vt:lpstr>CSE SCRIPTED LESSON PLANS (SLPs)</vt:lpstr>
      <vt:lpstr>Core Messages 4, 5, 6</vt:lpstr>
      <vt:lpstr>Core Messages 7, 8, 9</vt:lpstr>
      <vt:lpstr>CSE target group in Schools</vt:lpstr>
      <vt:lpstr>CSE IMPLEMENTATION THROUGH CO-CURRICULUM</vt:lpstr>
      <vt:lpstr>CSE IMPLEMENTATION THROUGH CO-CURRICULUM</vt:lpstr>
      <vt:lpstr>CSE IMPLEMENTATION THROUGH CO-CURRICULUM</vt:lpstr>
      <vt:lpstr>Misconceptions about CSE</vt:lpstr>
      <vt:lpstr>Misconception about CSE</vt:lpstr>
      <vt:lpstr>Misconception about CSE</vt:lpstr>
      <vt:lpstr>Findings on the provision of CSE</vt:lpstr>
      <vt:lpstr>LESSONS LEARNT </vt:lpstr>
      <vt:lpstr>PowerPoint Presentation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Moja Boitumelo</dc:creator>
  <cp:lastModifiedBy>Mpini, Buyiswa</cp:lastModifiedBy>
  <cp:revision>340</cp:revision>
  <cp:lastPrinted>2017-09-29T09:20:41Z</cp:lastPrinted>
  <dcterms:created xsi:type="dcterms:W3CDTF">2015-10-30T07:27:08Z</dcterms:created>
  <dcterms:modified xsi:type="dcterms:W3CDTF">2021-10-13T05:18:12Z</dcterms:modified>
</cp:coreProperties>
</file>