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2"/>
  </p:notesMasterIdLst>
  <p:sldIdLst>
    <p:sldId id="410" r:id="rId2"/>
    <p:sldId id="317" r:id="rId3"/>
    <p:sldId id="324" r:id="rId4"/>
    <p:sldId id="3105" r:id="rId5"/>
    <p:sldId id="3108" r:id="rId6"/>
    <p:sldId id="3094" r:id="rId7"/>
    <p:sldId id="3109" r:id="rId8"/>
    <p:sldId id="3110" r:id="rId9"/>
    <p:sldId id="1594" r:id="rId10"/>
    <p:sldId id="3111" r:id="rId11"/>
    <p:sldId id="3112" r:id="rId12"/>
    <p:sldId id="1605" r:id="rId13"/>
    <p:sldId id="3113" r:id="rId14"/>
    <p:sldId id="3114" r:id="rId15"/>
    <p:sldId id="3115" r:id="rId16"/>
    <p:sldId id="1623" r:id="rId17"/>
    <p:sldId id="1590" r:id="rId18"/>
    <p:sldId id="3116" r:id="rId19"/>
    <p:sldId id="305" r:id="rId20"/>
    <p:sldId id="1589" r:id="rId21"/>
  </p:sldIdLst>
  <p:sldSz cx="12192000" cy="6858000"/>
  <p:notesSz cx="6802438" cy="99345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86418" autoAdjust="0"/>
  </p:normalViewPr>
  <p:slideViewPr>
    <p:cSldViewPr snapToGrid="0">
      <p:cViewPr varScale="1">
        <p:scale>
          <a:sx n="66" d="100"/>
          <a:sy n="66" d="100"/>
        </p:scale>
        <p:origin x="484" y="32"/>
      </p:cViewPr>
      <p:guideLst/>
    </p:cSldViewPr>
  </p:slideViewPr>
  <p:outlineViewPr>
    <p:cViewPr>
      <p:scale>
        <a:sx n="33" d="100"/>
        <a:sy n="33" d="100"/>
      </p:scale>
      <p:origin x="0" y="-795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Births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Births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2F-44AD-808E-07519E89E8BE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2F-44AD-808E-07519E89E8BE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2F-44AD-808E-07519E89E8BE}"/>
              </c:ext>
            </c:extLst>
          </c:dPt>
          <c:dPt>
            <c:idx val="17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2F-44AD-808E-07519E89E8BE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2F-44AD-808E-07519E89E8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2F-44AD-808E-07519E89E8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2F-44AD-808E-07519E89E8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42F-44AD-808E-07519E89E8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2F-44AD-808E-07519E89E8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42F-44AD-808E-07519E89E8B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2F-44AD-808E-07519E89E8B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42F-44AD-808E-07519E89E8B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42F-44AD-808E-07519E89E8B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42F-44AD-808E-07519E89E8B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42F-44AD-808E-07519E89E8B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42F-44AD-808E-07519E89E8B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42F-44AD-808E-07519E89E8B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2F-44AD-808E-07519E89E8BE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17.71</c:v>
                </c:pt>
                <c:pt idx="1">
                  <c:v>17.02</c:v>
                </c:pt>
                <c:pt idx="2">
                  <c:v>16.47</c:v>
                </c:pt>
                <c:pt idx="3">
                  <c:v>15.99</c:v>
                </c:pt>
                <c:pt idx="4">
                  <c:v>15.93</c:v>
                </c:pt>
                <c:pt idx="5">
                  <c:v>16.170000000000002</c:v>
                </c:pt>
                <c:pt idx="6">
                  <c:v>15.85</c:v>
                </c:pt>
                <c:pt idx="7">
                  <c:v>15.95</c:v>
                </c:pt>
                <c:pt idx="8">
                  <c:v>16.079999999999998</c:v>
                </c:pt>
                <c:pt idx="9">
                  <c:v>15.91</c:v>
                </c:pt>
                <c:pt idx="10">
                  <c:v>15.92</c:v>
                </c:pt>
                <c:pt idx="11" formatCode="0.0">
                  <c:v>17.848614449999999</c:v>
                </c:pt>
                <c:pt idx="12" formatCode="0.0">
                  <c:v>19.730548299999999</c:v>
                </c:pt>
                <c:pt idx="13" formatCode="0.0">
                  <c:v>17.7630172</c:v>
                </c:pt>
                <c:pt idx="14" formatCode="0.0">
                  <c:v>18.9728238</c:v>
                </c:pt>
                <c:pt idx="15" formatCode="0.0">
                  <c:v>16.544521400000001</c:v>
                </c:pt>
                <c:pt idx="16" formatCode="0.0">
                  <c:v>18.8323103</c:v>
                </c:pt>
                <c:pt idx="17" formatCode="0.0">
                  <c:v>17.648157600000001</c:v>
                </c:pt>
                <c:pt idx="18" formatCode="0.0">
                  <c:v>15.233973599999999</c:v>
                </c:pt>
                <c:pt idx="19" formatCode="0.0">
                  <c:v>14.654625449999999</c:v>
                </c:pt>
                <c:pt idx="20" formatCode="0.0">
                  <c:v>12.021123599999999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42F-44AD-808E-07519E89E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-43"/>
        <c:axId val="424051880"/>
        <c:axId val="424053448"/>
      </c:barChart>
      <c:catAx>
        <c:axId val="424051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3180000" spcFirstLastPara="1" vertOverflow="ellipsis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053448"/>
        <c:crosses val="autoZero"/>
        <c:auto val="1"/>
        <c:lblAlgn val="ctr"/>
        <c:lblOffset val="100"/>
        <c:noMultiLvlLbl val="0"/>
      </c:catAx>
      <c:valAx>
        <c:axId val="424053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Birth numer (million)</a:t>
                </a:r>
                <a:endParaRPr lang="zh-CN" sz="14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0518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00340233233918"/>
          <c:y val="2.3040018819097393E-2"/>
          <c:w val="0.89599668462494819"/>
          <c:h val="0.81010354389208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'[Microsoft PowerPoint 中的图表]分季度结婚登记对数变动'!$M$7</c:f>
              <c:strCache>
                <c:ptCount val="1"/>
                <c:pt idx="0">
                  <c:v>marrige registrtion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'[Microsoft PowerPoint 中的图表]分季度结婚登记对数变动'!$H$8:$H$11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'[Microsoft PowerPoint 中的图表]分季度结婚登记对数变动'!$M$8:$M$11</c:f>
              <c:numCache>
                <c:formatCode>0</c:formatCode>
                <c:ptCount val="4"/>
                <c:pt idx="0">
                  <c:v>-4.5604758757435491</c:v>
                </c:pt>
                <c:pt idx="1">
                  <c:v>-8.5</c:v>
                </c:pt>
                <c:pt idx="2">
                  <c:v>-12.2</c:v>
                </c:pt>
                <c:pt idx="3" formatCode="General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1-49C4-A8DC-5FECC828AA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24049528"/>
        <c:axId val="424049136"/>
      </c:barChart>
      <c:catAx>
        <c:axId val="42404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solidFill>
            <a:srgbClr val="FFFF00"/>
          </a:solidFill>
          <a:ln w="349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sng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049136"/>
        <c:crossesAt val="0"/>
        <c:auto val="1"/>
        <c:lblAlgn val="ctr"/>
        <c:lblOffset val="100"/>
        <c:noMultiLvlLbl val="0"/>
      </c:catAx>
      <c:valAx>
        <c:axId val="424049136"/>
        <c:scaling>
          <c:orientation val="minMax"/>
          <c:max val="20"/>
          <c:min val="-20"/>
        </c:scaling>
        <c:delete val="0"/>
        <c:axPos val="r"/>
        <c:numFmt formatCode="#,##0_ ;[Red]\-#,##0\ 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049528"/>
        <c:crosses val="max"/>
        <c:crossBetween val="between"/>
      </c:valAx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75442907693609962"/>
          <c:y val="0.63447852268386995"/>
          <c:w val="0.21240210680012403"/>
          <c:h val="0.11842995565495405"/>
        </c:manualLayout>
      </c:layout>
      <c:overlay val="0"/>
      <c:spPr>
        <a:solidFill>
          <a:schemeClr val="bg1">
            <a:lumMod val="95000"/>
          </a:schemeClr>
        </a:solidFill>
        <a:ln w="317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308540917873398E-2"/>
          <c:y val="4.4711987190479474E-2"/>
          <c:w val="0.84379213152445665"/>
          <c:h val="0.80054127096578265"/>
        </c:manualLayout>
      </c:layout>
      <c:lineChart>
        <c:grouping val="standard"/>
        <c:varyColors val="0"/>
        <c:ser>
          <c:idx val="0"/>
          <c:order val="0"/>
          <c:tx>
            <c:strRef>
              <c:f>Sheet5!$B$2</c:f>
              <c:strCache>
                <c:ptCount val="1"/>
                <c:pt idx="0">
                  <c:v>pre-pandemic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(Sheet5!$A$4:$A$11,Sheet5!$A$13:$A$33)</c:f>
              <c:strCache>
                <c:ptCount val="29"/>
                <c:pt idx="0">
                  <c:v>黑龙江</c:v>
                </c:pt>
                <c:pt idx="1">
                  <c:v>吉 林</c:v>
                </c:pt>
                <c:pt idx="2">
                  <c:v>辽 宁</c:v>
                </c:pt>
                <c:pt idx="3">
                  <c:v>上 海</c:v>
                </c:pt>
                <c:pt idx="4">
                  <c:v>天 津</c:v>
                </c:pt>
                <c:pt idx="5">
                  <c:v>江 苏</c:v>
                </c:pt>
                <c:pt idx="6">
                  <c:v>内蒙古</c:v>
                </c:pt>
                <c:pt idx="7">
                  <c:v>新 疆</c:v>
                </c:pt>
                <c:pt idx="8">
                  <c:v>重 庆</c:v>
                </c:pt>
                <c:pt idx="9">
                  <c:v>浙 江</c:v>
                </c:pt>
                <c:pt idx="10">
                  <c:v>北 京</c:v>
                </c:pt>
                <c:pt idx="11">
                  <c:v>河 北</c:v>
                </c:pt>
                <c:pt idx="12">
                  <c:v>四 川</c:v>
                </c:pt>
                <c:pt idx="13">
                  <c:v>山 西</c:v>
                </c:pt>
                <c:pt idx="14">
                  <c:v>湖 南</c:v>
                </c:pt>
                <c:pt idx="15">
                  <c:v>安 徽</c:v>
                </c:pt>
                <c:pt idx="16">
                  <c:v>山 东</c:v>
                </c:pt>
                <c:pt idx="17">
                  <c:v>陕 西</c:v>
                </c:pt>
                <c:pt idx="18">
                  <c:v>江 西</c:v>
                </c:pt>
                <c:pt idx="19">
                  <c:v>福 建</c:v>
                </c:pt>
                <c:pt idx="20">
                  <c:v>河 南</c:v>
                </c:pt>
                <c:pt idx="21">
                  <c:v>甘 肃</c:v>
                </c:pt>
                <c:pt idx="22">
                  <c:v>海 南</c:v>
                </c:pt>
                <c:pt idx="23">
                  <c:v>云 南</c:v>
                </c:pt>
                <c:pt idx="24">
                  <c:v>宁 夏</c:v>
                </c:pt>
                <c:pt idx="25">
                  <c:v>广 西</c:v>
                </c:pt>
                <c:pt idx="26">
                  <c:v>广 东</c:v>
                </c:pt>
                <c:pt idx="27">
                  <c:v>青 海</c:v>
                </c:pt>
                <c:pt idx="28">
                  <c:v>贵 州</c:v>
                </c:pt>
              </c:strCache>
              <c:extLst/>
            </c:strRef>
          </c:cat>
          <c:val>
            <c:numRef>
              <c:f>(Sheet5!$B$4:$B$11,Sheet5!$B$13:$B$33)</c:f>
              <c:numCache>
                <c:formatCode>0.00</c:formatCode>
                <c:ptCount val="29"/>
                <c:pt idx="0">
                  <c:v>0.31842386185243327</c:v>
                </c:pt>
                <c:pt idx="1">
                  <c:v>0.40072704611549648</c:v>
                </c:pt>
                <c:pt idx="2">
                  <c:v>0.43034045550598732</c:v>
                </c:pt>
                <c:pt idx="3">
                  <c:v>0.46237233614796952</c:v>
                </c:pt>
                <c:pt idx="4">
                  <c:v>0.48018024513338142</c:v>
                </c:pt>
                <c:pt idx="5">
                  <c:v>0.52940648967551629</c:v>
                </c:pt>
                <c:pt idx="6">
                  <c:v>0.56361330561330558</c:v>
                </c:pt>
                <c:pt idx="7">
                  <c:v>0.59475822050290139</c:v>
                </c:pt>
                <c:pt idx="8">
                  <c:v>0.62438689547581894</c:v>
                </c:pt>
                <c:pt idx="9">
                  <c:v>0.61891900263280175</c:v>
                </c:pt>
                <c:pt idx="10">
                  <c:v>0.63171311100959349</c:v>
                </c:pt>
                <c:pt idx="11">
                  <c:v>0.67945583701916645</c:v>
                </c:pt>
                <c:pt idx="12">
                  <c:v>0.65551571650531859</c:v>
                </c:pt>
                <c:pt idx="13">
                  <c:v>0.70514891179839645</c:v>
                </c:pt>
                <c:pt idx="14">
                  <c:v>0.67004364840457542</c:v>
                </c:pt>
                <c:pt idx="15">
                  <c:v>0.71309192200557103</c:v>
                </c:pt>
                <c:pt idx="16">
                  <c:v>0.72851866443415736</c:v>
                </c:pt>
                <c:pt idx="17">
                  <c:v>0.78285352896534266</c:v>
                </c:pt>
                <c:pt idx="18">
                  <c:v>0.76095375082982952</c:v>
                </c:pt>
                <c:pt idx="19">
                  <c:v>0.76829802599903707</c:v>
                </c:pt>
                <c:pt idx="20">
                  <c:v>0.83580054342356858</c:v>
                </c:pt>
                <c:pt idx="21">
                  <c:v>0.85628297362110306</c:v>
                </c:pt>
                <c:pt idx="22">
                  <c:v>0.90396825396825398</c:v>
                </c:pt>
                <c:pt idx="23">
                  <c:v>0.90804490574030938</c:v>
                </c:pt>
                <c:pt idx="24">
                  <c:v>0.93870833333333326</c:v>
                </c:pt>
                <c:pt idx="25">
                  <c:v>0.95839616995810883</c:v>
                </c:pt>
                <c:pt idx="26">
                  <c:v>0.94838981033251313</c:v>
                </c:pt>
                <c:pt idx="27">
                  <c:v>0.97608108108108094</c:v>
                </c:pt>
                <c:pt idx="28">
                  <c:v>1.1334543568464732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96E2-46C0-AC3D-5FEBE48FD935}"/>
            </c:ext>
          </c:extLst>
        </c:ser>
        <c:ser>
          <c:idx val="1"/>
          <c:order val="1"/>
          <c:tx>
            <c:strRef>
              <c:f>Sheet5!$C$2</c:f>
              <c:strCache>
                <c:ptCount val="1"/>
                <c:pt idx="0">
                  <c:v>post-pandemic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strRef>
              <c:f>(Sheet5!$A$4:$A$11,Sheet5!$A$13:$A$33)</c:f>
              <c:strCache>
                <c:ptCount val="29"/>
                <c:pt idx="0">
                  <c:v>黑龙江</c:v>
                </c:pt>
                <c:pt idx="1">
                  <c:v>吉 林</c:v>
                </c:pt>
                <c:pt idx="2">
                  <c:v>辽 宁</c:v>
                </c:pt>
                <c:pt idx="3">
                  <c:v>上 海</c:v>
                </c:pt>
                <c:pt idx="4">
                  <c:v>天 津</c:v>
                </c:pt>
                <c:pt idx="5">
                  <c:v>江 苏</c:v>
                </c:pt>
                <c:pt idx="6">
                  <c:v>内蒙古</c:v>
                </c:pt>
                <c:pt idx="7">
                  <c:v>新 疆</c:v>
                </c:pt>
                <c:pt idx="8">
                  <c:v>重 庆</c:v>
                </c:pt>
                <c:pt idx="9">
                  <c:v>浙 江</c:v>
                </c:pt>
                <c:pt idx="10">
                  <c:v>北 京</c:v>
                </c:pt>
                <c:pt idx="11">
                  <c:v>河 北</c:v>
                </c:pt>
                <c:pt idx="12">
                  <c:v>四 川</c:v>
                </c:pt>
                <c:pt idx="13">
                  <c:v>山 西</c:v>
                </c:pt>
                <c:pt idx="14">
                  <c:v>湖 南</c:v>
                </c:pt>
                <c:pt idx="15">
                  <c:v>安 徽</c:v>
                </c:pt>
                <c:pt idx="16">
                  <c:v>山 东</c:v>
                </c:pt>
                <c:pt idx="17">
                  <c:v>陕 西</c:v>
                </c:pt>
                <c:pt idx="18">
                  <c:v>江 西</c:v>
                </c:pt>
                <c:pt idx="19">
                  <c:v>福 建</c:v>
                </c:pt>
                <c:pt idx="20">
                  <c:v>河 南</c:v>
                </c:pt>
                <c:pt idx="21">
                  <c:v>甘 肃</c:v>
                </c:pt>
                <c:pt idx="22">
                  <c:v>海 南</c:v>
                </c:pt>
                <c:pt idx="23">
                  <c:v>云 南</c:v>
                </c:pt>
                <c:pt idx="24">
                  <c:v>宁 夏</c:v>
                </c:pt>
                <c:pt idx="25">
                  <c:v>广 西</c:v>
                </c:pt>
                <c:pt idx="26">
                  <c:v>广 东</c:v>
                </c:pt>
                <c:pt idx="27">
                  <c:v>青 海</c:v>
                </c:pt>
                <c:pt idx="28">
                  <c:v>贵 州</c:v>
                </c:pt>
              </c:strCache>
              <c:extLst/>
            </c:strRef>
          </c:cat>
          <c:val>
            <c:numRef>
              <c:f>(Sheet5!$C$4:$C$11,Sheet5!$C$13:$C$33)</c:f>
              <c:numCache>
                <c:formatCode>0.00</c:formatCode>
                <c:ptCount val="29"/>
                <c:pt idx="0">
                  <c:v>0.25474097331240192</c:v>
                </c:pt>
                <c:pt idx="1">
                  <c:v>0.33555774823431661</c:v>
                </c:pt>
                <c:pt idx="2">
                  <c:v>0.37770309931908896</c:v>
                </c:pt>
                <c:pt idx="3">
                  <c:v>0.41416867712102934</c:v>
                </c:pt>
                <c:pt idx="4">
                  <c:v>0.41764599855803902</c:v>
                </c:pt>
                <c:pt idx="5">
                  <c:v>0.46020943952802357</c:v>
                </c:pt>
                <c:pt idx="6">
                  <c:v>0.48235966735966729</c:v>
                </c:pt>
                <c:pt idx="7">
                  <c:v>0.49670212765957444</c:v>
                </c:pt>
                <c:pt idx="8">
                  <c:v>0.5433853354134166</c:v>
                </c:pt>
                <c:pt idx="9">
                  <c:v>0.54878232925507198</c:v>
                </c:pt>
                <c:pt idx="10">
                  <c:v>0.54955459113750571</c:v>
                </c:pt>
                <c:pt idx="11">
                  <c:v>0.56814602600187636</c:v>
                </c:pt>
                <c:pt idx="12">
                  <c:v>0.57091550137444713</c:v>
                </c:pt>
                <c:pt idx="13">
                  <c:v>0.57488903207331044</c:v>
                </c:pt>
                <c:pt idx="14">
                  <c:v>0.57576760987357012</c:v>
                </c:pt>
                <c:pt idx="15">
                  <c:v>0.60763763722759301</c:v>
                </c:pt>
                <c:pt idx="16">
                  <c:v>0.61030483600906138</c:v>
                </c:pt>
                <c:pt idx="17">
                  <c:v>0.65677649886162404</c:v>
                </c:pt>
                <c:pt idx="18">
                  <c:v>0.65889024120380602</c:v>
                </c:pt>
                <c:pt idx="19">
                  <c:v>0.66297845450168513</c:v>
                </c:pt>
                <c:pt idx="20">
                  <c:v>0.71845753245446309</c:v>
                </c:pt>
                <c:pt idx="21">
                  <c:v>0.75258293365307749</c:v>
                </c:pt>
                <c:pt idx="22">
                  <c:v>0.8055679563492063</c:v>
                </c:pt>
                <c:pt idx="23">
                  <c:v>0.81277271764456693</c:v>
                </c:pt>
                <c:pt idx="24">
                  <c:v>0.82001736111111112</c:v>
                </c:pt>
                <c:pt idx="25">
                  <c:v>0.82066626770396967</c:v>
                </c:pt>
                <c:pt idx="26">
                  <c:v>0.83015633679866685</c:v>
                </c:pt>
                <c:pt idx="27">
                  <c:v>0.89516469594594594</c:v>
                </c:pt>
                <c:pt idx="28">
                  <c:v>1.0354933869294605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96E2-46C0-AC3D-5FEBE48FD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smooth val="0"/>
        <c:axId val="274246608"/>
        <c:axId val="274247392"/>
      </c:lineChart>
      <c:catAx>
        <c:axId val="27424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400" b="1"/>
            </a:pPr>
            <a:endParaRPr lang="en-US"/>
          </a:p>
        </c:txPr>
        <c:crossAx val="274247392"/>
        <c:crosses val="autoZero"/>
        <c:auto val="1"/>
        <c:lblAlgn val="ctr"/>
        <c:lblOffset val="100"/>
        <c:tickLblSkip val="1"/>
        <c:noMultiLvlLbl val="0"/>
      </c:catAx>
      <c:valAx>
        <c:axId val="274247392"/>
        <c:scaling>
          <c:orientation val="minMax"/>
        </c:scaling>
        <c:delete val="0"/>
        <c:axPos val="l"/>
        <c:majorGridlines>
          <c:spPr>
            <a:ln w="3175"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altLang="zh-CN" sz="1600"/>
                  <a:t>monthly</a:t>
                </a:r>
                <a:r>
                  <a:rPr lang="en-US" altLang="zh-CN" sz="1600" baseline="0"/>
                  <a:t> CBR</a:t>
                </a:r>
                <a:r>
                  <a:rPr lang="zh-CN" altLang="en-US" sz="1600"/>
                  <a:t>（</a:t>
                </a:r>
                <a:r>
                  <a:rPr lang="en-US" altLang="zh-CN" sz="1600">
                    <a:latin typeface="Calibri" panose="020F0502020204030204" pitchFamily="34" charset="0"/>
                    <a:cs typeface="Calibri" panose="020F0502020204030204" pitchFamily="34" charset="0"/>
                  </a:rPr>
                  <a:t>‰</a:t>
                </a:r>
                <a:r>
                  <a:rPr lang="zh-CN" alt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）</a:t>
                </a:r>
                <a:endParaRPr lang="zh-CN" altLang="en-US" sz="160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4246608"/>
        <c:crosses val="autoZero"/>
        <c:crossBetween val="between"/>
      </c:valAx>
      <c:spPr>
        <a:solidFill>
          <a:sysClr val="window" lastClr="FFFFFF">
            <a:lumMod val="95000"/>
          </a:sysClr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5903902578735285"/>
          <c:y val="0.50660920423698008"/>
          <c:w val="0.26361156312982165"/>
          <c:h val="9.0983212004159861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723" cy="498455"/>
          </a:xfrm>
          <a:prstGeom prst="rect">
            <a:avLst/>
          </a:prstGeom>
        </p:spPr>
        <p:txBody>
          <a:bodyPr vert="horz" lIns="91784" tIns="45892" rIns="91784" bIns="458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3142" y="1"/>
            <a:ext cx="2947723" cy="498455"/>
          </a:xfrm>
          <a:prstGeom prst="rect">
            <a:avLst/>
          </a:prstGeom>
        </p:spPr>
        <p:txBody>
          <a:bodyPr vert="horz" lIns="91784" tIns="45892" rIns="91784" bIns="45892" rtlCol="0"/>
          <a:lstStyle>
            <a:lvl1pPr algn="r">
              <a:defRPr sz="1200"/>
            </a:lvl1pPr>
          </a:lstStyle>
          <a:p>
            <a:fld id="{21BA33D3-EC41-4B3D-A91F-4CC920257C18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788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4" tIns="45892" rIns="91784" bIns="458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245" y="4781016"/>
            <a:ext cx="5441950" cy="3911738"/>
          </a:xfrm>
          <a:prstGeom prst="rect">
            <a:avLst/>
          </a:prstGeom>
        </p:spPr>
        <p:txBody>
          <a:bodyPr vert="horz" lIns="91784" tIns="45892" rIns="91784" bIns="45892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6125"/>
            <a:ext cx="2947723" cy="498454"/>
          </a:xfrm>
          <a:prstGeom prst="rect">
            <a:avLst/>
          </a:prstGeom>
        </p:spPr>
        <p:txBody>
          <a:bodyPr vert="horz" lIns="91784" tIns="45892" rIns="91784" bIns="458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3142" y="9436125"/>
            <a:ext cx="2947723" cy="498454"/>
          </a:xfrm>
          <a:prstGeom prst="rect">
            <a:avLst/>
          </a:prstGeom>
        </p:spPr>
        <p:txBody>
          <a:bodyPr vert="horz" lIns="91784" tIns="45892" rIns="91784" bIns="45892" rtlCol="0" anchor="b"/>
          <a:lstStyle>
            <a:lvl1pPr algn="r">
              <a:defRPr sz="1200"/>
            </a:lvl1pPr>
          </a:lstStyle>
          <a:p>
            <a:fld id="{20004406-D6CD-44FC-9C12-A6D10D3D1A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00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438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406-D6CD-44FC-9C12-A6D10D3D1A0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53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406-D6CD-44FC-9C12-A6D10D3D1A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848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406-D6CD-44FC-9C12-A6D10D3D1A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216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406-D6CD-44FC-9C12-A6D10D3D1A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306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406-D6CD-44FC-9C12-A6D10D3D1A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15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406-D6CD-44FC-9C12-A6D10D3D1A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02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54843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37288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331291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08009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545628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5278"/>
            <a:fld id="{20004406-D6CD-44FC-9C12-A6D10D3D1A02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455278"/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9652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04406-D6CD-44FC-9C12-A6D10D3D1A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78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December 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629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December 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021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December 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9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December 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595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December 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2499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December 9,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393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December 9,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176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December 9,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29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December 9,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217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December 9,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434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December 9,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838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Thursday, December 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9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5254" y="89059"/>
            <a:ext cx="1228725" cy="1228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254" y="5495449"/>
            <a:ext cx="1228725" cy="1228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42149" y="5495449"/>
            <a:ext cx="1228725" cy="1228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42149" y="89059"/>
            <a:ext cx="1228725" cy="1228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7380" y="236537"/>
            <a:ext cx="11692255" cy="638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tx1">
                <a:alpha val="2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27306" y="847873"/>
            <a:ext cx="7793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algn="ctr"/>
            <a:r>
              <a:rPr lang="en-US" sz="36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6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6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the</a:t>
            </a:r>
            <a:r>
              <a:rPr lang="zh-CN" altLang="en-US" sz="36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zh-CN" altLang="en-US" sz="36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Pandemic On Births  and Population Trends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0" u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991774" y="2503779"/>
            <a:ext cx="85609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84969" y="32432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2000" b="1" dirty="0">
              <a:solidFill>
                <a:srgbClr val="004097"/>
              </a:solidFill>
              <a:latin typeface="等线" panose="02010600030101010101" pitchFamily="2" charset="-122"/>
              <a:ea typeface="等线" panose="02010600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04440" y="882650"/>
            <a:ext cx="8890" cy="45269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584171" y="2947946"/>
            <a:ext cx="7844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n-US" sz="3200" b="1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Cuiling 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Zhang</a:t>
            </a:r>
          </a:p>
          <a:p>
            <a:pPr lvl="0" algn="ctr">
              <a:spcBef>
                <a:spcPts val="600"/>
              </a:spcBef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Ph.D./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Researcher</a:t>
            </a:r>
            <a:endParaRPr lang="en-US" sz="2400" b="1" i="0" u="none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lvl="0" algn="ctr">
              <a:spcBef>
                <a:spcPts val="600"/>
              </a:spcBef>
            </a:pPr>
            <a:r>
              <a:rPr lang="en-US" sz="2400" b="1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China Population and Development Research Center</a:t>
            </a:r>
          </a:p>
        </p:txBody>
      </p:sp>
      <p:sp>
        <p:nvSpPr>
          <p:cNvPr id="9" name="流程图: 接点 8"/>
          <p:cNvSpPr/>
          <p:nvPr/>
        </p:nvSpPr>
        <p:spPr>
          <a:xfrm>
            <a:off x="2398643" y="2405359"/>
            <a:ext cx="185528" cy="19684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F501D0E-E888-407E-816A-D358E8A8D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540" y="4771022"/>
            <a:ext cx="4642664" cy="8708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EEA7A3-8E71-47F1-B57C-22A60FAC0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323" y="1238742"/>
            <a:ext cx="9072956" cy="5337508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676B3364-A71F-4E19-8607-1B0FD99F4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584"/>
            <a:ext cx="12192000" cy="80499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altLang="zh-CN" sz="2800" b="1" dirty="0">
                <a:latin typeface="+mn-lt"/>
                <a:ea typeface="+mn-ea"/>
                <a:cs typeface="Times New Roman" panose="02020603050405020304" pitchFamily="18" charset="0"/>
              </a:rPr>
              <a:t>The annual 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birth</a:t>
            </a:r>
            <a:r>
              <a:rPr lang="en-US" altLang="zh-CN" sz="2800" b="1" dirty="0">
                <a:latin typeface="+mn-lt"/>
                <a:ea typeface="+mn-ea"/>
                <a:cs typeface="Times New Roman" panose="02020603050405020304" pitchFamily="18" charset="0"/>
              </a:rPr>
              <a:t> of China 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declined much fasten  in 2020.</a:t>
            </a:r>
            <a:endParaRPr lang="en-US" altLang="zh-CN" sz="2800" b="1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660220-A3E7-429A-93E9-035E9C37141B}"/>
              </a:ext>
            </a:extLst>
          </p:cNvPr>
          <p:cNvSpPr/>
          <p:nvPr/>
        </p:nvSpPr>
        <p:spPr>
          <a:xfrm>
            <a:off x="1741721" y="6314640"/>
            <a:ext cx="8807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Source: calculation based on data from National Bureau of Statistics and National Health Commission of China. </a:t>
            </a:r>
          </a:p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              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DD5C1B9C-F823-49D6-B11A-364D36B28272}"/>
              </a:ext>
            </a:extLst>
          </p:cNvPr>
          <p:cNvSpPr txBox="1">
            <a:spLocks/>
          </p:cNvSpPr>
          <p:nvPr/>
        </p:nvSpPr>
        <p:spPr>
          <a:xfrm>
            <a:off x="2381680" y="1289998"/>
            <a:ext cx="7527190" cy="4051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b="1" dirty="0">
                <a:latin typeface="Palatino Linotype" panose="02040502050505030304" pitchFamily="18" charset="0"/>
              </a:rPr>
              <a:t>The annual monthly births in 2019-2021 (in Million)</a:t>
            </a:r>
          </a:p>
        </p:txBody>
      </p:sp>
    </p:spTree>
    <p:extLst>
      <p:ext uri="{BB962C8B-B14F-4D97-AF65-F5344CB8AC3E}">
        <p14:creationId xmlns:p14="http://schemas.microsoft.com/office/powerpoint/2010/main" val="413156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B6CCFD4-FA5D-4800-AAF9-AB8D674EE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14" y="1161827"/>
            <a:ext cx="9927032" cy="5696173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676B3364-A71F-4E19-8607-1B0FD99F4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8" y="429486"/>
            <a:ext cx="11779825" cy="80499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altLang="zh-CN" sz="2800" b="1" dirty="0">
                <a:latin typeface="+mn-lt"/>
                <a:ea typeface="+mn-ea"/>
                <a:cs typeface="Times New Roman" panose="02020603050405020304" pitchFamily="18" charset="0"/>
              </a:rPr>
              <a:t>The monthly  births  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declined sharply in Nov. and Dec. 2020, followed by  gradually recovery in 2021</a:t>
            </a:r>
            <a:r>
              <a:rPr lang="en-US" altLang="zh-CN" sz="2800" b="1" dirty="0">
                <a:latin typeface="+mn-lt"/>
                <a:ea typeface="+mn-ea"/>
                <a:cs typeface="Times New Roman" panose="02020603050405020304" pitchFamily="18" charset="0"/>
              </a:rPr>
              <a:t>. compared with same month in previous year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660220-A3E7-429A-93E9-035E9C37141B}"/>
              </a:ext>
            </a:extLst>
          </p:cNvPr>
          <p:cNvSpPr/>
          <p:nvPr/>
        </p:nvSpPr>
        <p:spPr>
          <a:xfrm>
            <a:off x="3098994" y="6474059"/>
            <a:ext cx="8807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Source: calculation based on data from National Health Commission of China. </a:t>
            </a:r>
          </a:p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              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DD5C1B9C-F823-49D6-B11A-364D36B28272}"/>
              </a:ext>
            </a:extLst>
          </p:cNvPr>
          <p:cNvSpPr txBox="1">
            <a:spLocks/>
          </p:cNvSpPr>
          <p:nvPr/>
        </p:nvSpPr>
        <p:spPr>
          <a:xfrm>
            <a:off x="2332405" y="1234483"/>
            <a:ext cx="7527190" cy="4051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b="1" dirty="0">
                <a:latin typeface="Palatino Linotype" panose="02040502050505030304" pitchFamily="18" charset="0"/>
              </a:rPr>
              <a:t>The annual monthly births in 2019-2021 (%)</a:t>
            </a:r>
          </a:p>
        </p:txBody>
      </p:sp>
    </p:spTree>
    <p:extLst>
      <p:ext uri="{BB962C8B-B14F-4D97-AF65-F5344CB8AC3E}">
        <p14:creationId xmlns:p14="http://schemas.microsoft.com/office/powerpoint/2010/main" val="353683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38E44-5098-4CB3-A93C-6ACF7A92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" y="5623903"/>
            <a:ext cx="12143874" cy="78255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zh-CN" sz="2400" dirty="0">
                <a:latin typeface="+mn-lt"/>
              </a:rPr>
              <a:t>The birth decline of people 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aged below 30 </a:t>
            </a:r>
            <a:r>
              <a:rPr lang="en-US" altLang="zh-CN" sz="2400" dirty="0">
                <a:latin typeface="+mn-lt"/>
              </a:rPr>
              <a:t>is the 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key driver </a:t>
            </a:r>
            <a:r>
              <a:rPr lang="en-US" altLang="zh-CN" sz="2400" dirty="0">
                <a:latin typeface="+mn-lt"/>
              </a:rPr>
              <a:t>of newborn population shrinkage in recent years.</a:t>
            </a:r>
            <a:endParaRPr lang="zh-CN" altLang="en-US" sz="2400" dirty="0">
              <a:latin typeface="+mn-lt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B4EDDB1-F9C1-4B6D-B692-EC32A529F6D1}"/>
              </a:ext>
            </a:extLst>
          </p:cNvPr>
          <p:cNvSpPr txBox="1">
            <a:spLocks/>
          </p:cNvSpPr>
          <p:nvPr/>
        </p:nvSpPr>
        <p:spPr>
          <a:xfrm>
            <a:off x="447203" y="2432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+mn-lt"/>
              </a:rPr>
              <a:t>The relative </a:t>
            </a:r>
            <a:r>
              <a:rPr lang="en-US" altLang="zh-CN" sz="3200" b="1" dirty="0">
                <a:solidFill>
                  <a:srgbClr val="C00000"/>
                </a:solidFill>
                <a:latin typeface="+mn-lt"/>
              </a:rPr>
              <a:t>annual birth changes </a:t>
            </a:r>
            <a:r>
              <a:rPr lang="en-US" altLang="zh-CN" sz="3200" b="1" dirty="0">
                <a:latin typeface="+mn-lt"/>
              </a:rPr>
              <a:t>by age group in China, 2020-2021 compared with that of the year of 2019</a:t>
            </a:r>
            <a:br>
              <a:rPr lang="en-US" altLang="zh-CN" sz="3200" b="1" dirty="0">
                <a:latin typeface="+mn-lt"/>
              </a:rPr>
            </a:br>
            <a:endParaRPr lang="zh-CN" altLang="en-US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178BE0-0944-4F16-9A1D-698578F59163}"/>
              </a:ext>
            </a:extLst>
          </p:cNvPr>
          <p:cNvSpPr/>
          <p:nvPr/>
        </p:nvSpPr>
        <p:spPr>
          <a:xfrm>
            <a:off x="1687454" y="6460868"/>
            <a:ext cx="6906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</a:rPr>
              <a:t>Source: </a:t>
            </a:r>
            <a:r>
              <a:rPr kumimoji="0" lang="en-US" altLang="zh-CN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</a:rPr>
              <a:t>aalculation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</a:rPr>
              <a:t> based on data from National Health Commission of China.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A5F4178-1BF5-42BD-80BA-3F971ED1995F}"/>
              </a:ext>
            </a:extLst>
          </p:cNvPr>
          <p:cNvGrpSpPr/>
          <p:nvPr/>
        </p:nvGrpSpPr>
        <p:grpSpPr>
          <a:xfrm>
            <a:off x="735961" y="1321529"/>
            <a:ext cx="5365521" cy="4216139"/>
            <a:chOff x="735961" y="1321529"/>
            <a:chExt cx="5365521" cy="421613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B340A45-75FD-4117-AE83-397686700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961" y="1321529"/>
              <a:ext cx="5365521" cy="4188933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4C252E3-9007-4369-90C6-8F7E8F2CF09F}"/>
                </a:ext>
              </a:extLst>
            </p:cNvPr>
            <p:cNvSpPr txBox="1"/>
            <p:nvPr/>
          </p:nvSpPr>
          <p:spPr>
            <a:xfrm>
              <a:off x="5225143" y="5168336"/>
              <a:ext cx="767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Total</a:t>
              </a:r>
              <a:endParaRPr lang="zh-CN" altLang="en-US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9E7741F-7B05-475C-A000-6FCD38BFC019}"/>
              </a:ext>
            </a:extLst>
          </p:cNvPr>
          <p:cNvGrpSpPr/>
          <p:nvPr/>
        </p:nvGrpSpPr>
        <p:grpSpPr>
          <a:xfrm>
            <a:off x="6284257" y="1359342"/>
            <a:ext cx="5171782" cy="4064885"/>
            <a:chOff x="6284257" y="1359342"/>
            <a:chExt cx="5171782" cy="406488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FDC1988-90DB-40C6-8722-D2A4D1633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4257" y="1359342"/>
              <a:ext cx="5171782" cy="403767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8655081-BF7C-403C-94C7-0BB04A16BFE0}"/>
                </a:ext>
              </a:extLst>
            </p:cNvPr>
            <p:cNvSpPr txBox="1"/>
            <p:nvPr/>
          </p:nvSpPr>
          <p:spPr>
            <a:xfrm>
              <a:off x="10590664" y="5054895"/>
              <a:ext cx="767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Total</a:t>
              </a:r>
              <a:endParaRPr lang="zh-CN" altLang="en-US" dirty="0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4AC295B-17E9-40FF-9A8C-BE8F5FC395B9}"/>
              </a:ext>
            </a:extLst>
          </p:cNvPr>
          <p:cNvSpPr txBox="1"/>
          <p:nvPr/>
        </p:nvSpPr>
        <p:spPr>
          <a:xfrm>
            <a:off x="447203" y="1997839"/>
            <a:ext cx="72877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0167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38E44-5098-4CB3-A93C-6ACF7A92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560963"/>
            <a:ext cx="5752273" cy="92004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CN" sz="2400" b="1" dirty="0">
                <a:latin typeface="+mn-lt"/>
                <a:ea typeface="+mn-ea"/>
                <a:cs typeface="Times New Roman" panose="02020603050405020304" pitchFamily="18" charset="0"/>
              </a:rPr>
              <a:t>The number of 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1st birth </a:t>
            </a:r>
            <a:r>
              <a:rPr lang="en-US" altLang="zh-CN" sz="2400" b="1" dirty="0">
                <a:latin typeface="+mn-lt"/>
                <a:ea typeface="+mn-ea"/>
                <a:cs typeface="Times New Roman" panose="02020603050405020304" pitchFamily="18" charset="0"/>
              </a:rPr>
              <a:t>endured a continuous decline in 2020 with 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a further drop in 2021. especially for women under age 30,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B4EDDB1-F9C1-4B6D-B692-EC32A529F6D1}"/>
              </a:ext>
            </a:extLst>
          </p:cNvPr>
          <p:cNvSpPr txBox="1">
            <a:spLocks/>
          </p:cNvSpPr>
          <p:nvPr/>
        </p:nvSpPr>
        <p:spPr>
          <a:xfrm>
            <a:off x="447203" y="2432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+mn-lt"/>
              </a:rPr>
              <a:t>The relative </a:t>
            </a:r>
            <a:r>
              <a:rPr lang="en-US" altLang="zh-CN" sz="3200" b="1" dirty="0">
                <a:solidFill>
                  <a:srgbClr val="C00000"/>
                </a:solidFill>
                <a:latin typeface="+mn-lt"/>
              </a:rPr>
              <a:t>annual birth changes </a:t>
            </a:r>
            <a:r>
              <a:rPr lang="en-US" altLang="zh-CN" sz="3200" b="1" dirty="0">
                <a:latin typeface="+mn-lt"/>
              </a:rPr>
              <a:t>by age group  and by parity in China, 2020-2021 compared with that of the year of 2019</a:t>
            </a:r>
            <a:br>
              <a:rPr lang="en-US" altLang="zh-CN" sz="3200" b="1" dirty="0">
                <a:latin typeface="+mn-lt"/>
              </a:rPr>
            </a:br>
            <a:endParaRPr lang="zh-CN" altLang="en-US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178BE0-0944-4F16-9A1D-698578F59163}"/>
              </a:ext>
            </a:extLst>
          </p:cNvPr>
          <p:cNvSpPr/>
          <p:nvPr/>
        </p:nvSpPr>
        <p:spPr>
          <a:xfrm>
            <a:off x="3268747" y="6452244"/>
            <a:ext cx="6906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</a:rPr>
              <a:t>Source: calculation based on data from National Health Commission of China.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AC295B-17E9-40FF-9A8C-BE8F5FC395B9}"/>
              </a:ext>
            </a:extLst>
          </p:cNvPr>
          <p:cNvSpPr txBox="1"/>
          <p:nvPr/>
        </p:nvSpPr>
        <p:spPr>
          <a:xfrm>
            <a:off x="447203" y="1997839"/>
            <a:ext cx="72877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07BD1EE-5480-4D6B-9A6D-10E6D9F3DD22}"/>
              </a:ext>
            </a:extLst>
          </p:cNvPr>
          <p:cNvGrpSpPr/>
          <p:nvPr/>
        </p:nvGrpSpPr>
        <p:grpSpPr>
          <a:xfrm>
            <a:off x="1229197" y="1276636"/>
            <a:ext cx="4779678" cy="4304149"/>
            <a:chOff x="1229197" y="1276636"/>
            <a:chExt cx="4779678" cy="430414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D0730A-4AA2-4CE7-B231-6D261850F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29197" y="1276636"/>
              <a:ext cx="4779678" cy="4304149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4C252E3-9007-4369-90C6-8F7E8F2CF09F}"/>
                </a:ext>
              </a:extLst>
            </p:cNvPr>
            <p:cNvSpPr txBox="1"/>
            <p:nvPr/>
          </p:nvSpPr>
          <p:spPr>
            <a:xfrm>
              <a:off x="5225143" y="5168336"/>
              <a:ext cx="767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Total</a:t>
              </a:r>
              <a:endParaRPr lang="zh-CN" altLang="en-US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C4CC918-4AA0-46CF-9E0D-283CCEDDAC32}"/>
                </a:ext>
              </a:extLst>
            </p:cNvPr>
            <p:cNvSpPr txBox="1"/>
            <p:nvPr/>
          </p:nvSpPr>
          <p:spPr>
            <a:xfrm>
              <a:off x="3475002" y="1405155"/>
              <a:ext cx="71886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1</a:t>
              </a:r>
              <a:r>
                <a:rPr lang="en-US" altLang="zh-CN" b="1" baseline="30000" dirty="0"/>
                <a:t>st</a:t>
              </a:r>
              <a:r>
                <a:rPr lang="en-US" altLang="zh-CN" b="1" dirty="0"/>
                <a:t> birth</a:t>
              </a:r>
              <a:endParaRPr lang="zh-CN" altLang="en-US" b="1" dirty="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DB09864-C627-4417-971F-579A72732853}"/>
              </a:ext>
            </a:extLst>
          </p:cNvPr>
          <p:cNvGrpSpPr/>
          <p:nvPr/>
        </p:nvGrpSpPr>
        <p:grpSpPr>
          <a:xfrm>
            <a:off x="6062099" y="1285576"/>
            <a:ext cx="4352921" cy="4304149"/>
            <a:chOff x="6062099" y="1285576"/>
            <a:chExt cx="4352921" cy="430414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D4E90DB-2305-4D89-B9CD-455A37508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2099" y="1285576"/>
              <a:ext cx="4352921" cy="4304149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A4AA513-ECF7-4010-B85E-469404B9F9C7}"/>
                </a:ext>
              </a:extLst>
            </p:cNvPr>
            <p:cNvSpPr txBox="1"/>
            <p:nvPr/>
          </p:nvSpPr>
          <p:spPr>
            <a:xfrm>
              <a:off x="9537318" y="5220393"/>
              <a:ext cx="767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Total</a:t>
              </a:r>
              <a:endParaRPr lang="zh-CN" altLang="en-US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D25E90A-1680-489A-9892-ECE9504B5D22}"/>
                </a:ext>
              </a:extLst>
            </p:cNvPr>
            <p:cNvSpPr txBox="1"/>
            <p:nvPr/>
          </p:nvSpPr>
          <p:spPr>
            <a:xfrm>
              <a:off x="8126408" y="1419476"/>
              <a:ext cx="6463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2nd birth</a:t>
              </a:r>
              <a:endParaRPr lang="zh-CN" altLang="en-US" b="1" dirty="0"/>
            </a:p>
          </p:txBody>
        </p:sp>
      </p:grpSp>
      <p:sp>
        <p:nvSpPr>
          <p:cNvPr id="21" name="标题 1">
            <a:extLst>
              <a:ext uri="{FF2B5EF4-FFF2-40B4-BE49-F238E27FC236}">
                <a16:creationId xmlns:a16="http://schemas.microsoft.com/office/drawing/2014/main" id="{7A1D3431-6AC3-40E2-BD49-6F8AE3939DB4}"/>
              </a:ext>
            </a:extLst>
          </p:cNvPr>
          <p:cNvSpPr txBox="1">
            <a:spLocks/>
          </p:cNvSpPr>
          <p:nvPr/>
        </p:nvSpPr>
        <p:spPr>
          <a:xfrm>
            <a:off x="6008875" y="5589725"/>
            <a:ext cx="6151004" cy="9200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latin typeface="+mn-lt"/>
                <a:ea typeface="+mn-ea"/>
                <a:cs typeface="Times New Roman" panose="02020603050405020304" pitchFamily="18" charset="0"/>
              </a:rPr>
              <a:t>The number of 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2nd birth decline in  2020 and 2021 for all age group</a:t>
            </a:r>
            <a:r>
              <a:rPr lang="en-US" altLang="zh-CN" sz="2400" b="1" dirty="0"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09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38E44-5098-4CB3-A93C-6ACF7A92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934081"/>
            <a:ext cx="12192001" cy="54692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CN" sz="2400" b="1" dirty="0">
                <a:latin typeface="+mn-lt"/>
                <a:ea typeface="+mn-ea"/>
                <a:cs typeface="Times New Roman" panose="02020603050405020304" pitchFamily="18" charset="0"/>
              </a:rPr>
              <a:t>The number of 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1st birth for women under age 30 </a:t>
            </a:r>
            <a:r>
              <a:rPr lang="en-US" altLang="zh-CN" sz="2400" b="1" dirty="0">
                <a:latin typeface="+mn-lt"/>
                <a:ea typeface="+mn-ea"/>
                <a:cs typeface="Times New Roman" panose="02020603050405020304" pitchFamily="18" charset="0"/>
              </a:rPr>
              <a:t>endured a continuous decline in all the months in 2020 , especially in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Nov. and Dec</a:t>
            </a:r>
            <a:r>
              <a:rPr lang="en-US" altLang="zh-CN" sz="2400" b="1" dirty="0">
                <a:latin typeface="+mn-lt"/>
                <a:ea typeface="+mn-ea"/>
                <a:cs typeface="Times New Roman" panose="02020603050405020304" pitchFamily="18" charset="0"/>
              </a:rPr>
              <a:t>, then followed with 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a further drop in 2021.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B4EDDB1-F9C1-4B6D-B692-EC32A529F6D1}"/>
              </a:ext>
            </a:extLst>
          </p:cNvPr>
          <p:cNvSpPr txBox="1">
            <a:spLocks/>
          </p:cNvSpPr>
          <p:nvPr/>
        </p:nvSpPr>
        <p:spPr>
          <a:xfrm>
            <a:off x="419703" y="1327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+mn-lt"/>
              </a:rPr>
              <a:t>The relative </a:t>
            </a:r>
            <a:r>
              <a:rPr lang="en-US" altLang="zh-CN" sz="3200" b="1" dirty="0">
                <a:solidFill>
                  <a:srgbClr val="C00000"/>
                </a:solidFill>
                <a:latin typeface="+mn-lt"/>
              </a:rPr>
              <a:t>monthly  1</a:t>
            </a:r>
            <a:r>
              <a:rPr lang="en-US" altLang="zh-CN" sz="3200" b="1" baseline="30000" dirty="0">
                <a:solidFill>
                  <a:srgbClr val="C00000"/>
                </a:solidFill>
                <a:latin typeface="+mn-lt"/>
              </a:rPr>
              <a:t>st</a:t>
            </a:r>
            <a:r>
              <a:rPr lang="en-US" altLang="zh-CN" sz="3200" b="1" dirty="0">
                <a:solidFill>
                  <a:srgbClr val="C00000"/>
                </a:solidFill>
                <a:latin typeface="+mn-lt"/>
              </a:rPr>
              <a:t> birth changes </a:t>
            </a:r>
            <a:r>
              <a:rPr lang="en-US" altLang="zh-CN" sz="3200" b="1" dirty="0">
                <a:latin typeface="+mn-lt"/>
              </a:rPr>
              <a:t>by age group in China, 2020-2021 compared with that of the year of 2019</a:t>
            </a:r>
            <a:br>
              <a:rPr lang="en-US" altLang="zh-CN" sz="3200" b="1" dirty="0">
                <a:latin typeface="+mn-lt"/>
              </a:rPr>
            </a:br>
            <a:endParaRPr lang="zh-CN" altLang="en-US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178BE0-0944-4F16-9A1D-698578F59163}"/>
              </a:ext>
            </a:extLst>
          </p:cNvPr>
          <p:cNvSpPr/>
          <p:nvPr/>
        </p:nvSpPr>
        <p:spPr>
          <a:xfrm>
            <a:off x="3268747" y="6452244"/>
            <a:ext cx="6906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</a:rPr>
              <a:t>Source: calculation based on data from National Health Commission of China.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E805F60-415D-435D-BF83-72F5D79B3ECC}"/>
              </a:ext>
            </a:extLst>
          </p:cNvPr>
          <p:cNvGrpSpPr/>
          <p:nvPr/>
        </p:nvGrpSpPr>
        <p:grpSpPr>
          <a:xfrm>
            <a:off x="0" y="1051777"/>
            <a:ext cx="5879804" cy="4688443"/>
            <a:chOff x="402684" y="1096225"/>
            <a:chExt cx="4767472" cy="454469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C5C7D8F4-E146-488D-8D27-650428B31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684" y="1096225"/>
              <a:ext cx="4767472" cy="4544693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C4CC918-4AA0-46CF-9E0D-283CCEDDAC32}"/>
                </a:ext>
              </a:extLst>
            </p:cNvPr>
            <p:cNvSpPr txBox="1"/>
            <p:nvPr/>
          </p:nvSpPr>
          <p:spPr>
            <a:xfrm>
              <a:off x="1797457" y="1268935"/>
              <a:ext cx="2094896" cy="3580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1</a:t>
              </a:r>
              <a:r>
                <a:rPr lang="en-US" altLang="zh-CN" b="1" baseline="30000" dirty="0">
                  <a:solidFill>
                    <a:srgbClr val="FF0000"/>
                  </a:solidFill>
                </a:rPr>
                <a:t>st</a:t>
              </a:r>
              <a:r>
                <a:rPr lang="en-US" altLang="zh-CN" b="1" dirty="0">
                  <a:solidFill>
                    <a:srgbClr val="FF0000"/>
                  </a:solidFill>
                </a:rPr>
                <a:t> birth   2020/2019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6434981-6115-49D7-9C35-FEB80170147C}"/>
              </a:ext>
            </a:extLst>
          </p:cNvPr>
          <p:cNvGrpSpPr/>
          <p:nvPr/>
        </p:nvGrpSpPr>
        <p:grpSpPr>
          <a:xfrm>
            <a:off x="6056615" y="1096223"/>
            <a:ext cx="5715682" cy="4688443"/>
            <a:chOff x="6627910" y="1096225"/>
            <a:chExt cx="4041370" cy="4688443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1A37DCE5-F77A-420A-8D04-2DEC4C3F9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7910" y="1096225"/>
              <a:ext cx="4041370" cy="4688443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C637931-C218-493B-9FE1-5C06629D3DC7}"/>
                </a:ext>
              </a:extLst>
            </p:cNvPr>
            <p:cNvSpPr txBox="1"/>
            <p:nvPr/>
          </p:nvSpPr>
          <p:spPr>
            <a:xfrm>
              <a:off x="7698252" y="1245640"/>
              <a:ext cx="19341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1</a:t>
              </a:r>
              <a:r>
                <a:rPr lang="en-US" altLang="zh-CN" b="1" baseline="30000" dirty="0">
                  <a:solidFill>
                    <a:srgbClr val="FF0000"/>
                  </a:solidFill>
                </a:rPr>
                <a:t>st</a:t>
              </a:r>
              <a:r>
                <a:rPr lang="en-US" altLang="zh-CN" b="1" dirty="0">
                  <a:solidFill>
                    <a:srgbClr val="FF0000"/>
                  </a:solidFill>
                </a:rPr>
                <a:t> birth  2021/2019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55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C091630-20DF-4558-9B6E-3DB6F38F9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798" y="1003778"/>
            <a:ext cx="5733907" cy="47837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A43D707-B068-47CE-A4EE-29BE58D5E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9" y="976039"/>
            <a:ext cx="5995155" cy="472591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E938E44-5098-4CB3-A93C-6ACF7A92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674216"/>
            <a:ext cx="12192001" cy="9969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altLang="zh-CN" sz="2000" b="1" dirty="0">
                <a:latin typeface="+mn-lt"/>
              </a:rPr>
              <a:t>The monthly 2</a:t>
            </a:r>
            <a:r>
              <a:rPr lang="en-US" altLang="zh-CN" sz="2000" b="1" baseline="30000" dirty="0">
                <a:latin typeface="+mn-lt"/>
              </a:rPr>
              <a:t>nd</a:t>
            </a:r>
            <a:r>
              <a:rPr lang="en-US" altLang="zh-CN" sz="2000" b="1" dirty="0">
                <a:latin typeface="+mn-lt"/>
              </a:rPr>
              <a:t> birth  declined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</a:rPr>
              <a:t>in  all age groups </a:t>
            </a:r>
            <a:r>
              <a:rPr lang="en-US" altLang="zh-CN" sz="2000" b="1" dirty="0">
                <a:latin typeface="+mn-lt"/>
              </a:rPr>
              <a:t>and in all the months in 2020 , </a:t>
            </a:r>
            <a:br>
              <a:rPr lang="en-US" altLang="zh-CN" sz="2000" b="1" dirty="0">
                <a:latin typeface="+mn-lt"/>
              </a:rPr>
            </a:br>
            <a:r>
              <a:rPr lang="en-US" altLang="zh-CN" sz="2000" b="1" dirty="0">
                <a:latin typeface="+mn-lt"/>
              </a:rPr>
              <a:t>with </a:t>
            </a:r>
            <a:r>
              <a:rPr lang="en-US" altLang="zh-CN" sz="2000" b="1" dirty="0">
                <a:solidFill>
                  <a:srgbClr val="C00000"/>
                </a:solidFill>
                <a:latin typeface="+mn-lt"/>
              </a:rPr>
              <a:t>a relative higher degree of decline  in end of the year</a:t>
            </a:r>
            <a:r>
              <a:rPr lang="en-US" altLang="zh-CN" sz="2000" b="1" dirty="0">
                <a:latin typeface="+mn-lt"/>
              </a:rPr>
              <a:t>.</a:t>
            </a:r>
            <a:br>
              <a:rPr lang="en-US" altLang="zh-CN" sz="2000" b="1" dirty="0">
                <a:latin typeface="+mn-lt"/>
              </a:rPr>
            </a:br>
            <a:r>
              <a:rPr lang="en-US" altLang="zh-CN" sz="2000" b="1" dirty="0">
                <a:latin typeface="+mn-lt"/>
              </a:rPr>
              <a:t> In  2021,  </a:t>
            </a:r>
            <a:r>
              <a:rPr lang="en-US" altLang="zh-CN" sz="2000" b="1" dirty="0">
                <a:solidFill>
                  <a:srgbClr val="C00000"/>
                </a:solidFill>
                <a:latin typeface="+mn-lt"/>
              </a:rPr>
              <a:t>it continued the downward trend for all age groups and all the months</a:t>
            </a:r>
            <a:r>
              <a:rPr lang="en-US" altLang="zh-CN" sz="2000" b="1" dirty="0">
                <a:latin typeface="+mn-lt"/>
              </a:rPr>
              <a:t>, reflecting that </a:t>
            </a:r>
            <a:r>
              <a:rPr lang="en-US" altLang="zh-CN" sz="2000" b="1" dirty="0">
                <a:solidFill>
                  <a:srgbClr val="C00000"/>
                </a:solidFill>
                <a:latin typeface="+mn-lt"/>
              </a:rPr>
              <a:t>people with a second child plan </a:t>
            </a:r>
            <a:r>
              <a:rPr lang="en-US" altLang="zh-CN" sz="2000" b="1" dirty="0">
                <a:latin typeface="+mn-lt"/>
              </a:rPr>
              <a:t>are </a:t>
            </a:r>
            <a:r>
              <a:rPr lang="en-US" altLang="zh-CN" sz="2000" b="1" dirty="0">
                <a:solidFill>
                  <a:srgbClr val="C00000"/>
                </a:solidFill>
                <a:latin typeface="+mn-lt"/>
              </a:rPr>
              <a:t>more likely to postpone </a:t>
            </a:r>
            <a:r>
              <a:rPr lang="en-US" altLang="zh-CN" sz="2000" dirty="0">
                <a:solidFill>
                  <a:srgbClr val="C00000"/>
                </a:solidFill>
                <a:latin typeface="+mn-lt"/>
              </a:rPr>
              <a:t>after the pandemic.</a:t>
            </a:r>
            <a:endParaRPr lang="zh-CN" altLang="en-US" sz="2000" dirty="0">
              <a:latin typeface="+mn-lt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B4EDDB1-F9C1-4B6D-B692-EC32A529F6D1}"/>
              </a:ext>
            </a:extLst>
          </p:cNvPr>
          <p:cNvSpPr txBox="1">
            <a:spLocks/>
          </p:cNvSpPr>
          <p:nvPr/>
        </p:nvSpPr>
        <p:spPr>
          <a:xfrm>
            <a:off x="-1" y="133694"/>
            <a:ext cx="119143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+mn-lt"/>
              </a:rPr>
              <a:t>The relative </a:t>
            </a:r>
            <a:r>
              <a:rPr lang="en-US" altLang="zh-CN" sz="3200" b="1" dirty="0">
                <a:solidFill>
                  <a:srgbClr val="C00000"/>
                </a:solidFill>
                <a:latin typeface="+mn-lt"/>
              </a:rPr>
              <a:t>monthly  2</a:t>
            </a:r>
            <a:r>
              <a:rPr lang="en-US" altLang="zh-CN" sz="3200" b="1" baseline="30000" dirty="0">
                <a:solidFill>
                  <a:srgbClr val="C00000"/>
                </a:solidFill>
                <a:latin typeface="+mn-lt"/>
              </a:rPr>
              <a:t>nd </a:t>
            </a:r>
            <a:r>
              <a:rPr lang="en-US" altLang="zh-CN" sz="3200" b="1" dirty="0">
                <a:solidFill>
                  <a:srgbClr val="C00000"/>
                </a:solidFill>
                <a:latin typeface="+mn-lt"/>
              </a:rPr>
              <a:t> birth changes </a:t>
            </a:r>
            <a:r>
              <a:rPr lang="en-US" altLang="zh-CN" sz="3200" b="1" dirty="0">
                <a:latin typeface="+mn-lt"/>
              </a:rPr>
              <a:t>by age group in China, 2020-2021 compared with that of the year of 2019</a:t>
            </a:r>
            <a:br>
              <a:rPr lang="en-US" altLang="zh-CN" sz="3200" b="1" dirty="0">
                <a:latin typeface="+mn-lt"/>
              </a:rPr>
            </a:br>
            <a:endParaRPr lang="zh-CN" altLang="en-US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178BE0-0944-4F16-9A1D-698578F59163}"/>
              </a:ext>
            </a:extLst>
          </p:cNvPr>
          <p:cNvSpPr/>
          <p:nvPr/>
        </p:nvSpPr>
        <p:spPr>
          <a:xfrm>
            <a:off x="3268746" y="6570417"/>
            <a:ext cx="6906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</a:rPr>
              <a:t>Source: calculation based on data from National Health Commission of China.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C4CC918-4AA0-46CF-9E0D-283CCEDDAC32}"/>
              </a:ext>
            </a:extLst>
          </p:cNvPr>
          <p:cNvSpPr txBox="1"/>
          <p:nvPr/>
        </p:nvSpPr>
        <p:spPr>
          <a:xfrm>
            <a:off x="2180834" y="1190638"/>
            <a:ext cx="26317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en-US" altLang="zh-CN" b="1" baseline="30000" dirty="0">
                <a:solidFill>
                  <a:srgbClr val="FF0000"/>
                </a:solidFill>
              </a:rPr>
              <a:t>nd</a:t>
            </a:r>
            <a:r>
              <a:rPr lang="en-US" altLang="zh-CN" b="1" dirty="0">
                <a:solidFill>
                  <a:srgbClr val="FF0000"/>
                </a:solidFill>
              </a:rPr>
              <a:t> birth   2020/2019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C637931-C218-493B-9FE1-5C06629D3DC7}"/>
              </a:ext>
            </a:extLst>
          </p:cNvPr>
          <p:cNvSpPr txBox="1"/>
          <p:nvPr/>
        </p:nvSpPr>
        <p:spPr>
          <a:xfrm>
            <a:off x="7985935" y="1190638"/>
            <a:ext cx="27393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en-US" altLang="zh-CN" b="1" baseline="30000" dirty="0">
                <a:solidFill>
                  <a:srgbClr val="FF0000"/>
                </a:solidFill>
              </a:rPr>
              <a:t>nd</a:t>
            </a:r>
            <a:r>
              <a:rPr lang="en-US" altLang="zh-CN" b="1" dirty="0">
                <a:solidFill>
                  <a:srgbClr val="FF0000"/>
                </a:solidFill>
              </a:rPr>
              <a:t> birth   2021/2019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0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AFF270B-4323-498F-9E97-B02D744A9FE4}"/>
              </a:ext>
            </a:extLst>
          </p:cNvPr>
          <p:cNvSpPr txBox="1"/>
          <p:nvPr/>
        </p:nvSpPr>
        <p:spPr>
          <a:xfrm>
            <a:off x="772313" y="1305334"/>
            <a:ext cx="283687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ea typeface="仿宋" panose="02010609060101010101" pitchFamily="49" charset="-122"/>
              </a:rPr>
              <a:t>Pre-pandemic: </a:t>
            </a:r>
          </a:p>
          <a:p>
            <a:pPr algn="ctr"/>
            <a:r>
              <a:rPr lang="en-US" altLang="zh-CN" b="1" dirty="0">
                <a:ea typeface="仿宋" panose="02010609060101010101" pitchFamily="49" charset="-122"/>
              </a:rPr>
              <a:t>Jan-Sept.2020</a:t>
            </a:r>
          </a:p>
          <a:p>
            <a:pPr algn="ctr"/>
            <a:endParaRPr lang="en-US" altLang="zh-CN" b="1" dirty="0">
              <a:ea typeface="仿宋" panose="02010609060101010101" pitchFamily="49" charset="-122"/>
            </a:endParaRPr>
          </a:p>
          <a:p>
            <a:r>
              <a:rPr lang="en-US" altLang="zh-CN" sz="2400" b="1" dirty="0">
                <a:ea typeface="仿宋" panose="02010609060101010101" pitchFamily="49" charset="-122"/>
              </a:rPr>
              <a:t>Post-pandemic:</a:t>
            </a:r>
          </a:p>
          <a:p>
            <a:pPr algn="ctr"/>
            <a:r>
              <a:rPr lang="en-US" altLang="zh-CN" b="1" dirty="0">
                <a:ea typeface="仿宋" panose="02010609060101010101" pitchFamily="49" charset="-122"/>
              </a:rPr>
              <a:t>Oct.2020-Aug.2021</a:t>
            </a:r>
            <a:r>
              <a:rPr lang="zh-CN" altLang="en-US" sz="1400" dirty="0">
                <a:ea typeface="仿宋" panose="02010609060101010101" pitchFamily="49" charset="-122"/>
                <a:cs typeface="仿宋_GB2312"/>
              </a:rPr>
              <a:t>。</a:t>
            </a:r>
            <a:endParaRPr lang="en-US" altLang="zh-CN" sz="1400" dirty="0">
              <a:ea typeface="仿宋" panose="02010609060101010101" pitchFamily="49" charset="-122"/>
              <a:cs typeface="仿宋_GB231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FDB8D9-D960-4A18-A2B0-7710C971B019}"/>
              </a:ext>
            </a:extLst>
          </p:cNvPr>
          <p:cNvSpPr txBox="1"/>
          <p:nvPr/>
        </p:nvSpPr>
        <p:spPr>
          <a:xfrm>
            <a:off x="0" y="265697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/>
            <a:r>
              <a:rPr lang="en-US" altLang="zh-CN" sz="2800" b="1" noProof="1">
                <a:ea typeface="+mj-ea"/>
                <a:cs typeface="+mj-cs"/>
                <a:sym typeface="+mn-ea"/>
              </a:rPr>
              <a:t>The regional monthly crude birth rate universally declined after the  pandemic</a:t>
            </a:r>
            <a:endParaRPr lang="zh-CN" altLang="en-US" sz="2800" b="1" noProof="1">
              <a:ea typeface="+mj-ea"/>
              <a:cs typeface="+mj-cs"/>
              <a:sym typeface="+mn-ea"/>
            </a:endParaRPr>
          </a:p>
        </p:txBody>
      </p:sp>
      <p:sp>
        <p:nvSpPr>
          <p:cNvPr id="6" name="任意多边形 30">
            <a:extLst>
              <a:ext uri="{FF2B5EF4-FFF2-40B4-BE49-F238E27FC236}">
                <a16:creationId xmlns:a16="http://schemas.microsoft.com/office/drawing/2014/main" id="{90106336-8852-4EC8-BCC1-509CA1B675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697" y="844787"/>
            <a:ext cx="11496606" cy="2966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9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25C59830-DC13-473E-A59A-3AFC9C26D3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07374"/>
              </p:ext>
            </p:extLst>
          </p:nvPr>
        </p:nvGraphicFramePr>
        <p:xfrm>
          <a:off x="3437305" y="775649"/>
          <a:ext cx="8697403" cy="608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F294D9C0-0C0D-4960-852D-01F13A62A4A1}"/>
              </a:ext>
            </a:extLst>
          </p:cNvPr>
          <p:cNvSpPr txBox="1"/>
          <p:nvPr/>
        </p:nvSpPr>
        <p:spPr>
          <a:xfrm>
            <a:off x="6610994" y="6544800"/>
            <a:ext cx="35642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i="1" dirty="0"/>
              <a:t>Source</a:t>
            </a:r>
            <a:r>
              <a:rPr lang="zh-CN" altLang="en-US" sz="1400" i="1" dirty="0"/>
              <a:t>：</a:t>
            </a:r>
            <a:r>
              <a:rPr lang="en-US" altLang="zh-CN" sz="1400" i="1" dirty="0"/>
              <a:t>NHC,China; The 2020 census</a:t>
            </a:r>
            <a:endParaRPr lang="zh-CN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45291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745A3E-89D8-4693-B095-BF5879FA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4472C4">
                    <a:lumMod val="75000"/>
                  </a:srgbClr>
                </a:solidFill>
                <a:latin typeface="Palatino Linotype" panose="02040502050505030304" pitchFamily="18" charset="0"/>
                <a:ea typeface="等线 Light" panose="02010600030101010101" pitchFamily="2" charset="-122"/>
                <a:cs typeface="+mn-cs"/>
              </a:rPr>
              <a:t>Key findings(1) </a:t>
            </a:r>
            <a:endParaRPr lang="zh-CN" altLang="en-US" b="1" dirty="0">
              <a:solidFill>
                <a:srgbClr val="4472C4">
                  <a:lumMod val="75000"/>
                </a:srgbClr>
              </a:solidFill>
              <a:latin typeface="Palatino Linotype" panose="02040502050505030304" pitchFamily="18" charset="0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F60A94-2C5A-4658-809F-9E3185D4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376" y="1356131"/>
            <a:ext cx="10925247" cy="5264818"/>
          </a:xfrm>
        </p:spPr>
        <p:txBody>
          <a:bodyPr>
            <a:norm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decrease of people in reproductive age is the defining factor of birth shrinkage in recent years.</a:t>
            </a:r>
          </a:p>
          <a:p>
            <a:endParaRPr lang="en-US" altLang="zh-CN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outbreak  of COVID-19  further depressed the number of newborn population and fertility of China in 2020 and 2021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Much less childbearing for people under 30 in past 2 years;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The number of 1st birth endured a drastic decline, with a much sharper decline for the young;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Much less births occurred in November  &amp; December in 2020.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The number of 2nd birth dropped  in  2020 -2021 due to 2</a:t>
            </a:r>
            <a:r>
              <a:rPr lang="en-US" altLang="zh-CN" sz="2000" baseline="30000" dirty="0"/>
              <a:t>nd</a:t>
            </a:r>
            <a:r>
              <a:rPr lang="en-US" altLang="zh-CN" sz="2000" dirty="0"/>
              <a:t> birth postponement after pandemic;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The monthly CBR went down in most of the provincial level, with an average at 13.7%.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438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745A3E-89D8-4693-B095-BF5879FA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4472C4">
                    <a:lumMod val="75000"/>
                  </a:srgbClr>
                </a:solidFill>
                <a:latin typeface="Palatino Linotype" panose="02040502050505030304" pitchFamily="18" charset="0"/>
                <a:ea typeface="等线 Light" panose="02010600030101010101" pitchFamily="2" charset="-122"/>
                <a:cs typeface="+mn-cs"/>
              </a:rPr>
              <a:t>Key findings(2) </a:t>
            </a:r>
            <a:endParaRPr lang="zh-CN" altLang="en-US" b="1" dirty="0">
              <a:solidFill>
                <a:srgbClr val="4472C4">
                  <a:lumMod val="75000"/>
                </a:srgbClr>
              </a:solidFill>
              <a:latin typeface="Palatino Linotype" panose="02040502050505030304" pitchFamily="18" charset="0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F60A94-2C5A-4658-809F-9E3185D4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53" y="1690688"/>
            <a:ext cx="10925247" cy="5264818"/>
          </a:xfrm>
        </p:spPr>
        <p:txBody>
          <a:bodyPr>
            <a:norm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birth in near future is still likely to be affected by vaccinating and marriage postponement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The potential  childbearing for 1</a:t>
            </a:r>
            <a:r>
              <a:rPr lang="en-US" altLang="zh-CN" sz="2000" baseline="30000" dirty="0"/>
              <a:t>st</a:t>
            </a:r>
            <a:r>
              <a:rPr lang="en-US" altLang="zh-CN" sz="2000" dirty="0"/>
              <a:t> birth are highly affected by the marriage  decline in past 2 years;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The people  vaccinated  have to  postpone childbearing plans;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Both national and local government of China  are taking supportive measure s to help family to alleviate the negative impact of the epidemic on marriage and childbirth.</a:t>
            </a:r>
            <a:r>
              <a:rPr lang="en-US" altLang="zh-CN" b="1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en-US" altLang="zh-CN" dirty="0"/>
          </a:p>
          <a:p>
            <a:pPr marL="1028700" lvl="2" indent="-342900" defTabSz="457200">
              <a:lnSpc>
                <a:spcPct val="120000"/>
              </a:lnSpc>
              <a:spcBef>
                <a:spcPts val="700"/>
              </a:spcBef>
              <a:buFont typeface="Wingdings" panose="05000000000000000000" pitchFamily="2" charset="2"/>
              <a:buChar char="p"/>
            </a:pPr>
            <a:r>
              <a:rPr lang="en-US" altLang="zh-C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determination to promote the Realization of Moderate Fertility </a:t>
            </a:r>
          </a:p>
          <a:p>
            <a:pPr marL="1428750" lvl="3" indent="-285750" defTabSz="4572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b="1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dirty="0">
                <a:cs typeface="Times New Roman" panose="02020603050405020304" pitchFamily="18" charset="0"/>
              </a:rPr>
              <a:t>has been included in the national 14th Five-year Plan and the outlined long-term goals</a:t>
            </a:r>
          </a:p>
          <a:p>
            <a:pPr marL="1885950" lvl="4" indent="-285750" defTabSz="4572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b="1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More social and family support policy has been stipulated 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marL="1885950" lvl="4" indent="-285750" defTabSz="4572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b="1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Childcare  system under construction </a:t>
            </a:r>
            <a:r>
              <a:rPr lang="en-US" altLang="zh-CN" dirty="0">
                <a:cs typeface="Times New Roman" panose="02020603050405020304" pitchFamily="18" charset="0"/>
              </a:rPr>
              <a:t>to support parent to balance work and family</a:t>
            </a:r>
          </a:p>
        </p:txBody>
      </p:sp>
    </p:spTree>
    <p:extLst>
      <p:ext uri="{BB962C8B-B14F-4D97-AF65-F5344CB8AC3E}">
        <p14:creationId xmlns:p14="http://schemas.microsoft.com/office/powerpoint/2010/main" val="45699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AD908AE-764A-4F3E-AB56-A702CEDDD48F}"/>
              </a:ext>
            </a:extLst>
          </p:cNvPr>
          <p:cNvSpPr txBox="1"/>
          <p:nvPr/>
        </p:nvSpPr>
        <p:spPr>
          <a:xfrm>
            <a:off x="828135" y="1593366"/>
            <a:ext cx="10777181" cy="4478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buAutoNum type="arabicPeriod"/>
            </a:pPr>
            <a:r>
              <a:rPr lang="en-US" altLang="zh-C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uncertainties with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enduring </a:t>
            </a:r>
            <a:r>
              <a:rPr lang="en-US" altLang="zh-C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</a:p>
          <a:p>
            <a:pPr>
              <a:spcBef>
                <a:spcPts val="300"/>
              </a:spcBef>
            </a:pPr>
            <a:endParaRPr lang="en-US" altLang="zh-CN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Conduct survey to explore the changes of fertility intention and childbearing  behavior before and after the pandemic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Identify the obstacles restricting the realization of fertility will after the outbreak of the epidemic and facilitate the realization of people’s fertility intention through targeted measures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300"/>
              </a:spcBef>
            </a:pP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300"/>
              </a:spcBef>
              <a:buAutoNum type="arabicPeriod" startAt="3"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Timely demographic data collection and strengthen monitoring and dynamic evaluation</a:t>
            </a:r>
          </a:p>
          <a:p>
            <a:pPr>
              <a:spcBef>
                <a:spcPts val="300"/>
              </a:spcBef>
            </a:pPr>
            <a:endParaRPr lang="en-US" altLang="zh-CN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300"/>
              </a:spcBef>
              <a:buFontTx/>
              <a:buAutoNum type="arabicPeriod" startAt="4"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 the analysis and application of vital statistics ,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birth, death and marriage registration to understand the short-term fluctuations of  birth and population trend after  COVID-19 outbreak.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Make full use of monthly birth registration ;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In-depth mining live birth data, vaccination data and pregnancy  registration data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21A3A7C4-4C16-4997-A218-9CB27EDA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90" y="440303"/>
            <a:ext cx="11898410" cy="1022362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impact of COVID-19 on China’s birth and population trends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strengthened monitoring and dynamic evaluation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943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1DF09CD-25B8-4B12-8634-158BA767BC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9D1DCDDC-E189-49ED-BAB0-BF014853B5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A30EFBC-FDAD-4CE7-8222-23968A799C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79" name="Freeform: Shape 178">
            <a:extLst>
              <a:ext uri="{FF2B5EF4-FFF2-40B4-BE49-F238E27FC236}">
                <a16:creationId xmlns:a16="http://schemas.microsoft.com/office/drawing/2014/main" id="{C5E33FA7-5CA0-4E9A-8D01-D8EDB5F4C4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28DBF1-055A-4D33-B9C3-A761B1F2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662400"/>
            <a:ext cx="10668004" cy="11132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altLang="zh-CN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Agenda</a:t>
            </a:r>
            <a:r>
              <a:rPr lang="en-US" altLang="zh-CN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2" name="文本框 4">
            <a:extLst>
              <a:ext uri="{FF2B5EF4-FFF2-40B4-BE49-F238E27FC236}">
                <a16:creationId xmlns:a16="http://schemas.microsoft.com/office/drawing/2014/main" id="{6A95FE5F-91CE-472D-A00B-3547140E7EAA}"/>
              </a:ext>
            </a:extLst>
          </p:cNvPr>
          <p:cNvSpPr txBox="1"/>
          <p:nvPr/>
        </p:nvSpPr>
        <p:spPr>
          <a:xfrm>
            <a:off x="761996" y="1511190"/>
            <a:ext cx="11006671" cy="43557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002060">
                    <a:alpha val="60000"/>
                  </a:srgbClr>
                </a:solidFill>
              </a:rPr>
              <a:t>The trends of number of births and fertility before the pandemic</a:t>
            </a:r>
          </a:p>
          <a:p>
            <a:pPr marL="285750" indent="-2286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002060">
                    <a:alpha val="60000"/>
                  </a:srgbClr>
                </a:solidFill>
              </a:rPr>
              <a:t>The impact of COVID-19  on marriage and fertility  intention and fertility plan before and after the outbreak </a:t>
            </a:r>
          </a:p>
          <a:p>
            <a:pPr marL="285750" indent="-2286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002060">
                    <a:alpha val="60000"/>
                  </a:srgbClr>
                </a:solidFill>
              </a:rPr>
              <a:t>The changes of newborn population in 2020-2021</a:t>
            </a:r>
          </a:p>
          <a:p>
            <a:pPr marL="1200150" lvl="2" indent="-457200" defTabSz="9144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2400" b="1" i="1" dirty="0">
                <a:solidFill>
                  <a:srgbClr val="C00000"/>
                </a:solidFill>
              </a:rPr>
              <a:t>relative annual and monthly changes of births </a:t>
            </a:r>
          </a:p>
          <a:p>
            <a:pPr marL="1200150" lvl="2" indent="-457200" defTabSz="9144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2400" b="1" i="1" dirty="0">
                <a:solidFill>
                  <a:srgbClr val="C00000"/>
                </a:solidFill>
              </a:rPr>
              <a:t> parity, regional and age group differential</a:t>
            </a:r>
            <a:r>
              <a:rPr lang="en-US" altLang="zh-CN" sz="2800" b="1" i="1" dirty="0">
                <a:solidFill>
                  <a:srgbClr val="C00000"/>
                </a:solidFill>
              </a:rPr>
              <a:t> </a:t>
            </a:r>
          </a:p>
          <a:p>
            <a:pPr indent="-22860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accent1">
                    <a:lumMod val="75000"/>
                    <a:alpha val="6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rgbClr val="002060">
                    <a:alpha val="60000"/>
                  </a:srgbClr>
                </a:solidFill>
              </a:rPr>
              <a:t>The  prospects of  future fertility in China and suggestions</a:t>
            </a:r>
          </a:p>
        </p:txBody>
      </p:sp>
    </p:spTree>
    <p:extLst>
      <p:ext uri="{BB962C8B-B14F-4D97-AF65-F5344CB8AC3E}">
        <p14:creationId xmlns:p14="http://schemas.microsoft.com/office/powerpoint/2010/main" val="1942488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85">
            <a:extLst>
              <a:ext uri="{FF2B5EF4-FFF2-40B4-BE49-F238E27FC236}">
                <a16:creationId xmlns:a16="http://schemas.microsoft.com/office/drawing/2014/main" id="{E364580B-B24D-4448-B898-C13F15482B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62D142-418D-47D7-8496-FF13100AC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09" y="2646362"/>
            <a:ext cx="5342467" cy="1001713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8CEBB63E-FF19-493F-9618-BFFB451D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-2"/>
            <a:ext cx="6096000" cy="6858002"/>
          </a:xfrm>
          <a:prstGeom prst="rect">
            <a:avLst/>
          </a:prstGeom>
          <a:solidFill>
            <a:srgbClr val="2C5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9E973B1-8EAC-42DD-9ACF-36DFC3CAE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047" y="365125"/>
            <a:ext cx="4821197" cy="1984785"/>
          </a:xfrm>
        </p:spPr>
        <p:txBody>
          <a:bodyPr anchor="b">
            <a:normAutofit/>
          </a:bodyPr>
          <a:lstStyle/>
          <a:p>
            <a:r>
              <a:rPr lang="en-US" altLang="zh-CN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r>
              <a:rPr lang="en-US" altLang="zh-CN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➔ also to the research group at the CPDRC!</a:t>
            </a:r>
            <a:endParaRPr lang="zh-CN" altLang="en-US" sz="4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内容占位符 2">
            <a:extLst>
              <a:ext uri="{FF2B5EF4-FFF2-40B4-BE49-F238E27FC236}">
                <a16:creationId xmlns:a16="http://schemas.microsoft.com/office/drawing/2014/main" id="{AA0BD08B-15DF-48C6-9974-377DA0AF3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048" y="2561303"/>
            <a:ext cx="4821197" cy="3210232"/>
          </a:xfrm>
        </p:spPr>
        <p:txBody>
          <a:bodyPr anchor="t">
            <a:normAutofit/>
          </a:bodyPr>
          <a:lstStyle/>
          <a:p>
            <a:r>
              <a:rPr lang="en-US" altLang="zh-CN" sz="1700" dirty="0">
                <a:solidFill>
                  <a:srgbClr val="FFFFFF"/>
                </a:solidFill>
              </a:rPr>
              <a:t>Dr. Xuying Zhang</a:t>
            </a:r>
          </a:p>
          <a:p>
            <a:r>
              <a:rPr lang="en-US" altLang="zh-CN" sz="1700" dirty="0">
                <a:solidFill>
                  <a:srgbClr val="FFFFFF"/>
                </a:solidFill>
              </a:rPr>
              <a:t>Dr. Yue Li</a:t>
            </a:r>
          </a:p>
          <a:p>
            <a:r>
              <a:rPr lang="en-US" altLang="zh-CN" sz="1700" dirty="0">
                <a:solidFill>
                  <a:srgbClr val="FFFFFF"/>
                </a:solidFill>
              </a:rPr>
              <a:t>Dr. Danyin Wang</a:t>
            </a:r>
          </a:p>
          <a:p>
            <a:r>
              <a:rPr lang="en-US" altLang="zh-CN" sz="1700" dirty="0">
                <a:solidFill>
                  <a:srgbClr val="FFFFFF"/>
                </a:solidFill>
              </a:rPr>
              <a:t>Dr. </a:t>
            </a:r>
            <a:r>
              <a:rPr lang="en-US" altLang="zh-CN" sz="1700" dirty="0" err="1">
                <a:solidFill>
                  <a:srgbClr val="FFFFFF"/>
                </a:solidFill>
              </a:rPr>
              <a:t>Ying’an</a:t>
            </a:r>
            <a:r>
              <a:rPr lang="en-US" altLang="zh-CN" sz="1700" dirty="0">
                <a:solidFill>
                  <a:srgbClr val="FFFFFF"/>
                </a:solidFill>
              </a:rPr>
              <a:t> Wang</a:t>
            </a:r>
          </a:p>
          <a:p>
            <a:pPr marL="0" indent="0">
              <a:buNone/>
            </a:pPr>
            <a:endParaRPr lang="en-US" altLang="zh-CN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altLang="zh-CN" sz="1700" dirty="0">
                <a:solidFill>
                  <a:srgbClr val="FFFFFF"/>
                </a:solidFill>
              </a:rPr>
              <a:t>Contact: Cuiling Zhang (zcl_cpdrc@126.com) </a:t>
            </a:r>
          </a:p>
          <a:p>
            <a:pPr marL="0" indent="0">
              <a:buNone/>
            </a:pPr>
            <a:r>
              <a:rPr lang="en-US" altLang="zh-CN" sz="1700" dirty="0">
                <a:solidFill>
                  <a:srgbClr val="FFFFFF"/>
                </a:solidFill>
              </a:rPr>
              <a:t>                                  </a:t>
            </a:r>
            <a:endParaRPr lang="zh-CN" alt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14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49F388DC-C47F-4048-9B69-F1644A2A16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422C035D-D3AD-4301-A1B5-D4C91E3C58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4926329"/>
            <a:ext cx="12191996" cy="1931671"/>
          </a:xfrm>
          <a:custGeom>
            <a:avLst/>
            <a:gdLst>
              <a:gd name="connsiteX0" fmla="*/ 619388 w 12191996"/>
              <a:gd name="connsiteY0" fmla="*/ 0 h 1931671"/>
              <a:gd name="connsiteX1" fmla="*/ 687651 w 12191996"/>
              <a:gd name="connsiteY1" fmla="*/ 3175 h 1931671"/>
              <a:gd name="connsiteX2" fmla="*/ 747976 w 12191996"/>
              <a:gd name="connsiteY2" fmla="*/ 9525 h 1931671"/>
              <a:gd name="connsiteX3" fmla="*/ 800363 w 12191996"/>
              <a:gd name="connsiteY3" fmla="*/ 20637 h 1931671"/>
              <a:gd name="connsiteX4" fmla="*/ 846401 w 12191996"/>
              <a:gd name="connsiteY4" fmla="*/ 36512 h 1931671"/>
              <a:gd name="connsiteX5" fmla="*/ 887676 w 12191996"/>
              <a:gd name="connsiteY5" fmla="*/ 52387 h 1931671"/>
              <a:gd name="connsiteX6" fmla="*/ 924188 w 12191996"/>
              <a:gd name="connsiteY6" fmla="*/ 68262 h 1931671"/>
              <a:gd name="connsiteX7" fmla="*/ 962288 w 12191996"/>
              <a:gd name="connsiteY7" fmla="*/ 87312 h 1931671"/>
              <a:gd name="connsiteX8" fmla="*/ 1000388 w 12191996"/>
              <a:gd name="connsiteY8" fmla="*/ 106362 h 1931671"/>
              <a:gd name="connsiteX9" fmla="*/ 1036901 w 12191996"/>
              <a:gd name="connsiteY9" fmla="*/ 125412 h 1931671"/>
              <a:gd name="connsiteX10" fmla="*/ 1078176 w 12191996"/>
              <a:gd name="connsiteY10" fmla="*/ 141287 h 1931671"/>
              <a:gd name="connsiteX11" fmla="*/ 1124213 w 12191996"/>
              <a:gd name="connsiteY11" fmla="*/ 155575 h 1931671"/>
              <a:gd name="connsiteX12" fmla="*/ 1176601 w 12191996"/>
              <a:gd name="connsiteY12" fmla="*/ 166687 h 1931671"/>
              <a:gd name="connsiteX13" fmla="*/ 1236926 w 12191996"/>
              <a:gd name="connsiteY13" fmla="*/ 174625 h 1931671"/>
              <a:gd name="connsiteX14" fmla="*/ 1305188 w 12191996"/>
              <a:gd name="connsiteY14" fmla="*/ 176212 h 1931671"/>
              <a:gd name="connsiteX15" fmla="*/ 1373451 w 12191996"/>
              <a:gd name="connsiteY15" fmla="*/ 174625 h 1931671"/>
              <a:gd name="connsiteX16" fmla="*/ 1433776 w 12191996"/>
              <a:gd name="connsiteY16" fmla="*/ 166687 h 1931671"/>
              <a:gd name="connsiteX17" fmla="*/ 1486163 w 12191996"/>
              <a:gd name="connsiteY17" fmla="*/ 155575 h 1931671"/>
              <a:gd name="connsiteX18" fmla="*/ 1532201 w 12191996"/>
              <a:gd name="connsiteY18" fmla="*/ 141287 h 1931671"/>
              <a:gd name="connsiteX19" fmla="*/ 1573476 w 12191996"/>
              <a:gd name="connsiteY19" fmla="*/ 125412 h 1931671"/>
              <a:gd name="connsiteX20" fmla="*/ 1609988 w 12191996"/>
              <a:gd name="connsiteY20" fmla="*/ 106362 h 1931671"/>
              <a:gd name="connsiteX21" fmla="*/ 1648088 w 12191996"/>
              <a:gd name="connsiteY21" fmla="*/ 87312 h 1931671"/>
              <a:gd name="connsiteX22" fmla="*/ 1686188 w 12191996"/>
              <a:gd name="connsiteY22" fmla="*/ 68262 h 1931671"/>
              <a:gd name="connsiteX23" fmla="*/ 1722701 w 12191996"/>
              <a:gd name="connsiteY23" fmla="*/ 52387 h 1931671"/>
              <a:gd name="connsiteX24" fmla="*/ 1763976 w 12191996"/>
              <a:gd name="connsiteY24" fmla="*/ 36512 h 1931671"/>
              <a:gd name="connsiteX25" fmla="*/ 1810013 w 12191996"/>
              <a:gd name="connsiteY25" fmla="*/ 20637 h 1931671"/>
              <a:gd name="connsiteX26" fmla="*/ 1862401 w 12191996"/>
              <a:gd name="connsiteY26" fmla="*/ 9525 h 1931671"/>
              <a:gd name="connsiteX27" fmla="*/ 1922726 w 12191996"/>
              <a:gd name="connsiteY27" fmla="*/ 3175 h 1931671"/>
              <a:gd name="connsiteX28" fmla="*/ 1990988 w 12191996"/>
              <a:gd name="connsiteY28" fmla="*/ 0 h 1931671"/>
              <a:gd name="connsiteX29" fmla="*/ 2059251 w 12191996"/>
              <a:gd name="connsiteY29" fmla="*/ 3175 h 1931671"/>
              <a:gd name="connsiteX30" fmla="*/ 2119576 w 12191996"/>
              <a:gd name="connsiteY30" fmla="*/ 9525 h 1931671"/>
              <a:gd name="connsiteX31" fmla="*/ 2171963 w 12191996"/>
              <a:gd name="connsiteY31" fmla="*/ 20637 h 1931671"/>
              <a:gd name="connsiteX32" fmla="*/ 2218001 w 12191996"/>
              <a:gd name="connsiteY32" fmla="*/ 36512 h 1931671"/>
              <a:gd name="connsiteX33" fmla="*/ 2259276 w 12191996"/>
              <a:gd name="connsiteY33" fmla="*/ 52387 h 1931671"/>
              <a:gd name="connsiteX34" fmla="*/ 2295788 w 12191996"/>
              <a:gd name="connsiteY34" fmla="*/ 68262 h 1931671"/>
              <a:gd name="connsiteX35" fmla="*/ 2333888 w 12191996"/>
              <a:gd name="connsiteY35" fmla="*/ 87312 h 1931671"/>
              <a:gd name="connsiteX36" fmla="*/ 2371988 w 12191996"/>
              <a:gd name="connsiteY36" fmla="*/ 106362 h 1931671"/>
              <a:gd name="connsiteX37" fmla="*/ 2408501 w 12191996"/>
              <a:gd name="connsiteY37" fmla="*/ 125412 h 1931671"/>
              <a:gd name="connsiteX38" fmla="*/ 2449776 w 12191996"/>
              <a:gd name="connsiteY38" fmla="*/ 141287 h 1931671"/>
              <a:gd name="connsiteX39" fmla="*/ 2495813 w 12191996"/>
              <a:gd name="connsiteY39" fmla="*/ 155575 h 1931671"/>
              <a:gd name="connsiteX40" fmla="*/ 2548201 w 12191996"/>
              <a:gd name="connsiteY40" fmla="*/ 166687 h 1931671"/>
              <a:gd name="connsiteX41" fmla="*/ 2608526 w 12191996"/>
              <a:gd name="connsiteY41" fmla="*/ 174625 h 1931671"/>
              <a:gd name="connsiteX42" fmla="*/ 2676788 w 12191996"/>
              <a:gd name="connsiteY42" fmla="*/ 176212 h 1931671"/>
              <a:gd name="connsiteX43" fmla="*/ 2745051 w 12191996"/>
              <a:gd name="connsiteY43" fmla="*/ 174625 h 1931671"/>
              <a:gd name="connsiteX44" fmla="*/ 2805376 w 12191996"/>
              <a:gd name="connsiteY44" fmla="*/ 166687 h 1931671"/>
              <a:gd name="connsiteX45" fmla="*/ 2857763 w 12191996"/>
              <a:gd name="connsiteY45" fmla="*/ 155575 h 1931671"/>
              <a:gd name="connsiteX46" fmla="*/ 2903801 w 12191996"/>
              <a:gd name="connsiteY46" fmla="*/ 141287 h 1931671"/>
              <a:gd name="connsiteX47" fmla="*/ 2945076 w 12191996"/>
              <a:gd name="connsiteY47" fmla="*/ 125412 h 1931671"/>
              <a:gd name="connsiteX48" fmla="*/ 2981588 w 12191996"/>
              <a:gd name="connsiteY48" fmla="*/ 106362 h 1931671"/>
              <a:gd name="connsiteX49" fmla="*/ 3019688 w 12191996"/>
              <a:gd name="connsiteY49" fmla="*/ 87312 h 1931671"/>
              <a:gd name="connsiteX50" fmla="*/ 3057788 w 12191996"/>
              <a:gd name="connsiteY50" fmla="*/ 68262 h 1931671"/>
              <a:gd name="connsiteX51" fmla="*/ 3094301 w 12191996"/>
              <a:gd name="connsiteY51" fmla="*/ 52387 h 1931671"/>
              <a:gd name="connsiteX52" fmla="*/ 3135576 w 12191996"/>
              <a:gd name="connsiteY52" fmla="*/ 36512 h 1931671"/>
              <a:gd name="connsiteX53" fmla="*/ 3181613 w 12191996"/>
              <a:gd name="connsiteY53" fmla="*/ 20637 h 1931671"/>
              <a:gd name="connsiteX54" fmla="*/ 3234001 w 12191996"/>
              <a:gd name="connsiteY54" fmla="*/ 9525 h 1931671"/>
              <a:gd name="connsiteX55" fmla="*/ 3294326 w 12191996"/>
              <a:gd name="connsiteY55" fmla="*/ 3175 h 1931671"/>
              <a:gd name="connsiteX56" fmla="*/ 3361001 w 12191996"/>
              <a:gd name="connsiteY56" fmla="*/ 0 h 1931671"/>
              <a:gd name="connsiteX57" fmla="*/ 3430851 w 12191996"/>
              <a:gd name="connsiteY57" fmla="*/ 3175 h 1931671"/>
              <a:gd name="connsiteX58" fmla="*/ 3491176 w 12191996"/>
              <a:gd name="connsiteY58" fmla="*/ 9525 h 1931671"/>
              <a:gd name="connsiteX59" fmla="*/ 3543563 w 12191996"/>
              <a:gd name="connsiteY59" fmla="*/ 20637 h 1931671"/>
              <a:gd name="connsiteX60" fmla="*/ 3589601 w 12191996"/>
              <a:gd name="connsiteY60" fmla="*/ 36512 h 1931671"/>
              <a:gd name="connsiteX61" fmla="*/ 3630876 w 12191996"/>
              <a:gd name="connsiteY61" fmla="*/ 52387 h 1931671"/>
              <a:gd name="connsiteX62" fmla="*/ 3667388 w 12191996"/>
              <a:gd name="connsiteY62" fmla="*/ 68262 h 1931671"/>
              <a:gd name="connsiteX63" fmla="*/ 3705488 w 12191996"/>
              <a:gd name="connsiteY63" fmla="*/ 87312 h 1931671"/>
              <a:gd name="connsiteX64" fmla="*/ 3743588 w 12191996"/>
              <a:gd name="connsiteY64" fmla="*/ 106362 h 1931671"/>
              <a:gd name="connsiteX65" fmla="*/ 3780101 w 12191996"/>
              <a:gd name="connsiteY65" fmla="*/ 125412 h 1931671"/>
              <a:gd name="connsiteX66" fmla="*/ 3821376 w 12191996"/>
              <a:gd name="connsiteY66" fmla="*/ 141287 h 1931671"/>
              <a:gd name="connsiteX67" fmla="*/ 3867413 w 12191996"/>
              <a:gd name="connsiteY67" fmla="*/ 155575 h 1931671"/>
              <a:gd name="connsiteX68" fmla="*/ 3919801 w 12191996"/>
              <a:gd name="connsiteY68" fmla="*/ 166687 h 1931671"/>
              <a:gd name="connsiteX69" fmla="*/ 3980126 w 12191996"/>
              <a:gd name="connsiteY69" fmla="*/ 174625 h 1931671"/>
              <a:gd name="connsiteX70" fmla="*/ 4048388 w 12191996"/>
              <a:gd name="connsiteY70" fmla="*/ 176212 h 1931671"/>
              <a:gd name="connsiteX71" fmla="*/ 4116651 w 12191996"/>
              <a:gd name="connsiteY71" fmla="*/ 174625 h 1931671"/>
              <a:gd name="connsiteX72" fmla="*/ 4176976 w 12191996"/>
              <a:gd name="connsiteY72" fmla="*/ 166687 h 1931671"/>
              <a:gd name="connsiteX73" fmla="*/ 4229363 w 12191996"/>
              <a:gd name="connsiteY73" fmla="*/ 155575 h 1931671"/>
              <a:gd name="connsiteX74" fmla="*/ 4275401 w 12191996"/>
              <a:gd name="connsiteY74" fmla="*/ 141287 h 1931671"/>
              <a:gd name="connsiteX75" fmla="*/ 4316676 w 12191996"/>
              <a:gd name="connsiteY75" fmla="*/ 125412 h 1931671"/>
              <a:gd name="connsiteX76" fmla="*/ 4353188 w 12191996"/>
              <a:gd name="connsiteY76" fmla="*/ 106362 h 1931671"/>
              <a:gd name="connsiteX77" fmla="*/ 4429388 w 12191996"/>
              <a:gd name="connsiteY77" fmla="*/ 68262 h 1931671"/>
              <a:gd name="connsiteX78" fmla="*/ 4465901 w 12191996"/>
              <a:gd name="connsiteY78" fmla="*/ 52387 h 1931671"/>
              <a:gd name="connsiteX79" fmla="*/ 4507176 w 12191996"/>
              <a:gd name="connsiteY79" fmla="*/ 36512 h 1931671"/>
              <a:gd name="connsiteX80" fmla="*/ 4553214 w 12191996"/>
              <a:gd name="connsiteY80" fmla="*/ 20637 h 1931671"/>
              <a:gd name="connsiteX81" fmla="*/ 4605601 w 12191996"/>
              <a:gd name="connsiteY81" fmla="*/ 9525 h 1931671"/>
              <a:gd name="connsiteX82" fmla="*/ 4665927 w 12191996"/>
              <a:gd name="connsiteY82" fmla="*/ 3175 h 1931671"/>
              <a:gd name="connsiteX83" fmla="*/ 4734188 w 12191996"/>
              <a:gd name="connsiteY83" fmla="*/ 0 h 1931671"/>
              <a:gd name="connsiteX84" fmla="*/ 4802452 w 12191996"/>
              <a:gd name="connsiteY84" fmla="*/ 3175 h 1931671"/>
              <a:gd name="connsiteX85" fmla="*/ 4862776 w 12191996"/>
              <a:gd name="connsiteY85" fmla="*/ 9525 h 1931671"/>
              <a:gd name="connsiteX86" fmla="*/ 4915164 w 12191996"/>
              <a:gd name="connsiteY86" fmla="*/ 20637 h 1931671"/>
              <a:gd name="connsiteX87" fmla="*/ 4961200 w 12191996"/>
              <a:gd name="connsiteY87" fmla="*/ 36512 h 1931671"/>
              <a:gd name="connsiteX88" fmla="*/ 5002476 w 12191996"/>
              <a:gd name="connsiteY88" fmla="*/ 52387 h 1931671"/>
              <a:gd name="connsiteX89" fmla="*/ 5038988 w 12191996"/>
              <a:gd name="connsiteY89" fmla="*/ 68262 h 1931671"/>
              <a:gd name="connsiteX90" fmla="*/ 5077089 w 12191996"/>
              <a:gd name="connsiteY90" fmla="*/ 87312 h 1931671"/>
              <a:gd name="connsiteX91" fmla="*/ 5115188 w 12191996"/>
              <a:gd name="connsiteY91" fmla="*/ 106362 h 1931671"/>
              <a:gd name="connsiteX92" fmla="*/ 5151700 w 12191996"/>
              <a:gd name="connsiteY92" fmla="*/ 125412 h 1931671"/>
              <a:gd name="connsiteX93" fmla="*/ 5192976 w 12191996"/>
              <a:gd name="connsiteY93" fmla="*/ 141287 h 1931671"/>
              <a:gd name="connsiteX94" fmla="*/ 5239013 w 12191996"/>
              <a:gd name="connsiteY94" fmla="*/ 155575 h 1931671"/>
              <a:gd name="connsiteX95" fmla="*/ 5291400 w 12191996"/>
              <a:gd name="connsiteY95" fmla="*/ 166687 h 1931671"/>
              <a:gd name="connsiteX96" fmla="*/ 5351726 w 12191996"/>
              <a:gd name="connsiteY96" fmla="*/ 174625 h 1931671"/>
              <a:gd name="connsiteX97" fmla="*/ 5410198 w 12191996"/>
              <a:gd name="connsiteY97" fmla="*/ 175985 h 1931671"/>
              <a:gd name="connsiteX98" fmla="*/ 5468670 w 12191996"/>
              <a:gd name="connsiteY98" fmla="*/ 174625 h 1931671"/>
              <a:gd name="connsiteX99" fmla="*/ 5528995 w 12191996"/>
              <a:gd name="connsiteY99" fmla="*/ 166687 h 1931671"/>
              <a:gd name="connsiteX100" fmla="*/ 5581382 w 12191996"/>
              <a:gd name="connsiteY100" fmla="*/ 155575 h 1931671"/>
              <a:gd name="connsiteX101" fmla="*/ 5627420 w 12191996"/>
              <a:gd name="connsiteY101" fmla="*/ 141287 h 1931671"/>
              <a:gd name="connsiteX102" fmla="*/ 5668695 w 12191996"/>
              <a:gd name="connsiteY102" fmla="*/ 125412 h 1931671"/>
              <a:gd name="connsiteX103" fmla="*/ 5705208 w 12191996"/>
              <a:gd name="connsiteY103" fmla="*/ 106362 h 1931671"/>
              <a:gd name="connsiteX104" fmla="*/ 5743307 w 12191996"/>
              <a:gd name="connsiteY104" fmla="*/ 87312 h 1931671"/>
              <a:gd name="connsiteX105" fmla="*/ 5781407 w 12191996"/>
              <a:gd name="connsiteY105" fmla="*/ 68262 h 1931671"/>
              <a:gd name="connsiteX106" fmla="*/ 5817920 w 12191996"/>
              <a:gd name="connsiteY106" fmla="*/ 52387 h 1931671"/>
              <a:gd name="connsiteX107" fmla="*/ 5859195 w 12191996"/>
              <a:gd name="connsiteY107" fmla="*/ 36512 h 1931671"/>
              <a:gd name="connsiteX108" fmla="*/ 5905233 w 12191996"/>
              <a:gd name="connsiteY108" fmla="*/ 20637 h 1931671"/>
              <a:gd name="connsiteX109" fmla="*/ 5957620 w 12191996"/>
              <a:gd name="connsiteY109" fmla="*/ 9525 h 1931671"/>
              <a:gd name="connsiteX110" fmla="*/ 6017946 w 12191996"/>
              <a:gd name="connsiteY110" fmla="*/ 3175 h 1931671"/>
              <a:gd name="connsiteX111" fmla="*/ 6086208 w 12191996"/>
              <a:gd name="connsiteY111" fmla="*/ 0 h 1931671"/>
              <a:gd name="connsiteX112" fmla="*/ 6095998 w 12191996"/>
              <a:gd name="connsiteY112" fmla="*/ 455 h 1931671"/>
              <a:gd name="connsiteX113" fmla="*/ 6105788 w 12191996"/>
              <a:gd name="connsiteY113" fmla="*/ 0 h 1931671"/>
              <a:gd name="connsiteX114" fmla="*/ 6174051 w 12191996"/>
              <a:gd name="connsiteY114" fmla="*/ 3175 h 1931671"/>
              <a:gd name="connsiteX115" fmla="*/ 6234376 w 12191996"/>
              <a:gd name="connsiteY115" fmla="*/ 9525 h 1931671"/>
              <a:gd name="connsiteX116" fmla="*/ 6286763 w 12191996"/>
              <a:gd name="connsiteY116" fmla="*/ 20637 h 1931671"/>
              <a:gd name="connsiteX117" fmla="*/ 6332801 w 12191996"/>
              <a:gd name="connsiteY117" fmla="*/ 36512 h 1931671"/>
              <a:gd name="connsiteX118" fmla="*/ 6374076 w 12191996"/>
              <a:gd name="connsiteY118" fmla="*/ 52387 h 1931671"/>
              <a:gd name="connsiteX119" fmla="*/ 6410588 w 12191996"/>
              <a:gd name="connsiteY119" fmla="*/ 68262 h 1931671"/>
              <a:gd name="connsiteX120" fmla="*/ 6448688 w 12191996"/>
              <a:gd name="connsiteY120" fmla="*/ 87312 h 1931671"/>
              <a:gd name="connsiteX121" fmla="*/ 6486788 w 12191996"/>
              <a:gd name="connsiteY121" fmla="*/ 106362 h 1931671"/>
              <a:gd name="connsiteX122" fmla="*/ 6523301 w 12191996"/>
              <a:gd name="connsiteY122" fmla="*/ 125412 h 1931671"/>
              <a:gd name="connsiteX123" fmla="*/ 6564576 w 12191996"/>
              <a:gd name="connsiteY123" fmla="*/ 141287 h 1931671"/>
              <a:gd name="connsiteX124" fmla="*/ 6610613 w 12191996"/>
              <a:gd name="connsiteY124" fmla="*/ 155575 h 1931671"/>
              <a:gd name="connsiteX125" fmla="*/ 6663001 w 12191996"/>
              <a:gd name="connsiteY125" fmla="*/ 166687 h 1931671"/>
              <a:gd name="connsiteX126" fmla="*/ 6723326 w 12191996"/>
              <a:gd name="connsiteY126" fmla="*/ 174625 h 1931671"/>
              <a:gd name="connsiteX127" fmla="*/ 6781798 w 12191996"/>
              <a:gd name="connsiteY127" fmla="*/ 175985 h 1931671"/>
              <a:gd name="connsiteX128" fmla="*/ 6840270 w 12191996"/>
              <a:gd name="connsiteY128" fmla="*/ 174625 h 1931671"/>
              <a:gd name="connsiteX129" fmla="*/ 6900595 w 12191996"/>
              <a:gd name="connsiteY129" fmla="*/ 166687 h 1931671"/>
              <a:gd name="connsiteX130" fmla="*/ 6952982 w 12191996"/>
              <a:gd name="connsiteY130" fmla="*/ 155575 h 1931671"/>
              <a:gd name="connsiteX131" fmla="*/ 6999020 w 12191996"/>
              <a:gd name="connsiteY131" fmla="*/ 141287 h 1931671"/>
              <a:gd name="connsiteX132" fmla="*/ 7040295 w 12191996"/>
              <a:gd name="connsiteY132" fmla="*/ 125412 h 1931671"/>
              <a:gd name="connsiteX133" fmla="*/ 7076807 w 12191996"/>
              <a:gd name="connsiteY133" fmla="*/ 106362 h 1931671"/>
              <a:gd name="connsiteX134" fmla="*/ 7114907 w 12191996"/>
              <a:gd name="connsiteY134" fmla="*/ 87312 h 1931671"/>
              <a:gd name="connsiteX135" fmla="*/ 7153007 w 12191996"/>
              <a:gd name="connsiteY135" fmla="*/ 68262 h 1931671"/>
              <a:gd name="connsiteX136" fmla="*/ 7189520 w 12191996"/>
              <a:gd name="connsiteY136" fmla="*/ 52387 h 1931671"/>
              <a:gd name="connsiteX137" fmla="*/ 7230795 w 12191996"/>
              <a:gd name="connsiteY137" fmla="*/ 36512 h 1931671"/>
              <a:gd name="connsiteX138" fmla="*/ 7276832 w 12191996"/>
              <a:gd name="connsiteY138" fmla="*/ 20637 h 1931671"/>
              <a:gd name="connsiteX139" fmla="*/ 7329220 w 12191996"/>
              <a:gd name="connsiteY139" fmla="*/ 9525 h 1931671"/>
              <a:gd name="connsiteX140" fmla="*/ 7389545 w 12191996"/>
              <a:gd name="connsiteY140" fmla="*/ 3175 h 1931671"/>
              <a:gd name="connsiteX141" fmla="*/ 7457807 w 12191996"/>
              <a:gd name="connsiteY141" fmla="*/ 0 h 1931671"/>
              <a:gd name="connsiteX142" fmla="*/ 7526070 w 12191996"/>
              <a:gd name="connsiteY142" fmla="*/ 3175 h 1931671"/>
              <a:gd name="connsiteX143" fmla="*/ 7586395 w 12191996"/>
              <a:gd name="connsiteY143" fmla="*/ 9525 h 1931671"/>
              <a:gd name="connsiteX144" fmla="*/ 7638782 w 12191996"/>
              <a:gd name="connsiteY144" fmla="*/ 20637 h 1931671"/>
              <a:gd name="connsiteX145" fmla="*/ 7684820 w 12191996"/>
              <a:gd name="connsiteY145" fmla="*/ 36512 h 1931671"/>
              <a:gd name="connsiteX146" fmla="*/ 7726095 w 12191996"/>
              <a:gd name="connsiteY146" fmla="*/ 52387 h 1931671"/>
              <a:gd name="connsiteX147" fmla="*/ 7762607 w 12191996"/>
              <a:gd name="connsiteY147" fmla="*/ 68262 h 1931671"/>
              <a:gd name="connsiteX148" fmla="*/ 7800707 w 12191996"/>
              <a:gd name="connsiteY148" fmla="*/ 87312 h 1931671"/>
              <a:gd name="connsiteX149" fmla="*/ 7838807 w 12191996"/>
              <a:gd name="connsiteY149" fmla="*/ 106362 h 1931671"/>
              <a:gd name="connsiteX150" fmla="*/ 7875320 w 12191996"/>
              <a:gd name="connsiteY150" fmla="*/ 125412 h 1931671"/>
              <a:gd name="connsiteX151" fmla="*/ 7916595 w 12191996"/>
              <a:gd name="connsiteY151" fmla="*/ 141287 h 1931671"/>
              <a:gd name="connsiteX152" fmla="*/ 7962632 w 12191996"/>
              <a:gd name="connsiteY152" fmla="*/ 155575 h 1931671"/>
              <a:gd name="connsiteX153" fmla="*/ 8015020 w 12191996"/>
              <a:gd name="connsiteY153" fmla="*/ 166687 h 1931671"/>
              <a:gd name="connsiteX154" fmla="*/ 8075345 w 12191996"/>
              <a:gd name="connsiteY154" fmla="*/ 174625 h 1931671"/>
              <a:gd name="connsiteX155" fmla="*/ 8143607 w 12191996"/>
              <a:gd name="connsiteY155" fmla="*/ 176212 h 1931671"/>
              <a:gd name="connsiteX156" fmla="*/ 8211870 w 12191996"/>
              <a:gd name="connsiteY156" fmla="*/ 174625 h 1931671"/>
              <a:gd name="connsiteX157" fmla="*/ 8272195 w 12191996"/>
              <a:gd name="connsiteY157" fmla="*/ 166687 h 1931671"/>
              <a:gd name="connsiteX158" fmla="*/ 8324582 w 12191996"/>
              <a:gd name="connsiteY158" fmla="*/ 155575 h 1931671"/>
              <a:gd name="connsiteX159" fmla="*/ 8370620 w 12191996"/>
              <a:gd name="connsiteY159" fmla="*/ 141287 h 1931671"/>
              <a:gd name="connsiteX160" fmla="*/ 8411895 w 12191996"/>
              <a:gd name="connsiteY160" fmla="*/ 125412 h 1931671"/>
              <a:gd name="connsiteX161" fmla="*/ 8448407 w 12191996"/>
              <a:gd name="connsiteY161" fmla="*/ 106362 h 1931671"/>
              <a:gd name="connsiteX162" fmla="*/ 8486507 w 12191996"/>
              <a:gd name="connsiteY162" fmla="*/ 87312 h 1931671"/>
              <a:gd name="connsiteX163" fmla="*/ 8524607 w 12191996"/>
              <a:gd name="connsiteY163" fmla="*/ 68262 h 1931671"/>
              <a:gd name="connsiteX164" fmla="*/ 8561119 w 12191996"/>
              <a:gd name="connsiteY164" fmla="*/ 52387 h 1931671"/>
              <a:gd name="connsiteX165" fmla="*/ 8602395 w 12191996"/>
              <a:gd name="connsiteY165" fmla="*/ 36512 h 1931671"/>
              <a:gd name="connsiteX166" fmla="*/ 8648431 w 12191996"/>
              <a:gd name="connsiteY166" fmla="*/ 20637 h 1931671"/>
              <a:gd name="connsiteX167" fmla="*/ 8700819 w 12191996"/>
              <a:gd name="connsiteY167" fmla="*/ 9525 h 1931671"/>
              <a:gd name="connsiteX168" fmla="*/ 8761145 w 12191996"/>
              <a:gd name="connsiteY168" fmla="*/ 3175 h 1931671"/>
              <a:gd name="connsiteX169" fmla="*/ 8827819 w 12191996"/>
              <a:gd name="connsiteY169" fmla="*/ 0 h 1931671"/>
              <a:gd name="connsiteX170" fmla="*/ 8897669 w 12191996"/>
              <a:gd name="connsiteY170" fmla="*/ 3175 h 1931671"/>
              <a:gd name="connsiteX171" fmla="*/ 8957995 w 12191996"/>
              <a:gd name="connsiteY171" fmla="*/ 9525 h 1931671"/>
              <a:gd name="connsiteX172" fmla="*/ 9010381 w 12191996"/>
              <a:gd name="connsiteY172" fmla="*/ 20637 h 1931671"/>
              <a:gd name="connsiteX173" fmla="*/ 9056419 w 12191996"/>
              <a:gd name="connsiteY173" fmla="*/ 36512 h 1931671"/>
              <a:gd name="connsiteX174" fmla="*/ 9097695 w 12191996"/>
              <a:gd name="connsiteY174" fmla="*/ 52387 h 1931671"/>
              <a:gd name="connsiteX175" fmla="*/ 9134207 w 12191996"/>
              <a:gd name="connsiteY175" fmla="*/ 68262 h 1931671"/>
              <a:gd name="connsiteX176" fmla="*/ 9172307 w 12191996"/>
              <a:gd name="connsiteY176" fmla="*/ 87312 h 1931671"/>
              <a:gd name="connsiteX177" fmla="*/ 9210407 w 12191996"/>
              <a:gd name="connsiteY177" fmla="*/ 106362 h 1931671"/>
              <a:gd name="connsiteX178" fmla="*/ 9246919 w 12191996"/>
              <a:gd name="connsiteY178" fmla="*/ 125412 h 1931671"/>
              <a:gd name="connsiteX179" fmla="*/ 9288195 w 12191996"/>
              <a:gd name="connsiteY179" fmla="*/ 141287 h 1931671"/>
              <a:gd name="connsiteX180" fmla="*/ 9334231 w 12191996"/>
              <a:gd name="connsiteY180" fmla="*/ 155575 h 1931671"/>
              <a:gd name="connsiteX181" fmla="*/ 9386619 w 12191996"/>
              <a:gd name="connsiteY181" fmla="*/ 166687 h 1931671"/>
              <a:gd name="connsiteX182" fmla="*/ 9446945 w 12191996"/>
              <a:gd name="connsiteY182" fmla="*/ 174625 h 1931671"/>
              <a:gd name="connsiteX183" fmla="*/ 9515207 w 12191996"/>
              <a:gd name="connsiteY183" fmla="*/ 176212 h 1931671"/>
              <a:gd name="connsiteX184" fmla="*/ 9583469 w 12191996"/>
              <a:gd name="connsiteY184" fmla="*/ 174625 h 1931671"/>
              <a:gd name="connsiteX185" fmla="*/ 9643795 w 12191996"/>
              <a:gd name="connsiteY185" fmla="*/ 166687 h 1931671"/>
              <a:gd name="connsiteX186" fmla="*/ 9696181 w 12191996"/>
              <a:gd name="connsiteY186" fmla="*/ 155575 h 1931671"/>
              <a:gd name="connsiteX187" fmla="*/ 9742219 w 12191996"/>
              <a:gd name="connsiteY187" fmla="*/ 141287 h 1931671"/>
              <a:gd name="connsiteX188" fmla="*/ 9783495 w 12191996"/>
              <a:gd name="connsiteY188" fmla="*/ 125412 h 1931671"/>
              <a:gd name="connsiteX189" fmla="*/ 9820007 w 12191996"/>
              <a:gd name="connsiteY189" fmla="*/ 106362 h 1931671"/>
              <a:gd name="connsiteX190" fmla="*/ 9896207 w 12191996"/>
              <a:gd name="connsiteY190" fmla="*/ 68262 h 1931671"/>
              <a:gd name="connsiteX191" fmla="*/ 9932719 w 12191996"/>
              <a:gd name="connsiteY191" fmla="*/ 52387 h 1931671"/>
              <a:gd name="connsiteX192" fmla="*/ 9973995 w 12191996"/>
              <a:gd name="connsiteY192" fmla="*/ 36512 h 1931671"/>
              <a:gd name="connsiteX193" fmla="*/ 10020031 w 12191996"/>
              <a:gd name="connsiteY193" fmla="*/ 20637 h 1931671"/>
              <a:gd name="connsiteX194" fmla="*/ 10072419 w 12191996"/>
              <a:gd name="connsiteY194" fmla="*/ 9525 h 1931671"/>
              <a:gd name="connsiteX195" fmla="*/ 10132745 w 12191996"/>
              <a:gd name="connsiteY195" fmla="*/ 3175 h 1931671"/>
              <a:gd name="connsiteX196" fmla="*/ 10201007 w 12191996"/>
              <a:gd name="connsiteY196" fmla="*/ 0 h 1931671"/>
              <a:gd name="connsiteX197" fmla="*/ 10269269 w 12191996"/>
              <a:gd name="connsiteY197" fmla="*/ 3175 h 1931671"/>
              <a:gd name="connsiteX198" fmla="*/ 10329595 w 12191996"/>
              <a:gd name="connsiteY198" fmla="*/ 9525 h 1931671"/>
              <a:gd name="connsiteX199" fmla="*/ 10381981 w 12191996"/>
              <a:gd name="connsiteY199" fmla="*/ 20637 h 1931671"/>
              <a:gd name="connsiteX200" fmla="*/ 10428019 w 12191996"/>
              <a:gd name="connsiteY200" fmla="*/ 36512 h 1931671"/>
              <a:gd name="connsiteX201" fmla="*/ 10469295 w 12191996"/>
              <a:gd name="connsiteY201" fmla="*/ 52387 h 1931671"/>
              <a:gd name="connsiteX202" fmla="*/ 10505807 w 12191996"/>
              <a:gd name="connsiteY202" fmla="*/ 68262 h 1931671"/>
              <a:gd name="connsiteX203" fmla="*/ 10543907 w 12191996"/>
              <a:gd name="connsiteY203" fmla="*/ 87312 h 1931671"/>
              <a:gd name="connsiteX204" fmla="*/ 10582007 w 12191996"/>
              <a:gd name="connsiteY204" fmla="*/ 106362 h 1931671"/>
              <a:gd name="connsiteX205" fmla="*/ 10618519 w 12191996"/>
              <a:gd name="connsiteY205" fmla="*/ 125412 h 1931671"/>
              <a:gd name="connsiteX206" fmla="*/ 10659795 w 12191996"/>
              <a:gd name="connsiteY206" fmla="*/ 141287 h 1931671"/>
              <a:gd name="connsiteX207" fmla="*/ 10705831 w 12191996"/>
              <a:gd name="connsiteY207" fmla="*/ 155575 h 1931671"/>
              <a:gd name="connsiteX208" fmla="*/ 10758219 w 12191996"/>
              <a:gd name="connsiteY208" fmla="*/ 166687 h 1931671"/>
              <a:gd name="connsiteX209" fmla="*/ 10818545 w 12191996"/>
              <a:gd name="connsiteY209" fmla="*/ 174625 h 1931671"/>
              <a:gd name="connsiteX210" fmla="*/ 10886807 w 12191996"/>
              <a:gd name="connsiteY210" fmla="*/ 176212 h 1931671"/>
              <a:gd name="connsiteX211" fmla="*/ 10955069 w 12191996"/>
              <a:gd name="connsiteY211" fmla="*/ 174625 h 1931671"/>
              <a:gd name="connsiteX212" fmla="*/ 11015395 w 12191996"/>
              <a:gd name="connsiteY212" fmla="*/ 166687 h 1931671"/>
              <a:gd name="connsiteX213" fmla="*/ 11067781 w 12191996"/>
              <a:gd name="connsiteY213" fmla="*/ 155575 h 1931671"/>
              <a:gd name="connsiteX214" fmla="*/ 11113819 w 12191996"/>
              <a:gd name="connsiteY214" fmla="*/ 141287 h 1931671"/>
              <a:gd name="connsiteX215" fmla="*/ 11155095 w 12191996"/>
              <a:gd name="connsiteY215" fmla="*/ 125412 h 1931671"/>
              <a:gd name="connsiteX216" fmla="*/ 11191607 w 12191996"/>
              <a:gd name="connsiteY216" fmla="*/ 106362 h 1931671"/>
              <a:gd name="connsiteX217" fmla="*/ 11229707 w 12191996"/>
              <a:gd name="connsiteY217" fmla="*/ 87312 h 1931671"/>
              <a:gd name="connsiteX218" fmla="*/ 11267807 w 12191996"/>
              <a:gd name="connsiteY218" fmla="*/ 68262 h 1931671"/>
              <a:gd name="connsiteX219" fmla="*/ 11304319 w 12191996"/>
              <a:gd name="connsiteY219" fmla="*/ 52387 h 1931671"/>
              <a:gd name="connsiteX220" fmla="*/ 11345595 w 12191996"/>
              <a:gd name="connsiteY220" fmla="*/ 36512 h 1931671"/>
              <a:gd name="connsiteX221" fmla="*/ 11391631 w 12191996"/>
              <a:gd name="connsiteY221" fmla="*/ 20637 h 1931671"/>
              <a:gd name="connsiteX222" fmla="*/ 11444019 w 12191996"/>
              <a:gd name="connsiteY222" fmla="*/ 9525 h 1931671"/>
              <a:gd name="connsiteX223" fmla="*/ 11504345 w 12191996"/>
              <a:gd name="connsiteY223" fmla="*/ 3175 h 1931671"/>
              <a:gd name="connsiteX224" fmla="*/ 11572607 w 12191996"/>
              <a:gd name="connsiteY224" fmla="*/ 0 h 1931671"/>
              <a:gd name="connsiteX225" fmla="*/ 11640869 w 12191996"/>
              <a:gd name="connsiteY225" fmla="*/ 3175 h 1931671"/>
              <a:gd name="connsiteX226" fmla="*/ 11701195 w 12191996"/>
              <a:gd name="connsiteY226" fmla="*/ 9525 h 1931671"/>
              <a:gd name="connsiteX227" fmla="*/ 11753581 w 12191996"/>
              <a:gd name="connsiteY227" fmla="*/ 20637 h 1931671"/>
              <a:gd name="connsiteX228" fmla="*/ 11799619 w 12191996"/>
              <a:gd name="connsiteY228" fmla="*/ 36512 h 1931671"/>
              <a:gd name="connsiteX229" fmla="*/ 11840895 w 12191996"/>
              <a:gd name="connsiteY229" fmla="*/ 52387 h 1931671"/>
              <a:gd name="connsiteX230" fmla="*/ 11877407 w 12191996"/>
              <a:gd name="connsiteY230" fmla="*/ 68262 h 1931671"/>
              <a:gd name="connsiteX231" fmla="*/ 11915507 w 12191996"/>
              <a:gd name="connsiteY231" fmla="*/ 87312 h 1931671"/>
              <a:gd name="connsiteX232" fmla="*/ 11953607 w 12191996"/>
              <a:gd name="connsiteY232" fmla="*/ 106362 h 1931671"/>
              <a:gd name="connsiteX233" fmla="*/ 11990119 w 12191996"/>
              <a:gd name="connsiteY233" fmla="*/ 125412 h 1931671"/>
              <a:gd name="connsiteX234" fmla="*/ 12031395 w 12191996"/>
              <a:gd name="connsiteY234" fmla="*/ 141287 h 1931671"/>
              <a:gd name="connsiteX235" fmla="*/ 12077431 w 12191996"/>
              <a:gd name="connsiteY235" fmla="*/ 155575 h 1931671"/>
              <a:gd name="connsiteX236" fmla="*/ 12129819 w 12191996"/>
              <a:gd name="connsiteY236" fmla="*/ 166688 h 1931671"/>
              <a:gd name="connsiteX237" fmla="*/ 12190145 w 12191996"/>
              <a:gd name="connsiteY237" fmla="*/ 174625 h 1931671"/>
              <a:gd name="connsiteX238" fmla="*/ 12191996 w 12191996"/>
              <a:gd name="connsiteY238" fmla="*/ 174668 h 1931671"/>
              <a:gd name="connsiteX239" fmla="*/ 12191996 w 12191996"/>
              <a:gd name="connsiteY239" fmla="*/ 1931671 h 1931671"/>
              <a:gd name="connsiteX240" fmla="*/ 0 w 12191996"/>
              <a:gd name="connsiteY240" fmla="*/ 1931671 h 1931671"/>
              <a:gd name="connsiteX241" fmla="*/ 0 w 12191996"/>
              <a:gd name="connsiteY241" fmla="*/ 174668 h 1931671"/>
              <a:gd name="connsiteX242" fmla="*/ 1851 w 12191996"/>
              <a:gd name="connsiteY242" fmla="*/ 174625 h 1931671"/>
              <a:gd name="connsiteX243" fmla="*/ 62176 w 12191996"/>
              <a:gd name="connsiteY243" fmla="*/ 166687 h 1931671"/>
              <a:gd name="connsiteX244" fmla="*/ 114563 w 12191996"/>
              <a:gd name="connsiteY244" fmla="*/ 155575 h 1931671"/>
              <a:gd name="connsiteX245" fmla="*/ 160601 w 12191996"/>
              <a:gd name="connsiteY245" fmla="*/ 141287 h 1931671"/>
              <a:gd name="connsiteX246" fmla="*/ 201876 w 12191996"/>
              <a:gd name="connsiteY246" fmla="*/ 125412 h 1931671"/>
              <a:gd name="connsiteX247" fmla="*/ 238388 w 12191996"/>
              <a:gd name="connsiteY247" fmla="*/ 106362 h 1931671"/>
              <a:gd name="connsiteX248" fmla="*/ 276488 w 12191996"/>
              <a:gd name="connsiteY248" fmla="*/ 87312 h 1931671"/>
              <a:gd name="connsiteX249" fmla="*/ 314588 w 12191996"/>
              <a:gd name="connsiteY249" fmla="*/ 68262 h 1931671"/>
              <a:gd name="connsiteX250" fmla="*/ 351101 w 12191996"/>
              <a:gd name="connsiteY250" fmla="*/ 52387 h 1931671"/>
              <a:gd name="connsiteX251" fmla="*/ 392376 w 12191996"/>
              <a:gd name="connsiteY251" fmla="*/ 36512 h 1931671"/>
              <a:gd name="connsiteX252" fmla="*/ 438413 w 12191996"/>
              <a:gd name="connsiteY252" fmla="*/ 20637 h 1931671"/>
              <a:gd name="connsiteX253" fmla="*/ 490801 w 12191996"/>
              <a:gd name="connsiteY253" fmla="*/ 9525 h 1931671"/>
              <a:gd name="connsiteX254" fmla="*/ 551126 w 12191996"/>
              <a:gd name="connsiteY254" fmla="*/ 3175 h 1931671"/>
              <a:gd name="connsiteX255" fmla="*/ 619388 w 12191996"/>
              <a:gd name="connsiteY255" fmla="*/ 0 h 193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2191996" h="1931671">
                <a:moveTo>
                  <a:pt x="619388" y="0"/>
                </a:moveTo>
                <a:lnTo>
                  <a:pt x="687651" y="3175"/>
                </a:lnTo>
                <a:lnTo>
                  <a:pt x="747976" y="9525"/>
                </a:lnTo>
                <a:lnTo>
                  <a:pt x="800363" y="20637"/>
                </a:lnTo>
                <a:lnTo>
                  <a:pt x="846401" y="36512"/>
                </a:lnTo>
                <a:lnTo>
                  <a:pt x="887676" y="52387"/>
                </a:lnTo>
                <a:lnTo>
                  <a:pt x="924188" y="68262"/>
                </a:lnTo>
                <a:lnTo>
                  <a:pt x="962288" y="87312"/>
                </a:lnTo>
                <a:lnTo>
                  <a:pt x="1000388" y="106362"/>
                </a:lnTo>
                <a:lnTo>
                  <a:pt x="1036901" y="125412"/>
                </a:lnTo>
                <a:lnTo>
                  <a:pt x="1078176" y="141287"/>
                </a:lnTo>
                <a:lnTo>
                  <a:pt x="1124213" y="155575"/>
                </a:lnTo>
                <a:lnTo>
                  <a:pt x="1176601" y="166687"/>
                </a:lnTo>
                <a:lnTo>
                  <a:pt x="1236926" y="174625"/>
                </a:lnTo>
                <a:lnTo>
                  <a:pt x="1305188" y="176212"/>
                </a:lnTo>
                <a:lnTo>
                  <a:pt x="1373451" y="174625"/>
                </a:lnTo>
                <a:lnTo>
                  <a:pt x="1433776" y="166687"/>
                </a:lnTo>
                <a:lnTo>
                  <a:pt x="1486163" y="155575"/>
                </a:lnTo>
                <a:lnTo>
                  <a:pt x="1532201" y="141287"/>
                </a:lnTo>
                <a:lnTo>
                  <a:pt x="1573476" y="125412"/>
                </a:lnTo>
                <a:lnTo>
                  <a:pt x="1609988" y="106362"/>
                </a:lnTo>
                <a:lnTo>
                  <a:pt x="1648088" y="87312"/>
                </a:lnTo>
                <a:lnTo>
                  <a:pt x="1686188" y="68262"/>
                </a:lnTo>
                <a:lnTo>
                  <a:pt x="1722701" y="52387"/>
                </a:lnTo>
                <a:lnTo>
                  <a:pt x="1763976" y="36512"/>
                </a:lnTo>
                <a:lnTo>
                  <a:pt x="1810013" y="20637"/>
                </a:lnTo>
                <a:lnTo>
                  <a:pt x="1862401" y="9525"/>
                </a:lnTo>
                <a:lnTo>
                  <a:pt x="1922726" y="3175"/>
                </a:lnTo>
                <a:lnTo>
                  <a:pt x="1990988" y="0"/>
                </a:lnTo>
                <a:lnTo>
                  <a:pt x="2059251" y="3175"/>
                </a:lnTo>
                <a:lnTo>
                  <a:pt x="2119576" y="9525"/>
                </a:lnTo>
                <a:lnTo>
                  <a:pt x="2171963" y="20637"/>
                </a:lnTo>
                <a:lnTo>
                  <a:pt x="2218001" y="36512"/>
                </a:lnTo>
                <a:lnTo>
                  <a:pt x="2259276" y="52387"/>
                </a:lnTo>
                <a:lnTo>
                  <a:pt x="2295788" y="68262"/>
                </a:lnTo>
                <a:lnTo>
                  <a:pt x="2333888" y="87312"/>
                </a:lnTo>
                <a:lnTo>
                  <a:pt x="2371988" y="106362"/>
                </a:lnTo>
                <a:lnTo>
                  <a:pt x="2408501" y="125412"/>
                </a:lnTo>
                <a:lnTo>
                  <a:pt x="2449776" y="141287"/>
                </a:lnTo>
                <a:lnTo>
                  <a:pt x="2495813" y="155575"/>
                </a:lnTo>
                <a:lnTo>
                  <a:pt x="2548201" y="166687"/>
                </a:lnTo>
                <a:lnTo>
                  <a:pt x="2608526" y="174625"/>
                </a:lnTo>
                <a:lnTo>
                  <a:pt x="2676788" y="176212"/>
                </a:lnTo>
                <a:lnTo>
                  <a:pt x="2745051" y="174625"/>
                </a:lnTo>
                <a:lnTo>
                  <a:pt x="2805376" y="166687"/>
                </a:lnTo>
                <a:lnTo>
                  <a:pt x="2857763" y="155575"/>
                </a:lnTo>
                <a:lnTo>
                  <a:pt x="2903801" y="141287"/>
                </a:lnTo>
                <a:lnTo>
                  <a:pt x="2945076" y="125412"/>
                </a:lnTo>
                <a:lnTo>
                  <a:pt x="2981588" y="106362"/>
                </a:lnTo>
                <a:lnTo>
                  <a:pt x="3019688" y="87312"/>
                </a:lnTo>
                <a:lnTo>
                  <a:pt x="3057788" y="68262"/>
                </a:lnTo>
                <a:lnTo>
                  <a:pt x="3094301" y="52387"/>
                </a:lnTo>
                <a:lnTo>
                  <a:pt x="3135576" y="36512"/>
                </a:lnTo>
                <a:lnTo>
                  <a:pt x="3181613" y="20637"/>
                </a:lnTo>
                <a:lnTo>
                  <a:pt x="3234001" y="9525"/>
                </a:lnTo>
                <a:lnTo>
                  <a:pt x="3294326" y="3175"/>
                </a:lnTo>
                <a:lnTo>
                  <a:pt x="3361001" y="0"/>
                </a:lnTo>
                <a:lnTo>
                  <a:pt x="3430851" y="3175"/>
                </a:lnTo>
                <a:lnTo>
                  <a:pt x="3491176" y="9525"/>
                </a:lnTo>
                <a:lnTo>
                  <a:pt x="3543563" y="20637"/>
                </a:lnTo>
                <a:lnTo>
                  <a:pt x="3589601" y="36512"/>
                </a:lnTo>
                <a:lnTo>
                  <a:pt x="3630876" y="52387"/>
                </a:lnTo>
                <a:lnTo>
                  <a:pt x="3667388" y="68262"/>
                </a:lnTo>
                <a:lnTo>
                  <a:pt x="3705488" y="87312"/>
                </a:lnTo>
                <a:lnTo>
                  <a:pt x="3743588" y="106362"/>
                </a:lnTo>
                <a:lnTo>
                  <a:pt x="3780101" y="125412"/>
                </a:lnTo>
                <a:lnTo>
                  <a:pt x="3821376" y="141287"/>
                </a:lnTo>
                <a:lnTo>
                  <a:pt x="3867413" y="155575"/>
                </a:lnTo>
                <a:lnTo>
                  <a:pt x="3919801" y="166687"/>
                </a:lnTo>
                <a:lnTo>
                  <a:pt x="3980126" y="174625"/>
                </a:lnTo>
                <a:lnTo>
                  <a:pt x="4048388" y="176212"/>
                </a:lnTo>
                <a:lnTo>
                  <a:pt x="4116651" y="174625"/>
                </a:lnTo>
                <a:lnTo>
                  <a:pt x="4176976" y="166687"/>
                </a:lnTo>
                <a:lnTo>
                  <a:pt x="4229363" y="155575"/>
                </a:lnTo>
                <a:lnTo>
                  <a:pt x="4275401" y="141287"/>
                </a:lnTo>
                <a:lnTo>
                  <a:pt x="4316676" y="125412"/>
                </a:lnTo>
                <a:lnTo>
                  <a:pt x="4353188" y="106362"/>
                </a:lnTo>
                <a:lnTo>
                  <a:pt x="4429388" y="68262"/>
                </a:lnTo>
                <a:lnTo>
                  <a:pt x="4465901" y="52387"/>
                </a:lnTo>
                <a:lnTo>
                  <a:pt x="4507176" y="36512"/>
                </a:lnTo>
                <a:lnTo>
                  <a:pt x="4553214" y="20637"/>
                </a:lnTo>
                <a:lnTo>
                  <a:pt x="4605601" y="9525"/>
                </a:lnTo>
                <a:lnTo>
                  <a:pt x="4665927" y="3175"/>
                </a:lnTo>
                <a:lnTo>
                  <a:pt x="4734188" y="0"/>
                </a:lnTo>
                <a:lnTo>
                  <a:pt x="4802452" y="3175"/>
                </a:lnTo>
                <a:lnTo>
                  <a:pt x="4862776" y="9525"/>
                </a:lnTo>
                <a:lnTo>
                  <a:pt x="4915164" y="20637"/>
                </a:lnTo>
                <a:lnTo>
                  <a:pt x="4961200" y="36512"/>
                </a:lnTo>
                <a:lnTo>
                  <a:pt x="5002476" y="52387"/>
                </a:lnTo>
                <a:lnTo>
                  <a:pt x="5038988" y="68262"/>
                </a:lnTo>
                <a:lnTo>
                  <a:pt x="5077089" y="87312"/>
                </a:lnTo>
                <a:lnTo>
                  <a:pt x="5115188" y="106362"/>
                </a:lnTo>
                <a:lnTo>
                  <a:pt x="5151700" y="125412"/>
                </a:lnTo>
                <a:lnTo>
                  <a:pt x="5192976" y="141287"/>
                </a:lnTo>
                <a:lnTo>
                  <a:pt x="5239013" y="155575"/>
                </a:lnTo>
                <a:lnTo>
                  <a:pt x="5291400" y="166687"/>
                </a:lnTo>
                <a:lnTo>
                  <a:pt x="5351726" y="174625"/>
                </a:lnTo>
                <a:lnTo>
                  <a:pt x="5410198" y="175985"/>
                </a:lnTo>
                <a:lnTo>
                  <a:pt x="5468670" y="174625"/>
                </a:lnTo>
                <a:lnTo>
                  <a:pt x="5528995" y="166687"/>
                </a:lnTo>
                <a:lnTo>
                  <a:pt x="5581382" y="155575"/>
                </a:lnTo>
                <a:lnTo>
                  <a:pt x="5627420" y="141287"/>
                </a:lnTo>
                <a:lnTo>
                  <a:pt x="5668695" y="125412"/>
                </a:lnTo>
                <a:lnTo>
                  <a:pt x="5705208" y="106362"/>
                </a:lnTo>
                <a:lnTo>
                  <a:pt x="5743307" y="87312"/>
                </a:lnTo>
                <a:lnTo>
                  <a:pt x="5781407" y="68262"/>
                </a:lnTo>
                <a:lnTo>
                  <a:pt x="5817920" y="52387"/>
                </a:lnTo>
                <a:lnTo>
                  <a:pt x="5859195" y="36512"/>
                </a:lnTo>
                <a:lnTo>
                  <a:pt x="5905233" y="20637"/>
                </a:lnTo>
                <a:lnTo>
                  <a:pt x="5957620" y="9525"/>
                </a:lnTo>
                <a:lnTo>
                  <a:pt x="6017946" y="3175"/>
                </a:lnTo>
                <a:lnTo>
                  <a:pt x="6086208" y="0"/>
                </a:lnTo>
                <a:lnTo>
                  <a:pt x="6095998" y="455"/>
                </a:lnTo>
                <a:lnTo>
                  <a:pt x="6105788" y="0"/>
                </a:lnTo>
                <a:lnTo>
                  <a:pt x="6174051" y="3175"/>
                </a:lnTo>
                <a:lnTo>
                  <a:pt x="6234376" y="9525"/>
                </a:lnTo>
                <a:lnTo>
                  <a:pt x="6286763" y="20637"/>
                </a:lnTo>
                <a:lnTo>
                  <a:pt x="6332801" y="36512"/>
                </a:lnTo>
                <a:lnTo>
                  <a:pt x="6374076" y="52387"/>
                </a:lnTo>
                <a:lnTo>
                  <a:pt x="6410588" y="68262"/>
                </a:lnTo>
                <a:lnTo>
                  <a:pt x="6448688" y="87312"/>
                </a:lnTo>
                <a:lnTo>
                  <a:pt x="6486788" y="106362"/>
                </a:lnTo>
                <a:lnTo>
                  <a:pt x="6523301" y="125412"/>
                </a:lnTo>
                <a:lnTo>
                  <a:pt x="6564576" y="141287"/>
                </a:lnTo>
                <a:lnTo>
                  <a:pt x="6610613" y="155575"/>
                </a:lnTo>
                <a:lnTo>
                  <a:pt x="6663001" y="166687"/>
                </a:lnTo>
                <a:lnTo>
                  <a:pt x="6723326" y="174625"/>
                </a:lnTo>
                <a:lnTo>
                  <a:pt x="6781798" y="175985"/>
                </a:lnTo>
                <a:lnTo>
                  <a:pt x="6840270" y="174625"/>
                </a:lnTo>
                <a:lnTo>
                  <a:pt x="6900595" y="166687"/>
                </a:lnTo>
                <a:lnTo>
                  <a:pt x="6952982" y="155575"/>
                </a:lnTo>
                <a:lnTo>
                  <a:pt x="6999020" y="141287"/>
                </a:lnTo>
                <a:lnTo>
                  <a:pt x="7040295" y="125412"/>
                </a:lnTo>
                <a:lnTo>
                  <a:pt x="7076807" y="106362"/>
                </a:lnTo>
                <a:lnTo>
                  <a:pt x="7114907" y="87312"/>
                </a:lnTo>
                <a:lnTo>
                  <a:pt x="7153007" y="68262"/>
                </a:lnTo>
                <a:lnTo>
                  <a:pt x="7189520" y="52387"/>
                </a:lnTo>
                <a:lnTo>
                  <a:pt x="7230795" y="36512"/>
                </a:lnTo>
                <a:lnTo>
                  <a:pt x="7276832" y="20637"/>
                </a:lnTo>
                <a:lnTo>
                  <a:pt x="7329220" y="9525"/>
                </a:lnTo>
                <a:lnTo>
                  <a:pt x="7389545" y="3175"/>
                </a:lnTo>
                <a:lnTo>
                  <a:pt x="7457807" y="0"/>
                </a:lnTo>
                <a:lnTo>
                  <a:pt x="7526070" y="3175"/>
                </a:lnTo>
                <a:lnTo>
                  <a:pt x="7586395" y="9525"/>
                </a:lnTo>
                <a:lnTo>
                  <a:pt x="7638782" y="20637"/>
                </a:lnTo>
                <a:lnTo>
                  <a:pt x="7684820" y="36512"/>
                </a:lnTo>
                <a:lnTo>
                  <a:pt x="7726095" y="52387"/>
                </a:lnTo>
                <a:lnTo>
                  <a:pt x="7762607" y="68262"/>
                </a:lnTo>
                <a:lnTo>
                  <a:pt x="7800707" y="87312"/>
                </a:lnTo>
                <a:lnTo>
                  <a:pt x="7838807" y="106362"/>
                </a:lnTo>
                <a:lnTo>
                  <a:pt x="7875320" y="125412"/>
                </a:lnTo>
                <a:lnTo>
                  <a:pt x="7916595" y="141287"/>
                </a:lnTo>
                <a:lnTo>
                  <a:pt x="7962632" y="155575"/>
                </a:lnTo>
                <a:lnTo>
                  <a:pt x="8015020" y="166687"/>
                </a:lnTo>
                <a:lnTo>
                  <a:pt x="8075345" y="174625"/>
                </a:lnTo>
                <a:lnTo>
                  <a:pt x="8143607" y="176212"/>
                </a:lnTo>
                <a:lnTo>
                  <a:pt x="8211870" y="174625"/>
                </a:lnTo>
                <a:lnTo>
                  <a:pt x="8272195" y="166687"/>
                </a:lnTo>
                <a:lnTo>
                  <a:pt x="8324582" y="155575"/>
                </a:lnTo>
                <a:lnTo>
                  <a:pt x="8370620" y="141287"/>
                </a:lnTo>
                <a:lnTo>
                  <a:pt x="8411895" y="125412"/>
                </a:lnTo>
                <a:lnTo>
                  <a:pt x="8448407" y="106362"/>
                </a:lnTo>
                <a:lnTo>
                  <a:pt x="8486507" y="87312"/>
                </a:lnTo>
                <a:lnTo>
                  <a:pt x="8524607" y="68262"/>
                </a:lnTo>
                <a:lnTo>
                  <a:pt x="8561119" y="52387"/>
                </a:lnTo>
                <a:lnTo>
                  <a:pt x="8602395" y="36512"/>
                </a:lnTo>
                <a:lnTo>
                  <a:pt x="8648431" y="20637"/>
                </a:lnTo>
                <a:lnTo>
                  <a:pt x="8700819" y="9525"/>
                </a:lnTo>
                <a:lnTo>
                  <a:pt x="8761145" y="3175"/>
                </a:lnTo>
                <a:lnTo>
                  <a:pt x="8827819" y="0"/>
                </a:lnTo>
                <a:lnTo>
                  <a:pt x="8897669" y="3175"/>
                </a:lnTo>
                <a:lnTo>
                  <a:pt x="8957995" y="9525"/>
                </a:lnTo>
                <a:lnTo>
                  <a:pt x="9010381" y="20637"/>
                </a:lnTo>
                <a:lnTo>
                  <a:pt x="9056419" y="36512"/>
                </a:lnTo>
                <a:lnTo>
                  <a:pt x="9097695" y="52387"/>
                </a:lnTo>
                <a:lnTo>
                  <a:pt x="9134207" y="68262"/>
                </a:lnTo>
                <a:lnTo>
                  <a:pt x="9172307" y="87312"/>
                </a:lnTo>
                <a:lnTo>
                  <a:pt x="9210407" y="106362"/>
                </a:lnTo>
                <a:lnTo>
                  <a:pt x="9246919" y="125412"/>
                </a:lnTo>
                <a:lnTo>
                  <a:pt x="9288195" y="141287"/>
                </a:lnTo>
                <a:lnTo>
                  <a:pt x="9334231" y="155575"/>
                </a:lnTo>
                <a:lnTo>
                  <a:pt x="9386619" y="166687"/>
                </a:lnTo>
                <a:lnTo>
                  <a:pt x="9446945" y="174625"/>
                </a:lnTo>
                <a:lnTo>
                  <a:pt x="9515207" y="176212"/>
                </a:lnTo>
                <a:lnTo>
                  <a:pt x="9583469" y="174625"/>
                </a:lnTo>
                <a:lnTo>
                  <a:pt x="9643795" y="166687"/>
                </a:lnTo>
                <a:lnTo>
                  <a:pt x="9696181" y="155575"/>
                </a:lnTo>
                <a:lnTo>
                  <a:pt x="9742219" y="141287"/>
                </a:lnTo>
                <a:lnTo>
                  <a:pt x="9783495" y="125412"/>
                </a:lnTo>
                <a:lnTo>
                  <a:pt x="9820007" y="106362"/>
                </a:lnTo>
                <a:lnTo>
                  <a:pt x="9896207" y="68262"/>
                </a:lnTo>
                <a:lnTo>
                  <a:pt x="9932719" y="52387"/>
                </a:lnTo>
                <a:lnTo>
                  <a:pt x="9973995" y="36512"/>
                </a:lnTo>
                <a:lnTo>
                  <a:pt x="10020031" y="20637"/>
                </a:lnTo>
                <a:lnTo>
                  <a:pt x="10072419" y="9525"/>
                </a:lnTo>
                <a:lnTo>
                  <a:pt x="10132745" y="3175"/>
                </a:lnTo>
                <a:lnTo>
                  <a:pt x="10201007" y="0"/>
                </a:lnTo>
                <a:lnTo>
                  <a:pt x="10269269" y="3175"/>
                </a:lnTo>
                <a:lnTo>
                  <a:pt x="10329595" y="9525"/>
                </a:lnTo>
                <a:lnTo>
                  <a:pt x="10381981" y="20637"/>
                </a:lnTo>
                <a:lnTo>
                  <a:pt x="10428019" y="36512"/>
                </a:lnTo>
                <a:lnTo>
                  <a:pt x="10469295" y="52387"/>
                </a:lnTo>
                <a:lnTo>
                  <a:pt x="10505807" y="68262"/>
                </a:lnTo>
                <a:lnTo>
                  <a:pt x="10543907" y="87312"/>
                </a:lnTo>
                <a:lnTo>
                  <a:pt x="10582007" y="106362"/>
                </a:lnTo>
                <a:lnTo>
                  <a:pt x="10618519" y="125412"/>
                </a:lnTo>
                <a:lnTo>
                  <a:pt x="10659795" y="141287"/>
                </a:lnTo>
                <a:lnTo>
                  <a:pt x="10705831" y="155575"/>
                </a:lnTo>
                <a:lnTo>
                  <a:pt x="10758219" y="166687"/>
                </a:lnTo>
                <a:lnTo>
                  <a:pt x="10818545" y="174625"/>
                </a:lnTo>
                <a:lnTo>
                  <a:pt x="10886807" y="176212"/>
                </a:lnTo>
                <a:lnTo>
                  <a:pt x="10955069" y="174625"/>
                </a:lnTo>
                <a:lnTo>
                  <a:pt x="11015395" y="166687"/>
                </a:lnTo>
                <a:lnTo>
                  <a:pt x="11067781" y="155575"/>
                </a:lnTo>
                <a:lnTo>
                  <a:pt x="11113819" y="141287"/>
                </a:lnTo>
                <a:lnTo>
                  <a:pt x="11155095" y="125412"/>
                </a:lnTo>
                <a:lnTo>
                  <a:pt x="11191607" y="106362"/>
                </a:lnTo>
                <a:lnTo>
                  <a:pt x="11229707" y="87312"/>
                </a:lnTo>
                <a:lnTo>
                  <a:pt x="11267807" y="68262"/>
                </a:lnTo>
                <a:lnTo>
                  <a:pt x="11304319" y="52387"/>
                </a:lnTo>
                <a:lnTo>
                  <a:pt x="11345595" y="36512"/>
                </a:lnTo>
                <a:lnTo>
                  <a:pt x="11391631" y="20637"/>
                </a:lnTo>
                <a:lnTo>
                  <a:pt x="11444019" y="9525"/>
                </a:lnTo>
                <a:lnTo>
                  <a:pt x="11504345" y="3175"/>
                </a:lnTo>
                <a:lnTo>
                  <a:pt x="11572607" y="0"/>
                </a:lnTo>
                <a:lnTo>
                  <a:pt x="11640869" y="3175"/>
                </a:lnTo>
                <a:lnTo>
                  <a:pt x="11701195" y="9525"/>
                </a:lnTo>
                <a:lnTo>
                  <a:pt x="11753581" y="20637"/>
                </a:lnTo>
                <a:lnTo>
                  <a:pt x="11799619" y="36512"/>
                </a:lnTo>
                <a:lnTo>
                  <a:pt x="11840895" y="52387"/>
                </a:lnTo>
                <a:lnTo>
                  <a:pt x="11877407" y="68262"/>
                </a:lnTo>
                <a:lnTo>
                  <a:pt x="11915507" y="87312"/>
                </a:lnTo>
                <a:lnTo>
                  <a:pt x="11953607" y="106362"/>
                </a:lnTo>
                <a:lnTo>
                  <a:pt x="11990119" y="125412"/>
                </a:lnTo>
                <a:lnTo>
                  <a:pt x="12031395" y="141287"/>
                </a:lnTo>
                <a:lnTo>
                  <a:pt x="12077431" y="155575"/>
                </a:lnTo>
                <a:lnTo>
                  <a:pt x="12129819" y="166688"/>
                </a:lnTo>
                <a:lnTo>
                  <a:pt x="12190145" y="174625"/>
                </a:lnTo>
                <a:lnTo>
                  <a:pt x="12191996" y="174668"/>
                </a:lnTo>
                <a:lnTo>
                  <a:pt x="12191996" y="1931671"/>
                </a:lnTo>
                <a:lnTo>
                  <a:pt x="0" y="1931671"/>
                </a:lnTo>
                <a:lnTo>
                  <a:pt x="0" y="174668"/>
                </a:lnTo>
                <a:lnTo>
                  <a:pt x="1851" y="174625"/>
                </a:lnTo>
                <a:lnTo>
                  <a:pt x="62176" y="166687"/>
                </a:lnTo>
                <a:lnTo>
                  <a:pt x="114563" y="155575"/>
                </a:lnTo>
                <a:lnTo>
                  <a:pt x="160601" y="141287"/>
                </a:lnTo>
                <a:lnTo>
                  <a:pt x="201876" y="125412"/>
                </a:lnTo>
                <a:lnTo>
                  <a:pt x="238388" y="106362"/>
                </a:lnTo>
                <a:lnTo>
                  <a:pt x="276488" y="87312"/>
                </a:lnTo>
                <a:lnTo>
                  <a:pt x="314588" y="68262"/>
                </a:lnTo>
                <a:lnTo>
                  <a:pt x="351101" y="52387"/>
                </a:lnTo>
                <a:lnTo>
                  <a:pt x="392376" y="36512"/>
                </a:lnTo>
                <a:lnTo>
                  <a:pt x="438413" y="20637"/>
                </a:lnTo>
                <a:lnTo>
                  <a:pt x="490801" y="9525"/>
                </a:lnTo>
                <a:lnTo>
                  <a:pt x="551126" y="3175"/>
                </a:lnTo>
                <a:lnTo>
                  <a:pt x="619388" y="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 useBgFill="1">
        <p:nvSpPr>
          <p:cNvPr id="144" name="Freeform: Shape 143">
            <a:extLst>
              <a:ext uri="{FF2B5EF4-FFF2-40B4-BE49-F238E27FC236}">
                <a16:creationId xmlns:a16="http://schemas.microsoft.com/office/drawing/2014/main" id="{C9957036-C837-4C4C-BBF0-4A0EC52AE1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5102540"/>
          </a:xfrm>
          <a:custGeom>
            <a:avLst/>
            <a:gdLst>
              <a:gd name="connsiteX0" fmla="*/ 0 w 12191996"/>
              <a:gd name="connsiteY0" fmla="*/ 0 h 5102540"/>
              <a:gd name="connsiteX1" fmla="*/ 12191996 w 12191996"/>
              <a:gd name="connsiteY1" fmla="*/ 0 h 5102540"/>
              <a:gd name="connsiteX2" fmla="*/ 12191996 w 12191996"/>
              <a:gd name="connsiteY2" fmla="*/ 5100996 h 5102540"/>
              <a:gd name="connsiteX3" fmla="*/ 12190145 w 12191996"/>
              <a:gd name="connsiteY3" fmla="*/ 5100953 h 5102540"/>
              <a:gd name="connsiteX4" fmla="*/ 12129819 w 12191996"/>
              <a:gd name="connsiteY4" fmla="*/ 5093016 h 5102540"/>
              <a:gd name="connsiteX5" fmla="*/ 12077431 w 12191996"/>
              <a:gd name="connsiteY5" fmla="*/ 5081903 h 5102540"/>
              <a:gd name="connsiteX6" fmla="*/ 12031395 w 12191996"/>
              <a:gd name="connsiteY6" fmla="*/ 5067615 h 5102540"/>
              <a:gd name="connsiteX7" fmla="*/ 11990119 w 12191996"/>
              <a:gd name="connsiteY7" fmla="*/ 5051740 h 5102540"/>
              <a:gd name="connsiteX8" fmla="*/ 11953607 w 12191996"/>
              <a:gd name="connsiteY8" fmla="*/ 5032690 h 5102540"/>
              <a:gd name="connsiteX9" fmla="*/ 11915507 w 12191996"/>
              <a:gd name="connsiteY9" fmla="*/ 5013640 h 5102540"/>
              <a:gd name="connsiteX10" fmla="*/ 11877407 w 12191996"/>
              <a:gd name="connsiteY10" fmla="*/ 4994590 h 5102540"/>
              <a:gd name="connsiteX11" fmla="*/ 11840895 w 12191996"/>
              <a:gd name="connsiteY11" fmla="*/ 4978715 h 5102540"/>
              <a:gd name="connsiteX12" fmla="*/ 11799619 w 12191996"/>
              <a:gd name="connsiteY12" fmla="*/ 4962840 h 5102540"/>
              <a:gd name="connsiteX13" fmla="*/ 11753581 w 12191996"/>
              <a:gd name="connsiteY13" fmla="*/ 4946965 h 5102540"/>
              <a:gd name="connsiteX14" fmla="*/ 11701195 w 12191996"/>
              <a:gd name="connsiteY14" fmla="*/ 4935853 h 5102540"/>
              <a:gd name="connsiteX15" fmla="*/ 11640869 w 12191996"/>
              <a:gd name="connsiteY15" fmla="*/ 4929503 h 5102540"/>
              <a:gd name="connsiteX16" fmla="*/ 11572607 w 12191996"/>
              <a:gd name="connsiteY16" fmla="*/ 4926328 h 5102540"/>
              <a:gd name="connsiteX17" fmla="*/ 11504345 w 12191996"/>
              <a:gd name="connsiteY17" fmla="*/ 4929503 h 5102540"/>
              <a:gd name="connsiteX18" fmla="*/ 11444019 w 12191996"/>
              <a:gd name="connsiteY18" fmla="*/ 4935853 h 5102540"/>
              <a:gd name="connsiteX19" fmla="*/ 11391631 w 12191996"/>
              <a:gd name="connsiteY19" fmla="*/ 4946965 h 5102540"/>
              <a:gd name="connsiteX20" fmla="*/ 11345595 w 12191996"/>
              <a:gd name="connsiteY20" fmla="*/ 4962840 h 5102540"/>
              <a:gd name="connsiteX21" fmla="*/ 11304319 w 12191996"/>
              <a:gd name="connsiteY21" fmla="*/ 4978715 h 5102540"/>
              <a:gd name="connsiteX22" fmla="*/ 11267807 w 12191996"/>
              <a:gd name="connsiteY22" fmla="*/ 4994590 h 5102540"/>
              <a:gd name="connsiteX23" fmla="*/ 11229707 w 12191996"/>
              <a:gd name="connsiteY23" fmla="*/ 5013640 h 5102540"/>
              <a:gd name="connsiteX24" fmla="*/ 11191607 w 12191996"/>
              <a:gd name="connsiteY24" fmla="*/ 5032690 h 5102540"/>
              <a:gd name="connsiteX25" fmla="*/ 11155095 w 12191996"/>
              <a:gd name="connsiteY25" fmla="*/ 5051740 h 5102540"/>
              <a:gd name="connsiteX26" fmla="*/ 11113819 w 12191996"/>
              <a:gd name="connsiteY26" fmla="*/ 5067615 h 5102540"/>
              <a:gd name="connsiteX27" fmla="*/ 11067781 w 12191996"/>
              <a:gd name="connsiteY27" fmla="*/ 5081903 h 5102540"/>
              <a:gd name="connsiteX28" fmla="*/ 11015395 w 12191996"/>
              <a:gd name="connsiteY28" fmla="*/ 5093015 h 5102540"/>
              <a:gd name="connsiteX29" fmla="*/ 10955069 w 12191996"/>
              <a:gd name="connsiteY29" fmla="*/ 5100953 h 5102540"/>
              <a:gd name="connsiteX30" fmla="*/ 10886807 w 12191996"/>
              <a:gd name="connsiteY30" fmla="*/ 5102540 h 5102540"/>
              <a:gd name="connsiteX31" fmla="*/ 10818545 w 12191996"/>
              <a:gd name="connsiteY31" fmla="*/ 5100953 h 5102540"/>
              <a:gd name="connsiteX32" fmla="*/ 10758219 w 12191996"/>
              <a:gd name="connsiteY32" fmla="*/ 5093015 h 5102540"/>
              <a:gd name="connsiteX33" fmla="*/ 10705831 w 12191996"/>
              <a:gd name="connsiteY33" fmla="*/ 5081903 h 5102540"/>
              <a:gd name="connsiteX34" fmla="*/ 10659795 w 12191996"/>
              <a:gd name="connsiteY34" fmla="*/ 5067615 h 5102540"/>
              <a:gd name="connsiteX35" fmla="*/ 10618519 w 12191996"/>
              <a:gd name="connsiteY35" fmla="*/ 5051740 h 5102540"/>
              <a:gd name="connsiteX36" fmla="*/ 10582007 w 12191996"/>
              <a:gd name="connsiteY36" fmla="*/ 5032690 h 5102540"/>
              <a:gd name="connsiteX37" fmla="*/ 10543907 w 12191996"/>
              <a:gd name="connsiteY37" fmla="*/ 5013640 h 5102540"/>
              <a:gd name="connsiteX38" fmla="*/ 10505807 w 12191996"/>
              <a:gd name="connsiteY38" fmla="*/ 4994590 h 5102540"/>
              <a:gd name="connsiteX39" fmla="*/ 10469295 w 12191996"/>
              <a:gd name="connsiteY39" fmla="*/ 4978715 h 5102540"/>
              <a:gd name="connsiteX40" fmla="*/ 10428019 w 12191996"/>
              <a:gd name="connsiteY40" fmla="*/ 4962840 h 5102540"/>
              <a:gd name="connsiteX41" fmla="*/ 10381981 w 12191996"/>
              <a:gd name="connsiteY41" fmla="*/ 4946965 h 5102540"/>
              <a:gd name="connsiteX42" fmla="*/ 10329595 w 12191996"/>
              <a:gd name="connsiteY42" fmla="*/ 4935853 h 5102540"/>
              <a:gd name="connsiteX43" fmla="*/ 10269269 w 12191996"/>
              <a:gd name="connsiteY43" fmla="*/ 4929503 h 5102540"/>
              <a:gd name="connsiteX44" fmla="*/ 10201007 w 12191996"/>
              <a:gd name="connsiteY44" fmla="*/ 4926328 h 5102540"/>
              <a:gd name="connsiteX45" fmla="*/ 10132745 w 12191996"/>
              <a:gd name="connsiteY45" fmla="*/ 4929503 h 5102540"/>
              <a:gd name="connsiteX46" fmla="*/ 10072419 w 12191996"/>
              <a:gd name="connsiteY46" fmla="*/ 4935853 h 5102540"/>
              <a:gd name="connsiteX47" fmla="*/ 10020031 w 12191996"/>
              <a:gd name="connsiteY47" fmla="*/ 4946965 h 5102540"/>
              <a:gd name="connsiteX48" fmla="*/ 9973995 w 12191996"/>
              <a:gd name="connsiteY48" fmla="*/ 4962840 h 5102540"/>
              <a:gd name="connsiteX49" fmla="*/ 9932719 w 12191996"/>
              <a:gd name="connsiteY49" fmla="*/ 4978715 h 5102540"/>
              <a:gd name="connsiteX50" fmla="*/ 9896207 w 12191996"/>
              <a:gd name="connsiteY50" fmla="*/ 4994590 h 5102540"/>
              <a:gd name="connsiteX51" fmla="*/ 9820007 w 12191996"/>
              <a:gd name="connsiteY51" fmla="*/ 5032690 h 5102540"/>
              <a:gd name="connsiteX52" fmla="*/ 9783495 w 12191996"/>
              <a:gd name="connsiteY52" fmla="*/ 5051740 h 5102540"/>
              <a:gd name="connsiteX53" fmla="*/ 9742219 w 12191996"/>
              <a:gd name="connsiteY53" fmla="*/ 5067615 h 5102540"/>
              <a:gd name="connsiteX54" fmla="*/ 9696181 w 12191996"/>
              <a:gd name="connsiteY54" fmla="*/ 5081903 h 5102540"/>
              <a:gd name="connsiteX55" fmla="*/ 9643795 w 12191996"/>
              <a:gd name="connsiteY55" fmla="*/ 5093015 h 5102540"/>
              <a:gd name="connsiteX56" fmla="*/ 9583469 w 12191996"/>
              <a:gd name="connsiteY56" fmla="*/ 5100953 h 5102540"/>
              <a:gd name="connsiteX57" fmla="*/ 9515207 w 12191996"/>
              <a:gd name="connsiteY57" fmla="*/ 5102540 h 5102540"/>
              <a:gd name="connsiteX58" fmla="*/ 9446945 w 12191996"/>
              <a:gd name="connsiteY58" fmla="*/ 5100953 h 5102540"/>
              <a:gd name="connsiteX59" fmla="*/ 9386619 w 12191996"/>
              <a:gd name="connsiteY59" fmla="*/ 5093015 h 5102540"/>
              <a:gd name="connsiteX60" fmla="*/ 9334231 w 12191996"/>
              <a:gd name="connsiteY60" fmla="*/ 5081903 h 5102540"/>
              <a:gd name="connsiteX61" fmla="*/ 9288195 w 12191996"/>
              <a:gd name="connsiteY61" fmla="*/ 5067615 h 5102540"/>
              <a:gd name="connsiteX62" fmla="*/ 9246919 w 12191996"/>
              <a:gd name="connsiteY62" fmla="*/ 5051740 h 5102540"/>
              <a:gd name="connsiteX63" fmla="*/ 9210407 w 12191996"/>
              <a:gd name="connsiteY63" fmla="*/ 5032690 h 5102540"/>
              <a:gd name="connsiteX64" fmla="*/ 9172307 w 12191996"/>
              <a:gd name="connsiteY64" fmla="*/ 5013640 h 5102540"/>
              <a:gd name="connsiteX65" fmla="*/ 9134207 w 12191996"/>
              <a:gd name="connsiteY65" fmla="*/ 4994590 h 5102540"/>
              <a:gd name="connsiteX66" fmla="*/ 9097695 w 12191996"/>
              <a:gd name="connsiteY66" fmla="*/ 4978715 h 5102540"/>
              <a:gd name="connsiteX67" fmla="*/ 9056419 w 12191996"/>
              <a:gd name="connsiteY67" fmla="*/ 4962840 h 5102540"/>
              <a:gd name="connsiteX68" fmla="*/ 9010381 w 12191996"/>
              <a:gd name="connsiteY68" fmla="*/ 4946965 h 5102540"/>
              <a:gd name="connsiteX69" fmla="*/ 8957995 w 12191996"/>
              <a:gd name="connsiteY69" fmla="*/ 4935853 h 5102540"/>
              <a:gd name="connsiteX70" fmla="*/ 8897669 w 12191996"/>
              <a:gd name="connsiteY70" fmla="*/ 4929503 h 5102540"/>
              <a:gd name="connsiteX71" fmla="*/ 8827819 w 12191996"/>
              <a:gd name="connsiteY71" fmla="*/ 4926328 h 5102540"/>
              <a:gd name="connsiteX72" fmla="*/ 8761145 w 12191996"/>
              <a:gd name="connsiteY72" fmla="*/ 4929503 h 5102540"/>
              <a:gd name="connsiteX73" fmla="*/ 8700819 w 12191996"/>
              <a:gd name="connsiteY73" fmla="*/ 4935853 h 5102540"/>
              <a:gd name="connsiteX74" fmla="*/ 8648431 w 12191996"/>
              <a:gd name="connsiteY74" fmla="*/ 4946965 h 5102540"/>
              <a:gd name="connsiteX75" fmla="*/ 8602395 w 12191996"/>
              <a:gd name="connsiteY75" fmla="*/ 4962840 h 5102540"/>
              <a:gd name="connsiteX76" fmla="*/ 8561119 w 12191996"/>
              <a:gd name="connsiteY76" fmla="*/ 4978715 h 5102540"/>
              <a:gd name="connsiteX77" fmla="*/ 8524607 w 12191996"/>
              <a:gd name="connsiteY77" fmla="*/ 4994590 h 5102540"/>
              <a:gd name="connsiteX78" fmla="*/ 8486507 w 12191996"/>
              <a:gd name="connsiteY78" fmla="*/ 5013640 h 5102540"/>
              <a:gd name="connsiteX79" fmla="*/ 8448407 w 12191996"/>
              <a:gd name="connsiteY79" fmla="*/ 5032690 h 5102540"/>
              <a:gd name="connsiteX80" fmla="*/ 8411895 w 12191996"/>
              <a:gd name="connsiteY80" fmla="*/ 5051740 h 5102540"/>
              <a:gd name="connsiteX81" fmla="*/ 8370620 w 12191996"/>
              <a:gd name="connsiteY81" fmla="*/ 5067615 h 5102540"/>
              <a:gd name="connsiteX82" fmla="*/ 8324582 w 12191996"/>
              <a:gd name="connsiteY82" fmla="*/ 5081903 h 5102540"/>
              <a:gd name="connsiteX83" fmla="*/ 8272195 w 12191996"/>
              <a:gd name="connsiteY83" fmla="*/ 5093015 h 5102540"/>
              <a:gd name="connsiteX84" fmla="*/ 8211870 w 12191996"/>
              <a:gd name="connsiteY84" fmla="*/ 5100953 h 5102540"/>
              <a:gd name="connsiteX85" fmla="*/ 8143607 w 12191996"/>
              <a:gd name="connsiteY85" fmla="*/ 5102540 h 5102540"/>
              <a:gd name="connsiteX86" fmla="*/ 8075345 w 12191996"/>
              <a:gd name="connsiteY86" fmla="*/ 5100953 h 5102540"/>
              <a:gd name="connsiteX87" fmla="*/ 8015020 w 12191996"/>
              <a:gd name="connsiteY87" fmla="*/ 5093015 h 5102540"/>
              <a:gd name="connsiteX88" fmla="*/ 7962632 w 12191996"/>
              <a:gd name="connsiteY88" fmla="*/ 5081903 h 5102540"/>
              <a:gd name="connsiteX89" fmla="*/ 7916595 w 12191996"/>
              <a:gd name="connsiteY89" fmla="*/ 5067615 h 5102540"/>
              <a:gd name="connsiteX90" fmla="*/ 7875320 w 12191996"/>
              <a:gd name="connsiteY90" fmla="*/ 5051740 h 5102540"/>
              <a:gd name="connsiteX91" fmla="*/ 7838807 w 12191996"/>
              <a:gd name="connsiteY91" fmla="*/ 5032690 h 5102540"/>
              <a:gd name="connsiteX92" fmla="*/ 7800707 w 12191996"/>
              <a:gd name="connsiteY92" fmla="*/ 5013640 h 5102540"/>
              <a:gd name="connsiteX93" fmla="*/ 7762607 w 12191996"/>
              <a:gd name="connsiteY93" fmla="*/ 4994590 h 5102540"/>
              <a:gd name="connsiteX94" fmla="*/ 7726095 w 12191996"/>
              <a:gd name="connsiteY94" fmla="*/ 4978715 h 5102540"/>
              <a:gd name="connsiteX95" fmla="*/ 7684820 w 12191996"/>
              <a:gd name="connsiteY95" fmla="*/ 4962840 h 5102540"/>
              <a:gd name="connsiteX96" fmla="*/ 7638782 w 12191996"/>
              <a:gd name="connsiteY96" fmla="*/ 4946965 h 5102540"/>
              <a:gd name="connsiteX97" fmla="*/ 7586395 w 12191996"/>
              <a:gd name="connsiteY97" fmla="*/ 4935853 h 5102540"/>
              <a:gd name="connsiteX98" fmla="*/ 7526070 w 12191996"/>
              <a:gd name="connsiteY98" fmla="*/ 4929503 h 5102540"/>
              <a:gd name="connsiteX99" fmla="*/ 7457807 w 12191996"/>
              <a:gd name="connsiteY99" fmla="*/ 4926328 h 5102540"/>
              <a:gd name="connsiteX100" fmla="*/ 7389545 w 12191996"/>
              <a:gd name="connsiteY100" fmla="*/ 4929503 h 5102540"/>
              <a:gd name="connsiteX101" fmla="*/ 7329220 w 12191996"/>
              <a:gd name="connsiteY101" fmla="*/ 4935853 h 5102540"/>
              <a:gd name="connsiteX102" fmla="*/ 7276832 w 12191996"/>
              <a:gd name="connsiteY102" fmla="*/ 4946965 h 5102540"/>
              <a:gd name="connsiteX103" fmla="*/ 7230795 w 12191996"/>
              <a:gd name="connsiteY103" fmla="*/ 4962840 h 5102540"/>
              <a:gd name="connsiteX104" fmla="*/ 7189520 w 12191996"/>
              <a:gd name="connsiteY104" fmla="*/ 4978715 h 5102540"/>
              <a:gd name="connsiteX105" fmla="*/ 7153007 w 12191996"/>
              <a:gd name="connsiteY105" fmla="*/ 4994590 h 5102540"/>
              <a:gd name="connsiteX106" fmla="*/ 7114907 w 12191996"/>
              <a:gd name="connsiteY106" fmla="*/ 5013640 h 5102540"/>
              <a:gd name="connsiteX107" fmla="*/ 7076807 w 12191996"/>
              <a:gd name="connsiteY107" fmla="*/ 5032690 h 5102540"/>
              <a:gd name="connsiteX108" fmla="*/ 7040295 w 12191996"/>
              <a:gd name="connsiteY108" fmla="*/ 5051740 h 5102540"/>
              <a:gd name="connsiteX109" fmla="*/ 6999020 w 12191996"/>
              <a:gd name="connsiteY109" fmla="*/ 5067615 h 5102540"/>
              <a:gd name="connsiteX110" fmla="*/ 6952982 w 12191996"/>
              <a:gd name="connsiteY110" fmla="*/ 5081903 h 5102540"/>
              <a:gd name="connsiteX111" fmla="*/ 6900595 w 12191996"/>
              <a:gd name="connsiteY111" fmla="*/ 5093015 h 5102540"/>
              <a:gd name="connsiteX112" fmla="*/ 6840270 w 12191996"/>
              <a:gd name="connsiteY112" fmla="*/ 5100953 h 5102540"/>
              <a:gd name="connsiteX113" fmla="*/ 6781798 w 12191996"/>
              <a:gd name="connsiteY113" fmla="*/ 5102313 h 5102540"/>
              <a:gd name="connsiteX114" fmla="*/ 6723326 w 12191996"/>
              <a:gd name="connsiteY114" fmla="*/ 5100953 h 5102540"/>
              <a:gd name="connsiteX115" fmla="*/ 6663001 w 12191996"/>
              <a:gd name="connsiteY115" fmla="*/ 5093015 h 5102540"/>
              <a:gd name="connsiteX116" fmla="*/ 6610613 w 12191996"/>
              <a:gd name="connsiteY116" fmla="*/ 5081903 h 5102540"/>
              <a:gd name="connsiteX117" fmla="*/ 6564576 w 12191996"/>
              <a:gd name="connsiteY117" fmla="*/ 5067615 h 5102540"/>
              <a:gd name="connsiteX118" fmla="*/ 6523301 w 12191996"/>
              <a:gd name="connsiteY118" fmla="*/ 5051740 h 5102540"/>
              <a:gd name="connsiteX119" fmla="*/ 6486788 w 12191996"/>
              <a:gd name="connsiteY119" fmla="*/ 5032690 h 5102540"/>
              <a:gd name="connsiteX120" fmla="*/ 6448688 w 12191996"/>
              <a:gd name="connsiteY120" fmla="*/ 5013640 h 5102540"/>
              <a:gd name="connsiteX121" fmla="*/ 6410588 w 12191996"/>
              <a:gd name="connsiteY121" fmla="*/ 4994590 h 5102540"/>
              <a:gd name="connsiteX122" fmla="*/ 6374076 w 12191996"/>
              <a:gd name="connsiteY122" fmla="*/ 4978715 h 5102540"/>
              <a:gd name="connsiteX123" fmla="*/ 6332801 w 12191996"/>
              <a:gd name="connsiteY123" fmla="*/ 4962840 h 5102540"/>
              <a:gd name="connsiteX124" fmla="*/ 6286763 w 12191996"/>
              <a:gd name="connsiteY124" fmla="*/ 4946965 h 5102540"/>
              <a:gd name="connsiteX125" fmla="*/ 6234376 w 12191996"/>
              <a:gd name="connsiteY125" fmla="*/ 4935853 h 5102540"/>
              <a:gd name="connsiteX126" fmla="*/ 6174051 w 12191996"/>
              <a:gd name="connsiteY126" fmla="*/ 4929503 h 5102540"/>
              <a:gd name="connsiteX127" fmla="*/ 6105788 w 12191996"/>
              <a:gd name="connsiteY127" fmla="*/ 4926328 h 5102540"/>
              <a:gd name="connsiteX128" fmla="*/ 6095998 w 12191996"/>
              <a:gd name="connsiteY128" fmla="*/ 4926783 h 5102540"/>
              <a:gd name="connsiteX129" fmla="*/ 6086208 w 12191996"/>
              <a:gd name="connsiteY129" fmla="*/ 4926328 h 5102540"/>
              <a:gd name="connsiteX130" fmla="*/ 6017946 w 12191996"/>
              <a:gd name="connsiteY130" fmla="*/ 4929503 h 5102540"/>
              <a:gd name="connsiteX131" fmla="*/ 5957620 w 12191996"/>
              <a:gd name="connsiteY131" fmla="*/ 4935853 h 5102540"/>
              <a:gd name="connsiteX132" fmla="*/ 5905233 w 12191996"/>
              <a:gd name="connsiteY132" fmla="*/ 4946965 h 5102540"/>
              <a:gd name="connsiteX133" fmla="*/ 5859195 w 12191996"/>
              <a:gd name="connsiteY133" fmla="*/ 4962840 h 5102540"/>
              <a:gd name="connsiteX134" fmla="*/ 5817920 w 12191996"/>
              <a:gd name="connsiteY134" fmla="*/ 4978715 h 5102540"/>
              <a:gd name="connsiteX135" fmla="*/ 5781407 w 12191996"/>
              <a:gd name="connsiteY135" fmla="*/ 4994590 h 5102540"/>
              <a:gd name="connsiteX136" fmla="*/ 5743307 w 12191996"/>
              <a:gd name="connsiteY136" fmla="*/ 5013640 h 5102540"/>
              <a:gd name="connsiteX137" fmla="*/ 5705208 w 12191996"/>
              <a:gd name="connsiteY137" fmla="*/ 5032690 h 5102540"/>
              <a:gd name="connsiteX138" fmla="*/ 5668695 w 12191996"/>
              <a:gd name="connsiteY138" fmla="*/ 5051740 h 5102540"/>
              <a:gd name="connsiteX139" fmla="*/ 5627420 w 12191996"/>
              <a:gd name="connsiteY139" fmla="*/ 5067615 h 5102540"/>
              <a:gd name="connsiteX140" fmla="*/ 5581382 w 12191996"/>
              <a:gd name="connsiteY140" fmla="*/ 5081903 h 5102540"/>
              <a:gd name="connsiteX141" fmla="*/ 5528995 w 12191996"/>
              <a:gd name="connsiteY141" fmla="*/ 5093015 h 5102540"/>
              <a:gd name="connsiteX142" fmla="*/ 5468670 w 12191996"/>
              <a:gd name="connsiteY142" fmla="*/ 5100953 h 5102540"/>
              <a:gd name="connsiteX143" fmla="*/ 5410198 w 12191996"/>
              <a:gd name="connsiteY143" fmla="*/ 5102313 h 5102540"/>
              <a:gd name="connsiteX144" fmla="*/ 5351726 w 12191996"/>
              <a:gd name="connsiteY144" fmla="*/ 5100953 h 5102540"/>
              <a:gd name="connsiteX145" fmla="*/ 5291400 w 12191996"/>
              <a:gd name="connsiteY145" fmla="*/ 5093015 h 5102540"/>
              <a:gd name="connsiteX146" fmla="*/ 5239013 w 12191996"/>
              <a:gd name="connsiteY146" fmla="*/ 5081903 h 5102540"/>
              <a:gd name="connsiteX147" fmla="*/ 5192976 w 12191996"/>
              <a:gd name="connsiteY147" fmla="*/ 5067615 h 5102540"/>
              <a:gd name="connsiteX148" fmla="*/ 5151700 w 12191996"/>
              <a:gd name="connsiteY148" fmla="*/ 5051740 h 5102540"/>
              <a:gd name="connsiteX149" fmla="*/ 5115188 w 12191996"/>
              <a:gd name="connsiteY149" fmla="*/ 5032690 h 5102540"/>
              <a:gd name="connsiteX150" fmla="*/ 5077089 w 12191996"/>
              <a:gd name="connsiteY150" fmla="*/ 5013640 h 5102540"/>
              <a:gd name="connsiteX151" fmla="*/ 5038988 w 12191996"/>
              <a:gd name="connsiteY151" fmla="*/ 4994590 h 5102540"/>
              <a:gd name="connsiteX152" fmla="*/ 5002476 w 12191996"/>
              <a:gd name="connsiteY152" fmla="*/ 4978715 h 5102540"/>
              <a:gd name="connsiteX153" fmla="*/ 4961200 w 12191996"/>
              <a:gd name="connsiteY153" fmla="*/ 4962840 h 5102540"/>
              <a:gd name="connsiteX154" fmla="*/ 4915164 w 12191996"/>
              <a:gd name="connsiteY154" fmla="*/ 4946965 h 5102540"/>
              <a:gd name="connsiteX155" fmla="*/ 4862776 w 12191996"/>
              <a:gd name="connsiteY155" fmla="*/ 4935853 h 5102540"/>
              <a:gd name="connsiteX156" fmla="*/ 4802452 w 12191996"/>
              <a:gd name="connsiteY156" fmla="*/ 4929503 h 5102540"/>
              <a:gd name="connsiteX157" fmla="*/ 4734188 w 12191996"/>
              <a:gd name="connsiteY157" fmla="*/ 4926328 h 5102540"/>
              <a:gd name="connsiteX158" fmla="*/ 4665927 w 12191996"/>
              <a:gd name="connsiteY158" fmla="*/ 4929503 h 5102540"/>
              <a:gd name="connsiteX159" fmla="*/ 4605601 w 12191996"/>
              <a:gd name="connsiteY159" fmla="*/ 4935853 h 5102540"/>
              <a:gd name="connsiteX160" fmla="*/ 4553214 w 12191996"/>
              <a:gd name="connsiteY160" fmla="*/ 4946965 h 5102540"/>
              <a:gd name="connsiteX161" fmla="*/ 4507176 w 12191996"/>
              <a:gd name="connsiteY161" fmla="*/ 4962840 h 5102540"/>
              <a:gd name="connsiteX162" fmla="*/ 4465901 w 12191996"/>
              <a:gd name="connsiteY162" fmla="*/ 4978715 h 5102540"/>
              <a:gd name="connsiteX163" fmla="*/ 4429388 w 12191996"/>
              <a:gd name="connsiteY163" fmla="*/ 4994590 h 5102540"/>
              <a:gd name="connsiteX164" fmla="*/ 4353188 w 12191996"/>
              <a:gd name="connsiteY164" fmla="*/ 5032690 h 5102540"/>
              <a:gd name="connsiteX165" fmla="*/ 4316676 w 12191996"/>
              <a:gd name="connsiteY165" fmla="*/ 5051740 h 5102540"/>
              <a:gd name="connsiteX166" fmla="*/ 4275401 w 12191996"/>
              <a:gd name="connsiteY166" fmla="*/ 5067615 h 5102540"/>
              <a:gd name="connsiteX167" fmla="*/ 4229363 w 12191996"/>
              <a:gd name="connsiteY167" fmla="*/ 5081903 h 5102540"/>
              <a:gd name="connsiteX168" fmla="*/ 4176976 w 12191996"/>
              <a:gd name="connsiteY168" fmla="*/ 5093015 h 5102540"/>
              <a:gd name="connsiteX169" fmla="*/ 4116651 w 12191996"/>
              <a:gd name="connsiteY169" fmla="*/ 5100953 h 5102540"/>
              <a:gd name="connsiteX170" fmla="*/ 4048388 w 12191996"/>
              <a:gd name="connsiteY170" fmla="*/ 5102540 h 5102540"/>
              <a:gd name="connsiteX171" fmla="*/ 3980126 w 12191996"/>
              <a:gd name="connsiteY171" fmla="*/ 5100953 h 5102540"/>
              <a:gd name="connsiteX172" fmla="*/ 3919801 w 12191996"/>
              <a:gd name="connsiteY172" fmla="*/ 5093015 h 5102540"/>
              <a:gd name="connsiteX173" fmla="*/ 3867413 w 12191996"/>
              <a:gd name="connsiteY173" fmla="*/ 5081903 h 5102540"/>
              <a:gd name="connsiteX174" fmla="*/ 3821376 w 12191996"/>
              <a:gd name="connsiteY174" fmla="*/ 5067615 h 5102540"/>
              <a:gd name="connsiteX175" fmla="*/ 3780101 w 12191996"/>
              <a:gd name="connsiteY175" fmla="*/ 5051740 h 5102540"/>
              <a:gd name="connsiteX176" fmla="*/ 3743588 w 12191996"/>
              <a:gd name="connsiteY176" fmla="*/ 5032690 h 5102540"/>
              <a:gd name="connsiteX177" fmla="*/ 3705488 w 12191996"/>
              <a:gd name="connsiteY177" fmla="*/ 5013640 h 5102540"/>
              <a:gd name="connsiteX178" fmla="*/ 3667388 w 12191996"/>
              <a:gd name="connsiteY178" fmla="*/ 4994590 h 5102540"/>
              <a:gd name="connsiteX179" fmla="*/ 3630876 w 12191996"/>
              <a:gd name="connsiteY179" fmla="*/ 4978715 h 5102540"/>
              <a:gd name="connsiteX180" fmla="*/ 3589601 w 12191996"/>
              <a:gd name="connsiteY180" fmla="*/ 4962840 h 5102540"/>
              <a:gd name="connsiteX181" fmla="*/ 3543563 w 12191996"/>
              <a:gd name="connsiteY181" fmla="*/ 4946965 h 5102540"/>
              <a:gd name="connsiteX182" fmla="*/ 3491176 w 12191996"/>
              <a:gd name="connsiteY182" fmla="*/ 4935853 h 5102540"/>
              <a:gd name="connsiteX183" fmla="*/ 3430851 w 12191996"/>
              <a:gd name="connsiteY183" fmla="*/ 4929503 h 5102540"/>
              <a:gd name="connsiteX184" fmla="*/ 3361001 w 12191996"/>
              <a:gd name="connsiteY184" fmla="*/ 4926328 h 5102540"/>
              <a:gd name="connsiteX185" fmla="*/ 3294326 w 12191996"/>
              <a:gd name="connsiteY185" fmla="*/ 4929503 h 5102540"/>
              <a:gd name="connsiteX186" fmla="*/ 3234001 w 12191996"/>
              <a:gd name="connsiteY186" fmla="*/ 4935853 h 5102540"/>
              <a:gd name="connsiteX187" fmla="*/ 3181613 w 12191996"/>
              <a:gd name="connsiteY187" fmla="*/ 4946965 h 5102540"/>
              <a:gd name="connsiteX188" fmla="*/ 3135576 w 12191996"/>
              <a:gd name="connsiteY188" fmla="*/ 4962840 h 5102540"/>
              <a:gd name="connsiteX189" fmla="*/ 3094301 w 12191996"/>
              <a:gd name="connsiteY189" fmla="*/ 4978715 h 5102540"/>
              <a:gd name="connsiteX190" fmla="*/ 3057788 w 12191996"/>
              <a:gd name="connsiteY190" fmla="*/ 4994590 h 5102540"/>
              <a:gd name="connsiteX191" fmla="*/ 3019688 w 12191996"/>
              <a:gd name="connsiteY191" fmla="*/ 5013640 h 5102540"/>
              <a:gd name="connsiteX192" fmla="*/ 2981588 w 12191996"/>
              <a:gd name="connsiteY192" fmla="*/ 5032690 h 5102540"/>
              <a:gd name="connsiteX193" fmla="*/ 2945076 w 12191996"/>
              <a:gd name="connsiteY193" fmla="*/ 5051740 h 5102540"/>
              <a:gd name="connsiteX194" fmla="*/ 2903801 w 12191996"/>
              <a:gd name="connsiteY194" fmla="*/ 5067615 h 5102540"/>
              <a:gd name="connsiteX195" fmla="*/ 2857763 w 12191996"/>
              <a:gd name="connsiteY195" fmla="*/ 5081903 h 5102540"/>
              <a:gd name="connsiteX196" fmla="*/ 2805376 w 12191996"/>
              <a:gd name="connsiteY196" fmla="*/ 5093015 h 5102540"/>
              <a:gd name="connsiteX197" fmla="*/ 2745051 w 12191996"/>
              <a:gd name="connsiteY197" fmla="*/ 5100953 h 5102540"/>
              <a:gd name="connsiteX198" fmla="*/ 2676788 w 12191996"/>
              <a:gd name="connsiteY198" fmla="*/ 5102540 h 5102540"/>
              <a:gd name="connsiteX199" fmla="*/ 2608526 w 12191996"/>
              <a:gd name="connsiteY199" fmla="*/ 5100953 h 5102540"/>
              <a:gd name="connsiteX200" fmla="*/ 2548201 w 12191996"/>
              <a:gd name="connsiteY200" fmla="*/ 5093015 h 5102540"/>
              <a:gd name="connsiteX201" fmla="*/ 2495813 w 12191996"/>
              <a:gd name="connsiteY201" fmla="*/ 5081903 h 5102540"/>
              <a:gd name="connsiteX202" fmla="*/ 2449776 w 12191996"/>
              <a:gd name="connsiteY202" fmla="*/ 5067615 h 5102540"/>
              <a:gd name="connsiteX203" fmla="*/ 2408501 w 12191996"/>
              <a:gd name="connsiteY203" fmla="*/ 5051740 h 5102540"/>
              <a:gd name="connsiteX204" fmla="*/ 2371988 w 12191996"/>
              <a:gd name="connsiteY204" fmla="*/ 5032690 h 5102540"/>
              <a:gd name="connsiteX205" fmla="*/ 2333888 w 12191996"/>
              <a:gd name="connsiteY205" fmla="*/ 5013640 h 5102540"/>
              <a:gd name="connsiteX206" fmla="*/ 2295788 w 12191996"/>
              <a:gd name="connsiteY206" fmla="*/ 4994590 h 5102540"/>
              <a:gd name="connsiteX207" fmla="*/ 2259276 w 12191996"/>
              <a:gd name="connsiteY207" fmla="*/ 4978715 h 5102540"/>
              <a:gd name="connsiteX208" fmla="*/ 2218001 w 12191996"/>
              <a:gd name="connsiteY208" fmla="*/ 4962840 h 5102540"/>
              <a:gd name="connsiteX209" fmla="*/ 2171963 w 12191996"/>
              <a:gd name="connsiteY209" fmla="*/ 4946965 h 5102540"/>
              <a:gd name="connsiteX210" fmla="*/ 2119576 w 12191996"/>
              <a:gd name="connsiteY210" fmla="*/ 4935853 h 5102540"/>
              <a:gd name="connsiteX211" fmla="*/ 2059251 w 12191996"/>
              <a:gd name="connsiteY211" fmla="*/ 4929503 h 5102540"/>
              <a:gd name="connsiteX212" fmla="*/ 1990988 w 12191996"/>
              <a:gd name="connsiteY212" fmla="*/ 4926328 h 5102540"/>
              <a:gd name="connsiteX213" fmla="*/ 1922726 w 12191996"/>
              <a:gd name="connsiteY213" fmla="*/ 4929503 h 5102540"/>
              <a:gd name="connsiteX214" fmla="*/ 1862401 w 12191996"/>
              <a:gd name="connsiteY214" fmla="*/ 4935853 h 5102540"/>
              <a:gd name="connsiteX215" fmla="*/ 1810013 w 12191996"/>
              <a:gd name="connsiteY215" fmla="*/ 4946965 h 5102540"/>
              <a:gd name="connsiteX216" fmla="*/ 1763976 w 12191996"/>
              <a:gd name="connsiteY216" fmla="*/ 4962840 h 5102540"/>
              <a:gd name="connsiteX217" fmla="*/ 1722701 w 12191996"/>
              <a:gd name="connsiteY217" fmla="*/ 4978715 h 5102540"/>
              <a:gd name="connsiteX218" fmla="*/ 1686188 w 12191996"/>
              <a:gd name="connsiteY218" fmla="*/ 4994590 h 5102540"/>
              <a:gd name="connsiteX219" fmla="*/ 1648088 w 12191996"/>
              <a:gd name="connsiteY219" fmla="*/ 5013640 h 5102540"/>
              <a:gd name="connsiteX220" fmla="*/ 1609988 w 12191996"/>
              <a:gd name="connsiteY220" fmla="*/ 5032690 h 5102540"/>
              <a:gd name="connsiteX221" fmla="*/ 1573476 w 12191996"/>
              <a:gd name="connsiteY221" fmla="*/ 5051740 h 5102540"/>
              <a:gd name="connsiteX222" fmla="*/ 1532201 w 12191996"/>
              <a:gd name="connsiteY222" fmla="*/ 5067615 h 5102540"/>
              <a:gd name="connsiteX223" fmla="*/ 1486163 w 12191996"/>
              <a:gd name="connsiteY223" fmla="*/ 5081903 h 5102540"/>
              <a:gd name="connsiteX224" fmla="*/ 1433776 w 12191996"/>
              <a:gd name="connsiteY224" fmla="*/ 5093015 h 5102540"/>
              <a:gd name="connsiteX225" fmla="*/ 1373451 w 12191996"/>
              <a:gd name="connsiteY225" fmla="*/ 5100953 h 5102540"/>
              <a:gd name="connsiteX226" fmla="*/ 1305188 w 12191996"/>
              <a:gd name="connsiteY226" fmla="*/ 5102540 h 5102540"/>
              <a:gd name="connsiteX227" fmla="*/ 1236926 w 12191996"/>
              <a:gd name="connsiteY227" fmla="*/ 5100953 h 5102540"/>
              <a:gd name="connsiteX228" fmla="*/ 1176601 w 12191996"/>
              <a:gd name="connsiteY228" fmla="*/ 5093015 h 5102540"/>
              <a:gd name="connsiteX229" fmla="*/ 1124213 w 12191996"/>
              <a:gd name="connsiteY229" fmla="*/ 5081903 h 5102540"/>
              <a:gd name="connsiteX230" fmla="*/ 1078176 w 12191996"/>
              <a:gd name="connsiteY230" fmla="*/ 5067615 h 5102540"/>
              <a:gd name="connsiteX231" fmla="*/ 1036901 w 12191996"/>
              <a:gd name="connsiteY231" fmla="*/ 5051740 h 5102540"/>
              <a:gd name="connsiteX232" fmla="*/ 1000388 w 12191996"/>
              <a:gd name="connsiteY232" fmla="*/ 5032690 h 5102540"/>
              <a:gd name="connsiteX233" fmla="*/ 962288 w 12191996"/>
              <a:gd name="connsiteY233" fmla="*/ 5013640 h 5102540"/>
              <a:gd name="connsiteX234" fmla="*/ 924188 w 12191996"/>
              <a:gd name="connsiteY234" fmla="*/ 4994590 h 5102540"/>
              <a:gd name="connsiteX235" fmla="*/ 887676 w 12191996"/>
              <a:gd name="connsiteY235" fmla="*/ 4978715 h 5102540"/>
              <a:gd name="connsiteX236" fmla="*/ 846401 w 12191996"/>
              <a:gd name="connsiteY236" fmla="*/ 4962840 h 5102540"/>
              <a:gd name="connsiteX237" fmla="*/ 800363 w 12191996"/>
              <a:gd name="connsiteY237" fmla="*/ 4946965 h 5102540"/>
              <a:gd name="connsiteX238" fmla="*/ 747976 w 12191996"/>
              <a:gd name="connsiteY238" fmla="*/ 4935853 h 5102540"/>
              <a:gd name="connsiteX239" fmla="*/ 687651 w 12191996"/>
              <a:gd name="connsiteY239" fmla="*/ 4929503 h 5102540"/>
              <a:gd name="connsiteX240" fmla="*/ 619388 w 12191996"/>
              <a:gd name="connsiteY240" fmla="*/ 4926328 h 5102540"/>
              <a:gd name="connsiteX241" fmla="*/ 551126 w 12191996"/>
              <a:gd name="connsiteY241" fmla="*/ 4929503 h 5102540"/>
              <a:gd name="connsiteX242" fmla="*/ 490801 w 12191996"/>
              <a:gd name="connsiteY242" fmla="*/ 4935853 h 5102540"/>
              <a:gd name="connsiteX243" fmla="*/ 438413 w 12191996"/>
              <a:gd name="connsiteY243" fmla="*/ 4946965 h 5102540"/>
              <a:gd name="connsiteX244" fmla="*/ 392376 w 12191996"/>
              <a:gd name="connsiteY244" fmla="*/ 4962840 h 5102540"/>
              <a:gd name="connsiteX245" fmla="*/ 351101 w 12191996"/>
              <a:gd name="connsiteY245" fmla="*/ 4978715 h 5102540"/>
              <a:gd name="connsiteX246" fmla="*/ 314588 w 12191996"/>
              <a:gd name="connsiteY246" fmla="*/ 4994590 h 5102540"/>
              <a:gd name="connsiteX247" fmla="*/ 276488 w 12191996"/>
              <a:gd name="connsiteY247" fmla="*/ 5013640 h 5102540"/>
              <a:gd name="connsiteX248" fmla="*/ 238388 w 12191996"/>
              <a:gd name="connsiteY248" fmla="*/ 5032690 h 5102540"/>
              <a:gd name="connsiteX249" fmla="*/ 201876 w 12191996"/>
              <a:gd name="connsiteY249" fmla="*/ 5051740 h 5102540"/>
              <a:gd name="connsiteX250" fmla="*/ 160601 w 12191996"/>
              <a:gd name="connsiteY250" fmla="*/ 5067615 h 5102540"/>
              <a:gd name="connsiteX251" fmla="*/ 114563 w 12191996"/>
              <a:gd name="connsiteY251" fmla="*/ 5081903 h 5102540"/>
              <a:gd name="connsiteX252" fmla="*/ 62176 w 12191996"/>
              <a:gd name="connsiteY252" fmla="*/ 5093015 h 5102540"/>
              <a:gd name="connsiteX253" fmla="*/ 1851 w 12191996"/>
              <a:gd name="connsiteY253" fmla="*/ 5100953 h 5102540"/>
              <a:gd name="connsiteX254" fmla="*/ 0 w 12191996"/>
              <a:gd name="connsiteY254" fmla="*/ 5100996 h 5102540"/>
              <a:gd name="connsiteX255" fmla="*/ 0 w 12191996"/>
              <a:gd name="connsiteY255" fmla="*/ 0 h 510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2191996" h="5102540">
                <a:moveTo>
                  <a:pt x="0" y="0"/>
                </a:moveTo>
                <a:lnTo>
                  <a:pt x="12191996" y="0"/>
                </a:lnTo>
                <a:lnTo>
                  <a:pt x="12191996" y="5100996"/>
                </a:lnTo>
                <a:lnTo>
                  <a:pt x="12190145" y="5100953"/>
                </a:lnTo>
                <a:lnTo>
                  <a:pt x="12129819" y="5093016"/>
                </a:lnTo>
                <a:lnTo>
                  <a:pt x="12077431" y="5081903"/>
                </a:lnTo>
                <a:lnTo>
                  <a:pt x="12031395" y="5067615"/>
                </a:lnTo>
                <a:lnTo>
                  <a:pt x="11990119" y="5051740"/>
                </a:lnTo>
                <a:lnTo>
                  <a:pt x="11953607" y="5032690"/>
                </a:lnTo>
                <a:lnTo>
                  <a:pt x="11915507" y="5013640"/>
                </a:lnTo>
                <a:lnTo>
                  <a:pt x="11877407" y="4994590"/>
                </a:lnTo>
                <a:lnTo>
                  <a:pt x="11840895" y="4978715"/>
                </a:lnTo>
                <a:lnTo>
                  <a:pt x="11799619" y="4962840"/>
                </a:lnTo>
                <a:lnTo>
                  <a:pt x="11753581" y="4946965"/>
                </a:lnTo>
                <a:lnTo>
                  <a:pt x="11701195" y="4935853"/>
                </a:lnTo>
                <a:lnTo>
                  <a:pt x="11640869" y="4929503"/>
                </a:lnTo>
                <a:lnTo>
                  <a:pt x="11572607" y="4926328"/>
                </a:lnTo>
                <a:lnTo>
                  <a:pt x="11504345" y="4929503"/>
                </a:lnTo>
                <a:lnTo>
                  <a:pt x="11444019" y="4935853"/>
                </a:lnTo>
                <a:lnTo>
                  <a:pt x="11391631" y="4946965"/>
                </a:lnTo>
                <a:lnTo>
                  <a:pt x="11345595" y="4962840"/>
                </a:lnTo>
                <a:lnTo>
                  <a:pt x="11304319" y="4978715"/>
                </a:lnTo>
                <a:lnTo>
                  <a:pt x="11267807" y="4994590"/>
                </a:lnTo>
                <a:lnTo>
                  <a:pt x="11229707" y="5013640"/>
                </a:lnTo>
                <a:lnTo>
                  <a:pt x="11191607" y="5032690"/>
                </a:lnTo>
                <a:lnTo>
                  <a:pt x="11155095" y="5051740"/>
                </a:lnTo>
                <a:lnTo>
                  <a:pt x="11113819" y="5067615"/>
                </a:lnTo>
                <a:lnTo>
                  <a:pt x="11067781" y="5081903"/>
                </a:lnTo>
                <a:lnTo>
                  <a:pt x="11015395" y="5093015"/>
                </a:lnTo>
                <a:lnTo>
                  <a:pt x="10955069" y="5100953"/>
                </a:lnTo>
                <a:lnTo>
                  <a:pt x="10886807" y="5102540"/>
                </a:lnTo>
                <a:lnTo>
                  <a:pt x="10818545" y="5100953"/>
                </a:lnTo>
                <a:lnTo>
                  <a:pt x="10758219" y="5093015"/>
                </a:lnTo>
                <a:lnTo>
                  <a:pt x="10705831" y="5081903"/>
                </a:lnTo>
                <a:lnTo>
                  <a:pt x="10659795" y="5067615"/>
                </a:lnTo>
                <a:lnTo>
                  <a:pt x="10618519" y="5051740"/>
                </a:lnTo>
                <a:lnTo>
                  <a:pt x="10582007" y="5032690"/>
                </a:lnTo>
                <a:lnTo>
                  <a:pt x="10543907" y="5013640"/>
                </a:lnTo>
                <a:lnTo>
                  <a:pt x="10505807" y="4994590"/>
                </a:lnTo>
                <a:lnTo>
                  <a:pt x="10469295" y="4978715"/>
                </a:lnTo>
                <a:lnTo>
                  <a:pt x="10428019" y="4962840"/>
                </a:lnTo>
                <a:lnTo>
                  <a:pt x="10381981" y="4946965"/>
                </a:lnTo>
                <a:lnTo>
                  <a:pt x="10329595" y="4935853"/>
                </a:lnTo>
                <a:lnTo>
                  <a:pt x="10269269" y="4929503"/>
                </a:lnTo>
                <a:lnTo>
                  <a:pt x="10201007" y="4926328"/>
                </a:lnTo>
                <a:lnTo>
                  <a:pt x="10132745" y="4929503"/>
                </a:lnTo>
                <a:lnTo>
                  <a:pt x="10072419" y="4935853"/>
                </a:lnTo>
                <a:lnTo>
                  <a:pt x="10020031" y="4946965"/>
                </a:lnTo>
                <a:lnTo>
                  <a:pt x="9973995" y="4962840"/>
                </a:lnTo>
                <a:lnTo>
                  <a:pt x="9932719" y="4978715"/>
                </a:lnTo>
                <a:lnTo>
                  <a:pt x="9896207" y="4994590"/>
                </a:lnTo>
                <a:lnTo>
                  <a:pt x="9820007" y="5032690"/>
                </a:lnTo>
                <a:lnTo>
                  <a:pt x="9783495" y="5051740"/>
                </a:lnTo>
                <a:lnTo>
                  <a:pt x="9742219" y="5067615"/>
                </a:lnTo>
                <a:lnTo>
                  <a:pt x="9696181" y="5081903"/>
                </a:lnTo>
                <a:lnTo>
                  <a:pt x="9643795" y="5093015"/>
                </a:lnTo>
                <a:lnTo>
                  <a:pt x="9583469" y="5100953"/>
                </a:lnTo>
                <a:lnTo>
                  <a:pt x="9515207" y="5102540"/>
                </a:lnTo>
                <a:lnTo>
                  <a:pt x="9446945" y="5100953"/>
                </a:lnTo>
                <a:lnTo>
                  <a:pt x="9386619" y="5093015"/>
                </a:lnTo>
                <a:lnTo>
                  <a:pt x="9334231" y="5081903"/>
                </a:lnTo>
                <a:lnTo>
                  <a:pt x="9288195" y="5067615"/>
                </a:lnTo>
                <a:lnTo>
                  <a:pt x="9246919" y="5051740"/>
                </a:lnTo>
                <a:lnTo>
                  <a:pt x="9210407" y="5032690"/>
                </a:lnTo>
                <a:lnTo>
                  <a:pt x="9172307" y="5013640"/>
                </a:lnTo>
                <a:lnTo>
                  <a:pt x="9134207" y="4994590"/>
                </a:lnTo>
                <a:lnTo>
                  <a:pt x="9097695" y="4978715"/>
                </a:lnTo>
                <a:lnTo>
                  <a:pt x="9056419" y="4962840"/>
                </a:lnTo>
                <a:lnTo>
                  <a:pt x="9010381" y="4946965"/>
                </a:lnTo>
                <a:lnTo>
                  <a:pt x="8957995" y="4935853"/>
                </a:lnTo>
                <a:lnTo>
                  <a:pt x="8897669" y="4929503"/>
                </a:lnTo>
                <a:lnTo>
                  <a:pt x="8827819" y="4926328"/>
                </a:lnTo>
                <a:lnTo>
                  <a:pt x="8761145" y="4929503"/>
                </a:lnTo>
                <a:lnTo>
                  <a:pt x="8700819" y="4935853"/>
                </a:lnTo>
                <a:lnTo>
                  <a:pt x="8648431" y="4946965"/>
                </a:lnTo>
                <a:lnTo>
                  <a:pt x="8602395" y="4962840"/>
                </a:lnTo>
                <a:lnTo>
                  <a:pt x="8561119" y="4978715"/>
                </a:lnTo>
                <a:lnTo>
                  <a:pt x="8524607" y="4994590"/>
                </a:lnTo>
                <a:lnTo>
                  <a:pt x="8486507" y="5013640"/>
                </a:lnTo>
                <a:lnTo>
                  <a:pt x="8448407" y="5032690"/>
                </a:lnTo>
                <a:lnTo>
                  <a:pt x="8411895" y="5051740"/>
                </a:lnTo>
                <a:lnTo>
                  <a:pt x="8370620" y="5067615"/>
                </a:lnTo>
                <a:lnTo>
                  <a:pt x="8324582" y="5081903"/>
                </a:lnTo>
                <a:lnTo>
                  <a:pt x="8272195" y="5093015"/>
                </a:lnTo>
                <a:lnTo>
                  <a:pt x="8211870" y="5100953"/>
                </a:lnTo>
                <a:lnTo>
                  <a:pt x="8143607" y="5102540"/>
                </a:lnTo>
                <a:lnTo>
                  <a:pt x="8075345" y="5100953"/>
                </a:lnTo>
                <a:lnTo>
                  <a:pt x="8015020" y="5093015"/>
                </a:lnTo>
                <a:lnTo>
                  <a:pt x="7962632" y="5081903"/>
                </a:lnTo>
                <a:lnTo>
                  <a:pt x="7916595" y="5067615"/>
                </a:lnTo>
                <a:lnTo>
                  <a:pt x="7875320" y="5051740"/>
                </a:lnTo>
                <a:lnTo>
                  <a:pt x="7838807" y="5032690"/>
                </a:lnTo>
                <a:lnTo>
                  <a:pt x="7800707" y="5013640"/>
                </a:lnTo>
                <a:lnTo>
                  <a:pt x="7762607" y="4994590"/>
                </a:lnTo>
                <a:lnTo>
                  <a:pt x="7726095" y="4978715"/>
                </a:lnTo>
                <a:lnTo>
                  <a:pt x="7684820" y="4962840"/>
                </a:lnTo>
                <a:lnTo>
                  <a:pt x="7638782" y="4946965"/>
                </a:lnTo>
                <a:lnTo>
                  <a:pt x="7586395" y="4935853"/>
                </a:lnTo>
                <a:lnTo>
                  <a:pt x="7526070" y="4929503"/>
                </a:lnTo>
                <a:lnTo>
                  <a:pt x="7457807" y="4926328"/>
                </a:lnTo>
                <a:lnTo>
                  <a:pt x="7389545" y="4929503"/>
                </a:lnTo>
                <a:lnTo>
                  <a:pt x="7329220" y="4935853"/>
                </a:lnTo>
                <a:lnTo>
                  <a:pt x="7276832" y="4946965"/>
                </a:lnTo>
                <a:lnTo>
                  <a:pt x="7230795" y="4962840"/>
                </a:lnTo>
                <a:lnTo>
                  <a:pt x="7189520" y="4978715"/>
                </a:lnTo>
                <a:lnTo>
                  <a:pt x="7153007" y="4994590"/>
                </a:lnTo>
                <a:lnTo>
                  <a:pt x="7114907" y="5013640"/>
                </a:lnTo>
                <a:lnTo>
                  <a:pt x="7076807" y="5032690"/>
                </a:lnTo>
                <a:lnTo>
                  <a:pt x="7040295" y="5051740"/>
                </a:lnTo>
                <a:lnTo>
                  <a:pt x="6999020" y="5067615"/>
                </a:lnTo>
                <a:lnTo>
                  <a:pt x="6952982" y="5081903"/>
                </a:lnTo>
                <a:lnTo>
                  <a:pt x="6900595" y="5093015"/>
                </a:lnTo>
                <a:lnTo>
                  <a:pt x="6840270" y="5100953"/>
                </a:lnTo>
                <a:lnTo>
                  <a:pt x="6781798" y="5102313"/>
                </a:lnTo>
                <a:lnTo>
                  <a:pt x="6723326" y="5100953"/>
                </a:lnTo>
                <a:lnTo>
                  <a:pt x="6663001" y="5093015"/>
                </a:lnTo>
                <a:lnTo>
                  <a:pt x="6610613" y="5081903"/>
                </a:lnTo>
                <a:lnTo>
                  <a:pt x="6564576" y="5067615"/>
                </a:lnTo>
                <a:lnTo>
                  <a:pt x="6523301" y="5051740"/>
                </a:lnTo>
                <a:lnTo>
                  <a:pt x="6486788" y="5032690"/>
                </a:lnTo>
                <a:lnTo>
                  <a:pt x="6448688" y="5013640"/>
                </a:lnTo>
                <a:lnTo>
                  <a:pt x="6410588" y="4994590"/>
                </a:lnTo>
                <a:lnTo>
                  <a:pt x="6374076" y="4978715"/>
                </a:lnTo>
                <a:lnTo>
                  <a:pt x="6332801" y="4962840"/>
                </a:lnTo>
                <a:lnTo>
                  <a:pt x="6286763" y="4946965"/>
                </a:lnTo>
                <a:lnTo>
                  <a:pt x="6234376" y="4935853"/>
                </a:lnTo>
                <a:lnTo>
                  <a:pt x="6174051" y="4929503"/>
                </a:lnTo>
                <a:lnTo>
                  <a:pt x="6105788" y="4926328"/>
                </a:lnTo>
                <a:lnTo>
                  <a:pt x="6095998" y="4926783"/>
                </a:lnTo>
                <a:lnTo>
                  <a:pt x="6086208" y="4926328"/>
                </a:lnTo>
                <a:lnTo>
                  <a:pt x="6017946" y="4929503"/>
                </a:lnTo>
                <a:lnTo>
                  <a:pt x="5957620" y="4935853"/>
                </a:lnTo>
                <a:lnTo>
                  <a:pt x="5905233" y="4946965"/>
                </a:lnTo>
                <a:lnTo>
                  <a:pt x="5859195" y="4962840"/>
                </a:lnTo>
                <a:lnTo>
                  <a:pt x="5817920" y="4978715"/>
                </a:lnTo>
                <a:lnTo>
                  <a:pt x="5781407" y="4994590"/>
                </a:lnTo>
                <a:lnTo>
                  <a:pt x="5743307" y="5013640"/>
                </a:lnTo>
                <a:lnTo>
                  <a:pt x="5705208" y="5032690"/>
                </a:lnTo>
                <a:lnTo>
                  <a:pt x="5668695" y="5051740"/>
                </a:lnTo>
                <a:lnTo>
                  <a:pt x="5627420" y="5067615"/>
                </a:lnTo>
                <a:lnTo>
                  <a:pt x="5581382" y="5081903"/>
                </a:lnTo>
                <a:lnTo>
                  <a:pt x="5528995" y="5093015"/>
                </a:lnTo>
                <a:lnTo>
                  <a:pt x="5468670" y="5100953"/>
                </a:lnTo>
                <a:lnTo>
                  <a:pt x="5410198" y="5102313"/>
                </a:lnTo>
                <a:lnTo>
                  <a:pt x="5351726" y="5100953"/>
                </a:lnTo>
                <a:lnTo>
                  <a:pt x="5291400" y="5093015"/>
                </a:lnTo>
                <a:lnTo>
                  <a:pt x="5239013" y="5081903"/>
                </a:lnTo>
                <a:lnTo>
                  <a:pt x="5192976" y="5067615"/>
                </a:lnTo>
                <a:lnTo>
                  <a:pt x="5151700" y="5051740"/>
                </a:lnTo>
                <a:lnTo>
                  <a:pt x="5115188" y="5032690"/>
                </a:lnTo>
                <a:lnTo>
                  <a:pt x="5077089" y="5013640"/>
                </a:lnTo>
                <a:lnTo>
                  <a:pt x="5038988" y="4994590"/>
                </a:lnTo>
                <a:lnTo>
                  <a:pt x="5002476" y="4978715"/>
                </a:lnTo>
                <a:lnTo>
                  <a:pt x="4961200" y="4962840"/>
                </a:lnTo>
                <a:lnTo>
                  <a:pt x="4915164" y="4946965"/>
                </a:lnTo>
                <a:lnTo>
                  <a:pt x="4862776" y="4935853"/>
                </a:lnTo>
                <a:lnTo>
                  <a:pt x="4802452" y="4929503"/>
                </a:lnTo>
                <a:lnTo>
                  <a:pt x="4734188" y="4926328"/>
                </a:lnTo>
                <a:lnTo>
                  <a:pt x="4665927" y="4929503"/>
                </a:lnTo>
                <a:lnTo>
                  <a:pt x="4605601" y="4935853"/>
                </a:lnTo>
                <a:lnTo>
                  <a:pt x="4553214" y="4946965"/>
                </a:lnTo>
                <a:lnTo>
                  <a:pt x="4507176" y="4962840"/>
                </a:lnTo>
                <a:lnTo>
                  <a:pt x="4465901" y="4978715"/>
                </a:lnTo>
                <a:lnTo>
                  <a:pt x="4429388" y="4994590"/>
                </a:lnTo>
                <a:lnTo>
                  <a:pt x="4353188" y="5032690"/>
                </a:lnTo>
                <a:lnTo>
                  <a:pt x="4316676" y="5051740"/>
                </a:lnTo>
                <a:lnTo>
                  <a:pt x="4275401" y="5067615"/>
                </a:lnTo>
                <a:lnTo>
                  <a:pt x="4229363" y="5081903"/>
                </a:lnTo>
                <a:lnTo>
                  <a:pt x="4176976" y="5093015"/>
                </a:lnTo>
                <a:lnTo>
                  <a:pt x="4116651" y="5100953"/>
                </a:lnTo>
                <a:lnTo>
                  <a:pt x="4048388" y="5102540"/>
                </a:lnTo>
                <a:lnTo>
                  <a:pt x="3980126" y="5100953"/>
                </a:lnTo>
                <a:lnTo>
                  <a:pt x="3919801" y="5093015"/>
                </a:lnTo>
                <a:lnTo>
                  <a:pt x="3867413" y="5081903"/>
                </a:lnTo>
                <a:lnTo>
                  <a:pt x="3821376" y="5067615"/>
                </a:lnTo>
                <a:lnTo>
                  <a:pt x="3780101" y="5051740"/>
                </a:lnTo>
                <a:lnTo>
                  <a:pt x="3743588" y="5032690"/>
                </a:lnTo>
                <a:lnTo>
                  <a:pt x="3705488" y="5013640"/>
                </a:lnTo>
                <a:lnTo>
                  <a:pt x="3667388" y="4994590"/>
                </a:lnTo>
                <a:lnTo>
                  <a:pt x="3630876" y="4978715"/>
                </a:lnTo>
                <a:lnTo>
                  <a:pt x="3589601" y="4962840"/>
                </a:lnTo>
                <a:lnTo>
                  <a:pt x="3543563" y="4946965"/>
                </a:lnTo>
                <a:lnTo>
                  <a:pt x="3491176" y="4935853"/>
                </a:lnTo>
                <a:lnTo>
                  <a:pt x="3430851" y="4929503"/>
                </a:lnTo>
                <a:lnTo>
                  <a:pt x="3361001" y="4926328"/>
                </a:lnTo>
                <a:lnTo>
                  <a:pt x="3294326" y="4929503"/>
                </a:lnTo>
                <a:lnTo>
                  <a:pt x="3234001" y="4935853"/>
                </a:lnTo>
                <a:lnTo>
                  <a:pt x="3181613" y="4946965"/>
                </a:lnTo>
                <a:lnTo>
                  <a:pt x="3135576" y="4962840"/>
                </a:lnTo>
                <a:lnTo>
                  <a:pt x="3094301" y="4978715"/>
                </a:lnTo>
                <a:lnTo>
                  <a:pt x="3057788" y="4994590"/>
                </a:lnTo>
                <a:lnTo>
                  <a:pt x="3019688" y="5013640"/>
                </a:lnTo>
                <a:lnTo>
                  <a:pt x="2981588" y="5032690"/>
                </a:lnTo>
                <a:lnTo>
                  <a:pt x="2945076" y="5051740"/>
                </a:lnTo>
                <a:lnTo>
                  <a:pt x="2903801" y="5067615"/>
                </a:lnTo>
                <a:lnTo>
                  <a:pt x="2857763" y="5081903"/>
                </a:lnTo>
                <a:lnTo>
                  <a:pt x="2805376" y="5093015"/>
                </a:lnTo>
                <a:lnTo>
                  <a:pt x="2745051" y="5100953"/>
                </a:lnTo>
                <a:lnTo>
                  <a:pt x="2676788" y="5102540"/>
                </a:lnTo>
                <a:lnTo>
                  <a:pt x="2608526" y="5100953"/>
                </a:lnTo>
                <a:lnTo>
                  <a:pt x="2548201" y="5093015"/>
                </a:lnTo>
                <a:lnTo>
                  <a:pt x="2495813" y="5081903"/>
                </a:lnTo>
                <a:lnTo>
                  <a:pt x="2449776" y="5067615"/>
                </a:lnTo>
                <a:lnTo>
                  <a:pt x="2408501" y="5051740"/>
                </a:lnTo>
                <a:lnTo>
                  <a:pt x="2371988" y="5032690"/>
                </a:lnTo>
                <a:lnTo>
                  <a:pt x="2333888" y="5013640"/>
                </a:lnTo>
                <a:lnTo>
                  <a:pt x="2295788" y="4994590"/>
                </a:lnTo>
                <a:lnTo>
                  <a:pt x="2259276" y="4978715"/>
                </a:lnTo>
                <a:lnTo>
                  <a:pt x="2218001" y="4962840"/>
                </a:lnTo>
                <a:lnTo>
                  <a:pt x="2171963" y="4946965"/>
                </a:lnTo>
                <a:lnTo>
                  <a:pt x="2119576" y="4935853"/>
                </a:lnTo>
                <a:lnTo>
                  <a:pt x="2059251" y="4929503"/>
                </a:lnTo>
                <a:lnTo>
                  <a:pt x="1990988" y="4926328"/>
                </a:lnTo>
                <a:lnTo>
                  <a:pt x="1922726" y="4929503"/>
                </a:lnTo>
                <a:lnTo>
                  <a:pt x="1862401" y="4935853"/>
                </a:lnTo>
                <a:lnTo>
                  <a:pt x="1810013" y="4946965"/>
                </a:lnTo>
                <a:lnTo>
                  <a:pt x="1763976" y="4962840"/>
                </a:lnTo>
                <a:lnTo>
                  <a:pt x="1722701" y="4978715"/>
                </a:lnTo>
                <a:lnTo>
                  <a:pt x="1686188" y="4994590"/>
                </a:lnTo>
                <a:lnTo>
                  <a:pt x="1648088" y="5013640"/>
                </a:lnTo>
                <a:lnTo>
                  <a:pt x="1609988" y="5032690"/>
                </a:lnTo>
                <a:lnTo>
                  <a:pt x="1573476" y="5051740"/>
                </a:lnTo>
                <a:lnTo>
                  <a:pt x="1532201" y="5067615"/>
                </a:lnTo>
                <a:lnTo>
                  <a:pt x="1486163" y="5081903"/>
                </a:lnTo>
                <a:lnTo>
                  <a:pt x="1433776" y="5093015"/>
                </a:lnTo>
                <a:lnTo>
                  <a:pt x="1373451" y="5100953"/>
                </a:lnTo>
                <a:lnTo>
                  <a:pt x="1305188" y="5102540"/>
                </a:lnTo>
                <a:lnTo>
                  <a:pt x="1236926" y="5100953"/>
                </a:lnTo>
                <a:lnTo>
                  <a:pt x="1176601" y="5093015"/>
                </a:lnTo>
                <a:lnTo>
                  <a:pt x="1124213" y="5081903"/>
                </a:lnTo>
                <a:lnTo>
                  <a:pt x="1078176" y="5067615"/>
                </a:lnTo>
                <a:lnTo>
                  <a:pt x="1036901" y="5051740"/>
                </a:lnTo>
                <a:lnTo>
                  <a:pt x="1000388" y="5032690"/>
                </a:lnTo>
                <a:lnTo>
                  <a:pt x="962288" y="5013640"/>
                </a:lnTo>
                <a:lnTo>
                  <a:pt x="924188" y="4994590"/>
                </a:lnTo>
                <a:lnTo>
                  <a:pt x="887676" y="4978715"/>
                </a:lnTo>
                <a:lnTo>
                  <a:pt x="846401" y="4962840"/>
                </a:lnTo>
                <a:lnTo>
                  <a:pt x="800363" y="4946965"/>
                </a:lnTo>
                <a:lnTo>
                  <a:pt x="747976" y="4935853"/>
                </a:lnTo>
                <a:lnTo>
                  <a:pt x="687651" y="4929503"/>
                </a:lnTo>
                <a:lnTo>
                  <a:pt x="619388" y="4926328"/>
                </a:lnTo>
                <a:lnTo>
                  <a:pt x="551126" y="4929503"/>
                </a:lnTo>
                <a:lnTo>
                  <a:pt x="490801" y="4935853"/>
                </a:lnTo>
                <a:lnTo>
                  <a:pt x="438413" y="4946965"/>
                </a:lnTo>
                <a:lnTo>
                  <a:pt x="392376" y="4962840"/>
                </a:lnTo>
                <a:lnTo>
                  <a:pt x="351101" y="4978715"/>
                </a:lnTo>
                <a:lnTo>
                  <a:pt x="314588" y="4994590"/>
                </a:lnTo>
                <a:lnTo>
                  <a:pt x="276488" y="5013640"/>
                </a:lnTo>
                <a:lnTo>
                  <a:pt x="238388" y="5032690"/>
                </a:lnTo>
                <a:lnTo>
                  <a:pt x="201876" y="5051740"/>
                </a:lnTo>
                <a:lnTo>
                  <a:pt x="160601" y="5067615"/>
                </a:lnTo>
                <a:lnTo>
                  <a:pt x="114563" y="5081903"/>
                </a:lnTo>
                <a:lnTo>
                  <a:pt x="62176" y="5093015"/>
                </a:lnTo>
                <a:lnTo>
                  <a:pt x="1851" y="5100953"/>
                </a:lnTo>
                <a:lnTo>
                  <a:pt x="0" y="51009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5" name="文本框 4">
            <a:extLst>
              <a:ext uri="{FF2B5EF4-FFF2-40B4-BE49-F238E27FC236}">
                <a16:creationId xmlns:a16="http://schemas.microsoft.com/office/drawing/2014/main" id="{3C680A34-D338-4BEB-AC54-C7B7288304F4}"/>
              </a:ext>
            </a:extLst>
          </p:cNvPr>
          <p:cNvSpPr txBox="1"/>
          <p:nvPr/>
        </p:nvSpPr>
        <p:spPr>
          <a:xfrm>
            <a:off x="1580257" y="864911"/>
            <a:ext cx="9031484" cy="3467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55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Part1</a:t>
            </a:r>
            <a:r>
              <a:rPr lang="en-US" altLang="zh-CN" sz="5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ea typeface="+mj-ea"/>
                <a:cs typeface="+mj-cs"/>
              </a:rPr>
              <a:t>The trends of number of births and fertility before the epidemic</a:t>
            </a: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98C1887B-FB03-4296-8352-8CFA0080FC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926330"/>
            <a:ext cx="12191996" cy="320591"/>
          </a:xfrm>
          <a:custGeom>
            <a:avLst/>
            <a:gdLst>
              <a:gd name="connsiteX0" fmla="*/ 619389 w 12191996"/>
              <a:gd name="connsiteY0" fmla="*/ 0 h 320591"/>
              <a:gd name="connsiteX1" fmla="*/ 687652 w 12191996"/>
              <a:gd name="connsiteY1" fmla="*/ 3175 h 320591"/>
              <a:gd name="connsiteX2" fmla="*/ 747977 w 12191996"/>
              <a:gd name="connsiteY2" fmla="*/ 9525 h 320591"/>
              <a:gd name="connsiteX3" fmla="*/ 800364 w 12191996"/>
              <a:gd name="connsiteY3" fmla="*/ 20637 h 320591"/>
              <a:gd name="connsiteX4" fmla="*/ 846402 w 12191996"/>
              <a:gd name="connsiteY4" fmla="*/ 36512 h 320591"/>
              <a:gd name="connsiteX5" fmla="*/ 887677 w 12191996"/>
              <a:gd name="connsiteY5" fmla="*/ 52387 h 320591"/>
              <a:gd name="connsiteX6" fmla="*/ 924189 w 12191996"/>
              <a:gd name="connsiteY6" fmla="*/ 68262 h 320591"/>
              <a:gd name="connsiteX7" fmla="*/ 962289 w 12191996"/>
              <a:gd name="connsiteY7" fmla="*/ 87312 h 320591"/>
              <a:gd name="connsiteX8" fmla="*/ 1000389 w 12191996"/>
              <a:gd name="connsiteY8" fmla="*/ 106362 h 320591"/>
              <a:gd name="connsiteX9" fmla="*/ 1036902 w 12191996"/>
              <a:gd name="connsiteY9" fmla="*/ 125412 h 320591"/>
              <a:gd name="connsiteX10" fmla="*/ 1078177 w 12191996"/>
              <a:gd name="connsiteY10" fmla="*/ 141287 h 320591"/>
              <a:gd name="connsiteX11" fmla="*/ 1124214 w 12191996"/>
              <a:gd name="connsiteY11" fmla="*/ 155575 h 320591"/>
              <a:gd name="connsiteX12" fmla="*/ 1176602 w 12191996"/>
              <a:gd name="connsiteY12" fmla="*/ 166687 h 320591"/>
              <a:gd name="connsiteX13" fmla="*/ 1236927 w 12191996"/>
              <a:gd name="connsiteY13" fmla="*/ 174625 h 320591"/>
              <a:gd name="connsiteX14" fmla="*/ 1305189 w 12191996"/>
              <a:gd name="connsiteY14" fmla="*/ 176212 h 320591"/>
              <a:gd name="connsiteX15" fmla="*/ 1373452 w 12191996"/>
              <a:gd name="connsiteY15" fmla="*/ 174625 h 320591"/>
              <a:gd name="connsiteX16" fmla="*/ 1433777 w 12191996"/>
              <a:gd name="connsiteY16" fmla="*/ 166687 h 320591"/>
              <a:gd name="connsiteX17" fmla="*/ 1486164 w 12191996"/>
              <a:gd name="connsiteY17" fmla="*/ 155575 h 320591"/>
              <a:gd name="connsiteX18" fmla="*/ 1532202 w 12191996"/>
              <a:gd name="connsiteY18" fmla="*/ 141287 h 320591"/>
              <a:gd name="connsiteX19" fmla="*/ 1573477 w 12191996"/>
              <a:gd name="connsiteY19" fmla="*/ 125412 h 320591"/>
              <a:gd name="connsiteX20" fmla="*/ 1609989 w 12191996"/>
              <a:gd name="connsiteY20" fmla="*/ 106362 h 320591"/>
              <a:gd name="connsiteX21" fmla="*/ 1648089 w 12191996"/>
              <a:gd name="connsiteY21" fmla="*/ 87312 h 320591"/>
              <a:gd name="connsiteX22" fmla="*/ 1686189 w 12191996"/>
              <a:gd name="connsiteY22" fmla="*/ 68262 h 320591"/>
              <a:gd name="connsiteX23" fmla="*/ 1722702 w 12191996"/>
              <a:gd name="connsiteY23" fmla="*/ 52387 h 320591"/>
              <a:gd name="connsiteX24" fmla="*/ 1763977 w 12191996"/>
              <a:gd name="connsiteY24" fmla="*/ 36512 h 320591"/>
              <a:gd name="connsiteX25" fmla="*/ 1810014 w 12191996"/>
              <a:gd name="connsiteY25" fmla="*/ 20637 h 320591"/>
              <a:gd name="connsiteX26" fmla="*/ 1862402 w 12191996"/>
              <a:gd name="connsiteY26" fmla="*/ 9525 h 320591"/>
              <a:gd name="connsiteX27" fmla="*/ 1922727 w 12191996"/>
              <a:gd name="connsiteY27" fmla="*/ 3175 h 320591"/>
              <a:gd name="connsiteX28" fmla="*/ 1990989 w 12191996"/>
              <a:gd name="connsiteY28" fmla="*/ 0 h 320591"/>
              <a:gd name="connsiteX29" fmla="*/ 2059252 w 12191996"/>
              <a:gd name="connsiteY29" fmla="*/ 3175 h 320591"/>
              <a:gd name="connsiteX30" fmla="*/ 2119577 w 12191996"/>
              <a:gd name="connsiteY30" fmla="*/ 9525 h 320591"/>
              <a:gd name="connsiteX31" fmla="*/ 2171964 w 12191996"/>
              <a:gd name="connsiteY31" fmla="*/ 20637 h 320591"/>
              <a:gd name="connsiteX32" fmla="*/ 2218002 w 12191996"/>
              <a:gd name="connsiteY32" fmla="*/ 36512 h 320591"/>
              <a:gd name="connsiteX33" fmla="*/ 2259277 w 12191996"/>
              <a:gd name="connsiteY33" fmla="*/ 52387 h 320591"/>
              <a:gd name="connsiteX34" fmla="*/ 2295789 w 12191996"/>
              <a:gd name="connsiteY34" fmla="*/ 68262 h 320591"/>
              <a:gd name="connsiteX35" fmla="*/ 2333889 w 12191996"/>
              <a:gd name="connsiteY35" fmla="*/ 87312 h 320591"/>
              <a:gd name="connsiteX36" fmla="*/ 2371989 w 12191996"/>
              <a:gd name="connsiteY36" fmla="*/ 106362 h 320591"/>
              <a:gd name="connsiteX37" fmla="*/ 2408502 w 12191996"/>
              <a:gd name="connsiteY37" fmla="*/ 125412 h 320591"/>
              <a:gd name="connsiteX38" fmla="*/ 2449777 w 12191996"/>
              <a:gd name="connsiteY38" fmla="*/ 141287 h 320591"/>
              <a:gd name="connsiteX39" fmla="*/ 2495814 w 12191996"/>
              <a:gd name="connsiteY39" fmla="*/ 155575 h 320591"/>
              <a:gd name="connsiteX40" fmla="*/ 2548202 w 12191996"/>
              <a:gd name="connsiteY40" fmla="*/ 166687 h 320591"/>
              <a:gd name="connsiteX41" fmla="*/ 2608527 w 12191996"/>
              <a:gd name="connsiteY41" fmla="*/ 174625 h 320591"/>
              <a:gd name="connsiteX42" fmla="*/ 2676789 w 12191996"/>
              <a:gd name="connsiteY42" fmla="*/ 176212 h 320591"/>
              <a:gd name="connsiteX43" fmla="*/ 2745052 w 12191996"/>
              <a:gd name="connsiteY43" fmla="*/ 174625 h 320591"/>
              <a:gd name="connsiteX44" fmla="*/ 2805377 w 12191996"/>
              <a:gd name="connsiteY44" fmla="*/ 166687 h 320591"/>
              <a:gd name="connsiteX45" fmla="*/ 2857764 w 12191996"/>
              <a:gd name="connsiteY45" fmla="*/ 155575 h 320591"/>
              <a:gd name="connsiteX46" fmla="*/ 2903802 w 12191996"/>
              <a:gd name="connsiteY46" fmla="*/ 141287 h 320591"/>
              <a:gd name="connsiteX47" fmla="*/ 2945077 w 12191996"/>
              <a:gd name="connsiteY47" fmla="*/ 125412 h 320591"/>
              <a:gd name="connsiteX48" fmla="*/ 2981589 w 12191996"/>
              <a:gd name="connsiteY48" fmla="*/ 106362 h 320591"/>
              <a:gd name="connsiteX49" fmla="*/ 3019689 w 12191996"/>
              <a:gd name="connsiteY49" fmla="*/ 87312 h 320591"/>
              <a:gd name="connsiteX50" fmla="*/ 3057789 w 12191996"/>
              <a:gd name="connsiteY50" fmla="*/ 68262 h 320591"/>
              <a:gd name="connsiteX51" fmla="*/ 3094302 w 12191996"/>
              <a:gd name="connsiteY51" fmla="*/ 52387 h 320591"/>
              <a:gd name="connsiteX52" fmla="*/ 3135577 w 12191996"/>
              <a:gd name="connsiteY52" fmla="*/ 36512 h 320591"/>
              <a:gd name="connsiteX53" fmla="*/ 3181614 w 12191996"/>
              <a:gd name="connsiteY53" fmla="*/ 20637 h 320591"/>
              <a:gd name="connsiteX54" fmla="*/ 3234002 w 12191996"/>
              <a:gd name="connsiteY54" fmla="*/ 9525 h 320591"/>
              <a:gd name="connsiteX55" fmla="*/ 3294327 w 12191996"/>
              <a:gd name="connsiteY55" fmla="*/ 3175 h 320591"/>
              <a:gd name="connsiteX56" fmla="*/ 3361002 w 12191996"/>
              <a:gd name="connsiteY56" fmla="*/ 0 h 320591"/>
              <a:gd name="connsiteX57" fmla="*/ 3430852 w 12191996"/>
              <a:gd name="connsiteY57" fmla="*/ 3175 h 320591"/>
              <a:gd name="connsiteX58" fmla="*/ 3491177 w 12191996"/>
              <a:gd name="connsiteY58" fmla="*/ 9525 h 320591"/>
              <a:gd name="connsiteX59" fmla="*/ 3543564 w 12191996"/>
              <a:gd name="connsiteY59" fmla="*/ 20637 h 320591"/>
              <a:gd name="connsiteX60" fmla="*/ 3589602 w 12191996"/>
              <a:gd name="connsiteY60" fmla="*/ 36512 h 320591"/>
              <a:gd name="connsiteX61" fmla="*/ 3630877 w 12191996"/>
              <a:gd name="connsiteY61" fmla="*/ 52387 h 320591"/>
              <a:gd name="connsiteX62" fmla="*/ 3667389 w 12191996"/>
              <a:gd name="connsiteY62" fmla="*/ 68262 h 320591"/>
              <a:gd name="connsiteX63" fmla="*/ 3705489 w 12191996"/>
              <a:gd name="connsiteY63" fmla="*/ 87312 h 320591"/>
              <a:gd name="connsiteX64" fmla="*/ 3743589 w 12191996"/>
              <a:gd name="connsiteY64" fmla="*/ 106362 h 320591"/>
              <a:gd name="connsiteX65" fmla="*/ 3780102 w 12191996"/>
              <a:gd name="connsiteY65" fmla="*/ 125412 h 320591"/>
              <a:gd name="connsiteX66" fmla="*/ 3821377 w 12191996"/>
              <a:gd name="connsiteY66" fmla="*/ 141287 h 320591"/>
              <a:gd name="connsiteX67" fmla="*/ 3867414 w 12191996"/>
              <a:gd name="connsiteY67" fmla="*/ 155575 h 320591"/>
              <a:gd name="connsiteX68" fmla="*/ 3919802 w 12191996"/>
              <a:gd name="connsiteY68" fmla="*/ 166687 h 320591"/>
              <a:gd name="connsiteX69" fmla="*/ 3980127 w 12191996"/>
              <a:gd name="connsiteY69" fmla="*/ 174625 h 320591"/>
              <a:gd name="connsiteX70" fmla="*/ 4048389 w 12191996"/>
              <a:gd name="connsiteY70" fmla="*/ 176212 h 320591"/>
              <a:gd name="connsiteX71" fmla="*/ 4116652 w 12191996"/>
              <a:gd name="connsiteY71" fmla="*/ 174625 h 320591"/>
              <a:gd name="connsiteX72" fmla="*/ 4176977 w 12191996"/>
              <a:gd name="connsiteY72" fmla="*/ 166687 h 320591"/>
              <a:gd name="connsiteX73" fmla="*/ 4229364 w 12191996"/>
              <a:gd name="connsiteY73" fmla="*/ 155575 h 320591"/>
              <a:gd name="connsiteX74" fmla="*/ 4275402 w 12191996"/>
              <a:gd name="connsiteY74" fmla="*/ 141287 h 320591"/>
              <a:gd name="connsiteX75" fmla="*/ 4316677 w 12191996"/>
              <a:gd name="connsiteY75" fmla="*/ 125412 h 320591"/>
              <a:gd name="connsiteX76" fmla="*/ 4353189 w 12191996"/>
              <a:gd name="connsiteY76" fmla="*/ 106362 h 320591"/>
              <a:gd name="connsiteX77" fmla="*/ 4429389 w 12191996"/>
              <a:gd name="connsiteY77" fmla="*/ 68262 h 320591"/>
              <a:gd name="connsiteX78" fmla="*/ 4465902 w 12191996"/>
              <a:gd name="connsiteY78" fmla="*/ 52387 h 320591"/>
              <a:gd name="connsiteX79" fmla="*/ 4507177 w 12191996"/>
              <a:gd name="connsiteY79" fmla="*/ 36512 h 320591"/>
              <a:gd name="connsiteX80" fmla="*/ 4553215 w 12191996"/>
              <a:gd name="connsiteY80" fmla="*/ 20637 h 320591"/>
              <a:gd name="connsiteX81" fmla="*/ 4605602 w 12191996"/>
              <a:gd name="connsiteY81" fmla="*/ 9525 h 320591"/>
              <a:gd name="connsiteX82" fmla="*/ 4665928 w 12191996"/>
              <a:gd name="connsiteY82" fmla="*/ 3175 h 320591"/>
              <a:gd name="connsiteX83" fmla="*/ 4734189 w 12191996"/>
              <a:gd name="connsiteY83" fmla="*/ 0 h 320591"/>
              <a:gd name="connsiteX84" fmla="*/ 4802453 w 12191996"/>
              <a:gd name="connsiteY84" fmla="*/ 3175 h 320591"/>
              <a:gd name="connsiteX85" fmla="*/ 4862777 w 12191996"/>
              <a:gd name="connsiteY85" fmla="*/ 9525 h 320591"/>
              <a:gd name="connsiteX86" fmla="*/ 4915165 w 12191996"/>
              <a:gd name="connsiteY86" fmla="*/ 20637 h 320591"/>
              <a:gd name="connsiteX87" fmla="*/ 4961201 w 12191996"/>
              <a:gd name="connsiteY87" fmla="*/ 36512 h 320591"/>
              <a:gd name="connsiteX88" fmla="*/ 5002477 w 12191996"/>
              <a:gd name="connsiteY88" fmla="*/ 52387 h 320591"/>
              <a:gd name="connsiteX89" fmla="*/ 5038989 w 12191996"/>
              <a:gd name="connsiteY89" fmla="*/ 68262 h 320591"/>
              <a:gd name="connsiteX90" fmla="*/ 5077090 w 12191996"/>
              <a:gd name="connsiteY90" fmla="*/ 87312 h 320591"/>
              <a:gd name="connsiteX91" fmla="*/ 5115189 w 12191996"/>
              <a:gd name="connsiteY91" fmla="*/ 106362 h 320591"/>
              <a:gd name="connsiteX92" fmla="*/ 5151701 w 12191996"/>
              <a:gd name="connsiteY92" fmla="*/ 125412 h 320591"/>
              <a:gd name="connsiteX93" fmla="*/ 5192977 w 12191996"/>
              <a:gd name="connsiteY93" fmla="*/ 141287 h 320591"/>
              <a:gd name="connsiteX94" fmla="*/ 5239014 w 12191996"/>
              <a:gd name="connsiteY94" fmla="*/ 155575 h 320591"/>
              <a:gd name="connsiteX95" fmla="*/ 5291401 w 12191996"/>
              <a:gd name="connsiteY95" fmla="*/ 166687 h 320591"/>
              <a:gd name="connsiteX96" fmla="*/ 5351727 w 12191996"/>
              <a:gd name="connsiteY96" fmla="*/ 174625 h 320591"/>
              <a:gd name="connsiteX97" fmla="*/ 5410199 w 12191996"/>
              <a:gd name="connsiteY97" fmla="*/ 175985 h 320591"/>
              <a:gd name="connsiteX98" fmla="*/ 5468671 w 12191996"/>
              <a:gd name="connsiteY98" fmla="*/ 174625 h 320591"/>
              <a:gd name="connsiteX99" fmla="*/ 5528996 w 12191996"/>
              <a:gd name="connsiteY99" fmla="*/ 166687 h 320591"/>
              <a:gd name="connsiteX100" fmla="*/ 5581383 w 12191996"/>
              <a:gd name="connsiteY100" fmla="*/ 155575 h 320591"/>
              <a:gd name="connsiteX101" fmla="*/ 5627421 w 12191996"/>
              <a:gd name="connsiteY101" fmla="*/ 141287 h 320591"/>
              <a:gd name="connsiteX102" fmla="*/ 5668696 w 12191996"/>
              <a:gd name="connsiteY102" fmla="*/ 125412 h 320591"/>
              <a:gd name="connsiteX103" fmla="*/ 5705209 w 12191996"/>
              <a:gd name="connsiteY103" fmla="*/ 106362 h 320591"/>
              <a:gd name="connsiteX104" fmla="*/ 5743308 w 12191996"/>
              <a:gd name="connsiteY104" fmla="*/ 87312 h 320591"/>
              <a:gd name="connsiteX105" fmla="*/ 5781408 w 12191996"/>
              <a:gd name="connsiteY105" fmla="*/ 68262 h 320591"/>
              <a:gd name="connsiteX106" fmla="*/ 5817921 w 12191996"/>
              <a:gd name="connsiteY106" fmla="*/ 52387 h 320591"/>
              <a:gd name="connsiteX107" fmla="*/ 5859196 w 12191996"/>
              <a:gd name="connsiteY107" fmla="*/ 36512 h 320591"/>
              <a:gd name="connsiteX108" fmla="*/ 5905234 w 12191996"/>
              <a:gd name="connsiteY108" fmla="*/ 20637 h 320591"/>
              <a:gd name="connsiteX109" fmla="*/ 5957621 w 12191996"/>
              <a:gd name="connsiteY109" fmla="*/ 9525 h 320591"/>
              <a:gd name="connsiteX110" fmla="*/ 6017947 w 12191996"/>
              <a:gd name="connsiteY110" fmla="*/ 3175 h 320591"/>
              <a:gd name="connsiteX111" fmla="*/ 6086209 w 12191996"/>
              <a:gd name="connsiteY111" fmla="*/ 0 h 320591"/>
              <a:gd name="connsiteX112" fmla="*/ 6095999 w 12191996"/>
              <a:gd name="connsiteY112" fmla="*/ 455 h 320591"/>
              <a:gd name="connsiteX113" fmla="*/ 6105789 w 12191996"/>
              <a:gd name="connsiteY113" fmla="*/ 0 h 320591"/>
              <a:gd name="connsiteX114" fmla="*/ 6174052 w 12191996"/>
              <a:gd name="connsiteY114" fmla="*/ 3175 h 320591"/>
              <a:gd name="connsiteX115" fmla="*/ 6234377 w 12191996"/>
              <a:gd name="connsiteY115" fmla="*/ 9525 h 320591"/>
              <a:gd name="connsiteX116" fmla="*/ 6286764 w 12191996"/>
              <a:gd name="connsiteY116" fmla="*/ 20637 h 320591"/>
              <a:gd name="connsiteX117" fmla="*/ 6332802 w 12191996"/>
              <a:gd name="connsiteY117" fmla="*/ 36512 h 320591"/>
              <a:gd name="connsiteX118" fmla="*/ 6374077 w 12191996"/>
              <a:gd name="connsiteY118" fmla="*/ 52387 h 320591"/>
              <a:gd name="connsiteX119" fmla="*/ 6410589 w 12191996"/>
              <a:gd name="connsiteY119" fmla="*/ 68262 h 320591"/>
              <a:gd name="connsiteX120" fmla="*/ 6448689 w 12191996"/>
              <a:gd name="connsiteY120" fmla="*/ 87312 h 320591"/>
              <a:gd name="connsiteX121" fmla="*/ 6486789 w 12191996"/>
              <a:gd name="connsiteY121" fmla="*/ 106362 h 320591"/>
              <a:gd name="connsiteX122" fmla="*/ 6523302 w 12191996"/>
              <a:gd name="connsiteY122" fmla="*/ 125412 h 320591"/>
              <a:gd name="connsiteX123" fmla="*/ 6564577 w 12191996"/>
              <a:gd name="connsiteY123" fmla="*/ 141287 h 320591"/>
              <a:gd name="connsiteX124" fmla="*/ 6610614 w 12191996"/>
              <a:gd name="connsiteY124" fmla="*/ 155575 h 320591"/>
              <a:gd name="connsiteX125" fmla="*/ 6663002 w 12191996"/>
              <a:gd name="connsiteY125" fmla="*/ 166687 h 320591"/>
              <a:gd name="connsiteX126" fmla="*/ 6723327 w 12191996"/>
              <a:gd name="connsiteY126" fmla="*/ 174625 h 320591"/>
              <a:gd name="connsiteX127" fmla="*/ 6781799 w 12191996"/>
              <a:gd name="connsiteY127" fmla="*/ 175985 h 320591"/>
              <a:gd name="connsiteX128" fmla="*/ 6840271 w 12191996"/>
              <a:gd name="connsiteY128" fmla="*/ 174625 h 320591"/>
              <a:gd name="connsiteX129" fmla="*/ 6900596 w 12191996"/>
              <a:gd name="connsiteY129" fmla="*/ 166687 h 320591"/>
              <a:gd name="connsiteX130" fmla="*/ 6952983 w 12191996"/>
              <a:gd name="connsiteY130" fmla="*/ 155575 h 320591"/>
              <a:gd name="connsiteX131" fmla="*/ 6999021 w 12191996"/>
              <a:gd name="connsiteY131" fmla="*/ 141287 h 320591"/>
              <a:gd name="connsiteX132" fmla="*/ 7040296 w 12191996"/>
              <a:gd name="connsiteY132" fmla="*/ 125412 h 320591"/>
              <a:gd name="connsiteX133" fmla="*/ 7076808 w 12191996"/>
              <a:gd name="connsiteY133" fmla="*/ 106362 h 320591"/>
              <a:gd name="connsiteX134" fmla="*/ 7114908 w 12191996"/>
              <a:gd name="connsiteY134" fmla="*/ 87312 h 320591"/>
              <a:gd name="connsiteX135" fmla="*/ 7153008 w 12191996"/>
              <a:gd name="connsiteY135" fmla="*/ 68262 h 320591"/>
              <a:gd name="connsiteX136" fmla="*/ 7189521 w 12191996"/>
              <a:gd name="connsiteY136" fmla="*/ 52387 h 320591"/>
              <a:gd name="connsiteX137" fmla="*/ 7230796 w 12191996"/>
              <a:gd name="connsiteY137" fmla="*/ 36512 h 320591"/>
              <a:gd name="connsiteX138" fmla="*/ 7276833 w 12191996"/>
              <a:gd name="connsiteY138" fmla="*/ 20637 h 320591"/>
              <a:gd name="connsiteX139" fmla="*/ 7329221 w 12191996"/>
              <a:gd name="connsiteY139" fmla="*/ 9525 h 320591"/>
              <a:gd name="connsiteX140" fmla="*/ 7389546 w 12191996"/>
              <a:gd name="connsiteY140" fmla="*/ 3175 h 320591"/>
              <a:gd name="connsiteX141" fmla="*/ 7457808 w 12191996"/>
              <a:gd name="connsiteY141" fmla="*/ 0 h 320591"/>
              <a:gd name="connsiteX142" fmla="*/ 7526071 w 12191996"/>
              <a:gd name="connsiteY142" fmla="*/ 3175 h 320591"/>
              <a:gd name="connsiteX143" fmla="*/ 7586396 w 12191996"/>
              <a:gd name="connsiteY143" fmla="*/ 9525 h 320591"/>
              <a:gd name="connsiteX144" fmla="*/ 7638783 w 12191996"/>
              <a:gd name="connsiteY144" fmla="*/ 20637 h 320591"/>
              <a:gd name="connsiteX145" fmla="*/ 7684821 w 12191996"/>
              <a:gd name="connsiteY145" fmla="*/ 36512 h 320591"/>
              <a:gd name="connsiteX146" fmla="*/ 7726096 w 12191996"/>
              <a:gd name="connsiteY146" fmla="*/ 52387 h 320591"/>
              <a:gd name="connsiteX147" fmla="*/ 7762608 w 12191996"/>
              <a:gd name="connsiteY147" fmla="*/ 68262 h 320591"/>
              <a:gd name="connsiteX148" fmla="*/ 7800708 w 12191996"/>
              <a:gd name="connsiteY148" fmla="*/ 87312 h 320591"/>
              <a:gd name="connsiteX149" fmla="*/ 7838808 w 12191996"/>
              <a:gd name="connsiteY149" fmla="*/ 106362 h 320591"/>
              <a:gd name="connsiteX150" fmla="*/ 7875321 w 12191996"/>
              <a:gd name="connsiteY150" fmla="*/ 125412 h 320591"/>
              <a:gd name="connsiteX151" fmla="*/ 7916596 w 12191996"/>
              <a:gd name="connsiteY151" fmla="*/ 141287 h 320591"/>
              <a:gd name="connsiteX152" fmla="*/ 7962633 w 12191996"/>
              <a:gd name="connsiteY152" fmla="*/ 155575 h 320591"/>
              <a:gd name="connsiteX153" fmla="*/ 8015021 w 12191996"/>
              <a:gd name="connsiteY153" fmla="*/ 166687 h 320591"/>
              <a:gd name="connsiteX154" fmla="*/ 8075346 w 12191996"/>
              <a:gd name="connsiteY154" fmla="*/ 174625 h 320591"/>
              <a:gd name="connsiteX155" fmla="*/ 8143608 w 12191996"/>
              <a:gd name="connsiteY155" fmla="*/ 176212 h 320591"/>
              <a:gd name="connsiteX156" fmla="*/ 8211871 w 12191996"/>
              <a:gd name="connsiteY156" fmla="*/ 174625 h 320591"/>
              <a:gd name="connsiteX157" fmla="*/ 8272196 w 12191996"/>
              <a:gd name="connsiteY157" fmla="*/ 166687 h 320591"/>
              <a:gd name="connsiteX158" fmla="*/ 8324583 w 12191996"/>
              <a:gd name="connsiteY158" fmla="*/ 155575 h 320591"/>
              <a:gd name="connsiteX159" fmla="*/ 8370621 w 12191996"/>
              <a:gd name="connsiteY159" fmla="*/ 141287 h 320591"/>
              <a:gd name="connsiteX160" fmla="*/ 8411896 w 12191996"/>
              <a:gd name="connsiteY160" fmla="*/ 125412 h 320591"/>
              <a:gd name="connsiteX161" fmla="*/ 8448408 w 12191996"/>
              <a:gd name="connsiteY161" fmla="*/ 106362 h 320591"/>
              <a:gd name="connsiteX162" fmla="*/ 8486508 w 12191996"/>
              <a:gd name="connsiteY162" fmla="*/ 87312 h 320591"/>
              <a:gd name="connsiteX163" fmla="*/ 8524608 w 12191996"/>
              <a:gd name="connsiteY163" fmla="*/ 68262 h 320591"/>
              <a:gd name="connsiteX164" fmla="*/ 8561120 w 12191996"/>
              <a:gd name="connsiteY164" fmla="*/ 52387 h 320591"/>
              <a:gd name="connsiteX165" fmla="*/ 8602396 w 12191996"/>
              <a:gd name="connsiteY165" fmla="*/ 36512 h 320591"/>
              <a:gd name="connsiteX166" fmla="*/ 8648432 w 12191996"/>
              <a:gd name="connsiteY166" fmla="*/ 20637 h 320591"/>
              <a:gd name="connsiteX167" fmla="*/ 8700820 w 12191996"/>
              <a:gd name="connsiteY167" fmla="*/ 9525 h 320591"/>
              <a:gd name="connsiteX168" fmla="*/ 8761146 w 12191996"/>
              <a:gd name="connsiteY168" fmla="*/ 3175 h 320591"/>
              <a:gd name="connsiteX169" fmla="*/ 8827820 w 12191996"/>
              <a:gd name="connsiteY169" fmla="*/ 0 h 320591"/>
              <a:gd name="connsiteX170" fmla="*/ 8897670 w 12191996"/>
              <a:gd name="connsiteY170" fmla="*/ 3175 h 320591"/>
              <a:gd name="connsiteX171" fmla="*/ 8957996 w 12191996"/>
              <a:gd name="connsiteY171" fmla="*/ 9525 h 320591"/>
              <a:gd name="connsiteX172" fmla="*/ 9010382 w 12191996"/>
              <a:gd name="connsiteY172" fmla="*/ 20637 h 320591"/>
              <a:gd name="connsiteX173" fmla="*/ 9056420 w 12191996"/>
              <a:gd name="connsiteY173" fmla="*/ 36512 h 320591"/>
              <a:gd name="connsiteX174" fmla="*/ 9097696 w 12191996"/>
              <a:gd name="connsiteY174" fmla="*/ 52387 h 320591"/>
              <a:gd name="connsiteX175" fmla="*/ 9134208 w 12191996"/>
              <a:gd name="connsiteY175" fmla="*/ 68262 h 320591"/>
              <a:gd name="connsiteX176" fmla="*/ 9172308 w 12191996"/>
              <a:gd name="connsiteY176" fmla="*/ 87312 h 320591"/>
              <a:gd name="connsiteX177" fmla="*/ 9210408 w 12191996"/>
              <a:gd name="connsiteY177" fmla="*/ 106362 h 320591"/>
              <a:gd name="connsiteX178" fmla="*/ 9246920 w 12191996"/>
              <a:gd name="connsiteY178" fmla="*/ 125412 h 320591"/>
              <a:gd name="connsiteX179" fmla="*/ 9288196 w 12191996"/>
              <a:gd name="connsiteY179" fmla="*/ 141287 h 320591"/>
              <a:gd name="connsiteX180" fmla="*/ 9334232 w 12191996"/>
              <a:gd name="connsiteY180" fmla="*/ 155575 h 320591"/>
              <a:gd name="connsiteX181" fmla="*/ 9386620 w 12191996"/>
              <a:gd name="connsiteY181" fmla="*/ 166687 h 320591"/>
              <a:gd name="connsiteX182" fmla="*/ 9446946 w 12191996"/>
              <a:gd name="connsiteY182" fmla="*/ 174625 h 320591"/>
              <a:gd name="connsiteX183" fmla="*/ 9515208 w 12191996"/>
              <a:gd name="connsiteY183" fmla="*/ 176212 h 320591"/>
              <a:gd name="connsiteX184" fmla="*/ 9583470 w 12191996"/>
              <a:gd name="connsiteY184" fmla="*/ 174625 h 320591"/>
              <a:gd name="connsiteX185" fmla="*/ 9643796 w 12191996"/>
              <a:gd name="connsiteY185" fmla="*/ 166687 h 320591"/>
              <a:gd name="connsiteX186" fmla="*/ 9696182 w 12191996"/>
              <a:gd name="connsiteY186" fmla="*/ 155575 h 320591"/>
              <a:gd name="connsiteX187" fmla="*/ 9742220 w 12191996"/>
              <a:gd name="connsiteY187" fmla="*/ 141287 h 320591"/>
              <a:gd name="connsiteX188" fmla="*/ 9783496 w 12191996"/>
              <a:gd name="connsiteY188" fmla="*/ 125412 h 320591"/>
              <a:gd name="connsiteX189" fmla="*/ 9820008 w 12191996"/>
              <a:gd name="connsiteY189" fmla="*/ 106362 h 320591"/>
              <a:gd name="connsiteX190" fmla="*/ 9896208 w 12191996"/>
              <a:gd name="connsiteY190" fmla="*/ 68262 h 320591"/>
              <a:gd name="connsiteX191" fmla="*/ 9932720 w 12191996"/>
              <a:gd name="connsiteY191" fmla="*/ 52387 h 320591"/>
              <a:gd name="connsiteX192" fmla="*/ 9973996 w 12191996"/>
              <a:gd name="connsiteY192" fmla="*/ 36512 h 320591"/>
              <a:gd name="connsiteX193" fmla="*/ 10020032 w 12191996"/>
              <a:gd name="connsiteY193" fmla="*/ 20637 h 320591"/>
              <a:gd name="connsiteX194" fmla="*/ 10072420 w 12191996"/>
              <a:gd name="connsiteY194" fmla="*/ 9525 h 320591"/>
              <a:gd name="connsiteX195" fmla="*/ 10132746 w 12191996"/>
              <a:gd name="connsiteY195" fmla="*/ 3175 h 320591"/>
              <a:gd name="connsiteX196" fmla="*/ 10201008 w 12191996"/>
              <a:gd name="connsiteY196" fmla="*/ 0 h 320591"/>
              <a:gd name="connsiteX197" fmla="*/ 10269270 w 12191996"/>
              <a:gd name="connsiteY197" fmla="*/ 3175 h 320591"/>
              <a:gd name="connsiteX198" fmla="*/ 10329596 w 12191996"/>
              <a:gd name="connsiteY198" fmla="*/ 9525 h 320591"/>
              <a:gd name="connsiteX199" fmla="*/ 10381982 w 12191996"/>
              <a:gd name="connsiteY199" fmla="*/ 20637 h 320591"/>
              <a:gd name="connsiteX200" fmla="*/ 10428020 w 12191996"/>
              <a:gd name="connsiteY200" fmla="*/ 36512 h 320591"/>
              <a:gd name="connsiteX201" fmla="*/ 10469296 w 12191996"/>
              <a:gd name="connsiteY201" fmla="*/ 52387 h 320591"/>
              <a:gd name="connsiteX202" fmla="*/ 10505808 w 12191996"/>
              <a:gd name="connsiteY202" fmla="*/ 68262 h 320591"/>
              <a:gd name="connsiteX203" fmla="*/ 10543908 w 12191996"/>
              <a:gd name="connsiteY203" fmla="*/ 87312 h 320591"/>
              <a:gd name="connsiteX204" fmla="*/ 10582008 w 12191996"/>
              <a:gd name="connsiteY204" fmla="*/ 106362 h 320591"/>
              <a:gd name="connsiteX205" fmla="*/ 10618520 w 12191996"/>
              <a:gd name="connsiteY205" fmla="*/ 125412 h 320591"/>
              <a:gd name="connsiteX206" fmla="*/ 10659796 w 12191996"/>
              <a:gd name="connsiteY206" fmla="*/ 141287 h 320591"/>
              <a:gd name="connsiteX207" fmla="*/ 10705832 w 12191996"/>
              <a:gd name="connsiteY207" fmla="*/ 155575 h 320591"/>
              <a:gd name="connsiteX208" fmla="*/ 10758220 w 12191996"/>
              <a:gd name="connsiteY208" fmla="*/ 166687 h 320591"/>
              <a:gd name="connsiteX209" fmla="*/ 10818546 w 12191996"/>
              <a:gd name="connsiteY209" fmla="*/ 174625 h 320591"/>
              <a:gd name="connsiteX210" fmla="*/ 10886808 w 12191996"/>
              <a:gd name="connsiteY210" fmla="*/ 176212 h 320591"/>
              <a:gd name="connsiteX211" fmla="*/ 10955070 w 12191996"/>
              <a:gd name="connsiteY211" fmla="*/ 174625 h 320591"/>
              <a:gd name="connsiteX212" fmla="*/ 11015396 w 12191996"/>
              <a:gd name="connsiteY212" fmla="*/ 166687 h 320591"/>
              <a:gd name="connsiteX213" fmla="*/ 11067782 w 12191996"/>
              <a:gd name="connsiteY213" fmla="*/ 155575 h 320591"/>
              <a:gd name="connsiteX214" fmla="*/ 11113820 w 12191996"/>
              <a:gd name="connsiteY214" fmla="*/ 141287 h 320591"/>
              <a:gd name="connsiteX215" fmla="*/ 11155096 w 12191996"/>
              <a:gd name="connsiteY215" fmla="*/ 125412 h 320591"/>
              <a:gd name="connsiteX216" fmla="*/ 11191608 w 12191996"/>
              <a:gd name="connsiteY216" fmla="*/ 106362 h 320591"/>
              <a:gd name="connsiteX217" fmla="*/ 11229708 w 12191996"/>
              <a:gd name="connsiteY217" fmla="*/ 87312 h 320591"/>
              <a:gd name="connsiteX218" fmla="*/ 11267808 w 12191996"/>
              <a:gd name="connsiteY218" fmla="*/ 68262 h 320591"/>
              <a:gd name="connsiteX219" fmla="*/ 11304320 w 12191996"/>
              <a:gd name="connsiteY219" fmla="*/ 52387 h 320591"/>
              <a:gd name="connsiteX220" fmla="*/ 11345596 w 12191996"/>
              <a:gd name="connsiteY220" fmla="*/ 36512 h 320591"/>
              <a:gd name="connsiteX221" fmla="*/ 11391632 w 12191996"/>
              <a:gd name="connsiteY221" fmla="*/ 20637 h 320591"/>
              <a:gd name="connsiteX222" fmla="*/ 11444020 w 12191996"/>
              <a:gd name="connsiteY222" fmla="*/ 9525 h 320591"/>
              <a:gd name="connsiteX223" fmla="*/ 11504346 w 12191996"/>
              <a:gd name="connsiteY223" fmla="*/ 3175 h 320591"/>
              <a:gd name="connsiteX224" fmla="*/ 11572608 w 12191996"/>
              <a:gd name="connsiteY224" fmla="*/ 0 h 320591"/>
              <a:gd name="connsiteX225" fmla="*/ 11640870 w 12191996"/>
              <a:gd name="connsiteY225" fmla="*/ 3175 h 320591"/>
              <a:gd name="connsiteX226" fmla="*/ 11701196 w 12191996"/>
              <a:gd name="connsiteY226" fmla="*/ 9525 h 320591"/>
              <a:gd name="connsiteX227" fmla="*/ 11753582 w 12191996"/>
              <a:gd name="connsiteY227" fmla="*/ 20637 h 320591"/>
              <a:gd name="connsiteX228" fmla="*/ 11799620 w 12191996"/>
              <a:gd name="connsiteY228" fmla="*/ 36512 h 320591"/>
              <a:gd name="connsiteX229" fmla="*/ 11840896 w 12191996"/>
              <a:gd name="connsiteY229" fmla="*/ 52387 h 320591"/>
              <a:gd name="connsiteX230" fmla="*/ 11877408 w 12191996"/>
              <a:gd name="connsiteY230" fmla="*/ 68262 h 320591"/>
              <a:gd name="connsiteX231" fmla="*/ 11915508 w 12191996"/>
              <a:gd name="connsiteY231" fmla="*/ 87312 h 320591"/>
              <a:gd name="connsiteX232" fmla="*/ 11953608 w 12191996"/>
              <a:gd name="connsiteY232" fmla="*/ 106362 h 320591"/>
              <a:gd name="connsiteX233" fmla="*/ 11990120 w 12191996"/>
              <a:gd name="connsiteY233" fmla="*/ 125412 h 320591"/>
              <a:gd name="connsiteX234" fmla="*/ 12031396 w 12191996"/>
              <a:gd name="connsiteY234" fmla="*/ 141287 h 320591"/>
              <a:gd name="connsiteX235" fmla="*/ 12077432 w 12191996"/>
              <a:gd name="connsiteY235" fmla="*/ 155575 h 320591"/>
              <a:gd name="connsiteX236" fmla="*/ 12129820 w 12191996"/>
              <a:gd name="connsiteY236" fmla="*/ 166688 h 320591"/>
              <a:gd name="connsiteX237" fmla="*/ 12190146 w 12191996"/>
              <a:gd name="connsiteY237" fmla="*/ 174625 h 320591"/>
              <a:gd name="connsiteX238" fmla="*/ 12191996 w 12191996"/>
              <a:gd name="connsiteY238" fmla="*/ 174668 h 320591"/>
              <a:gd name="connsiteX239" fmla="*/ 12191996 w 12191996"/>
              <a:gd name="connsiteY239" fmla="*/ 319047 h 320591"/>
              <a:gd name="connsiteX240" fmla="*/ 12190146 w 12191996"/>
              <a:gd name="connsiteY240" fmla="*/ 319004 h 320591"/>
              <a:gd name="connsiteX241" fmla="*/ 12129820 w 12191996"/>
              <a:gd name="connsiteY241" fmla="*/ 311067 h 320591"/>
              <a:gd name="connsiteX242" fmla="*/ 12077432 w 12191996"/>
              <a:gd name="connsiteY242" fmla="*/ 299954 h 320591"/>
              <a:gd name="connsiteX243" fmla="*/ 12031396 w 12191996"/>
              <a:gd name="connsiteY243" fmla="*/ 285666 h 320591"/>
              <a:gd name="connsiteX244" fmla="*/ 11990120 w 12191996"/>
              <a:gd name="connsiteY244" fmla="*/ 269791 h 320591"/>
              <a:gd name="connsiteX245" fmla="*/ 11953608 w 12191996"/>
              <a:gd name="connsiteY245" fmla="*/ 250741 h 320591"/>
              <a:gd name="connsiteX246" fmla="*/ 11915508 w 12191996"/>
              <a:gd name="connsiteY246" fmla="*/ 231691 h 320591"/>
              <a:gd name="connsiteX247" fmla="*/ 11877408 w 12191996"/>
              <a:gd name="connsiteY247" fmla="*/ 212641 h 320591"/>
              <a:gd name="connsiteX248" fmla="*/ 11840896 w 12191996"/>
              <a:gd name="connsiteY248" fmla="*/ 196766 h 320591"/>
              <a:gd name="connsiteX249" fmla="*/ 11799620 w 12191996"/>
              <a:gd name="connsiteY249" fmla="*/ 180891 h 320591"/>
              <a:gd name="connsiteX250" fmla="*/ 11753582 w 12191996"/>
              <a:gd name="connsiteY250" fmla="*/ 165016 h 320591"/>
              <a:gd name="connsiteX251" fmla="*/ 11701196 w 12191996"/>
              <a:gd name="connsiteY251" fmla="*/ 153904 h 320591"/>
              <a:gd name="connsiteX252" fmla="*/ 11640870 w 12191996"/>
              <a:gd name="connsiteY252" fmla="*/ 147554 h 320591"/>
              <a:gd name="connsiteX253" fmla="*/ 11572608 w 12191996"/>
              <a:gd name="connsiteY253" fmla="*/ 144379 h 320591"/>
              <a:gd name="connsiteX254" fmla="*/ 11504346 w 12191996"/>
              <a:gd name="connsiteY254" fmla="*/ 147554 h 320591"/>
              <a:gd name="connsiteX255" fmla="*/ 11444020 w 12191996"/>
              <a:gd name="connsiteY255" fmla="*/ 153904 h 320591"/>
              <a:gd name="connsiteX256" fmla="*/ 11391632 w 12191996"/>
              <a:gd name="connsiteY256" fmla="*/ 165016 h 320591"/>
              <a:gd name="connsiteX257" fmla="*/ 11345596 w 12191996"/>
              <a:gd name="connsiteY257" fmla="*/ 180891 h 320591"/>
              <a:gd name="connsiteX258" fmla="*/ 11304320 w 12191996"/>
              <a:gd name="connsiteY258" fmla="*/ 196766 h 320591"/>
              <a:gd name="connsiteX259" fmla="*/ 11267808 w 12191996"/>
              <a:gd name="connsiteY259" fmla="*/ 212641 h 320591"/>
              <a:gd name="connsiteX260" fmla="*/ 11229708 w 12191996"/>
              <a:gd name="connsiteY260" fmla="*/ 231691 h 320591"/>
              <a:gd name="connsiteX261" fmla="*/ 11191608 w 12191996"/>
              <a:gd name="connsiteY261" fmla="*/ 250741 h 320591"/>
              <a:gd name="connsiteX262" fmla="*/ 11155096 w 12191996"/>
              <a:gd name="connsiteY262" fmla="*/ 269791 h 320591"/>
              <a:gd name="connsiteX263" fmla="*/ 11113820 w 12191996"/>
              <a:gd name="connsiteY263" fmla="*/ 285666 h 320591"/>
              <a:gd name="connsiteX264" fmla="*/ 11067782 w 12191996"/>
              <a:gd name="connsiteY264" fmla="*/ 299954 h 320591"/>
              <a:gd name="connsiteX265" fmla="*/ 11015396 w 12191996"/>
              <a:gd name="connsiteY265" fmla="*/ 311066 h 320591"/>
              <a:gd name="connsiteX266" fmla="*/ 10955070 w 12191996"/>
              <a:gd name="connsiteY266" fmla="*/ 319004 h 320591"/>
              <a:gd name="connsiteX267" fmla="*/ 10886808 w 12191996"/>
              <a:gd name="connsiteY267" fmla="*/ 320591 h 320591"/>
              <a:gd name="connsiteX268" fmla="*/ 10818546 w 12191996"/>
              <a:gd name="connsiteY268" fmla="*/ 319004 h 320591"/>
              <a:gd name="connsiteX269" fmla="*/ 10758220 w 12191996"/>
              <a:gd name="connsiteY269" fmla="*/ 311066 h 320591"/>
              <a:gd name="connsiteX270" fmla="*/ 10705832 w 12191996"/>
              <a:gd name="connsiteY270" fmla="*/ 299954 h 320591"/>
              <a:gd name="connsiteX271" fmla="*/ 10659796 w 12191996"/>
              <a:gd name="connsiteY271" fmla="*/ 285666 h 320591"/>
              <a:gd name="connsiteX272" fmla="*/ 10618520 w 12191996"/>
              <a:gd name="connsiteY272" fmla="*/ 269791 h 320591"/>
              <a:gd name="connsiteX273" fmla="*/ 10582008 w 12191996"/>
              <a:gd name="connsiteY273" fmla="*/ 250741 h 320591"/>
              <a:gd name="connsiteX274" fmla="*/ 10543908 w 12191996"/>
              <a:gd name="connsiteY274" fmla="*/ 231691 h 320591"/>
              <a:gd name="connsiteX275" fmla="*/ 10505808 w 12191996"/>
              <a:gd name="connsiteY275" fmla="*/ 212641 h 320591"/>
              <a:gd name="connsiteX276" fmla="*/ 10469296 w 12191996"/>
              <a:gd name="connsiteY276" fmla="*/ 196766 h 320591"/>
              <a:gd name="connsiteX277" fmla="*/ 10428020 w 12191996"/>
              <a:gd name="connsiteY277" fmla="*/ 180891 h 320591"/>
              <a:gd name="connsiteX278" fmla="*/ 10381982 w 12191996"/>
              <a:gd name="connsiteY278" fmla="*/ 165016 h 320591"/>
              <a:gd name="connsiteX279" fmla="*/ 10329596 w 12191996"/>
              <a:gd name="connsiteY279" fmla="*/ 153904 h 320591"/>
              <a:gd name="connsiteX280" fmla="*/ 10269270 w 12191996"/>
              <a:gd name="connsiteY280" fmla="*/ 147554 h 320591"/>
              <a:gd name="connsiteX281" fmla="*/ 10201008 w 12191996"/>
              <a:gd name="connsiteY281" fmla="*/ 144379 h 320591"/>
              <a:gd name="connsiteX282" fmla="*/ 10132746 w 12191996"/>
              <a:gd name="connsiteY282" fmla="*/ 147554 h 320591"/>
              <a:gd name="connsiteX283" fmla="*/ 10072420 w 12191996"/>
              <a:gd name="connsiteY283" fmla="*/ 153904 h 320591"/>
              <a:gd name="connsiteX284" fmla="*/ 10020032 w 12191996"/>
              <a:gd name="connsiteY284" fmla="*/ 165016 h 320591"/>
              <a:gd name="connsiteX285" fmla="*/ 9973996 w 12191996"/>
              <a:gd name="connsiteY285" fmla="*/ 180891 h 320591"/>
              <a:gd name="connsiteX286" fmla="*/ 9932720 w 12191996"/>
              <a:gd name="connsiteY286" fmla="*/ 196766 h 320591"/>
              <a:gd name="connsiteX287" fmla="*/ 9896208 w 12191996"/>
              <a:gd name="connsiteY287" fmla="*/ 212641 h 320591"/>
              <a:gd name="connsiteX288" fmla="*/ 9820008 w 12191996"/>
              <a:gd name="connsiteY288" fmla="*/ 250741 h 320591"/>
              <a:gd name="connsiteX289" fmla="*/ 9783496 w 12191996"/>
              <a:gd name="connsiteY289" fmla="*/ 269791 h 320591"/>
              <a:gd name="connsiteX290" fmla="*/ 9742220 w 12191996"/>
              <a:gd name="connsiteY290" fmla="*/ 285666 h 320591"/>
              <a:gd name="connsiteX291" fmla="*/ 9696182 w 12191996"/>
              <a:gd name="connsiteY291" fmla="*/ 299954 h 320591"/>
              <a:gd name="connsiteX292" fmla="*/ 9643796 w 12191996"/>
              <a:gd name="connsiteY292" fmla="*/ 311066 h 320591"/>
              <a:gd name="connsiteX293" fmla="*/ 9583470 w 12191996"/>
              <a:gd name="connsiteY293" fmla="*/ 319004 h 320591"/>
              <a:gd name="connsiteX294" fmla="*/ 9515208 w 12191996"/>
              <a:gd name="connsiteY294" fmla="*/ 320591 h 320591"/>
              <a:gd name="connsiteX295" fmla="*/ 9446946 w 12191996"/>
              <a:gd name="connsiteY295" fmla="*/ 319004 h 320591"/>
              <a:gd name="connsiteX296" fmla="*/ 9386620 w 12191996"/>
              <a:gd name="connsiteY296" fmla="*/ 311066 h 320591"/>
              <a:gd name="connsiteX297" fmla="*/ 9334232 w 12191996"/>
              <a:gd name="connsiteY297" fmla="*/ 299954 h 320591"/>
              <a:gd name="connsiteX298" fmla="*/ 9288196 w 12191996"/>
              <a:gd name="connsiteY298" fmla="*/ 285666 h 320591"/>
              <a:gd name="connsiteX299" fmla="*/ 9246920 w 12191996"/>
              <a:gd name="connsiteY299" fmla="*/ 269791 h 320591"/>
              <a:gd name="connsiteX300" fmla="*/ 9210408 w 12191996"/>
              <a:gd name="connsiteY300" fmla="*/ 250741 h 320591"/>
              <a:gd name="connsiteX301" fmla="*/ 9172308 w 12191996"/>
              <a:gd name="connsiteY301" fmla="*/ 231691 h 320591"/>
              <a:gd name="connsiteX302" fmla="*/ 9134208 w 12191996"/>
              <a:gd name="connsiteY302" fmla="*/ 212641 h 320591"/>
              <a:gd name="connsiteX303" fmla="*/ 9097696 w 12191996"/>
              <a:gd name="connsiteY303" fmla="*/ 196766 h 320591"/>
              <a:gd name="connsiteX304" fmla="*/ 9056420 w 12191996"/>
              <a:gd name="connsiteY304" fmla="*/ 180891 h 320591"/>
              <a:gd name="connsiteX305" fmla="*/ 9010382 w 12191996"/>
              <a:gd name="connsiteY305" fmla="*/ 165016 h 320591"/>
              <a:gd name="connsiteX306" fmla="*/ 8957996 w 12191996"/>
              <a:gd name="connsiteY306" fmla="*/ 153904 h 320591"/>
              <a:gd name="connsiteX307" fmla="*/ 8897670 w 12191996"/>
              <a:gd name="connsiteY307" fmla="*/ 147554 h 320591"/>
              <a:gd name="connsiteX308" fmla="*/ 8827820 w 12191996"/>
              <a:gd name="connsiteY308" fmla="*/ 144379 h 320591"/>
              <a:gd name="connsiteX309" fmla="*/ 8761146 w 12191996"/>
              <a:gd name="connsiteY309" fmla="*/ 147554 h 320591"/>
              <a:gd name="connsiteX310" fmla="*/ 8700820 w 12191996"/>
              <a:gd name="connsiteY310" fmla="*/ 153904 h 320591"/>
              <a:gd name="connsiteX311" fmla="*/ 8648432 w 12191996"/>
              <a:gd name="connsiteY311" fmla="*/ 165016 h 320591"/>
              <a:gd name="connsiteX312" fmla="*/ 8602396 w 12191996"/>
              <a:gd name="connsiteY312" fmla="*/ 180891 h 320591"/>
              <a:gd name="connsiteX313" fmla="*/ 8561120 w 12191996"/>
              <a:gd name="connsiteY313" fmla="*/ 196766 h 320591"/>
              <a:gd name="connsiteX314" fmla="*/ 8524608 w 12191996"/>
              <a:gd name="connsiteY314" fmla="*/ 212641 h 320591"/>
              <a:gd name="connsiteX315" fmla="*/ 8486508 w 12191996"/>
              <a:gd name="connsiteY315" fmla="*/ 231691 h 320591"/>
              <a:gd name="connsiteX316" fmla="*/ 8448408 w 12191996"/>
              <a:gd name="connsiteY316" fmla="*/ 250741 h 320591"/>
              <a:gd name="connsiteX317" fmla="*/ 8411896 w 12191996"/>
              <a:gd name="connsiteY317" fmla="*/ 269791 h 320591"/>
              <a:gd name="connsiteX318" fmla="*/ 8370621 w 12191996"/>
              <a:gd name="connsiteY318" fmla="*/ 285666 h 320591"/>
              <a:gd name="connsiteX319" fmla="*/ 8324583 w 12191996"/>
              <a:gd name="connsiteY319" fmla="*/ 299954 h 320591"/>
              <a:gd name="connsiteX320" fmla="*/ 8272196 w 12191996"/>
              <a:gd name="connsiteY320" fmla="*/ 311066 h 320591"/>
              <a:gd name="connsiteX321" fmla="*/ 8211871 w 12191996"/>
              <a:gd name="connsiteY321" fmla="*/ 319004 h 320591"/>
              <a:gd name="connsiteX322" fmla="*/ 8143608 w 12191996"/>
              <a:gd name="connsiteY322" fmla="*/ 320591 h 320591"/>
              <a:gd name="connsiteX323" fmla="*/ 8075346 w 12191996"/>
              <a:gd name="connsiteY323" fmla="*/ 319004 h 320591"/>
              <a:gd name="connsiteX324" fmla="*/ 8015021 w 12191996"/>
              <a:gd name="connsiteY324" fmla="*/ 311066 h 320591"/>
              <a:gd name="connsiteX325" fmla="*/ 7962633 w 12191996"/>
              <a:gd name="connsiteY325" fmla="*/ 299954 h 320591"/>
              <a:gd name="connsiteX326" fmla="*/ 7916596 w 12191996"/>
              <a:gd name="connsiteY326" fmla="*/ 285666 h 320591"/>
              <a:gd name="connsiteX327" fmla="*/ 7875321 w 12191996"/>
              <a:gd name="connsiteY327" fmla="*/ 269791 h 320591"/>
              <a:gd name="connsiteX328" fmla="*/ 7838808 w 12191996"/>
              <a:gd name="connsiteY328" fmla="*/ 250741 h 320591"/>
              <a:gd name="connsiteX329" fmla="*/ 7800708 w 12191996"/>
              <a:gd name="connsiteY329" fmla="*/ 231691 h 320591"/>
              <a:gd name="connsiteX330" fmla="*/ 7762608 w 12191996"/>
              <a:gd name="connsiteY330" fmla="*/ 212641 h 320591"/>
              <a:gd name="connsiteX331" fmla="*/ 7726096 w 12191996"/>
              <a:gd name="connsiteY331" fmla="*/ 196766 h 320591"/>
              <a:gd name="connsiteX332" fmla="*/ 7684821 w 12191996"/>
              <a:gd name="connsiteY332" fmla="*/ 180891 h 320591"/>
              <a:gd name="connsiteX333" fmla="*/ 7638783 w 12191996"/>
              <a:gd name="connsiteY333" fmla="*/ 165016 h 320591"/>
              <a:gd name="connsiteX334" fmla="*/ 7586396 w 12191996"/>
              <a:gd name="connsiteY334" fmla="*/ 153904 h 320591"/>
              <a:gd name="connsiteX335" fmla="*/ 7526071 w 12191996"/>
              <a:gd name="connsiteY335" fmla="*/ 147554 h 320591"/>
              <a:gd name="connsiteX336" fmla="*/ 7457808 w 12191996"/>
              <a:gd name="connsiteY336" fmla="*/ 144379 h 320591"/>
              <a:gd name="connsiteX337" fmla="*/ 7389546 w 12191996"/>
              <a:gd name="connsiteY337" fmla="*/ 147554 h 320591"/>
              <a:gd name="connsiteX338" fmla="*/ 7329221 w 12191996"/>
              <a:gd name="connsiteY338" fmla="*/ 153904 h 320591"/>
              <a:gd name="connsiteX339" fmla="*/ 7276833 w 12191996"/>
              <a:gd name="connsiteY339" fmla="*/ 165016 h 320591"/>
              <a:gd name="connsiteX340" fmla="*/ 7230796 w 12191996"/>
              <a:gd name="connsiteY340" fmla="*/ 180891 h 320591"/>
              <a:gd name="connsiteX341" fmla="*/ 7189521 w 12191996"/>
              <a:gd name="connsiteY341" fmla="*/ 196766 h 320591"/>
              <a:gd name="connsiteX342" fmla="*/ 7153008 w 12191996"/>
              <a:gd name="connsiteY342" fmla="*/ 212641 h 320591"/>
              <a:gd name="connsiteX343" fmla="*/ 7114908 w 12191996"/>
              <a:gd name="connsiteY343" fmla="*/ 231691 h 320591"/>
              <a:gd name="connsiteX344" fmla="*/ 7076808 w 12191996"/>
              <a:gd name="connsiteY344" fmla="*/ 250741 h 320591"/>
              <a:gd name="connsiteX345" fmla="*/ 7040296 w 12191996"/>
              <a:gd name="connsiteY345" fmla="*/ 269791 h 320591"/>
              <a:gd name="connsiteX346" fmla="*/ 6999021 w 12191996"/>
              <a:gd name="connsiteY346" fmla="*/ 285666 h 320591"/>
              <a:gd name="connsiteX347" fmla="*/ 6952983 w 12191996"/>
              <a:gd name="connsiteY347" fmla="*/ 299954 h 320591"/>
              <a:gd name="connsiteX348" fmla="*/ 6900596 w 12191996"/>
              <a:gd name="connsiteY348" fmla="*/ 311066 h 320591"/>
              <a:gd name="connsiteX349" fmla="*/ 6840271 w 12191996"/>
              <a:gd name="connsiteY349" fmla="*/ 319004 h 320591"/>
              <a:gd name="connsiteX350" fmla="*/ 6781799 w 12191996"/>
              <a:gd name="connsiteY350" fmla="*/ 320364 h 320591"/>
              <a:gd name="connsiteX351" fmla="*/ 6723327 w 12191996"/>
              <a:gd name="connsiteY351" fmla="*/ 319004 h 320591"/>
              <a:gd name="connsiteX352" fmla="*/ 6663002 w 12191996"/>
              <a:gd name="connsiteY352" fmla="*/ 311066 h 320591"/>
              <a:gd name="connsiteX353" fmla="*/ 6610614 w 12191996"/>
              <a:gd name="connsiteY353" fmla="*/ 299954 h 320591"/>
              <a:gd name="connsiteX354" fmla="*/ 6564577 w 12191996"/>
              <a:gd name="connsiteY354" fmla="*/ 285666 h 320591"/>
              <a:gd name="connsiteX355" fmla="*/ 6523302 w 12191996"/>
              <a:gd name="connsiteY355" fmla="*/ 269791 h 320591"/>
              <a:gd name="connsiteX356" fmla="*/ 6486789 w 12191996"/>
              <a:gd name="connsiteY356" fmla="*/ 250741 h 320591"/>
              <a:gd name="connsiteX357" fmla="*/ 6448689 w 12191996"/>
              <a:gd name="connsiteY357" fmla="*/ 231691 h 320591"/>
              <a:gd name="connsiteX358" fmla="*/ 6410589 w 12191996"/>
              <a:gd name="connsiteY358" fmla="*/ 212641 h 320591"/>
              <a:gd name="connsiteX359" fmla="*/ 6374077 w 12191996"/>
              <a:gd name="connsiteY359" fmla="*/ 196766 h 320591"/>
              <a:gd name="connsiteX360" fmla="*/ 6332802 w 12191996"/>
              <a:gd name="connsiteY360" fmla="*/ 180891 h 320591"/>
              <a:gd name="connsiteX361" fmla="*/ 6286764 w 12191996"/>
              <a:gd name="connsiteY361" fmla="*/ 165016 h 320591"/>
              <a:gd name="connsiteX362" fmla="*/ 6234377 w 12191996"/>
              <a:gd name="connsiteY362" fmla="*/ 153904 h 320591"/>
              <a:gd name="connsiteX363" fmla="*/ 6174052 w 12191996"/>
              <a:gd name="connsiteY363" fmla="*/ 147554 h 320591"/>
              <a:gd name="connsiteX364" fmla="*/ 6105789 w 12191996"/>
              <a:gd name="connsiteY364" fmla="*/ 144379 h 320591"/>
              <a:gd name="connsiteX365" fmla="*/ 6095999 w 12191996"/>
              <a:gd name="connsiteY365" fmla="*/ 144834 h 320591"/>
              <a:gd name="connsiteX366" fmla="*/ 6086208 w 12191996"/>
              <a:gd name="connsiteY366" fmla="*/ 144379 h 320591"/>
              <a:gd name="connsiteX367" fmla="*/ 6017947 w 12191996"/>
              <a:gd name="connsiteY367" fmla="*/ 147554 h 320591"/>
              <a:gd name="connsiteX368" fmla="*/ 5957621 w 12191996"/>
              <a:gd name="connsiteY368" fmla="*/ 153904 h 320591"/>
              <a:gd name="connsiteX369" fmla="*/ 5905234 w 12191996"/>
              <a:gd name="connsiteY369" fmla="*/ 165016 h 320591"/>
              <a:gd name="connsiteX370" fmla="*/ 5859196 w 12191996"/>
              <a:gd name="connsiteY370" fmla="*/ 180891 h 320591"/>
              <a:gd name="connsiteX371" fmla="*/ 5817921 w 12191996"/>
              <a:gd name="connsiteY371" fmla="*/ 196766 h 320591"/>
              <a:gd name="connsiteX372" fmla="*/ 5781408 w 12191996"/>
              <a:gd name="connsiteY372" fmla="*/ 212641 h 320591"/>
              <a:gd name="connsiteX373" fmla="*/ 5743308 w 12191996"/>
              <a:gd name="connsiteY373" fmla="*/ 231691 h 320591"/>
              <a:gd name="connsiteX374" fmla="*/ 5705209 w 12191996"/>
              <a:gd name="connsiteY374" fmla="*/ 250741 h 320591"/>
              <a:gd name="connsiteX375" fmla="*/ 5668696 w 12191996"/>
              <a:gd name="connsiteY375" fmla="*/ 269791 h 320591"/>
              <a:gd name="connsiteX376" fmla="*/ 5627421 w 12191996"/>
              <a:gd name="connsiteY376" fmla="*/ 285666 h 320591"/>
              <a:gd name="connsiteX377" fmla="*/ 5581383 w 12191996"/>
              <a:gd name="connsiteY377" fmla="*/ 299954 h 320591"/>
              <a:gd name="connsiteX378" fmla="*/ 5528996 w 12191996"/>
              <a:gd name="connsiteY378" fmla="*/ 311066 h 320591"/>
              <a:gd name="connsiteX379" fmla="*/ 5468671 w 12191996"/>
              <a:gd name="connsiteY379" fmla="*/ 319004 h 320591"/>
              <a:gd name="connsiteX380" fmla="*/ 5410199 w 12191996"/>
              <a:gd name="connsiteY380" fmla="*/ 320364 h 320591"/>
              <a:gd name="connsiteX381" fmla="*/ 5351727 w 12191996"/>
              <a:gd name="connsiteY381" fmla="*/ 319004 h 320591"/>
              <a:gd name="connsiteX382" fmla="*/ 5291401 w 12191996"/>
              <a:gd name="connsiteY382" fmla="*/ 311066 h 320591"/>
              <a:gd name="connsiteX383" fmla="*/ 5239014 w 12191996"/>
              <a:gd name="connsiteY383" fmla="*/ 299954 h 320591"/>
              <a:gd name="connsiteX384" fmla="*/ 5192976 w 12191996"/>
              <a:gd name="connsiteY384" fmla="*/ 285666 h 320591"/>
              <a:gd name="connsiteX385" fmla="*/ 5151701 w 12191996"/>
              <a:gd name="connsiteY385" fmla="*/ 269791 h 320591"/>
              <a:gd name="connsiteX386" fmla="*/ 5115189 w 12191996"/>
              <a:gd name="connsiteY386" fmla="*/ 250741 h 320591"/>
              <a:gd name="connsiteX387" fmla="*/ 5077089 w 12191996"/>
              <a:gd name="connsiteY387" fmla="*/ 231691 h 320591"/>
              <a:gd name="connsiteX388" fmla="*/ 5038989 w 12191996"/>
              <a:gd name="connsiteY388" fmla="*/ 212641 h 320591"/>
              <a:gd name="connsiteX389" fmla="*/ 5002476 w 12191996"/>
              <a:gd name="connsiteY389" fmla="*/ 196766 h 320591"/>
              <a:gd name="connsiteX390" fmla="*/ 4961201 w 12191996"/>
              <a:gd name="connsiteY390" fmla="*/ 180891 h 320591"/>
              <a:gd name="connsiteX391" fmla="*/ 4915165 w 12191996"/>
              <a:gd name="connsiteY391" fmla="*/ 165016 h 320591"/>
              <a:gd name="connsiteX392" fmla="*/ 4862777 w 12191996"/>
              <a:gd name="connsiteY392" fmla="*/ 153904 h 320591"/>
              <a:gd name="connsiteX393" fmla="*/ 4802453 w 12191996"/>
              <a:gd name="connsiteY393" fmla="*/ 147554 h 320591"/>
              <a:gd name="connsiteX394" fmla="*/ 4734189 w 12191996"/>
              <a:gd name="connsiteY394" fmla="*/ 144379 h 320591"/>
              <a:gd name="connsiteX395" fmla="*/ 4665928 w 12191996"/>
              <a:gd name="connsiteY395" fmla="*/ 147554 h 320591"/>
              <a:gd name="connsiteX396" fmla="*/ 4605602 w 12191996"/>
              <a:gd name="connsiteY396" fmla="*/ 153904 h 320591"/>
              <a:gd name="connsiteX397" fmla="*/ 4553214 w 12191996"/>
              <a:gd name="connsiteY397" fmla="*/ 165016 h 320591"/>
              <a:gd name="connsiteX398" fmla="*/ 4507177 w 12191996"/>
              <a:gd name="connsiteY398" fmla="*/ 180891 h 320591"/>
              <a:gd name="connsiteX399" fmla="*/ 4465902 w 12191996"/>
              <a:gd name="connsiteY399" fmla="*/ 196766 h 320591"/>
              <a:gd name="connsiteX400" fmla="*/ 4429389 w 12191996"/>
              <a:gd name="connsiteY400" fmla="*/ 212641 h 320591"/>
              <a:gd name="connsiteX401" fmla="*/ 4353189 w 12191996"/>
              <a:gd name="connsiteY401" fmla="*/ 250741 h 320591"/>
              <a:gd name="connsiteX402" fmla="*/ 4316677 w 12191996"/>
              <a:gd name="connsiteY402" fmla="*/ 269791 h 320591"/>
              <a:gd name="connsiteX403" fmla="*/ 4275402 w 12191996"/>
              <a:gd name="connsiteY403" fmla="*/ 285666 h 320591"/>
              <a:gd name="connsiteX404" fmla="*/ 4229364 w 12191996"/>
              <a:gd name="connsiteY404" fmla="*/ 299954 h 320591"/>
              <a:gd name="connsiteX405" fmla="*/ 4176977 w 12191996"/>
              <a:gd name="connsiteY405" fmla="*/ 311066 h 320591"/>
              <a:gd name="connsiteX406" fmla="*/ 4116652 w 12191996"/>
              <a:gd name="connsiteY406" fmla="*/ 319004 h 320591"/>
              <a:gd name="connsiteX407" fmla="*/ 4048389 w 12191996"/>
              <a:gd name="connsiteY407" fmla="*/ 320591 h 320591"/>
              <a:gd name="connsiteX408" fmla="*/ 3980127 w 12191996"/>
              <a:gd name="connsiteY408" fmla="*/ 319004 h 320591"/>
              <a:gd name="connsiteX409" fmla="*/ 3919802 w 12191996"/>
              <a:gd name="connsiteY409" fmla="*/ 311066 h 320591"/>
              <a:gd name="connsiteX410" fmla="*/ 3867414 w 12191996"/>
              <a:gd name="connsiteY410" fmla="*/ 299954 h 320591"/>
              <a:gd name="connsiteX411" fmla="*/ 3821377 w 12191996"/>
              <a:gd name="connsiteY411" fmla="*/ 285666 h 320591"/>
              <a:gd name="connsiteX412" fmla="*/ 3780102 w 12191996"/>
              <a:gd name="connsiteY412" fmla="*/ 269791 h 320591"/>
              <a:gd name="connsiteX413" fmla="*/ 3743589 w 12191996"/>
              <a:gd name="connsiteY413" fmla="*/ 250741 h 320591"/>
              <a:gd name="connsiteX414" fmla="*/ 3705489 w 12191996"/>
              <a:gd name="connsiteY414" fmla="*/ 231691 h 320591"/>
              <a:gd name="connsiteX415" fmla="*/ 3667389 w 12191996"/>
              <a:gd name="connsiteY415" fmla="*/ 212641 h 320591"/>
              <a:gd name="connsiteX416" fmla="*/ 3630877 w 12191996"/>
              <a:gd name="connsiteY416" fmla="*/ 196766 h 320591"/>
              <a:gd name="connsiteX417" fmla="*/ 3589602 w 12191996"/>
              <a:gd name="connsiteY417" fmla="*/ 180891 h 320591"/>
              <a:gd name="connsiteX418" fmla="*/ 3543564 w 12191996"/>
              <a:gd name="connsiteY418" fmla="*/ 165016 h 320591"/>
              <a:gd name="connsiteX419" fmla="*/ 3491177 w 12191996"/>
              <a:gd name="connsiteY419" fmla="*/ 153904 h 320591"/>
              <a:gd name="connsiteX420" fmla="*/ 3430852 w 12191996"/>
              <a:gd name="connsiteY420" fmla="*/ 147554 h 320591"/>
              <a:gd name="connsiteX421" fmla="*/ 3361002 w 12191996"/>
              <a:gd name="connsiteY421" fmla="*/ 144379 h 320591"/>
              <a:gd name="connsiteX422" fmla="*/ 3294327 w 12191996"/>
              <a:gd name="connsiteY422" fmla="*/ 147554 h 320591"/>
              <a:gd name="connsiteX423" fmla="*/ 3234002 w 12191996"/>
              <a:gd name="connsiteY423" fmla="*/ 153904 h 320591"/>
              <a:gd name="connsiteX424" fmla="*/ 3181614 w 12191996"/>
              <a:gd name="connsiteY424" fmla="*/ 165016 h 320591"/>
              <a:gd name="connsiteX425" fmla="*/ 3135577 w 12191996"/>
              <a:gd name="connsiteY425" fmla="*/ 180891 h 320591"/>
              <a:gd name="connsiteX426" fmla="*/ 3094302 w 12191996"/>
              <a:gd name="connsiteY426" fmla="*/ 196766 h 320591"/>
              <a:gd name="connsiteX427" fmla="*/ 3057789 w 12191996"/>
              <a:gd name="connsiteY427" fmla="*/ 212641 h 320591"/>
              <a:gd name="connsiteX428" fmla="*/ 3019689 w 12191996"/>
              <a:gd name="connsiteY428" fmla="*/ 231691 h 320591"/>
              <a:gd name="connsiteX429" fmla="*/ 2981589 w 12191996"/>
              <a:gd name="connsiteY429" fmla="*/ 250741 h 320591"/>
              <a:gd name="connsiteX430" fmla="*/ 2945077 w 12191996"/>
              <a:gd name="connsiteY430" fmla="*/ 269791 h 320591"/>
              <a:gd name="connsiteX431" fmla="*/ 2903802 w 12191996"/>
              <a:gd name="connsiteY431" fmla="*/ 285666 h 320591"/>
              <a:gd name="connsiteX432" fmla="*/ 2857764 w 12191996"/>
              <a:gd name="connsiteY432" fmla="*/ 299954 h 320591"/>
              <a:gd name="connsiteX433" fmla="*/ 2805377 w 12191996"/>
              <a:gd name="connsiteY433" fmla="*/ 311066 h 320591"/>
              <a:gd name="connsiteX434" fmla="*/ 2745052 w 12191996"/>
              <a:gd name="connsiteY434" fmla="*/ 319004 h 320591"/>
              <a:gd name="connsiteX435" fmla="*/ 2676789 w 12191996"/>
              <a:gd name="connsiteY435" fmla="*/ 320591 h 320591"/>
              <a:gd name="connsiteX436" fmla="*/ 2608527 w 12191996"/>
              <a:gd name="connsiteY436" fmla="*/ 319004 h 320591"/>
              <a:gd name="connsiteX437" fmla="*/ 2548202 w 12191996"/>
              <a:gd name="connsiteY437" fmla="*/ 311066 h 320591"/>
              <a:gd name="connsiteX438" fmla="*/ 2495814 w 12191996"/>
              <a:gd name="connsiteY438" fmla="*/ 299954 h 320591"/>
              <a:gd name="connsiteX439" fmla="*/ 2449777 w 12191996"/>
              <a:gd name="connsiteY439" fmla="*/ 285666 h 320591"/>
              <a:gd name="connsiteX440" fmla="*/ 2408502 w 12191996"/>
              <a:gd name="connsiteY440" fmla="*/ 269791 h 320591"/>
              <a:gd name="connsiteX441" fmla="*/ 2371989 w 12191996"/>
              <a:gd name="connsiteY441" fmla="*/ 250741 h 320591"/>
              <a:gd name="connsiteX442" fmla="*/ 2333889 w 12191996"/>
              <a:gd name="connsiteY442" fmla="*/ 231691 h 320591"/>
              <a:gd name="connsiteX443" fmla="*/ 2295789 w 12191996"/>
              <a:gd name="connsiteY443" fmla="*/ 212641 h 320591"/>
              <a:gd name="connsiteX444" fmla="*/ 2259277 w 12191996"/>
              <a:gd name="connsiteY444" fmla="*/ 196766 h 320591"/>
              <a:gd name="connsiteX445" fmla="*/ 2218002 w 12191996"/>
              <a:gd name="connsiteY445" fmla="*/ 180891 h 320591"/>
              <a:gd name="connsiteX446" fmla="*/ 2171964 w 12191996"/>
              <a:gd name="connsiteY446" fmla="*/ 165016 h 320591"/>
              <a:gd name="connsiteX447" fmla="*/ 2119577 w 12191996"/>
              <a:gd name="connsiteY447" fmla="*/ 153904 h 320591"/>
              <a:gd name="connsiteX448" fmla="*/ 2059252 w 12191996"/>
              <a:gd name="connsiteY448" fmla="*/ 147554 h 320591"/>
              <a:gd name="connsiteX449" fmla="*/ 1990989 w 12191996"/>
              <a:gd name="connsiteY449" fmla="*/ 144379 h 320591"/>
              <a:gd name="connsiteX450" fmla="*/ 1922727 w 12191996"/>
              <a:gd name="connsiteY450" fmla="*/ 147554 h 320591"/>
              <a:gd name="connsiteX451" fmla="*/ 1862402 w 12191996"/>
              <a:gd name="connsiteY451" fmla="*/ 153904 h 320591"/>
              <a:gd name="connsiteX452" fmla="*/ 1810014 w 12191996"/>
              <a:gd name="connsiteY452" fmla="*/ 165016 h 320591"/>
              <a:gd name="connsiteX453" fmla="*/ 1763977 w 12191996"/>
              <a:gd name="connsiteY453" fmla="*/ 180891 h 320591"/>
              <a:gd name="connsiteX454" fmla="*/ 1722702 w 12191996"/>
              <a:gd name="connsiteY454" fmla="*/ 196766 h 320591"/>
              <a:gd name="connsiteX455" fmla="*/ 1686189 w 12191996"/>
              <a:gd name="connsiteY455" fmla="*/ 212641 h 320591"/>
              <a:gd name="connsiteX456" fmla="*/ 1648089 w 12191996"/>
              <a:gd name="connsiteY456" fmla="*/ 231691 h 320591"/>
              <a:gd name="connsiteX457" fmla="*/ 1609989 w 12191996"/>
              <a:gd name="connsiteY457" fmla="*/ 250741 h 320591"/>
              <a:gd name="connsiteX458" fmla="*/ 1573477 w 12191996"/>
              <a:gd name="connsiteY458" fmla="*/ 269791 h 320591"/>
              <a:gd name="connsiteX459" fmla="*/ 1532202 w 12191996"/>
              <a:gd name="connsiteY459" fmla="*/ 285666 h 320591"/>
              <a:gd name="connsiteX460" fmla="*/ 1486164 w 12191996"/>
              <a:gd name="connsiteY460" fmla="*/ 299954 h 320591"/>
              <a:gd name="connsiteX461" fmla="*/ 1433777 w 12191996"/>
              <a:gd name="connsiteY461" fmla="*/ 311066 h 320591"/>
              <a:gd name="connsiteX462" fmla="*/ 1373452 w 12191996"/>
              <a:gd name="connsiteY462" fmla="*/ 319004 h 320591"/>
              <a:gd name="connsiteX463" fmla="*/ 1305189 w 12191996"/>
              <a:gd name="connsiteY463" fmla="*/ 320591 h 320591"/>
              <a:gd name="connsiteX464" fmla="*/ 1236927 w 12191996"/>
              <a:gd name="connsiteY464" fmla="*/ 319004 h 320591"/>
              <a:gd name="connsiteX465" fmla="*/ 1176602 w 12191996"/>
              <a:gd name="connsiteY465" fmla="*/ 311066 h 320591"/>
              <a:gd name="connsiteX466" fmla="*/ 1124214 w 12191996"/>
              <a:gd name="connsiteY466" fmla="*/ 299954 h 320591"/>
              <a:gd name="connsiteX467" fmla="*/ 1078177 w 12191996"/>
              <a:gd name="connsiteY467" fmla="*/ 285666 h 320591"/>
              <a:gd name="connsiteX468" fmla="*/ 1036902 w 12191996"/>
              <a:gd name="connsiteY468" fmla="*/ 269791 h 320591"/>
              <a:gd name="connsiteX469" fmla="*/ 1000389 w 12191996"/>
              <a:gd name="connsiteY469" fmla="*/ 250741 h 320591"/>
              <a:gd name="connsiteX470" fmla="*/ 962289 w 12191996"/>
              <a:gd name="connsiteY470" fmla="*/ 231691 h 320591"/>
              <a:gd name="connsiteX471" fmla="*/ 924189 w 12191996"/>
              <a:gd name="connsiteY471" fmla="*/ 212641 h 320591"/>
              <a:gd name="connsiteX472" fmla="*/ 887677 w 12191996"/>
              <a:gd name="connsiteY472" fmla="*/ 196766 h 320591"/>
              <a:gd name="connsiteX473" fmla="*/ 846402 w 12191996"/>
              <a:gd name="connsiteY473" fmla="*/ 180891 h 320591"/>
              <a:gd name="connsiteX474" fmla="*/ 800364 w 12191996"/>
              <a:gd name="connsiteY474" fmla="*/ 165016 h 320591"/>
              <a:gd name="connsiteX475" fmla="*/ 747977 w 12191996"/>
              <a:gd name="connsiteY475" fmla="*/ 153904 h 320591"/>
              <a:gd name="connsiteX476" fmla="*/ 687652 w 12191996"/>
              <a:gd name="connsiteY476" fmla="*/ 147554 h 320591"/>
              <a:gd name="connsiteX477" fmla="*/ 619389 w 12191996"/>
              <a:gd name="connsiteY477" fmla="*/ 144379 h 320591"/>
              <a:gd name="connsiteX478" fmla="*/ 551127 w 12191996"/>
              <a:gd name="connsiteY478" fmla="*/ 147554 h 320591"/>
              <a:gd name="connsiteX479" fmla="*/ 490802 w 12191996"/>
              <a:gd name="connsiteY479" fmla="*/ 153904 h 320591"/>
              <a:gd name="connsiteX480" fmla="*/ 438414 w 12191996"/>
              <a:gd name="connsiteY480" fmla="*/ 165016 h 320591"/>
              <a:gd name="connsiteX481" fmla="*/ 392377 w 12191996"/>
              <a:gd name="connsiteY481" fmla="*/ 180891 h 320591"/>
              <a:gd name="connsiteX482" fmla="*/ 351102 w 12191996"/>
              <a:gd name="connsiteY482" fmla="*/ 196766 h 320591"/>
              <a:gd name="connsiteX483" fmla="*/ 314589 w 12191996"/>
              <a:gd name="connsiteY483" fmla="*/ 212641 h 320591"/>
              <a:gd name="connsiteX484" fmla="*/ 276489 w 12191996"/>
              <a:gd name="connsiteY484" fmla="*/ 231691 h 320591"/>
              <a:gd name="connsiteX485" fmla="*/ 238389 w 12191996"/>
              <a:gd name="connsiteY485" fmla="*/ 250741 h 320591"/>
              <a:gd name="connsiteX486" fmla="*/ 201877 w 12191996"/>
              <a:gd name="connsiteY486" fmla="*/ 269791 h 320591"/>
              <a:gd name="connsiteX487" fmla="*/ 160602 w 12191996"/>
              <a:gd name="connsiteY487" fmla="*/ 285666 h 320591"/>
              <a:gd name="connsiteX488" fmla="*/ 114564 w 12191996"/>
              <a:gd name="connsiteY488" fmla="*/ 299954 h 320591"/>
              <a:gd name="connsiteX489" fmla="*/ 62177 w 12191996"/>
              <a:gd name="connsiteY489" fmla="*/ 311066 h 320591"/>
              <a:gd name="connsiteX490" fmla="*/ 1852 w 12191996"/>
              <a:gd name="connsiteY490" fmla="*/ 319004 h 320591"/>
              <a:gd name="connsiteX491" fmla="*/ 0 w 12191996"/>
              <a:gd name="connsiteY491" fmla="*/ 319047 h 320591"/>
              <a:gd name="connsiteX492" fmla="*/ 0 w 12191996"/>
              <a:gd name="connsiteY492" fmla="*/ 174668 h 320591"/>
              <a:gd name="connsiteX493" fmla="*/ 1852 w 12191996"/>
              <a:gd name="connsiteY493" fmla="*/ 174625 h 320591"/>
              <a:gd name="connsiteX494" fmla="*/ 62177 w 12191996"/>
              <a:gd name="connsiteY494" fmla="*/ 166687 h 320591"/>
              <a:gd name="connsiteX495" fmla="*/ 114564 w 12191996"/>
              <a:gd name="connsiteY495" fmla="*/ 155575 h 320591"/>
              <a:gd name="connsiteX496" fmla="*/ 160602 w 12191996"/>
              <a:gd name="connsiteY496" fmla="*/ 141287 h 320591"/>
              <a:gd name="connsiteX497" fmla="*/ 201877 w 12191996"/>
              <a:gd name="connsiteY497" fmla="*/ 125412 h 320591"/>
              <a:gd name="connsiteX498" fmla="*/ 238389 w 12191996"/>
              <a:gd name="connsiteY498" fmla="*/ 106362 h 320591"/>
              <a:gd name="connsiteX499" fmla="*/ 276489 w 12191996"/>
              <a:gd name="connsiteY499" fmla="*/ 87312 h 320591"/>
              <a:gd name="connsiteX500" fmla="*/ 314589 w 12191996"/>
              <a:gd name="connsiteY500" fmla="*/ 68262 h 320591"/>
              <a:gd name="connsiteX501" fmla="*/ 351102 w 12191996"/>
              <a:gd name="connsiteY501" fmla="*/ 52387 h 320591"/>
              <a:gd name="connsiteX502" fmla="*/ 392377 w 12191996"/>
              <a:gd name="connsiteY502" fmla="*/ 36512 h 320591"/>
              <a:gd name="connsiteX503" fmla="*/ 438414 w 12191996"/>
              <a:gd name="connsiteY503" fmla="*/ 20637 h 320591"/>
              <a:gd name="connsiteX504" fmla="*/ 490802 w 12191996"/>
              <a:gd name="connsiteY504" fmla="*/ 9525 h 320591"/>
              <a:gd name="connsiteX505" fmla="*/ 551127 w 12191996"/>
              <a:gd name="connsiteY505" fmla="*/ 3175 h 320591"/>
              <a:gd name="connsiteX506" fmla="*/ 619389 w 12191996"/>
              <a:gd name="connsiteY506" fmla="*/ 0 h 32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12191996" h="320591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6" y="174668"/>
                </a:lnTo>
                <a:lnTo>
                  <a:pt x="12191996" y="319047"/>
                </a:lnTo>
                <a:lnTo>
                  <a:pt x="12190146" y="319004"/>
                </a:lnTo>
                <a:lnTo>
                  <a:pt x="12129820" y="311067"/>
                </a:lnTo>
                <a:lnTo>
                  <a:pt x="12077432" y="299954"/>
                </a:lnTo>
                <a:lnTo>
                  <a:pt x="12031396" y="285666"/>
                </a:lnTo>
                <a:lnTo>
                  <a:pt x="11990120" y="269791"/>
                </a:lnTo>
                <a:lnTo>
                  <a:pt x="11953608" y="250741"/>
                </a:lnTo>
                <a:lnTo>
                  <a:pt x="11915508" y="231691"/>
                </a:lnTo>
                <a:lnTo>
                  <a:pt x="11877408" y="212641"/>
                </a:lnTo>
                <a:lnTo>
                  <a:pt x="11840896" y="196766"/>
                </a:lnTo>
                <a:lnTo>
                  <a:pt x="11799620" y="180891"/>
                </a:lnTo>
                <a:lnTo>
                  <a:pt x="11753582" y="165016"/>
                </a:lnTo>
                <a:lnTo>
                  <a:pt x="11701196" y="153904"/>
                </a:lnTo>
                <a:lnTo>
                  <a:pt x="11640870" y="147554"/>
                </a:lnTo>
                <a:lnTo>
                  <a:pt x="11572608" y="144379"/>
                </a:lnTo>
                <a:lnTo>
                  <a:pt x="11504346" y="147554"/>
                </a:lnTo>
                <a:lnTo>
                  <a:pt x="11444020" y="153904"/>
                </a:lnTo>
                <a:lnTo>
                  <a:pt x="11391632" y="165016"/>
                </a:lnTo>
                <a:lnTo>
                  <a:pt x="11345596" y="180891"/>
                </a:lnTo>
                <a:lnTo>
                  <a:pt x="11304320" y="196766"/>
                </a:lnTo>
                <a:lnTo>
                  <a:pt x="11267808" y="212641"/>
                </a:lnTo>
                <a:lnTo>
                  <a:pt x="11229708" y="231691"/>
                </a:lnTo>
                <a:lnTo>
                  <a:pt x="11191608" y="250741"/>
                </a:lnTo>
                <a:lnTo>
                  <a:pt x="11155096" y="269791"/>
                </a:lnTo>
                <a:lnTo>
                  <a:pt x="11113820" y="285666"/>
                </a:lnTo>
                <a:lnTo>
                  <a:pt x="11067782" y="299954"/>
                </a:lnTo>
                <a:lnTo>
                  <a:pt x="11015396" y="311066"/>
                </a:lnTo>
                <a:lnTo>
                  <a:pt x="10955070" y="319004"/>
                </a:lnTo>
                <a:lnTo>
                  <a:pt x="10886808" y="320591"/>
                </a:lnTo>
                <a:lnTo>
                  <a:pt x="10818546" y="319004"/>
                </a:lnTo>
                <a:lnTo>
                  <a:pt x="10758220" y="311066"/>
                </a:lnTo>
                <a:lnTo>
                  <a:pt x="10705832" y="299954"/>
                </a:lnTo>
                <a:lnTo>
                  <a:pt x="10659796" y="285666"/>
                </a:lnTo>
                <a:lnTo>
                  <a:pt x="10618520" y="269791"/>
                </a:lnTo>
                <a:lnTo>
                  <a:pt x="10582008" y="250741"/>
                </a:lnTo>
                <a:lnTo>
                  <a:pt x="10543908" y="231691"/>
                </a:lnTo>
                <a:lnTo>
                  <a:pt x="10505808" y="212641"/>
                </a:lnTo>
                <a:lnTo>
                  <a:pt x="10469296" y="196766"/>
                </a:lnTo>
                <a:lnTo>
                  <a:pt x="10428020" y="180891"/>
                </a:lnTo>
                <a:lnTo>
                  <a:pt x="10381982" y="165016"/>
                </a:lnTo>
                <a:lnTo>
                  <a:pt x="10329596" y="153904"/>
                </a:lnTo>
                <a:lnTo>
                  <a:pt x="10269270" y="147554"/>
                </a:lnTo>
                <a:lnTo>
                  <a:pt x="10201008" y="144379"/>
                </a:lnTo>
                <a:lnTo>
                  <a:pt x="10132746" y="147554"/>
                </a:lnTo>
                <a:lnTo>
                  <a:pt x="10072420" y="153904"/>
                </a:lnTo>
                <a:lnTo>
                  <a:pt x="10020032" y="165016"/>
                </a:lnTo>
                <a:lnTo>
                  <a:pt x="9973996" y="180891"/>
                </a:lnTo>
                <a:lnTo>
                  <a:pt x="9932720" y="196766"/>
                </a:lnTo>
                <a:lnTo>
                  <a:pt x="9896208" y="212641"/>
                </a:lnTo>
                <a:lnTo>
                  <a:pt x="9820008" y="250741"/>
                </a:lnTo>
                <a:lnTo>
                  <a:pt x="9783496" y="269791"/>
                </a:lnTo>
                <a:lnTo>
                  <a:pt x="9742220" y="285666"/>
                </a:lnTo>
                <a:lnTo>
                  <a:pt x="9696182" y="299954"/>
                </a:lnTo>
                <a:lnTo>
                  <a:pt x="9643796" y="311066"/>
                </a:lnTo>
                <a:lnTo>
                  <a:pt x="9583470" y="319004"/>
                </a:lnTo>
                <a:lnTo>
                  <a:pt x="9515208" y="320591"/>
                </a:lnTo>
                <a:lnTo>
                  <a:pt x="9446946" y="319004"/>
                </a:lnTo>
                <a:lnTo>
                  <a:pt x="9386620" y="311066"/>
                </a:lnTo>
                <a:lnTo>
                  <a:pt x="9334232" y="299954"/>
                </a:lnTo>
                <a:lnTo>
                  <a:pt x="9288196" y="285666"/>
                </a:lnTo>
                <a:lnTo>
                  <a:pt x="9246920" y="269791"/>
                </a:lnTo>
                <a:lnTo>
                  <a:pt x="9210408" y="250741"/>
                </a:lnTo>
                <a:lnTo>
                  <a:pt x="9172308" y="231691"/>
                </a:lnTo>
                <a:lnTo>
                  <a:pt x="9134208" y="212641"/>
                </a:lnTo>
                <a:lnTo>
                  <a:pt x="9097696" y="196766"/>
                </a:lnTo>
                <a:lnTo>
                  <a:pt x="9056420" y="180891"/>
                </a:lnTo>
                <a:lnTo>
                  <a:pt x="9010382" y="165016"/>
                </a:lnTo>
                <a:lnTo>
                  <a:pt x="8957996" y="153904"/>
                </a:lnTo>
                <a:lnTo>
                  <a:pt x="8897670" y="147554"/>
                </a:lnTo>
                <a:lnTo>
                  <a:pt x="8827820" y="144379"/>
                </a:lnTo>
                <a:lnTo>
                  <a:pt x="8761146" y="147554"/>
                </a:lnTo>
                <a:lnTo>
                  <a:pt x="8700820" y="153904"/>
                </a:lnTo>
                <a:lnTo>
                  <a:pt x="8648432" y="165016"/>
                </a:lnTo>
                <a:lnTo>
                  <a:pt x="8602396" y="180891"/>
                </a:lnTo>
                <a:lnTo>
                  <a:pt x="8561120" y="196766"/>
                </a:lnTo>
                <a:lnTo>
                  <a:pt x="8524608" y="212641"/>
                </a:lnTo>
                <a:lnTo>
                  <a:pt x="8486508" y="231691"/>
                </a:lnTo>
                <a:lnTo>
                  <a:pt x="8448408" y="250741"/>
                </a:lnTo>
                <a:lnTo>
                  <a:pt x="8411896" y="269791"/>
                </a:lnTo>
                <a:lnTo>
                  <a:pt x="8370621" y="285666"/>
                </a:lnTo>
                <a:lnTo>
                  <a:pt x="8324583" y="299954"/>
                </a:lnTo>
                <a:lnTo>
                  <a:pt x="8272196" y="311066"/>
                </a:lnTo>
                <a:lnTo>
                  <a:pt x="8211871" y="319004"/>
                </a:lnTo>
                <a:lnTo>
                  <a:pt x="8143608" y="320591"/>
                </a:lnTo>
                <a:lnTo>
                  <a:pt x="8075346" y="319004"/>
                </a:lnTo>
                <a:lnTo>
                  <a:pt x="8015021" y="311066"/>
                </a:lnTo>
                <a:lnTo>
                  <a:pt x="7962633" y="299954"/>
                </a:lnTo>
                <a:lnTo>
                  <a:pt x="7916596" y="285666"/>
                </a:lnTo>
                <a:lnTo>
                  <a:pt x="7875321" y="269791"/>
                </a:lnTo>
                <a:lnTo>
                  <a:pt x="7838808" y="250741"/>
                </a:lnTo>
                <a:lnTo>
                  <a:pt x="7800708" y="231691"/>
                </a:lnTo>
                <a:lnTo>
                  <a:pt x="7762608" y="212641"/>
                </a:lnTo>
                <a:lnTo>
                  <a:pt x="7726096" y="196766"/>
                </a:lnTo>
                <a:lnTo>
                  <a:pt x="7684821" y="180891"/>
                </a:lnTo>
                <a:lnTo>
                  <a:pt x="7638783" y="165016"/>
                </a:lnTo>
                <a:lnTo>
                  <a:pt x="7586396" y="153904"/>
                </a:lnTo>
                <a:lnTo>
                  <a:pt x="7526071" y="147554"/>
                </a:lnTo>
                <a:lnTo>
                  <a:pt x="7457808" y="144379"/>
                </a:lnTo>
                <a:lnTo>
                  <a:pt x="7389546" y="147554"/>
                </a:lnTo>
                <a:lnTo>
                  <a:pt x="7329221" y="153904"/>
                </a:lnTo>
                <a:lnTo>
                  <a:pt x="7276833" y="165016"/>
                </a:lnTo>
                <a:lnTo>
                  <a:pt x="7230796" y="180891"/>
                </a:lnTo>
                <a:lnTo>
                  <a:pt x="7189521" y="196766"/>
                </a:lnTo>
                <a:lnTo>
                  <a:pt x="7153008" y="212641"/>
                </a:lnTo>
                <a:lnTo>
                  <a:pt x="7114908" y="231691"/>
                </a:lnTo>
                <a:lnTo>
                  <a:pt x="7076808" y="250741"/>
                </a:lnTo>
                <a:lnTo>
                  <a:pt x="7040296" y="269791"/>
                </a:lnTo>
                <a:lnTo>
                  <a:pt x="6999021" y="285666"/>
                </a:lnTo>
                <a:lnTo>
                  <a:pt x="6952983" y="299954"/>
                </a:lnTo>
                <a:lnTo>
                  <a:pt x="6900596" y="311066"/>
                </a:lnTo>
                <a:lnTo>
                  <a:pt x="6840271" y="319004"/>
                </a:lnTo>
                <a:lnTo>
                  <a:pt x="6781799" y="320364"/>
                </a:lnTo>
                <a:lnTo>
                  <a:pt x="6723327" y="319004"/>
                </a:lnTo>
                <a:lnTo>
                  <a:pt x="6663002" y="311066"/>
                </a:lnTo>
                <a:lnTo>
                  <a:pt x="6610614" y="299954"/>
                </a:lnTo>
                <a:lnTo>
                  <a:pt x="6564577" y="285666"/>
                </a:lnTo>
                <a:lnTo>
                  <a:pt x="6523302" y="269791"/>
                </a:lnTo>
                <a:lnTo>
                  <a:pt x="6486789" y="250741"/>
                </a:lnTo>
                <a:lnTo>
                  <a:pt x="6448689" y="231691"/>
                </a:lnTo>
                <a:lnTo>
                  <a:pt x="6410589" y="212641"/>
                </a:lnTo>
                <a:lnTo>
                  <a:pt x="6374077" y="196766"/>
                </a:lnTo>
                <a:lnTo>
                  <a:pt x="6332802" y="180891"/>
                </a:lnTo>
                <a:lnTo>
                  <a:pt x="6286764" y="165016"/>
                </a:lnTo>
                <a:lnTo>
                  <a:pt x="6234377" y="153904"/>
                </a:lnTo>
                <a:lnTo>
                  <a:pt x="6174052" y="147554"/>
                </a:lnTo>
                <a:lnTo>
                  <a:pt x="6105789" y="144379"/>
                </a:lnTo>
                <a:lnTo>
                  <a:pt x="6095999" y="144834"/>
                </a:lnTo>
                <a:lnTo>
                  <a:pt x="6086208" y="144379"/>
                </a:lnTo>
                <a:lnTo>
                  <a:pt x="6017947" y="147554"/>
                </a:lnTo>
                <a:lnTo>
                  <a:pt x="5957621" y="153904"/>
                </a:lnTo>
                <a:lnTo>
                  <a:pt x="5905234" y="165016"/>
                </a:lnTo>
                <a:lnTo>
                  <a:pt x="5859196" y="180891"/>
                </a:lnTo>
                <a:lnTo>
                  <a:pt x="5817921" y="196766"/>
                </a:lnTo>
                <a:lnTo>
                  <a:pt x="5781408" y="212641"/>
                </a:lnTo>
                <a:lnTo>
                  <a:pt x="5743308" y="231691"/>
                </a:lnTo>
                <a:lnTo>
                  <a:pt x="5705209" y="250741"/>
                </a:lnTo>
                <a:lnTo>
                  <a:pt x="5668696" y="269791"/>
                </a:lnTo>
                <a:lnTo>
                  <a:pt x="5627421" y="285666"/>
                </a:lnTo>
                <a:lnTo>
                  <a:pt x="5581383" y="299954"/>
                </a:lnTo>
                <a:lnTo>
                  <a:pt x="5528996" y="311066"/>
                </a:lnTo>
                <a:lnTo>
                  <a:pt x="5468671" y="319004"/>
                </a:lnTo>
                <a:lnTo>
                  <a:pt x="5410199" y="320364"/>
                </a:lnTo>
                <a:lnTo>
                  <a:pt x="5351727" y="319004"/>
                </a:lnTo>
                <a:lnTo>
                  <a:pt x="5291401" y="311066"/>
                </a:lnTo>
                <a:lnTo>
                  <a:pt x="5239014" y="299954"/>
                </a:lnTo>
                <a:lnTo>
                  <a:pt x="5192976" y="285666"/>
                </a:lnTo>
                <a:lnTo>
                  <a:pt x="5151701" y="269791"/>
                </a:lnTo>
                <a:lnTo>
                  <a:pt x="5115189" y="250741"/>
                </a:lnTo>
                <a:lnTo>
                  <a:pt x="5077089" y="231691"/>
                </a:lnTo>
                <a:lnTo>
                  <a:pt x="5038989" y="212641"/>
                </a:lnTo>
                <a:lnTo>
                  <a:pt x="5002476" y="196766"/>
                </a:lnTo>
                <a:lnTo>
                  <a:pt x="4961201" y="180891"/>
                </a:lnTo>
                <a:lnTo>
                  <a:pt x="4915165" y="165016"/>
                </a:lnTo>
                <a:lnTo>
                  <a:pt x="4862777" y="153904"/>
                </a:lnTo>
                <a:lnTo>
                  <a:pt x="4802453" y="147554"/>
                </a:lnTo>
                <a:lnTo>
                  <a:pt x="4734189" y="144379"/>
                </a:lnTo>
                <a:lnTo>
                  <a:pt x="4665928" y="147554"/>
                </a:lnTo>
                <a:lnTo>
                  <a:pt x="4605602" y="153904"/>
                </a:lnTo>
                <a:lnTo>
                  <a:pt x="4553214" y="165016"/>
                </a:lnTo>
                <a:lnTo>
                  <a:pt x="4507177" y="180891"/>
                </a:lnTo>
                <a:lnTo>
                  <a:pt x="4465902" y="196766"/>
                </a:lnTo>
                <a:lnTo>
                  <a:pt x="4429389" y="212641"/>
                </a:lnTo>
                <a:lnTo>
                  <a:pt x="4353189" y="250741"/>
                </a:lnTo>
                <a:lnTo>
                  <a:pt x="4316677" y="269791"/>
                </a:lnTo>
                <a:lnTo>
                  <a:pt x="4275402" y="285666"/>
                </a:lnTo>
                <a:lnTo>
                  <a:pt x="4229364" y="299954"/>
                </a:lnTo>
                <a:lnTo>
                  <a:pt x="4176977" y="311066"/>
                </a:lnTo>
                <a:lnTo>
                  <a:pt x="4116652" y="319004"/>
                </a:lnTo>
                <a:lnTo>
                  <a:pt x="4048389" y="320591"/>
                </a:lnTo>
                <a:lnTo>
                  <a:pt x="3980127" y="319004"/>
                </a:lnTo>
                <a:lnTo>
                  <a:pt x="3919802" y="311066"/>
                </a:lnTo>
                <a:lnTo>
                  <a:pt x="3867414" y="299954"/>
                </a:lnTo>
                <a:lnTo>
                  <a:pt x="3821377" y="285666"/>
                </a:lnTo>
                <a:lnTo>
                  <a:pt x="3780102" y="269791"/>
                </a:lnTo>
                <a:lnTo>
                  <a:pt x="3743589" y="250741"/>
                </a:lnTo>
                <a:lnTo>
                  <a:pt x="3705489" y="231691"/>
                </a:lnTo>
                <a:lnTo>
                  <a:pt x="3667389" y="212641"/>
                </a:lnTo>
                <a:lnTo>
                  <a:pt x="3630877" y="196766"/>
                </a:lnTo>
                <a:lnTo>
                  <a:pt x="3589602" y="180891"/>
                </a:lnTo>
                <a:lnTo>
                  <a:pt x="3543564" y="165016"/>
                </a:lnTo>
                <a:lnTo>
                  <a:pt x="3491177" y="153904"/>
                </a:lnTo>
                <a:lnTo>
                  <a:pt x="3430852" y="147554"/>
                </a:lnTo>
                <a:lnTo>
                  <a:pt x="3361002" y="144379"/>
                </a:lnTo>
                <a:lnTo>
                  <a:pt x="3294327" y="147554"/>
                </a:lnTo>
                <a:lnTo>
                  <a:pt x="3234002" y="153904"/>
                </a:lnTo>
                <a:lnTo>
                  <a:pt x="3181614" y="165016"/>
                </a:lnTo>
                <a:lnTo>
                  <a:pt x="3135577" y="180891"/>
                </a:lnTo>
                <a:lnTo>
                  <a:pt x="3094302" y="196766"/>
                </a:lnTo>
                <a:lnTo>
                  <a:pt x="3057789" y="212641"/>
                </a:lnTo>
                <a:lnTo>
                  <a:pt x="3019689" y="231691"/>
                </a:lnTo>
                <a:lnTo>
                  <a:pt x="2981589" y="250741"/>
                </a:lnTo>
                <a:lnTo>
                  <a:pt x="2945077" y="269791"/>
                </a:lnTo>
                <a:lnTo>
                  <a:pt x="2903802" y="285666"/>
                </a:lnTo>
                <a:lnTo>
                  <a:pt x="2857764" y="299954"/>
                </a:lnTo>
                <a:lnTo>
                  <a:pt x="2805377" y="311066"/>
                </a:lnTo>
                <a:lnTo>
                  <a:pt x="2745052" y="319004"/>
                </a:lnTo>
                <a:lnTo>
                  <a:pt x="2676789" y="320591"/>
                </a:lnTo>
                <a:lnTo>
                  <a:pt x="2608527" y="319004"/>
                </a:lnTo>
                <a:lnTo>
                  <a:pt x="2548202" y="311066"/>
                </a:lnTo>
                <a:lnTo>
                  <a:pt x="2495814" y="299954"/>
                </a:lnTo>
                <a:lnTo>
                  <a:pt x="2449777" y="285666"/>
                </a:lnTo>
                <a:lnTo>
                  <a:pt x="2408502" y="269791"/>
                </a:lnTo>
                <a:lnTo>
                  <a:pt x="2371989" y="250741"/>
                </a:lnTo>
                <a:lnTo>
                  <a:pt x="2333889" y="231691"/>
                </a:lnTo>
                <a:lnTo>
                  <a:pt x="2295789" y="212641"/>
                </a:lnTo>
                <a:lnTo>
                  <a:pt x="2259277" y="196766"/>
                </a:lnTo>
                <a:lnTo>
                  <a:pt x="2218002" y="180891"/>
                </a:lnTo>
                <a:lnTo>
                  <a:pt x="2171964" y="165016"/>
                </a:lnTo>
                <a:lnTo>
                  <a:pt x="2119577" y="153904"/>
                </a:lnTo>
                <a:lnTo>
                  <a:pt x="2059252" y="147554"/>
                </a:lnTo>
                <a:lnTo>
                  <a:pt x="1990989" y="144379"/>
                </a:lnTo>
                <a:lnTo>
                  <a:pt x="1922727" y="147554"/>
                </a:lnTo>
                <a:lnTo>
                  <a:pt x="1862402" y="153904"/>
                </a:lnTo>
                <a:lnTo>
                  <a:pt x="1810014" y="165016"/>
                </a:lnTo>
                <a:lnTo>
                  <a:pt x="1763977" y="180891"/>
                </a:lnTo>
                <a:lnTo>
                  <a:pt x="1722702" y="196766"/>
                </a:lnTo>
                <a:lnTo>
                  <a:pt x="1686189" y="212641"/>
                </a:lnTo>
                <a:lnTo>
                  <a:pt x="1648089" y="231691"/>
                </a:lnTo>
                <a:lnTo>
                  <a:pt x="1609989" y="250741"/>
                </a:lnTo>
                <a:lnTo>
                  <a:pt x="1573477" y="269791"/>
                </a:lnTo>
                <a:lnTo>
                  <a:pt x="1532202" y="285666"/>
                </a:lnTo>
                <a:lnTo>
                  <a:pt x="1486164" y="299954"/>
                </a:lnTo>
                <a:lnTo>
                  <a:pt x="1433777" y="311066"/>
                </a:lnTo>
                <a:lnTo>
                  <a:pt x="1373452" y="319004"/>
                </a:lnTo>
                <a:lnTo>
                  <a:pt x="1305189" y="320591"/>
                </a:lnTo>
                <a:lnTo>
                  <a:pt x="1236927" y="319004"/>
                </a:lnTo>
                <a:lnTo>
                  <a:pt x="1176602" y="311066"/>
                </a:lnTo>
                <a:lnTo>
                  <a:pt x="1124214" y="299954"/>
                </a:lnTo>
                <a:lnTo>
                  <a:pt x="1078177" y="285666"/>
                </a:lnTo>
                <a:lnTo>
                  <a:pt x="1036902" y="269791"/>
                </a:lnTo>
                <a:lnTo>
                  <a:pt x="1000389" y="250741"/>
                </a:lnTo>
                <a:lnTo>
                  <a:pt x="962289" y="231691"/>
                </a:lnTo>
                <a:lnTo>
                  <a:pt x="924189" y="212641"/>
                </a:lnTo>
                <a:lnTo>
                  <a:pt x="887677" y="196766"/>
                </a:lnTo>
                <a:lnTo>
                  <a:pt x="846402" y="180891"/>
                </a:lnTo>
                <a:lnTo>
                  <a:pt x="800364" y="165016"/>
                </a:lnTo>
                <a:lnTo>
                  <a:pt x="747977" y="153904"/>
                </a:lnTo>
                <a:lnTo>
                  <a:pt x="687652" y="147554"/>
                </a:lnTo>
                <a:lnTo>
                  <a:pt x="619389" y="144379"/>
                </a:lnTo>
                <a:lnTo>
                  <a:pt x="551127" y="147554"/>
                </a:lnTo>
                <a:lnTo>
                  <a:pt x="490802" y="153904"/>
                </a:lnTo>
                <a:lnTo>
                  <a:pt x="438414" y="165016"/>
                </a:lnTo>
                <a:lnTo>
                  <a:pt x="392377" y="180891"/>
                </a:lnTo>
                <a:lnTo>
                  <a:pt x="351102" y="196766"/>
                </a:lnTo>
                <a:lnTo>
                  <a:pt x="314589" y="212641"/>
                </a:lnTo>
                <a:lnTo>
                  <a:pt x="276489" y="231691"/>
                </a:lnTo>
                <a:lnTo>
                  <a:pt x="238389" y="250741"/>
                </a:lnTo>
                <a:lnTo>
                  <a:pt x="201877" y="269791"/>
                </a:lnTo>
                <a:lnTo>
                  <a:pt x="160602" y="285666"/>
                </a:lnTo>
                <a:lnTo>
                  <a:pt x="114564" y="299954"/>
                </a:lnTo>
                <a:lnTo>
                  <a:pt x="62177" y="311066"/>
                </a:lnTo>
                <a:lnTo>
                  <a:pt x="1852" y="319004"/>
                </a:lnTo>
                <a:lnTo>
                  <a:pt x="0" y="319047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lnTo>
                  <a:pt x="61938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2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30"/>
          <p:cNvSpPr/>
          <p:nvPr>
            <p:custDataLst>
              <p:tags r:id="rId2"/>
            </p:custDataLst>
          </p:nvPr>
        </p:nvSpPr>
        <p:spPr>
          <a:xfrm>
            <a:off x="347697" y="977652"/>
            <a:ext cx="11496606" cy="2966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9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7697" y="546765"/>
            <a:ext cx="109671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alpha val="60000"/>
                  </a:srgb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China has long been plagued by its low fertility before the outbreak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C69AE345-B3A9-4784-9157-948915CEB9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010254"/>
              </p:ext>
            </p:extLst>
          </p:nvPr>
        </p:nvGraphicFramePr>
        <p:xfrm>
          <a:off x="426807" y="1078404"/>
          <a:ext cx="7726578" cy="482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内容占位符 2">
            <a:extLst>
              <a:ext uri="{FF2B5EF4-FFF2-40B4-BE49-F238E27FC236}">
                <a16:creationId xmlns:a16="http://schemas.microsoft.com/office/drawing/2014/main" id="{BD331C39-676B-4A0E-AD95-DD4F192353FF}"/>
              </a:ext>
            </a:extLst>
          </p:cNvPr>
          <p:cNvSpPr txBox="1">
            <a:spLocks/>
          </p:cNvSpPr>
          <p:nvPr/>
        </p:nvSpPr>
        <p:spPr>
          <a:xfrm>
            <a:off x="8304525" y="1078404"/>
            <a:ext cx="3149538" cy="4801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China's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newborn population increased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2016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two child policy effect, and then embarked on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downward trend,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with a historic low birth record in 2020 by 12.0 million.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TFR followed the same downward trend and reach a  record low at 1.3.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0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30"/>
          <p:cNvSpPr/>
          <p:nvPr>
            <p:custDataLst>
              <p:tags r:id="rId2"/>
            </p:custDataLst>
          </p:nvPr>
        </p:nvSpPr>
        <p:spPr>
          <a:xfrm>
            <a:off x="347697" y="977652"/>
            <a:ext cx="11496606" cy="2966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9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7697" y="546765"/>
            <a:ext cx="109671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alpha val="60000"/>
                  </a:srgb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Rapid and effective epidemic control in China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AFAE01-27B6-413C-907F-20B414957D40}"/>
              </a:ext>
            </a:extLst>
          </p:cNvPr>
          <p:cNvSpPr txBox="1"/>
          <p:nvPr/>
        </p:nvSpPr>
        <p:spPr>
          <a:xfrm>
            <a:off x="0" y="1039208"/>
            <a:ext cx="1149660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lvl="1" indent="-457200" algn="l">
              <a:buFont typeface="+mj-lt"/>
              <a:buAutoNum type="arabicPeriod"/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confirmed cases and deaths is far less than other countries</a:t>
            </a:r>
          </a:p>
          <a:p>
            <a:pPr marL="971550" lvl="1" indent="-457200" algn="l">
              <a:buFont typeface="+mj-lt"/>
              <a:buAutoNum type="arabicPeriod"/>
            </a:pP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742950" lvl="1" indent="-228600" algn="l">
              <a:buFont typeface="Arial"/>
              <a:buChar char="•"/>
            </a:pP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514350" lvl="1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zh-CN" sz="1400" i="1" u="sng" dirty="0">
                <a:cs typeface="Times New Roman" panose="02020603050405020304" pitchFamily="18" charset="0"/>
              </a:rPr>
              <a:t>Note: statistics until </a:t>
            </a:r>
            <a:r>
              <a:rPr lang="en-US" altLang="zh-CN" sz="1400" i="1" u="sng" dirty="0"/>
              <a:t>December 3, 2021; </a:t>
            </a:r>
          </a:p>
          <a:p>
            <a:pPr marL="514350" lvl="1"/>
            <a:r>
              <a:rPr lang="en-US" altLang="zh-CN" sz="1400" i="1" dirty="0"/>
              <a:t>                      source: the  website of WHO and National Health Commission of China.</a:t>
            </a:r>
          </a:p>
          <a:p>
            <a:pPr marL="514350" lvl="1" algn="l"/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5">
            <a:extLst>
              <a:ext uri="{FF2B5EF4-FFF2-40B4-BE49-F238E27FC236}">
                <a16:creationId xmlns:a16="http://schemas.microsoft.com/office/drawing/2014/main" id="{0A432C70-9A1B-4F2E-BBF1-0189A3E27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82742"/>
              </p:ext>
            </p:extLst>
          </p:nvPr>
        </p:nvGraphicFramePr>
        <p:xfrm>
          <a:off x="2832577" y="1531651"/>
          <a:ext cx="8360229" cy="1188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91152">
                  <a:extLst>
                    <a:ext uri="{9D8B030D-6E8A-4147-A177-3AD203B41FA5}">
                      <a16:colId xmlns:a16="http://schemas.microsoft.com/office/drawing/2014/main" val="2005511859"/>
                    </a:ext>
                  </a:extLst>
                </a:gridCol>
                <a:gridCol w="3597345">
                  <a:extLst>
                    <a:ext uri="{9D8B030D-6E8A-4147-A177-3AD203B41FA5}">
                      <a16:colId xmlns:a16="http://schemas.microsoft.com/office/drawing/2014/main" val="2149655698"/>
                    </a:ext>
                  </a:extLst>
                </a:gridCol>
                <a:gridCol w="2971732">
                  <a:extLst>
                    <a:ext uri="{9D8B030D-6E8A-4147-A177-3AD203B41FA5}">
                      <a16:colId xmlns:a16="http://schemas.microsoft.com/office/drawing/2014/main" val="3788961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/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微软雅黑"/>
                        </a:rPr>
                        <a:t>Cumulative confirmed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/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微软雅黑"/>
                        </a:rPr>
                        <a:t>Number of deaths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059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algn="l"/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微软雅黑"/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/>
                        <a:t>128,245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/>
                        <a:t>5,697</a:t>
                      </a:r>
                      <a:endParaRPr lang="zh-CN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00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algn="l"/>
                      <a:r>
                        <a:rPr lang="en-US" sz="2000" b="0" i="0" u="none" dirty="0">
                          <a:solidFill>
                            <a:srgbClr val="000000"/>
                          </a:solidFill>
                          <a:latin typeface="微软雅黑"/>
                        </a:rPr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263,563,622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5,232,562</a:t>
                      </a:r>
                      <a:endParaRPr lang="zh-CN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226249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B97347E9-261F-4EA1-8E89-F59A25B44863}"/>
              </a:ext>
            </a:extLst>
          </p:cNvPr>
          <p:cNvSpPr txBox="1"/>
          <p:nvPr/>
        </p:nvSpPr>
        <p:spPr>
          <a:xfrm>
            <a:off x="612752" y="3328528"/>
            <a:ext cx="11496605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Less psychological fears and social anxiety 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caused by COVID-19</a:t>
            </a:r>
          </a:p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childbearing age groups in China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has quickly and effectively contained the outbreak, with infections being mainly concentrated in few areas.</a:t>
            </a:r>
          </a:p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Significantly lower Unemployment rate 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other developed countries.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has instituted various policy measures to ensure stability in 6 key areas and to meet 6 priorities, especially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 employment and  livelihood. </a:t>
            </a:r>
          </a:p>
          <a:p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999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30"/>
          <p:cNvSpPr/>
          <p:nvPr>
            <p:custDataLst>
              <p:tags r:id="rId2"/>
            </p:custDataLst>
          </p:nvPr>
        </p:nvSpPr>
        <p:spPr>
          <a:xfrm>
            <a:off x="347697" y="977652"/>
            <a:ext cx="11496606" cy="2966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9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2584" y="387817"/>
            <a:ext cx="112300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lvl="0" algn="l"/>
            <a:r>
              <a:rPr lang="en-US" sz="3600" b="1" dirty="0">
                <a:solidFill>
                  <a:srgbClr val="002060">
                    <a:alpha val="60000"/>
                  </a:srgbClr>
                </a:solidFill>
                <a:latin typeface="Calibri" panose="020F0502020204030204"/>
                <a:ea typeface="等线" panose="02010600030101010101" pitchFamily="2" charset="-122"/>
              </a:rPr>
              <a:t>The influence of COVID-19 on marriage and childbearing(1)</a:t>
            </a:r>
          </a:p>
        </p:txBody>
      </p:sp>
      <p:sp>
        <p:nvSpPr>
          <p:cNvPr id="21" name="矩形 20"/>
          <p:cNvSpPr/>
          <p:nvPr/>
        </p:nvSpPr>
        <p:spPr>
          <a:xfrm>
            <a:off x="730646" y="951022"/>
            <a:ext cx="10730708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7150"/>
            <a:r>
              <a:rPr lang="en-US" sz="2800" b="1" i="0" u="none" dirty="0">
                <a:solidFill>
                  <a:srgbClr val="000000"/>
                </a:solidFill>
                <a:latin typeface="华文中宋"/>
              </a:rPr>
              <a:t>1.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Marriage further delayed  and much less people get into marriage in 2020 than previous year.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0B0E110-F33B-4FB1-B5F6-A393C71C9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884" y="2565737"/>
            <a:ext cx="105702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27282D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27282D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BB04143-41D7-490F-838E-DA8531606AC1}"/>
              </a:ext>
            </a:extLst>
          </p:cNvPr>
          <p:cNvSpPr txBox="1"/>
          <p:nvPr/>
        </p:nvSpPr>
        <p:spPr>
          <a:xfrm>
            <a:off x="814488" y="1964856"/>
            <a:ext cx="504435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1"/>
            <a:endParaRPr lang="en-US" altLang="zh-CN" b="1" dirty="0">
              <a:solidFill>
                <a:srgbClr val="000000"/>
              </a:solidFill>
              <a:latin typeface="Arial"/>
            </a:endParaRPr>
          </a:p>
          <a:p>
            <a:pPr lvl="1"/>
            <a:r>
              <a:rPr lang="en-US" altLang="zh-CN" b="1" dirty="0">
                <a:solidFill>
                  <a:srgbClr val="000000"/>
                </a:solidFill>
                <a:latin typeface="Arial"/>
              </a:rPr>
              <a:t>Annual marriage registration</a:t>
            </a:r>
          </a:p>
          <a:p>
            <a:pPr marL="628650" lvl="1" indent="-171450">
              <a:buFont typeface="Arial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Arial"/>
              </a:rPr>
              <a:t>9.27 million in 2019</a:t>
            </a:r>
          </a:p>
          <a:p>
            <a:pPr marL="628650" lvl="1" indent="-171450">
              <a:buFont typeface="Arial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Arial"/>
              </a:rPr>
              <a:t>8.13 million In  </a:t>
            </a:r>
            <a:r>
              <a:rPr lang="en-US" altLang="zh-CN" sz="1800" b="0" i="0" u="none" dirty="0">
                <a:solidFill>
                  <a:srgbClr val="000000"/>
                </a:solidFill>
                <a:latin typeface="Arial"/>
              </a:rPr>
              <a:t>2020</a:t>
            </a: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D0C868D0-AAFC-4ADA-9728-A0E2B58B4B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977445"/>
              </p:ext>
            </p:extLst>
          </p:nvPr>
        </p:nvGraphicFramePr>
        <p:xfrm>
          <a:off x="6179324" y="1914336"/>
          <a:ext cx="5631763" cy="428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503E864D-396F-4F5E-9A58-B067BECD72A6}"/>
              </a:ext>
            </a:extLst>
          </p:cNvPr>
          <p:cNvSpPr txBox="1"/>
          <p:nvPr/>
        </p:nvSpPr>
        <p:spPr>
          <a:xfrm>
            <a:off x="7189811" y="2108996"/>
            <a:ext cx="3413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Relative change in the pairs of marriage registration compared with the previous year (%)</a:t>
            </a:r>
            <a:endParaRPr lang="zh-CN" altLang="en-US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1395760-6AD3-4438-99FE-3440E3168CD2}"/>
              </a:ext>
            </a:extLst>
          </p:cNvPr>
          <p:cNvSpPr txBox="1"/>
          <p:nvPr/>
        </p:nvSpPr>
        <p:spPr>
          <a:xfrm>
            <a:off x="779174" y="3462838"/>
            <a:ext cx="5114983" cy="2739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altLang="zh-CN" b="1" dirty="0">
                <a:solidFill>
                  <a:srgbClr val="000000"/>
                </a:solidFill>
                <a:latin typeface="Arial"/>
              </a:rPr>
              <a:t>Marriage registration in the first three quarters</a:t>
            </a:r>
            <a:endParaRPr lang="en-US" altLang="zh-CN" b="1" dirty="0">
              <a:solidFill>
                <a:srgbClr val="000000"/>
              </a:solidFill>
              <a:latin typeface="微软雅黑"/>
            </a:endParaRPr>
          </a:p>
          <a:p>
            <a:pPr marL="628650" lvl="1" indent="-171450">
              <a:buFont typeface="Arial"/>
              <a:buChar char="•"/>
            </a:pPr>
            <a:endParaRPr lang="en-US" altLang="zh-CN" dirty="0">
              <a:solidFill>
                <a:srgbClr val="000000"/>
              </a:solidFill>
              <a:latin typeface="Arial"/>
            </a:endParaRPr>
          </a:p>
          <a:p>
            <a:pPr marL="628650" lvl="1" indent="-171450">
              <a:buFont typeface="Arial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微软雅黑"/>
              </a:rPr>
              <a:t>7.13 million 2019</a:t>
            </a:r>
          </a:p>
          <a:p>
            <a:pPr marL="628650" lvl="1" indent="-171450">
              <a:buFont typeface="Arial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Arial"/>
              </a:rPr>
              <a:t>5.89 million in 2020</a:t>
            </a:r>
          </a:p>
          <a:p>
            <a:pPr marL="628650" lvl="1" indent="-171450">
              <a:buFont typeface="Arial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Arial"/>
              </a:rPr>
              <a:t>5.87 million </a:t>
            </a:r>
            <a:r>
              <a:rPr lang="en-US" altLang="zh-CN" dirty="0">
                <a:solidFill>
                  <a:srgbClr val="000000"/>
                </a:solidFill>
                <a:latin typeface="微软雅黑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/>
              </a:rPr>
              <a:t>of 2021,</a:t>
            </a:r>
            <a:endParaRPr lang="en-US" altLang="zh-CN" sz="1800" b="0" i="0" u="none" dirty="0">
              <a:solidFill>
                <a:srgbClr val="000000"/>
              </a:solidFill>
              <a:latin typeface="Arial"/>
            </a:endParaRPr>
          </a:p>
          <a:p>
            <a:pPr marL="628650" lvl="1" indent="-171450">
              <a:buFont typeface="Arial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微软雅黑"/>
              </a:rPr>
              <a:t>A decline by</a:t>
            </a:r>
            <a:r>
              <a:rPr lang="en-US" altLang="zh-CN" b="1" dirty="0">
                <a:solidFill>
                  <a:srgbClr val="C00000"/>
                </a:solidFill>
                <a:latin typeface="微软雅黑"/>
              </a:rPr>
              <a:t>17.5% </a:t>
            </a:r>
            <a:r>
              <a:rPr lang="en-US" altLang="zh-CN" sz="1800" b="0" i="0" u="none" dirty="0">
                <a:solidFill>
                  <a:srgbClr val="000000"/>
                </a:solidFill>
                <a:latin typeface="微软雅黑"/>
              </a:rPr>
              <a:t>compared with 2019</a:t>
            </a:r>
            <a:endParaRPr lang="en-US" altLang="zh-CN" dirty="0">
              <a:solidFill>
                <a:srgbClr val="000000"/>
              </a:solidFill>
              <a:latin typeface="微软雅黑"/>
            </a:endParaRPr>
          </a:p>
          <a:p>
            <a:pPr marL="628650" lvl="1" indent="-171450">
              <a:buFont typeface="Arial"/>
              <a:buChar char="•"/>
            </a:pPr>
            <a:endParaRPr lang="en-US" altLang="zh-CN" sz="2800" b="1" i="0" u="none" dirty="0">
              <a:solidFill>
                <a:srgbClr val="000000"/>
              </a:solidFill>
              <a:latin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3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30"/>
          <p:cNvSpPr/>
          <p:nvPr>
            <p:custDataLst>
              <p:tags r:id="rId2"/>
            </p:custDataLst>
          </p:nvPr>
        </p:nvSpPr>
        <p:spPr>
          <a:xfrm>
            <a:off x="347697" y="977652"/>
            <a:ext cx="11496606" cy="2966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9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7045" y="1137554"/>
            <a:ext cx="11444545" cy="28161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0" algn="l"/>
            <a:r>
              <a:rPr lang="en-US" sz="2400" b="1" i="0" u="none" dirty="0">
                <a:solidFill>
                  <a:srgbClr val="000000"/>
                </a:solidFill>
                <a:latin typeface="Palatino Linotype" panose="02040502050505030304" pitchFamily="18" charset="0"/>
              </a:rPr>
              <a:t>2. </a:t>
            </a:r>
            <a:r>
              <a:rPr lang="en-US" sz="2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T</a:t>
            </a:r>
            <a:r>
              <a:rPr lang="en-US" sz="2400" b="1" i="0" u="none" dirty="0">
                <a:solidFill>
                  <a:srgbClr val="000000"/>
                </a:solidFill>
                <a:latin typeface="Palatino Linotype" panose="02040502050505030304" pitchFamily="18" charset="0"/>
              </a:rPr>
              <a:t>he proportion of delaying /abandoning the pre-pandemic fertility plan relatively high</a:t>
            </a:r>
            <a:r>
              <a:rPr lang="en-US" sz="2000" b="1" i="0" u="none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</a:p>
          <a:p>
            <a:pPr marL="57150" lvl="0" indent="0" algn="l"/>
            <a:endParaRPr lang="en-US" sz="1700" b="1" i="0" u="none" dirty="0">
              <a:solidFill>
                <a:srgbClr val="000000"/>
              </a:solidFill>
              <a:latin typeface="华文中宋"/>
            </a:endParaRPr>
          </a:p>
          <a:p>
            <a:pPr marL="57150" lvl="0" indent="0" algn="l"/>
            <a:endParaRPr lang="en-US" sz="1700" b="1" dirty="0">
              <a:solidFill>
                <a:srgbClr val="000000"/>
              </a:solidFill>
              <a:latin typeface="华文中宋"/>
            </a:endParaRPr>
          </a:p>
          <a:p>
            <a:pPr marL="57150" lvl="0" indent="0" algn="l"/>
            <a:endParaRPr lang="en-US" sz="1700" b="1" i="0" u="none" dirty="0">
              <a:solidFill>
                <a:srgbClr val="000000"/>
              </a:solidFill>
              <a:latin typeface="华文中宋"/>
            </a:endParaRPr>
          </a:p>
          <a:p>
            <a:pPr marL="57150" lvl="0" indent="0" algn="l"/>
            <a:endParaRPr lang="en-US" sz="1700" b="1" dirty="0">
              <a:solidFill>
                <a:srgbClr val="000000"/>
              </a:solidFill>
              <a:latin typeface="华文中宋"/>
            </a:endParaRPr>
          </a:p>
          <a:p>
            <a:pPr marL="57150" lvl="0" indent="0" algn="l"/>
            <a:endParaRPr lang="en-US" sz="1700" b="1" i="0" u="none" dirty="0">
              <a:solidFill>
                <a:srgbClr val="000000"/>
              </a:solidFill>
              <a:latin typeface="华文中宋"/>
            </a:endParaRPr>
          </a:p>
          <a:p>
            <a:pPr marL="57150" lvl="0" indent="0" algn="l"/>
            <a:endParaRPr lang="en-US" sz="1700" b="1" dirty="0">
              <a:solidFill>
                <a:srgbClr val="000000"/>
              </a:solidFill>
              <a:latin typeface="华文中宋"/>
            </a:endParaRPr>
          </a:p>
          <a:p>
            <a:pPr marL="57150" lvl="0" indent="0" algn="l"/>
            <a:endParaRPr lang="en-US" sz="1700" b="1" i="0" u="none" dirty="0">
              <a:solidFill>
                <a:srgbClr val="000000"/>
              </a:solidFill>
              <a:latin typeface="华文中宋"/>
            </a:endParaRPr>
          </a:p>
          <a:p>
            <a:pPr marL="57150" lvl="0" indent="0" algn="l"/>
            <a:endParaRPr lang="en-US" sz="1000" b="0" i="0" u="none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0B0E110-F33B-4FB1-B5F6-A393C71C9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884" y="2565737"/>
            <a:ext cx="105702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27282D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27282D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C77F0B-71E1-4131-AD3E-A15DB20DE80D}"/>
              </a:ext>
            </a:extLst>
          </p:cNvPr>
          <p:cNvSpPr txBox="1"/>
          <p:nvPr/>
        </p:nvSpPr>
        <p:spPr>
          <a:xfrm>
            <a:off x="462584" y="387817"/>
            <a:ext cx="112300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lvl="0" algn="l"/>
            <a:r>
              <a:rPr lang="en-US" sz="3600" b="1" dirty="0">
                <a:solidFill>
                  <a:srgbClr val="002060">
                    <a:alpha val="60000"/>
                  </a:srgbClr>
                </a:solidFill>
                <a:latin typeface="Calibri" panose="020F0502020204030204"/>
                <a:ea typeface="等线" panose="02010600030101010101" pitchFamily="2" charset="-122"/>
              </a:rPr>
              <a:t>The influence of COVID-19 on marriage and childbearing(2)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AF0CEDF-40B2-4B84-8D00-32E7DD109B79}"/>
              </a:ext>
            </a:extLst>
          </p:cNvPr>
          <p:cNvSpPr txBox="1"/>
          <p:nvPr/>
        </p:nvSpPr>
        <p:spPr>
          <a:xfrm>
            <a:off x="777682" y="3830599"/>
            <a:ext cx="114966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2000" b="1" dirty="0">
                <a:solidFill>
                  <a:srgbClr val="002060"/>
                </a:solidFill>
              </a:rPr>
              <a:t>The National Population and Family Dynamic Monitoring Panel Survey in 2021 shows :</a:t>
            </a:r>
          </a:p>
          <a:p>
            <a:pPr lvl="2"/>
            <a:r>
              <a:rPr lang="en-US" altLang="zh-CN" sz="2000" dirty="0">
                <a:solidFill>
                  <a:srgbClr val="000000"/>
                </a:solidFill>
              </a:rPr>
              <a:t>Among those who have further fertility plans before pandemic, 32.6%  are affected</a:t>
            </a:r>
            <a:r>
              <a:rPr lang="en-US" altLang="zh-CN" sz="2000" b="0" i="0" u="none" dirty="0">
                <a:solidFill>
                  <a:srgbClr val="000000"/>
                </a:solidFill>
              </a:rPr>
              <a:t>.</a:t>
            </a:r>
          </a:p>
          <a:p>
            <a:pPr marL="1085850" lvl="2" indent="-171450">
              <a:buFont typeface="Arial"/>
              <a:buChar char="•"/>
            </a:pPr>
            <a:r>
              <a:rPr lang="en-US" altLang="zh-CN" sz="2000" b="1" dirty="0">
                <a:solidFill>
                  <a:srgbClr val="C00000"/>
                </a:solidFill>
              </a:rPr>
              <a:t>74.6%  p</a:t>
            </a:r>
            <a:r>
              <a:rPr lang="en-US" altLang="zh-CN" sz="2000" b="1" i="0" u="none" dirty="0">
                <a:solidFill>
                  <a:srgbClr val="C00000"/>
                </a:solidFill>
              </a:rPr>
              <a:t>ostponed </a:t>
            </a:r>
            <a:r>
              <a:rPr lang="en-US" altLang="zh-CN" sz="2000" b="0" i="0" u="none" dirty="0">
                <a:solidFill>
                  <a:srgbClr val="000000"/>
                </a:solidFill>
              </a:rPr>
              <a:t>fertility plan;</a:t>
            </a:r>
          </a:p>
          <a:p>
            <a:pPr marL="1085850" lvl="2" indent="-171450">
              <a:buFont typeface="Arial"/>
              <a:buChar char="•"/>
            </a:pPr>
            <a:r>
              <a:rPr lang="en-US" altLang="zh-CN" sz="2000" b="1" dirty="0">
                <a:solidFill>
                  <a:srgbClr val="C00000"/>
                </a:solidFill>
              </a:rPr>
              <a:t>16.8%’s </a:t>
            </a:r>
            <a:r>
              <a:rPr lang="en-US" altLang="zh-CN" sz="2000" dirty="0">
                <a:solidFill>
                  <a:srgbClr val="000000"/>
                </a:solidFill>
              </a:rPr>
              <a:t>fertility plans are </a:t>
            </a:r>
            <a:r>
              <a:rPr lang="en-US" altLang="zh-CN" sz="2000" b="1" dirty="0">
                <a:solidFill>
                  <a:srgbClr val="C00000"/>
                </a:solidFill>
              </a:rPr>
              <a:t>abandoned</a:t>
            </a:r>
            <a:r>
              <a:rPr lang="en-US" altLang="zh-CN" sz="2000" dirty="0">
                <a:solidFill>
                  <a:srgbClr val="000000"/>
                </a:solidFill>
              </a:rPr>
              <a:t>.</a:t>
            </a:r>
            <a:endParaRPr lang="en-US" altLang="zh-CN" sz="2000" b="0" i="0" u="none" dirty="0">
              <a:solidFill>
                <a:srgbClr val="00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30A593-1C88-4690-8CD5-49FC304E5F0D}"/>
              </a:ext>
            </a:extLst>
          </p:cNvPr>
          <p:cNvSpPr txBox="1"/>
          <p:nvPr/>
        </p:nvSpPr>
        <p:spPr>
          <a:xfrm>
            <a:off x="934248" y="2027128"/>
            <a:ext cx="107307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l"/>
            <a:r>
              <a:rPr lang="en-US" altLang="zh-CN" sz="2000" b="1" i="0" u="none" dirty="0">
                <a:solidFill>
                  <a:srgbClr val="002060"/>
                </a:solidFill>
              </a:rPr>
              <a:t>According to the survey of Hubei Federation of </a:t>
            </a:r>
            <a:r>
              <a:rPr lang="en-US" altLang="zh-CN" sz="2000" b="1" dirty="0">
                <a:solidFill>
                  <a:srgbClr val="002060"/>
                </a:solidFill>
              </a:rPr>
              <a:t> Worker U</a:t>
            </a:r>
            <a:r>
              <a:rPr lang="en-US" altLang="zh-CN" sz="2000" b="1" i="0" u="none" dirty="0">
                <a:solidFill>
                  <a:srgbClr val="002060"/>
                </a:solidFill>
              </a:rPr>
              <a:t>nion:</a:t>
            </a:r>
          </a:p>
          <a:p>
            <a:pPr marL="628650" lvl="1" indent="-171450">
              <a:buFont typeface="Arial"/>
              <a:buChar char="•"/>
            </a:pPr>
            <a:r>
              <a:rPr lang="en-US" altLang="zh-CN" sz="2000" b="1" dirty="0">
                <a:solidFill>
                  <a:srgbClr val="C00000"/>
                </a:solidFill>
              </a:rPr>
              <a:t>53%  </a:t>
            </a:r>
            <a:r>
              <a:rPr lang="en-US" altLang="zh-CN" sz="2000" dirty="0">
                <a:solidFill>
                  <a:srgbClr val="000000"/>
                </a:solidFill>
              </a:rPr>
              <a:t>respondents has </a:t>
            </a:r>
            <a:r>
              <a:rPr lang="en-US" altLang="zh-CN" sz="2000" b="0" i="0" u="none" dirty="0">
                <a:solidFill>
                  <a:srgbClr val="000000"/>
                </a:solidFill>
              </a:rPr>
              <a:t>changed their fertility plan.</a:t>
            </a:r>
          </a:p>
          <a:p>
            <a:pPr marL="628650" lvl="1" indent="-171450" algn="l">
              <a:buFont typeface="Arial"/>
              <a:buChar char="•"/>
            </a:pPr>
            <a:r>
              <a:rPr lang="en-US" altLang="zh-CN" sz="2000" b="1" i="0" u="none" dirty="0">
                <a:solidFill>
                  <a:srgbClr val="FF0000"/>
                </a:solidFill>
              </a:rPr>
              <a:t>young people, urban residents, couples with 1-child </a:t>
            </a:r>
            <a:r>
              <a:rPr lang="en-US" altLang="zh-CN" sz="2000" b="0" i="0" u="none" dirty="0">
                <a:solidFill>
                  <a:srgbClr val="000000"/>
                </a:solidFill>
              </a:rPr>
              <a:t>are more likely to </a:t>
            </a:r>
            <a:r>
              <a:rPr lang="en-US" altLang="zh-CN" sz="2000" b="1" i="0" u="none" dirty="0">
                <a:solidFill>
                  <a:srgbClr val="FF0000"/>
                </a:solidFill>
              </a:rPr>
              <a:t>change</a:t>
            </a:r>
            <a:r>
              <a:rPr lang="en-US" altLang="zh-CN" sz="2000" b="0" i="0" u="none" dirty="0">
                <a:solidFill>
                  <a:srgbClr val="000000"/>
                </a:solidFill>
              </a:rPr>
              <a:t> .</a:t>
            </a:r>
          </a:p>
          <a:p>
            <a:pPr marL="628650" lvl="1" indent="-171450" algn="l">
              <a:buFont typeface="Arial"/>
              <a:buChar char="•"/>
            </a:pPr>
            <a:r>
              <a:rPr lang="en-US" altLang="zh-CN" sz="2000" b="1" i="0" u="none" dirty="0">
                <a:solidFill>
                  <a:srgbClr val="C00000"/>
                </a:solidFill>
              </a:rPr>
              <a:t>people  in relative advanced reproductive age </a:t>
            </a:r>
            <a:r>
              <a:rPr lang="en-US" altLang="zh-CN" sz="2000" b="0" i="0" u="none" dirty="0">
                <a:solidFill>
                  <a:srgbClr val="C00000"/>
                </a:solidFill>
              </a:rPr>
              <a:t>and </a:t>
            </a:r>
            <a:r>
              <a:rPr lang="en-US" altLang="zh-CN" sz="2000" b="1" i="0" u="none" dirty="0">
                <a:solidFill>
                  <a:srgbClr val="C00000"/>
                </a:solidFill>
              </a:rPr>
              <a:t>people who planned to have a second children </a:t>
            </a:r>
            <a:r>
              <a:rPr lang="en-US" altLang="zh-CN" sz="2000" b="0" i="0" u="none" dirty="0">
                <a:solidFill>
                  <a:srgbClr val="000000"/>
                </a:solidFill>
              </a:rPr>
              <a:t>are more likely to </a:t>
            </a:r>
            <a:r>
              <a:rPr lang="en-US" altLang="zh-CN" sz="2000" b="1" i="0" u="none" dirty="0">
                <a:solidFill>
                  <a:srgbClr val="C00000"/>
                </a:solidFill>
              </a:rPr>
              <a:t>abandon</a:t>
            </a:r>
            <a:r>
              <a:rPr lang="en-US" altLang="zh-CN" sz="2000" b="0" i="0" u="none" dirty="0">
                <a:solidFill>
                  <a:srgbClr val="000000"/>
                </a:solidFill>
              </a:rPr>
              <a:t> family planning because of COVID-19.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9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30"/>
          <p:cNvSpPr/>
          <p:nvPr>
            <p:custDataLst>
              <p:tags r:id="rId2"/>
            </p:custDataLst>
          </p:nvPr>
        </p:nvSpPr>
        <p:spPr>
          <a:xfrm>
            <a:off x="347697" y="977652"/>
            <a:ext cx="11496606" cy="2966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9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0B0E110-F33B-4FB1-B5F6-A393C71C9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884" y="2565737"/>
            <a:ext cx="105702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27282D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27282D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C77F0B-71E1-4131-AD3E-A15DB20DE80D}"/>
              </a:ext>
            </a:extLst>
          </p:cNvPr>
          <p:cNvSpPr txBox="1"/>
          <p:nvPr/>
        </p:nvSpPr>
        <p:spPr>
          <a:xfrm>
            <a:off x="462584" y="387817"/>
            <a:ext cx="112300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lvl="0" algn="l"/>
            <a:r>
              <a:rPr lang="en-US" sz="3600" b="1" dirty="0">
                <a:solidFill>
                  <a:srgbClr val="002060">
                    <a:alpha val="60000"/>
                  </a:srgbClr>
                </a:solidFill>
                <a:latin typeface="Calibri" panose="020F0502020204030204"/>
                <a:ea typeface="等线" panose="02010600030101010101" pitchFamily="2" charset="-122"/>
              </a:rPr>
              <a:t>The influence of COVID-19 on marriage and childbearing(3)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2BF4F3-8863-419A-B6C4-D3C46550438F}"/>
              </a:ext>
            </a:extLst>
          </p:cNvPr>
          <p:cNvSpPr txBox="1"/>
          <p:nvPr/>
        </p:nvSpPr>
        <p:spPr>
          <a:xfrm>
            <a:off x="564485" y="1351305"/>
            <a:ext cx="10745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/>
            <a:r>
              <a:rPr lang="en-US" altLang="zh-CN" sz="2400" b="1" dirty="0">
                <a:solidFill>
                  <a:srgbClr val="000000"/>
                </a:solidFill>
                <a:latin typeface="华文中宋"/>
              </a:rPr>
              <a:t>3. </a:t>
            </a:r>
            <a:r>
              <a:rPr lang="en-US" altLang="zh-CN" sz="2400" b="1" i="0" u="none" dirty="0">
                <a:solidFill>
                  <a:srgbClr val="000000"/>
                </a:solidFill>
                <a:latin typeface="华文中宋"/>
              </a:rPr>
              <a:t>T</a:t>
            </a:r>
            <a:r>
              <a:rPr lang="en-US" altLang="zh-CN" sz="2400" b="1" dirty="0">
                <a:solidFill>
                  <a:srgbClr val="000000"/>
                </a:solidFill>
                <a:latin typeface="华文中宋"/>
              </a:rPr>
              <a:t>he top 3 reasons for people postpone pre-pandemic fertility plan:</a:t>
            </a:r>
          </a:p>
          <a:p>
            <a:pPr marL="57150"/>
            <a:endParaRPr lang="en-US" altLang="zh-CN" sz="2400" b="1" i="0" u="none" dirty="0">
              <a:solidFill>
                <a:srgbClr val="000000"/>
              </a:solidFill>
              <a:latin typeface="华文中宋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33281E7-843B-423A-AD5B-B5F83A523BFA}"/>
              </a:ext>
            </a:extLst>
          </p:cNvPr>
          <p:cNvSpPr txBox="1"/>
          <p:nvPr/>
        </p:nvSpPr>
        <p:spPr>
          <a:xfrm>
            <a:off x="1087903" y="4872013"/>
            <a:ext cx="9979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/>
            <a:r>
              <a:rPr lang="en-US" altLang="zh-CN" sz="1800" b="1" i="1" u="none" dirty="0">
                <a:solidFill>
                  <a:schemeClr val="bg2">
                    <a:lumMod val="75000"/>
                  </a:schemeClr>
                </a:solidFill>
              </a:rPr>
              <a:t>(Source: the National Population </a:t>
            </a:r>
            <a:r>
              <a:rPr lang="en-US" altLang="zh-CN" sz="1800" b="1" i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US" altLang="zh-CN" sz="1800" b="1" i="1" u="none" dirty="0">
                <a:solidFill>
                  <a:schemeClr val="bg2">
                    <a:lumMod val="75000"/>
                  </a:schemeClr>
                </a:solidFill>
              </a:rPr>
              <a:t>nd Family Dynamic Monitoring Panel Survey in 2021, NHC, China </a:t>
            </a:r>
            <a:endParaRPr lang="zh-CN" alt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1F3D247-FDD1-4AC0-B939-3B6AF4765DA4}"/>
              </a:ext>
            </a:extLst>
          </p:cNvPr>
          <p:cNvSpPr txBox="1"/>
          <p:nvPr/>
        </p:nvSpPr>
        <p:spPr>
          <a:xfrm>
            <a:off x="1555011" y="1810922"/>
            <a:ext cx="87641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/>
            <a:r>
              <a:rPr lang="en-US" altLang="zh-CN" sz="2000" b="1" dirty="0">
                <a:solidFill>
                  <a:srgbClr val="000000"/>
                </a:solidFill>
                <a:latin typeface="微软雅黑"/>
              </a:rPr>
              <a:t>56.7%:  </a:t>
            </a:r>
          </a:p>
          <a:p>
            <a:pPr marL="57150"/>
            <a:r>
              <a:rPr lang="en-US" altLang="zh-CN" sz="2000" b="1" dirty="0">
                <a:solidFill>
                  <a:srgbClr val="000000"/>
                </a:solidFill>
                <a:latin typeface="微软雅黑"/>
              </a:rPr>
              <a:t>    </a:t>
            </a:r>
            <a:r>
              <a:rPr lang="en-US" altLang="zh-CN" dirty="0">
                <a:solidFill>
                  <a:srgbClr val="000000"/>
                </a:solidFill>
                <a:latin typeface="微软雅黑"/>
              </a:rPr>
              <a:t>worry about t</a:t>
            </a:r>
            <a:r>
              <a:rPr lang="en-US" altLang="zh-CN" b="1" dirty="0">
                <a:solidFill>
                  <a:srgbClr val="000000"/>
                </a:solidFill>
                <a:latin typeface="华文中宋"/>
              </a:rPr>
              <a:t>he </a:t>
            </a:r>
            <a:r>
              <a:rPr lang="en-US" altLang="zh-CN" b="1" dirty="0">
                <a:solidFill>
                  <a:srgbClr val="000000"/>
                </a:solidFill>
                <a:latin typeface="微软雅黑"/>
              </a:rPr>
              <a:t>protentional impact of vaccination on the fetus </a:t>
            </a:r>
            <a:r>
              <a:rPr lang="en-US" altLang="zh-CN" sz="2000" b="1" dirty="0">
                <a:solidFill>
                  <a:srgbClr val="000000"/>
                </a:solidFill>
                <a:latin typeface="华文中宋"/>
              </a:rPr>
              <a:t>,</a:t>
            </a:r>
          </a:p>
          <a:p>
            <a:pPr marL="57150"/>
            <a:endParaRPr lang="en-US" altLang="zh-CN" sz="2000" b="1" dirty="0">
              <a:solidFill>
                <a:srgbClr val="000000"/>
              </a:solidFill>
              <a:latin typeface="微软雅黑"/>
            </a:endParaRPr>
          </a:p>
          <a:p>
            <a:pPr marL="57150"/>
            <a:r>
              <a:rPr lang="en-US" altLang="zh-CN" sz="2000" b="1" dirty="0">
                <a:solidFill>
                  <a:srgbClr val="000000"/>
                </a:solidFill>
                <a:latin typeface="微软雅黑"/>
              </a:rPr>
              <a:t>52.2%:   </a:t>
            </a:r>
          </a:p>
          <a:p>
            <a:pPr marL="57150"/>
            <a:r>
              <a:rPr lang="en-US" altLang="zh-CN" sz="2000" b="1" dirty="0">
                <a:solidFill>
                  <a:srgbClr val="000000"/>
                </a:solidFill>
                <a:latin typeface="微软雅黑"/>
              </a:rPr>
              <a:t>     </a:t>
            </a:r>
            <a:r>
              <a:rPr lang="en-US" altLang="zh-CN" dirty="0">
                <a:solidFill>
                  <a:srgbClr val="000000"/>
                </a:solidFill>
                <a:latin typeface="微软雅黑"/>
              </a:rPr>
              <a:t>anxious about </a:t>
            </a:r>
            <a:r>
              <a:rPr lang="en-US" altLang="zh-CN" b="1" dirty="0">
                <a:solidFill>
                  <a:srgbClr val="000000"/>
                </a:solidFill>
                <a:latin typeface="华文中宋"/>
              </a:rPr>
              <a:t>the </a:t>
            </a:r>
            <a:r>
              <a:rPr lang="en-US" altLang="zh-CN" b="1" dirty="0">
                <a:solidFill>
                  <a:srgbClr val="000000"/>
                </a:solidFill>
                <a:latin typeface="微软雅黑"/>
              </a:rPr>
              <a:t>difficulty of maternal and natal health services utilization</a:t>
            </a:r>
            <a:r>
              <a:rPr lang="en-US" altLang="zh-CN" b="1" dirty="0">
                <a:solidFill>
                  <a:srgbClr val="000000"/>
                </a:solidFill>
                <a:latin typeface="华文中宋"/>
              </a:rPr>
              <a:t> during pandemic</a:t>
            </a:r>
            <a:r>
              <a:rPr lang="en-US" altLang="zh-CN" sz="2000" b="1" dirty="0">
                <a:solidFill>
                  <a:srgbClr val="000000"/>
                </a:solidFill>
                <a:latin typeface="华文中宋"/>
              </a:rPr>
              <a:t>, </a:t>
            </a:r>
          </a:p>
          <a:p>
            <a:pPr marL="57150"/>
            <a:endParaRPr lang="en-US" altLang="zh-CN" sz="2000" b="1" dirty="0">
              <a:solidFill>
                <a:srgbClr val="000000"/>
              </a:solidFill>
              <a:latin typeface="微软雅黑"/>
            </a:endParaRPr>
          </a:p>
          <a:p>
            <a:pPr marL="57150"/>
            <a:r>
              <a:rPr lang="en-US" altLang="zh-CN" sz="2000" b="1" dirty="0">
                <a:solidFill>
                  <a:srgbClr val="000000"/>
                </a:solidFill>
                <a:latin typeface="微软雅黑"/>
              </a:rPr>
              <a:t>50.3%:   </a:t>
            </a:r>
          </a:p>
          <a:p>
            <a:pPr marL="57150"/>
            <a:r>
              <a:rPr lang="en-US" altLang="zh-CN" sz="2000" b="1" dirty="0">
                <a:solidFill>
                  <a:srgbClr val="000000"/>
                </a:solidFill>
                <a:latin typeface="微软雅黑"/>
              </a:rPr>
              <a:t>     </a:t>
            </a:r>
            <a:r>
              <a:rPr lang="en-US" altLang="zh-CN" dirty="0">
                <a:solidFill>
                  <a:srgbClr val="000000"/>
                </a:solidFill>
                <a:latin typeface="微软雅黑"/>
              </a:rPr>
              <a:t>fear about </a:t>
            </a:r>
            <a:r>
              <a:rPr lang="en-US" altLang="zh-CN" b="1" dirty="0">
                <a:solidFill>
                  <a:srgbClr val="000000"/>
                </a:solidFill>
                <a:latin typeface="微软雅黑"/>
              </a:rPr>
              <a:t>the instability of income and family income</a:t>
            </a:r>
            <a:r>
              <a:rPr lang="en-US" altLang="zh-CN" sz="2000" b="1" dirty="0">
                <a:solidFill>
                  <a:srgbClr val="000000"/>
                </a:solidFill>
                <a:latin typeface="华文中宋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1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49F388DC-C47F-4048-9B69-F1644A2A16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422C035D-D3AD-4301-A1B5-D4C91E3C58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4926329"/>
            <a:ext cx="12191996" cy="1931671"/>
          </a:xfrm>
          <a:custGeom>
            <a:avLst/>
            <a:gdLst>
              <a:gd name="connsiteX0" fmla="*/ 619388 w 12191996"/>
              <a:gd name="connsiteY0" fmla="*/ 0 h 1931671"/>
              <a:gd name="connsiteX1" fmla="*/ 687651 w 12191996"/>
              <a:gd name="connsiteY1" fmla="*/ 3175 h 1931671"/>
              <a:gd name="connsiteX2" fmla="*/ 747976 w 12191996"/>
              <a:gd name="connsiteY2" fmla="*/ 9525 h 1931671"/>
              <a:gd name="connsiteX3" fmla="*/ 800363 w 12191996"/>
              <a:gd name="connsiteY3" fmla="*/ 20637 h 1931671"/>
              <a:gd name="connsiteX4" fmla="*/ 846401 w 12191996"/>
              <a:gd name="connsiteY4" fmla="*/ 36512 h 1931671"/>
              <a:gd name="connsiteX5" fmla="*/ 887676 w 12191996"/>
              <a:gd name="connsiteY5" fmla="*/ 52387 h 1931671"/>
              <a:gd name="connsiteX6" fmla="*/ 924188 w 12191996"/>
              <a:gd name="connsiteY6" fmla="*/ 68262 h 1931671"/>
              <a:gd name="connsiteX7" fmla="*/ 962288 w 12191996"/>
              <a:gd name="connsiteY7" fmla="*/ 87312 h 1931671"/>
              <a:gd name="connsiteX8" fmla="*/ 1000388 w 12191996"/>
              <a:gd name="connsiteY8" fmla="*/ 106362 h 1931671"/>
              <a:gd name="connsiteX9" fmla="*/ 1036901 w 12191996"/>
              <a:gd name="connsiteY9" fmla="*/ 125412 h 1931671"/>
              <a:gd name="connsiteX10" fmla="*/ 1078176 w 12191996"/>
              <a:gd name="connsiteY10" fmla="*/ 141287 h 1931671"/>
              <a:gd name="connsiteX11" fmla="*/ 1124213 w 12191996"/>
              <a:gd name="connsiteY11" fmla="*/ 155575 h 1931671"/>
              <a:gd name="connsiteX12" fmla="*/ 1176601 w 12191996"/>
              <a:gd name="connsiteY12" fmla="*/ 166687 h 1931671"/>
              <a:gd name="connsiteX13" fmla="*/ 1236926 w 12191996"/>
              <a:gd name="connsiteY13" fmla="*/ 174625 h 1931671"/>
              <a:gd name="connsiteX14" fmla="*/ 1305188 w 12191996"/>
              <a:gd name="connsiteY14" fmla="*/ 176212 h 1931671"/>
              <a:gd name="connsiteX15" fmla="*/ 1373451 w 12191996"/>
              <a:gd name="connsiteY15" fmla="*/ 174625 h 1931671"/>
              <a:gd name="connsiteX16" fmla="*/ 1433776 w 12191996"/>
              <a:gd name="connsiteY16" fmla="*/ 166687 h 1931671"/>
              <a:gd name="connsiteX17" fmla="*/ 1486163 w 12191996"/>
              <a:gd name="connsiteY17" fmla="*/ 155575 h 1931671"/>
              <a:gd name="connsiteX18" fmla="*/ 1532201 w 12191996"/>
              <a:gd name="connsiteY18" fmla="*/ 141287 h 1931671"/>
              <a:gd name="connsiteX19" fmla="*/ 1573476 w 12191996"/>
              <a:gd name="connsiteY19" fmla="*/ 125412 h 1931671"/>
              <a:gd name="connsiteX20" fmla="*/ 1609988 w 12191996"/>
              <a:gd name="connsiteY20" fmla="*/ 106362 h 1931671"/>
              <a:gd name="connsiteX21" fmla="*/ 1648088 w 12191996"/>
              <a:gd name="connsiteY21" fmla="*/ 87312 h 1931671"/>
              <a:gd name="connsiteX22" fmla="*/ 1686188 w 12191996"/>
              <a:gd name="connsiteY22" fmla="*/ 68262 h 1931671"/>
              <a:gd name="connsiteX23" fmla="*/ 1722701 w 12191996"/>
              <a:gd name="connsiteY23" fmla="*/ 52387 h 1931671"/>
              <a:gd name="connsiteX24" fmla="*/ 1763976 w 12191996"/>
              <a:gd name="connsiteY24" fmla="*/ 36512 h 1931671"/>
              <a:gd name="connsiteX25" fmla="*/ 1810013 w 12191996"/>
              <a:gd name="connsiteY25" fmla="*/ 20637 h 1931671"/>
              <a:gd name="connsiteX26" fmla="*/ 1862401 w 12191996"/>
              <a:gd name="connsiteY26" fmla="*/ 9525 h 1931671"/>
              <a:gd name="connsiteX27" fmla="*/ 1922726 w 12191996"/>
              <a:gd name="connsiteY27" fmla="*/ 3175 h 1931671"/>
              <a:gd name="connsiteX28" fmla="*/ 1990988 w 12191996"/>
              <a:gd name="connsiteY28" fmla="*/ 0 h 1931671"/>
              <a:gd name="connsiteX29" fmla="*/ 2059251 w 12191996"/>
              <a:gd name="connsiteY29" fmla="*/ 3175 h 1931671"/>
              <a:gd name="connsiteX30" fmla="*/ 2119576 w 12191996"/>
              <a:gd name="connsiteY30" fmla="*/ 9525 h 1931671"/>
              <a:gd name="connsiteX31" fmla="*/ 2171963 w 12191996"/>
              <a:gd name="connsiteY31" fmla="*/ 20637 h 1931671"/>
              <a:gd name="connsiteX32" fmla="*/ 2218001 w 12191996"/>
              <a:gd name="connsiteY32" fmla="*/ 36512 h 1931671"/>
              <a:gd name="connsiteX33" fmla="*/ 2259276 w 12191996"/>
              <a:gd name="connsiteY33" fmla="*/ 52387 h 1931671"/>
              <a:gd name="connsiteX34" fmla="*/ 2295788 w 12191996"/>
              <a:gd name="connsiteY34" fmla="*/ 68262 h 1931671"/>
              <a:gd name="connsiteX35" fmla="*/ 2333888 w 12191996"/>
              <a:gd name="connsiteY35" fmla="*/ 87312 h 1931671"/>
              <a:gd name="connsiteX36" fmla="*/ 2371988 w 12191996"/>
              <a:gd name="connsiteY36" fmla="*/ 106362 h 1931671"/>
              <a:gd name="connsiteX37" fmla="*/ 2408501 w 12191996"/>
              <a:gd name="connsiteY37" fmla="*/ 125412 h 1931671"/>
              <a:gd name="connsiteX38" fmla="*/ 2449776 w 12191996"/>
              <a:gd name="connsiteY38" fmla="*/ 141287 h 1931671"/>
              <a:gd name="connsiteX39" fmla="*/ 2495813 w 12191996"/>
              <a:gd name="connsiteY39" fmla="*/ 155575 h 1931671"/>
              <a:gd name="connsiteX40" fmla="*/ 2548201 w 12191996"/>
              <a:gd name="connsiteY40" fmla="*/ 166687 h 1931671"/>
              <a:gd name="connsiteX41" fmla="*/ 2608526 w 12191996"/>
              <a:gd name="connsiteY41" fmla="*/ 174625 h 1931671"/>
              <a:gd name="connsiteX42" fmla="*/ 2676788 w 12191996"/>
              <a:gd name="connsiteY42" fmla="*/ 176212 h 1931671"/>
              <a:gd name="connsiteX43" fmla="*/ 2745051 w 12191996"/>
              <a:gd name="connsiteY43" fmla="*/ 174625 h 1931671"/>
              <a:gd name="connsiteX44" fmla="*/ 2805376 w 12191996"/>
              <a:gd name="connsiteY44" fmla="*/ 166687 h 1931671"/>
              <a:gd name="connsiteX45" fmla="*/ 2857763 w 12191996"/>
              <a:gd name="connsiteY45" fmla="*/ 155575 h 1931671"/>
              <a:gd name="connsiteX46" fmla="*/ 2903801 w 12191996"/>
              <a:gd name="connsiteY46" fmla="*/ 141287 h 1931671"/>
              <a:gd name="connsiteX47" fmla="*/ 2945076 w 12191996"/>
              <a:gd name="connsiteY47" fmla="*/ 125412 h 1931671"/>
              <a:gd name="connsiteX48" fmla="*/ 2981588 w 12191996"/>
              <a:gd name="connsiteY48" fmla="*/ 106362 h 1931671"/>
              <a:gd name="connsiteX49" fmla="*/ 3019688 w 12191996"/>
              <a:gd name="connsiteY49" fmla="*/ 87312 h 1931671"/>
              <a:gd name="connsiteX50" fmla="*/ 3057788 w 12191996"/>
              <a:gd name="connsiteY50" fmla="*/ 68262 h 1931671"/>
              <a:gd name="connsiteX51" fmla="*/ 3094301 w 12191996"/>
              <a:gd name="connsiteY51" fmla="*/ 52387 h 1931671"/>
              <a:gd name="connsiteX52" fmla="*/ 3135576 w 12191996"/>
              <a:gd name="connsiteY52" fmla="*/ 36512 h 1931671"/>
              <a:gd name="connsiteX53" fmla="*/ 3181613 w 12191996"/>
              <a:gd name="connsiteY53" fmla="*/ 20637 h 1931671"/>
              <a:gd name="connsiteX54" fmla="*/ 3234001 w 12191996"/>
              <a:gd name="connsiteY54" fmla="*/ 9525 h 1931671"/>
              <a:gd name="connsiteX55" fmla="*/ 3294326 w 12191996"/>
              <a:gd name="connsiteY55" fmla="*/ 3175 h 1931671"/>
              <a:gd name="connsiteX56" fmla="*/ 3361001 w 12191996"/>
              <a:gd name="connsiteY56" fmla="*/ 0 h 1931671"/>
              <a:gd name="connsiteX57" fmla="*/ 3430851 w 12191996"/>
              <a:gd name="connsiteY57" fmla="*/ 3175 h 1931671"/>
              <a:gd name="connsiteX58" fmla="*/ 3491176 w 12191996"/>
              <a:gd name="connsiteY58" fmla="*/ 9525 h 1931671"/>
              <a:gd name="connsiteX59" fmla="*/ 3543563 w 12191996"/>
              <a:gd name="connsiteY59" fmla="*/ 20637 h 1931671"/>
              <a:gd name="connsiteX60" fmla="*/ 3589601 w 12191996"/>
              <a:gd name="connsiteY60" fmla="*/ 36512 h 1931671"/>
              <a:gd name="connsiteX61" fmla="*/ 3630876 w 12191996"/>
              <a:gd name="connsiteY61" fmla="*/ 52387 h 1931671"/>
              <a:gd name="connsiteX62" fmla="*/ 3667388 w 12191996"/>
              <a:gd name="connsiteY62" fmla="*/ 68262 h 1931671"/>
              <a:gd name="connsiteX63" fmla="*/ 3705488 w 12191996"/>
              <a:gd name="connsiteY63" fmla="*/ 87312 h 1931671"/>
              <a:gd name="connsiteX64" fmla="*/ 3743588 w 12191996"/>
              <a:gd name="connsiteY64" fmla="*/ 106362 h 1931671"/>
              <a:gd name="connsiteX65" fmla="*/ 3780101 w 12191996"/>
              <a:gd name="connsiteY65" fmla="*/ 125412 h 1931671"/>
              <a:gd name="connsiteX66" fmla="*/ 3821376 w 12191996"/>
              <a:gd name="connsiteY66" fmla="*/ 141287 h 1931671"/>
              <a:gd name="connsiteX67" fmla="*/ 3867413 w 12191996"/>
              <a:gd name="connsiteY67" fmla="*/ 155575 h 1931671"/>
              <a:gd name="connsiteX68" fmla="*/ 3919801 w 12191996"/>
              <a:gd name="connsiteY68" fmla="*/ 166687 h 1931671"/>
              <a:gd name="connsiteX69" fmla="*/ 3980126 w 12191996"/>
              <a:gd name="connsiteY69" fmla="*/ 174625 h 1931671"/>
              <a:gd name="connsiteX70" fmla="*/ 4048388 w 12191996"/>
              <a:gd name="connsiteY70" fmla="*/ 176212 h 1931671"/>
              <a:gd name="connsiteX71" fmla="*/ 4116651 w 12191996"/>
              <a:gd name="connsiteY71" fmla="*/ 174625 h 1931671"/>
              <a:gd name="connsiteX72" fmla="*/ 4176976 w 12191996"/>
              <a:gd name="connsiteY72" fmla="*/ 166687 h 1931671"/>
              <a:gd name="connsiteX73" fmla="*/ 4229363 w 12191996"/>
              <a:gd name="connsiteY73" fmla="*/ 155575 h 1931671"/>
              <a:gd name="connsiteX74" fmla="*/ 4275401 w 12191996"/>
              <a:gd name="connsiteY74" fmla="*/ 141287 h 1931671"/>
              <a:gd name="connsiteX75" fmla="*/ 4316676 w 12191996"/>
              <a:gd name="connsiteY75" fmla="*/ 125412 h 1931671"/>
              <a:gd name="connsiteX76" fmla="*/ 4353188 w 12191996"/>
              <a:gd name="connsiteY76" fmla="*/ 106362 h 1931671"/>
              <a:gd name="connsiteX77" fmla="*/ 4429388 w 12191996"/>
              <a:gd name="connsiteY77" fmla="*/ 68262 h 1931671"/>
              <a:gd name="connsiteX78" fmla="*/ 4465901 w 12191996"/>
              <a:gd name="connsiteY78" fmla="*/ 52387 h 1931671"/>
              <a:gd name="connsiteX79" fmla="*/ 4507176 w 12191996"/>
              <a:gd name="connsiteY79" fmla="*/ 36512 h 1931671"/>
              <a:gd name="connsiteX80" fmla="*/ 4553214 w 12191996"/>
              <a:gd name="connsiteY80" fmla="*/ 20637 h 1931671"/>
              <a:gd name="connsiteX81" fmla="*/ 4605601 w 12191996"/>
              <a:gd name="connsiteY81" fmla="*/ 9525 h 1931671"/>
              <a:gd name="connsiteX82" fmla="*/ 4665927 w 12191996"/>
              <a:gd name="connsiteY82" fmla="*/ 3175 h 1931671"/>
              <a:gd name="connsiteX83" fmla="*/ 4734188 w 12191996"/>
              <a:gd name="connsiteY83" fmla="*/ 0 h 1931671"/>
              <a:gd name="connsiteX84" fmla="*/ 4802452 w 12191996"/>
              <a:gd name="connsiteY84" fmla="*/ 3175 h 1931671"/>
              <a:gd name="connsiteX85" fmla="*/ 4862776 w 12191996"/>
              <a:gd name="connsiteY85" fmla="*/ 9525 h 1931671"/>
              <a:gd name="connsiteX86" fmla="*/ 4915164 w 12191996"/>
              <a:gd name="connsiteY86" fmla="*/ 20637 h 1931671"/>
              <a:gd name="connsiteX87" fmla="*/ 4961200 w 12191996"/>
              <a:gd name="connsiteY87" fmla="*/ 36512 h 1931671"/>
              <a:gd name="connsiteX88" fmla="*/ 5002476 w 12191996"/>
              <a:gd name="connsiteY88" fmla="*/ 52387 h 1931671"/>
              <a:gd name="connsiteX89" fmla="*/ 5038988 w 12191996"/>
              <a:gd name="connsiteY89" fmla="*/ 68262 h 1931671"/>
              <a:gd name="connsiteX90" fmla="*/ 5077089 w 12191996"/>
              <a:gd name="connsiteY90" fmla="*/ 87312 h 1931671"/>
              <a:gd name="connsiteX91" fmla="*/ 5115188 w 12191996"/>
              <a:gd name="connsiteY91" fmla="*/ 106362 h 1931671"/>
              <a:gd name="connsiteX92" fmla="*/ 5151700 w 12191996"/>
              <a:gd name="connsiteY92" fmla="*/ 125412 h 1931671"/>
              <a:gd name="connsiteX93" fmla="*/ 5192976 w 12191996"/>
              <a:gd name="connsiteY93" fmla="*/ 141287 h 1931671"/>
              <a:gd name="connsiteX94" fmla="*/ 5239013 w 12191996"/>
              <a:gd name="connsiteY94" fmla="*/ 155575 h 1931671"/>
              <a:gd name="connsiteX95" fmla="*/ 5291400 w 12191996"/>
              <a:gd name="connsiteY95" fmla="*/ 166687 h 1931671"/>
              <a:gd name="connsiteX96" fmla="*/ 5351726 w 12191996"/>
              <a:gd name="connsiteY96" fmla="*/ 174625 h 1931671"/>
              <a:gd name="connsiteX97" fmla="*/ 5410198 w 12191996"/>
              <a:gd name="connsiteY97" fmla="*/ 175985 h 1931671"/>
              <a:gd name="connsiteX98" fmla="*/ 5468670 w 12191996"/>
              <a:gd name="connsiteY98" fmla="*/ 174625 h 1931671"/>
              <a:gd name="connsiteX99" fmla="*/ 5528995 w 12191996"/>
              <a:gd name="connsiteY99" fmla="*/ 166687 h 1931671"/>
              <a:gd name="connsiteX100" fmla="*/ 5581382 w 12191996"/>
              <a:gd name="connsiteY100" fmla="*/ 155575 h 1931671"/>
              <a:gd name="connsiteX101" fmla="*/ 5627420 w 12191996"/>
              <a:gd name="connsiteY101" fmla="*/ 141287 h 1931671"/>
              <a:gd name="connsiteX102" fmla="*/ 5668695 w 12191996"/>
              <a:gd name="connsiteY102" fmla="*/ 125412 h 1931671"/>
              <a:gd name="connsiteX103" fmla="*/ 5705208 w 12191996"/>
              <a:gd name="connsiteY103" fmla="*/ 106362 h 1931671"/>
              <a:gd name="connsiteX104" fmla="*/ 5743307 w 12191996"/>
              <a:gd name="connsiteY104" fmla="*/ 87312 h 1931671"/>
              <a:gd name="connsiteX105" fmla="*/ 5781407 w 12191996"/>
              <a:gd name="connsiteY105" fmla="*/ 68262 h 1931671"/>
              <a:gd name="connsiteX106" fmla="*/ 5817920 w 12191996"/>
              <a:gd name="connsiteY106" fmla="*/ 52387 h 1931671"/>
              <a:gd name="connsiteX107" fmla="*/ 5859195 w 12191996"/>
              <a:gd name="connsiteY107" fmla="*/ 36512 h 1931671"/>
              <a:gd name="connsiteX108" fmla="*/ 5905233 w 12191996"/>
              <a:gd name="connsiteY108" fmla="*/ 20637 h 1931671"/>
              <a:gd name="connsiteX109" fmla="*/ 5957620 w 12191996"/>
              <a:gd name="connsiteY109" fmla="*/ 9525 h 1931671"/>
              <a:gd name="connsiteX110" fmla="*/ 6017946 w 12191996"/>
              <a:gd name="connsiteY110" fmla="*/ 3175 h 1931671"/>
              <a:gd name="connsiteX111" fmla="*/ 6086208 w 12191996"/>
              <a:gd name="connsiteY111" fmla="*/ 0 h 1931671"/>
              <a:gd name="connsiteX112" fmla="*/ 6095998 w 12191996"/>
              <a:gd name="connsiteY112" fmla="*/ 455 h 1931671"/>
              <a:gd name="connsiteX113" fmla="*/ 6105788 w 12191996"/>
              <a:gd name="connsiteY113" fmla="*/ 0 h 1931671"/>
              <a:gd name="connsiteX114" fmla="*/ 6174051 w 12191996"/>
              <a:gd name="connsiteY114" fmla="*/ 3175 h 1931671"/>
              <a:gd name="connsiteX115" fmla="*/ 6234376 w 12191996"/>
              <a:gd name="connsiteY115" fmla="*/ 9525 h 1931671"/>
              <a:gd name="connsiteX116" fmla="*/ 6286763 w 12191996"/>
              <a:gd name="connsiteY116" fmla="*/ 20637 h 1931671"/>
              <a:gd name="connsiteX117" fmla="*/ 6332801 w 12191996"/>
              <a:gd name="connsiteY117" fmla="*/ 36512 h 1931671"/>
              <a:gd name="connsiteX118" fmla="*/ 6374076 w 12191996"/>
              <a:gd name="connsiteY118" fmla="*/ 52387 h 1931671"/>
              <a:gd name="connsiteX119" fmla="*/ 6410588 w 12191996"/>
              <a:gd name="connsiteY119" fmla="*/ 68262 h 1931671"/>
              <a:gd name="connsiteX120" fmla="*/ 6448688 w 12191996"/>
              <a:gd name="connsiteY120" fmla="*/ 87312 h 1931671"/>
              <a:gd name="connsiteX121" fmla="*/ 6486788 w 12191996"/>
              <a:gd name="connsiteY121" fmla="*/ 106362 h 1931671"/>
              <a:gd name="connsiteX122" fmla="*/ 6523301 w 12191996"/>
              <a:gd name="connsiteY122" fmla="*/ 125412 h 1931671"/>
              <a:gd name="connsiteX123" fmla="*/ 6564576 w 12191996"/>
              <a:gd name="connsiteY123" fmla="*/ 141287 h 1931671"/>
              <a:gd name="connsiteX124" fmla="*/ 6610613 w 12191996"/>
              <a:gd name="connsiteY124" fmla="*/ 155575 h 1931671"/>
              <a:gd name="connsiteX125" fmla="*/ 6663001 w 12191996"/>
              <a:gd name="connsiteY125" fmla="*/ 166687 h 1931671"/>
              <a:gd name="connsiteX126" fmla="*/ 6723326 w 12191996"/>
              <a:gd name="connsiteY126" fmla="*/ 174625 h 1931671"/>
              <a:gd name="connsiteX127" fmla="*/ 6781798 w 12191996"/>
              <a:gd name="connsiteY127" fmla="*/ 175985 h 1931671"/>
              <a:gd name="connsiteX128" fmla="*/ 6840270 w 12191996"/>
              <a:gd name="connsiteY128" fmla="*/ 174625 h 1931671"/>
              <a:gd name="connsiteX129" fmla="*/ 6900595 w 12191996"/>
              <a:gd name="connsiteY129" fmla="*/ 166687 h 1931671"/>
              <a:gd name="connsiteX130" fmla="*/ 6952982 w 12191996"/>
              <a:gd name="connsiteY130" fmla="*/ 155575 h 1931671"/>
              <a:gd name="connsiteX131" fmla="*/ 6999020 w 12191996"/>
              <a:gd name="connsiteY131" fmla="*/ 141287 h 1931671"/>
              <a:gd name="connsiteX132" fmla="*/ 7040295 w 12191996"/>
              <a:gd name="connsiteY132" fmla="*/ 125412 h 1931671"/>
              <a:gd name="connsiteX133" fmla="*/ 7076807 w 12191996"/>
              <a:gd name="connsiteY133" fmla="*/ 106362 h 1931671"/>
              <a:gd name="connsiteX134" fmla="*/ 7114907 w 12191996"/>
              <a:gd name="connsiteY134" fmla="*/ 87312 h 1931671"/>
              <a:gd name="connsiteX135" fmla="*/ 7153007 w 12191996"/>
              <a:gd name="connsiteY135" fmla="*/ 68262 h 1931671"/>
              <a:gd name="connsiteX136" fmla="*/ 7189520 w 12191996"/>
              <a:gd name="connsiteY136" fmla="*/ 52387 h 1931671"/>
              <a:gd name="connsiteX137" fmla="*/ 7230795 w 12191996"/>
              <a:gd name="connsiteY137" fmla="*/ 36512 h 1931671"/>
              <a:gd name="connsiteX138" fmla="*/ 7276832 w 12191996"/>
              <a:gd name="connsiteY138" fmla="*/ 20637 h 1931671"/>
              <a:gd name="connsiteX139" fmla="*/ 7329220 w 12191996"/>
              <a:gd name="connsiteY139" fmla="*/ 9525 h 1931671"/>
              <a:gd name="connsiteX140" fmla="*/ 7389545 w 12191996"/>
              <a:gd name="connsiteY140" fmla="*/ 3175 h 1931671"/>
              <a:gd name="connsiteX141" fmla="*/ 7457807 w 12191996"/>
              <a:gd name="connsiteY141" fmla="*/ 0 h 1931671"/>
              <a:gd name="connsiteX142" fmla="*/ 7526070 w 12191996"/>
              <a:gd name="connsiteY142" fmla="*/ 3175 h 1931671"/>
              <a:gd name="connsiteX143" fmla="*/ 7586395 w 12191996"/>
              <a:gd name="connsiteY143" fmla="*/ 9525 h 1931671"/>
              <a:gd name="connsiteX144" fmla="*/ 7638782 w 12191996"/>
              <a:gd name="connsiteY144" fmla="*/ 20637 h 1931671"/>
              <a:gd name="connsiteX145" fmla="*/ 7684820 w 12191996"/>
              <a:gd name="connsiteY145" fmla="*/ 36512 h 1931671"/>
              <a:gd name="connsiteX146" fmla="*/ 7726095 w 12191996"/>
              <a:gd name="connsiteY146" fmla="*/ 52387 h 1931671"/>
              <a:gd name="connsiteX147" fmla="*/ 7762607 w 12191996"/>
              <a:gd name="connsiteY147" fmla="*/ 68262 h 1931671"/>
              <a:gd name="connsiteX148" fmla="*/ 7800707 w 12191996"/>
              <a:gd name="connsiteY148" fmla="*/ 87312 h 1931671"/>
              <a:gd name="connsiteX149" fmla="*/ 7838807 w 12191996"/>
              <a:gd name="connsiteY149" fmla="*/ 106362 h 1931671"/>
              <a:gd name="connsiteX150" fmla="*/ 7875320 w 12191996"/>
              <a:gd name="connsiteY150" fmla="*/ 125412 h 1931671"/>
              <a:gd name="connsiteX151" fmla="*/ 7916595 w 12191996"/>
              <a:gd name="connsiteY151" fmla="*/ 141287 h 1931671"/>
              <a:gd name="connsiteX152" fmla="*/ 7962632 w 12191996"/>
              <a:gd name="connsiteY152" fmla="*/ 155575 h 1931671"/>
              <a:gd name="connsiteX153" fmla="*/ 8015020 w 12191996"/>
              <a:gd name="connsiteY153" fmla="*/ 166687 h 1931671"/>
              <a:gd name="connsiteX154" fmla="*/ 8075345 w 12191996"/>
              <a:gd name="connsiteY154" fmla="*/ 174625 h 1931671"/>
              <a:gd name="connsiteX155" fmla="*/ 8143607 w 12191996"/>
              <a:gd name="connsiteY155" fmla="*/ 176212 h 1931671"/>
              <a:gd name="connsiteX156" fmla="*/ 8211870 w 12191996"/>
              <a:gd name="connsiteY156" fmla="*/ 174625 h 1931671"/>
              <a:gd name="connsiteX157" fmla="*/ 8272195 w 12191996"/>
              <a:gd name="connsiteY157" fmla="*/ 166687 h 1931671"/>
              <a:gd name="connsiteX158" fmla="*/ 8324582 w 12191996"/>
              <a:gd name="connsiteY158" fmla="*/ 155575 h 1931671"/>
              <a:gd name="connsiteX159" fmla="*/ 8370620 w 12191996"/>
              <a:gd name="connsiteY159" fmla="*/ 141287 h 1931671"/>
              <a:gd name="connsiteX160" fmla="*/ 8411895 w 12191996"/>
              <a:gd name="connsiteY160" fmla="*/ 125412 h 1931671"/>
              <a:gd name="connsiteX161" fmla="*/ 8448407 w 12191996"/>
              <a:gd name="connsiteY161" fmla="*/ 106362 h 1931671"/>
              <a:gd name="connsiteX162" fmla="*/ 8486507 w 12191996"/>
              <a:gd name="connsiteY162" fmla="*/ 87312 h 1931671"/>
              <a:gd name="connsiteX163" fmla="*/ 8524607 w 12191996"/>
              <a:gd name="connsiteY163" fmla="*/ 68262 h 1931671"/>
              <a:gd name="connsiteX164" fmla="*/ 8561119 w 12191996"/>
              <a:gd name="connsiteY164" fmla="*/ 52387 h 1931671"/>
              <a:gd name="connsiteX165" fmla="*/ 8602395 w 12191996"/>
              <a:gd name="connsiteY165" fmla="*/ 36512 h 1931671"/>
              <a:gd name="connsiteX166" fmla="*/ 8648431 w 12191996"/>
              <a:gd name="connsiteY166" fmla="*/ 20637 h 1931671"/>
              <a:gd name="connsiteX167" fmla="*/ 8700819 w 12191996"/>
              <a:gd name="connsiteY167" fmla="*/ 9525 h 1931671"/>
              <a:gd name="connsiteX168" fmla="*/ 8761145 w 12191996"/>
              <a:gd name="connsiteY168" fmla="*/ 3175 h 1931671"/>
              <a:gd name="connsiteX169" fmla="*/ 8827819 w 12191996"/>
              <a:gd name="connsiteY169" fmla="*/ 0 h 1931671"/>
              <a:gd name="connsiteX170" fmla="*/ 8897669 w 12191996"/>
              <a:gd name="connsiteY170" fmla="*/ 3175 h 1931671"/>
              <a:gd name="connsiteX171" fmla="*/ 8957995 w 12191996"/>
              <a:gd name="connsiteY171" fmla="*/ 9525 h 1931671"/>
              <a:gd name="connsiteX172" fmla="*/ 9010381 w 12191996"/>
              <a:gd name="connsiteY172" fmla="*/ 20637 h 1931671"/>
              <a:gd name="connsiteX173" fmla="*/ 9056419 w 12191996"/>
              <a:gd name="connsiteY173" fmla="*/ 36512 h 1931671"/>
              <a:gd name="connsiteX174" fmla="*/ 9097695 w 12191996"/>
              <a:gd name="connsiteY174" fmla="*/ 52387 h 1931671"/>
              <a:gd name="connsiteX175" fmla="*/ 9134207 w 12191996"/>
              <a:gd name="connsiteY175" fmla="*/ 68262 h 1931671"/>
              <a:gd name="connsiteX176" fmla="*/ 9172307 w 12191996"/>
              <a:gd name="connsiteY176" fmla="*/ 87312 h 1931671"/>
              <a:gd name="connsiteX177" fmla="*/ 9210407 w 12191996"/>
              <a:gd name="connsiteY177" fmla="*/ 106362 h 1931671"/>
              <a:gd name="connsiteX178" fmla="*/ 9246919 w 12191996"/>
              <a:gd name="connsiteY178" fmla="*/ 125412 h 1931671"/>
              <a:gd name="connsiteX179" fmla="*/ 9288195 w 12191996"/>
              <a:gd name="connsiteY179" fmla="*/ 141287 h 1931671"/>
              <a:gd name="connsiteX180" fmla="*/ 9334231 w 12191996"/>
              <a:gd name="connsiteY180" fmla="*/ 155575 h 1931671"/>
              <a:gd name="connsiteX181" fmla="*/ 9386619 w 12191996"/>
              <a:gd name="connsiteY181" fmla="*/ 166687 h 1931671"/>
              <a:gd name="connsiteX182" fmla="*/ 9446945 w 12191996"/>
              <a:gd name="connsiteY182" fmla="*/ 174625 h 1931671"/>
              <a:gd name="connsiteX183" fmla="*/ 9515207 w 12191996"/>
              <a:gd name="connsiteY183" fmla="*/ 176212 h 1931671"/>
              <a:gd name="connsiteX184" fmla="*/ 9583469 w 12191996"/>
              <a:gd name="connsiteY184" fmla="*/ 174625 h 1931671"/>
              <a:gd name="connsiteX185" fmla="*/ 9643795 w 12191996"/>
              <a:gd name="connsiteY185" fmla="*/ 166687 h 1931671"/>
              <a:gd name="connsiteX186" fmla="*/ 9696181 w 12191996"/>
              <a:gd name="connsiteY186" fmla="*/ 155575 h 1931671"/>
              <a:gd name="connsiteX187" fmla="*/ 9742219 w 12191996"/>
              <a:gd name="connsiteY187" fmla="*/ 141287 h 1931671"/>
              <a:gd name="connsiteX188" fmla="*/ 9783495 w 12191996"/>
              <a:gd name="connsiteY188" fmla="*/ 125412 h 1931671"/>
              <a:gd name="connsiteX189" fmla="*/ 9820007 w 12191996"/>
              <a:gd name="connsiteY189" fmla="*/ 106362 h 1931671"/>
              <a:gd name="connsiteX190" fmla="*/ 9896207 w 12191996"/>
              <a:gd name="connsiteY190" fmla="*/ 68262 h 1931671"/>
              <a:gd name="connsiteX191" fmla="*/ 9932719 w 12191996"/>
              <a:gd name="connsiteY191" fmla="*/ 52387 h 1931671"/>
              <a:gd name="connsiteX192" fmla="*/ 9973995 w 12191996"/>
              <a:gd name="connsiteY192" fmla="*/ 36512 h 1931671"/>
              <a:gd name="connsiteX193" fmla="*/ 10020031 w 12191996"/>
              <a:gd name="connsiteY193" fmla="*/ 20637 h 1931671"/>
              <a:gd name="connsiteX194" fmla="*/ 10072419 w 12191996"/>
              <a:gd name="connsiteY194" fmla="*/ 9525 h 1931671"/>
              <a:gd name="connsiteX195" fmla="*/ 10132745 w 12191996"/>
              <a:gd name="connsiteY195" fmla="*/ 3175 h 1931671"/>
              <a:gd name="connsiteX196" fmla="*/ 10201007 w 12191996"/>
              <a:gd name="connsiteY196" fmla="*/ 0 h 1931671"/>
              <a:gd name="connsiteX197" fmla="*/ 10269269 w 12191996"/>
              <a:gd name="connsiteY197" fmla="*/ 3175 h 1931671"/>
              <a:gd name="connsiteX198" fmla="*/ 10329595 w 12191996"/>
              <a:gd name="connsiteY198" fmla="*/ 9525 h 1931671"/>
              <a:gd name="connsiteX199" fmla="*/ 10381981 w 12191996"/>
              <a:gd name="connsiteY199" fmla="*/ 20637 h 1931671"/>
              <a:gd name="connsiteX200" fmla="*/ 10428019 w 12191996"/>
              <a:gd name="connsiteY200" fmla="*/ 36512 h 1931671"/>
              <a:gd name="connsiteX201" fmla="*/ 10469295 w 12191996"/>
              <a:gd name="connsiteY201" fmla="*/ 52387 h 1931671"/>
              <a:gd name="connsiteX202" fmla="*/ 10505807 w 12191996"/>
              <a:gd name="connsiteY202" fmla="*/ 68262 h 1931671"/>
              <a:gd name="connsiteX203" fmla="*/ 10543907 w 12191996"/>
              <a:gd name="connsiteY203" fmla="*/ 87312 h 1931671"/>
              <a:gd name="connsiteX204" fmla="*/ 10582007 w 12191996"/>
              <a:gd name="connsiteY204" fmla="*/ 106362 h 1931671"/>
              <a:gd name="connsiteX205" fmla="*/ 10618519 w 12191996"/>
              <a:gd name="connsiteY205" fmla="*/ 125412 h 1931671"/>
              <a:gd name="connsiteX206" fmla="*/ 10659795 w 12191996"/>
              <a:gd name="connsiteY206" fmla="*/ 141287 h 1931671"/>
              <a:gd name="connsiteX207" fmla="*/ 10705831 w 12191996"/>
              <a:gd name="connsiteY207" fmla="*/ 155575 h 1931671"/>
              <a:gd name="connsiteX208" fmla="*/ 10758219 w 12191996"/>
              <a:gd name="connsiteY208" fmla="*/ 166687 h 1931671"/>
              <a:gd name="connsiteX209" fmla="*/ 10818545 w 12191996"/>
              <a:gd name="connsiteY209" fmla="*/ 174625 h 1931671"/>
              <a:gd name="connsiteX210" fmla="*/ 10886807 w 12191996"/>
              <a:gd name="connsiteY210" fmla="*/ 176212 h 1931671"/>
              <a:gd name="connsiteX211" fmla="*/ 10955069 w 12191996"/>
              <a:gd name="connsiteY211" fmla="*/ 174625 h 1931671"/>
              <a:gd name="connsiteX212" fmla="*/ 11015395 w 12191996"/>
              <a:gd name="connsiteY212" fmla="*/ 166687 h 1931671"/>
              <a:gd name="connsiteX213" fmla="*/ 11067781 w 12191996"/>
              <a:gd name="connsiteY213" fmla="*/ 155575 h 1931671"/>
              <a:gd name="connsiteX214" fmla="*/ 11113819 w 12191996"/>
              <a:gd name="connsiteY214" fmla="*/ 141287 h 1931671"/>
              <a:gd name="connsiteX215" fmla="*/ 11155095 w 12191996"/>
              <a:gd name="connsiteY215" fmla="*/ 125412 h 1931671"/>
              <a:gd name="connsiteX216" fmla="*/ 11191607 w 12191996"/>
              <a:gd name="connsiteY216" fmla="*/ 106362 h 1931671"/>
              <a:gd name="connsiteX217" fmla="*/ 11229707 w 12191996"/>
              <a:gd name="connsiteY217" fmla="*/ 87312 h 1931671"/>
              <a:gd name="connsiteX218" fmla="*/ 11267807 w 12191996"/>
              <a:gd name="connsiteY218" fmla="*/ 68262 h 1931671"/>
              <a:gd name="connsiteX219" fmla="*/ 11304319 w 12191996"/>
              <a:gd name="connsiteY219" fmla="*/ 52387 h 1931671"/>
              <a:gd name="connsiteX220" fmla="*/ 11345595 w 12191996"/>
              <a:gd name="connsiteY220" fmla="*/ 36512 h 1931671"/>
              <a:gd name="connsiteX221" fmla="*/ 11391631 w 12191996"/>
              <a:gd name="connsiteY221" fmla="*/ 20637 h 1931671"/>
              <a:gd name="connsiteX222" fmla="*/ 11444019 w 12191996"/>
              <a:gd name="connsiteY222" fmla="*/ 9525 h 1931671"/>
              <a:gd name="connsiteX223" fmla="*/ 11504345 w 12191996"/>
              <a:gd name="connsiteY223" fmla="*/ 3175 h 1931671"/>
              <a:gd name="connsiteX224" fmla="*/ 11572607 w 12191996"/>
              <a:gd name="connsiteY224" fmla="*/ 0 h 1931671"/>
              <a:gd name="connsiteX225" fmla="*/ 11640869 w 12191996"/>
              <a:gd name="connsiteY225" fmla="*/ 3175 h 1931671"/>
              <a:gd name="connsiteX226" fmla="*/ 11701195 w 12191996"/>
              <a:gd name="connsiteY226" fmla="*/ 9525 h 1931671"/>
              <a:gd name="connsiteX227" fmla="*/ 11753581 w 12191996"/>
              <a:gd name="connsiteY227" fmla="*/ 20637 h 1931671"/>
              <a:gd name="connsiteX228" fmla="*/ 11799619 w 12191996"/>
              <a:gd name="connsiteY228" fmla="*/ 36512 h 1931671"/>
              <a:gd name="connsiteX229" fmla="*/ 11840895 w 12191996"/>
              <a:gd name="connsiteY229" fmla="*/ 52387 h 1931671"/>
              <a:gd name="connsiteX230" fmla="*/ 11877407 w 12191996"/>
              <a:gd name="connsiteY230" fmla="*/ 68262 h 1931671"/>
              <a:gd name="connsiteX231" fmla="*/ 11915507 w 12191996"/>
              <a:gd name="connsiteY231" fmla="*/ 87312 h 1931671"/>
              <a:gd name="connsiteX232" fmla="*/ 11953607 w 12191996"/>
              <a:gd name="connsiteY232" fmla="*/ 106362 h 1931671"/>
              <a:gd name="connsiteX233" fmla="*/ 11990119 w 12191996"/>
              <a:gd name="connsiteY233" fmla="*/ 125412 h 1931671"/>
              <a:gd name="connsiteX234" fmla="*/ 12031395 w 12191996"/>
              <a:gd name="connsiteY234" fmla="*/ 141287 h 1931671"/>
              <a:gd name="connsiteX235" fmla="*/ 12077431 w 12191996"/>
              <a:gd name="connsiteY235" fmla="*/ 155575 h 1931671"/>
              <a:gd name="connsiteX236" fmla="*/ 12129819 w 12191996"/>
              <a:gd name="connsiteY236" fmla="*/ 166688 h 1931671"/>
              <a:gd name="connsiteX237" fmla="*/ 12190145 w 12191996"/>
              <a:gd name="connsiteY237" fmla="*/ 174625 h 1931671"/>
              <a:gd name="connsiteX238" fmla="*/ 12191996 w 12191996"/>
              <a:gd name="connsiteY238" fmla="*/ 174668 h 1931671"/>
              <a:gd name="connsiteX239" fmla="*/ 12191996 w 12191996"/>
              <a:gd name="connsiteY239" fmla="*/ 1931671 h 1931671"/>
              <a:gd name="connsiteX240" fmla="*/ 0 w 12191996"/>
              <a:gd name="connsiteY240" fmla="*/ 1931671 h 1931671"/>
              <a:gd name="connsiteX241" fmla="*/ 0 w 12191996"/>
              <a:gd name="connsiteY241" fmla="*/ 174668 h 1931671"/>
              <a:gd name="connsiteX242" fmla="*/ 1851 w 12191996"/>
              <a:gd name="connsiteY242" fmla="*/ 174625 h 1931671"/>
              <a:gd name="connsiteX243" fmla="*/ 62176 w 12191996"/>
              <a:gd name="connsiteY243" fmla="*/ 166687 h 1931671"/>
              <a:gd name="connsiteX244" fmla="*/ 114563 w 12191996"/>
              <a:gd name="connsiteY244" fmla="*/ 155575 h 1931671"/>
              <a:gd name="connsiteX245" fmla="*/ 160601 w 12191996"/>
              <a:gd name="connsiteY245" fmla="*/ 141287 h 1931671"/>
              <a:gd name="connsiteX246" fmla="*/ 201876 w 12191996"/>
              <a:gd name="connsiteY246" fmla="*/ 125412 h 1931671"/>
              <a:gd name="connsiteX247" fmla="*/ 238388 w 12191996"/>
              <a:gd name="connsiteY247" fmla="*/ 106362 h 1931671"/>
              <a:gd name="connsiteX248" fmla="*/ 276488 w 12191996"/>
              <a:gd name="connsiteY248" fmla="*/ 87312 h 1931671"/>
              <a:gd name="connsiteX249" fmla="*/ 314588 w 12191996"/>
              <a:gd name="connsiteY249" fmla="*/ 68262 h 1931671"/>
              <a:gd name="connsiteX250" fmla="*/ 351101 w 12191996"/>
              <a:gd name="connsiteY250" fmla="*/ 52387 h 1931671"/>
              <a:gd name="connsiteX251" fmla="*/ 392376 w 12191996"/>
              <a:gd name="connsiteY251" fmla="*/ 36512 h 1931671"/>
              <a:gd name="connsiteX252" fmla="*/ 438413 w 12191996"/>
              <a:gd name="connsiteY252" fmla="*/ 20637 h 1931671"/>
              <a:gd name="connsiteX253" fmla="*/ 490801 w 12191996"/>
              <a:gd name="connsiteY253" fmla="*/ 9525 h 1931671"/>
              <a:gd name="connsiteX254" fmla="*/ 551126 w 12191996"/>
              <a:gd name="connsiteY254" fmla="*/ 3175 h 1931671"/>
              <a:gd name="connsiteX255" fmla="*/ 619388 w 12191996"/>
              <a:gd name="connsiteY255" fmla="*/ 0 h 193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2191996" h="1931671">
                <a:moveTo>
                  <a:pt x="619388" y="0"/>
                </a:moveTo>
                <a:lnTo>
                  <a:pt x="687651" y="3175"/>
                </a:lnTo>
                <a:lnTo>
                  <a:pt x="747976" y="9525"/>
                </a:lnTo>
                <a:lnTo>
                  <a:pt x="800363" y="20637"/>
                </a:lnTo>
                <a:lnTo>
                  <a:pt x="846401" y="36512"/>
                </a:lnTo>
                <a:lnTo>
                  <a:pt x="887676" y="52387"/>
                </a:lnTo>
                <a:lnTo>
                  <a:pt x="924188" y="68262"/>
                </a:lnTo>
                <a:lnTo>
                  <a:pt x="962288" y="87312"/>
                </a:lnTo>
                <a:lnTo>
                  <a:pt x="1000388" y="106362"/>
                </a:lnTo>
                <a:lnTo>
                  <a:pt x="1036901" y="125412"/>
                </a:lnTo>
                <a:lnTo>
                  <a:pt x="1078176" y="141287"/>
                </a:lnTo>
                <a:lnTo>
                  <a:pt x="1124213" y="155575"/>
                </a:lnTo>
                <a:lnTo>
                  <a:pt x="1176601" y="166687"/>
                </a:lnTo>
                <a:lnTo>
                  <a:pt x="1236926" y="174625"/>
                </a:lnTo>
                <a:lnTo>
                  <a:pt x="1305188" y="176212"/>
                </a:lnTo>
                <a:lnTo>
                  <a:pt x="1373451" y="174625"/>
                </a:lnTo>
                <a:lnTo>
                  <a:pt x="1433776" y="166687"/>
                </a:lnTo>
                <a:lnTo>
                  <a:pt x="1486163" y="155575"/>
                </a:lnTo>
                <a:lnTo>
                  <a:pt x="1532201" y="141287"/>
                </a:lnTo>
                <a:lnTo>
                  <a:pt x="1573476" y="125412"/>
                </a:lnTo>
                <a:lnTo>
                  <a:pt x="1609988" y="106362"/>
                </a:lnTo>
                <a:lnTo>
                  <a:pt x="1648088" y="87312"/>
                </a:lnTo>
                <a:lnTo>
                  <a:pt x="1686188" y="68262"/>
                </a:lnTo>
                <a:lnTo>
                  <a:pt x="1722701" y="52387"/>
                </a:lnTo>
                <a:lnTo>
                  <a:pt x="1763976" y="36512"/>
                </a:lnTo>
                <a:lnTo>
                  <a:pt x="1810013" y="20637"/>
                </a:lnTo>
                <a:lnTo>
                  <a:pt x="1862401" y="9525"/>
                </a:lnTo>
                <a:lnTo>
                  <a:pt x="1922726" y="3175"/>
                </a:lnTo>
                <a:lnTo>
                  <a:pt x="1990988" y="0"/>
                </a:lnTo>
                <a:lnTo>
                  <a:pt x="2059251" y="3175"/>
                </a:lnTo>
                <a:lnTo>
                  <a:pt x="2119576" y="9525"/>
                </a:lnTo>
                <a:lnTo>
                  <a:pt x="2171963" y="20637"/>
                </a:lnTo>
                <a:lnTo>
                  <a:pt x="2218001" y="36512"/>
                </a:lnTo>
                <a:lnTo>
                  <a:pt x="2259276" y="52387"/>
                </a:lnTo>
                <a:lnTo>
                  <a:pt x="2295788" y="68262"/>
                </a:lnTo>
                <a:lnTo>
                  <a:pt x="2333888" y="87312"/>
                </a:lnTo>
                <a:lnTo>
                  <a:pt x="2371988" y="106362"/>
                </a:lnTo>
                <a:lnTo>
                  <a:pt x="2408501" y="125412"/>
                </a:lnTo>
                <a:lnTo>
                  <a:pt x="2449776" y="141287"/>
                </a:lnTo>
                <a:lnTo>
                  <a:pt x="2495813" y="155575"/>
                </a:lnTo>
                <a:lnTo>
                  <a:pt x="2548201" y="166687"/>
                </a:lnTo>
                <a:lnTo>
                  <a:pt x="2608526" y="174625"/>
                </a:lnTo>
                <a:lnTo>
                  <a:pt x="2676788" y="176212"/>
                </a:lnTo>
                <a:lnTo>
                  <a:pt x="2745051" y="174625"/>
                </a:lnTo>
                <a:lnTo>
                  <a:pt x="2805376" y="166687"/>
                </a:lnTo>
                <a:lnTo>
                  <a:pt x="2857763" y="155575"/>
                </a:lnTo>
                <a:lnTo>
                  <a:pt x="2903801" y="141287"/>
                </a:lnTo>
                <a:lnTo>
                  <a:pt x="2945076" y="125412"/>
                </a:lnTo>
                <a:lnTo>
                  <a:pt x="2981588" y="106362"/>
                </a:lnTo>
                <a:lnTo>
                  <a:pt x="3019688" y="87312"/>
                </a:lnTo>
                <a:lnTo>
                  <a:pt x="3057788" y="68262"/>
                </a:lnTo>
                <a:lnTo>
                  <a:pt x="3094301" y="52387"/>
                </a:lnTo>
                <a:lnTo>
                  <a:pt x="3135576" y="36512"/>
                </a:lnTo>
                <a:lnTo>
                  <a:pt x="3181613" y="20637"/>
                </a:lnTo>
                <a:lnTo>
                  <a:pt x="3234001" y="9525"/>
                </a:lnTo>
                <a:lnTo>
                  <a:pt x="3294326" y="3175"/>
                </a:lnTo>
                <a:lnTo>
                  <a:pt x="3361001" y="0"/>
                </a:lnTo>
                <a:lnTo>
                  <a:pt x="3430851" y="3175"/>
                </a:lnTo>
                <a:lnTo>
                  <a:pt x="3491176" y="9525"/>
                </a:lnTo>
                <a:lnTo>
                  <a:pt x="3543563" y="20637"/>
                </a:lnTo>
                <a:lnTo>
                  <a:pt x="3589601" y="36512"/>
                </a:lnTo>
                <a:lnTo>
                  <a:pt x="3630876" y="52387"/>
                </a:lnTo>
                <a:lnTo>
                  <a:pt x="3667388" y="68262"/>
                </a:lnTo>
                <a:lnTo>
                  <a:pt x="3705488" y="87312"/>
                </a:lnTo>
                <a:lnTo>
                  <a:pt x="3743588" y="106362"/>
                </a:lnTo>
                <a:lnTo>
                  <a:pt x="3780101" y="125412"/>
                </a:lnTo>
                <a:lnTo>
                  <a:pt x="3821376" y="141287"/>
                </a:lnTo>
                <a:lnTo>
                  <a:pt x="3867413" y="155575"/>
                </a:lnTo>
                <a:lnTo>
                  <a:pt x="3919801" y="166687"/>
                </a:lnTo>
                <a:lnTo>
                  <a:pt x="3980126" y="174625"/>
                </a:lnTo>
                <a:lnTo>
                  <a:pt x="4048388" y="176212"/>
                </a:lnTo>
                <a:lnTo>
                  <a:pt x="4116651" y="174625"/>
                </a:lnTo>
                <a:lnTo>
                  <a:pt x="4176976" y="166687"/>
                </a:lnTo>
                <a:lnTo>
                  <a:pt x="4229363" y="155575"/>
                </a:lnTo>
                <a:lnTo>
                  <a:pt x="4275401" y="141287"/>
                </a:lnTo>
                <a:lnTo>
                  <a:pt x="4316676" y="125412"/>
                </a:lnTo>
                <a:lnTo>
                  <a:pt x="4353188" y="106362"/>
                </a:lnTo>
                <a:lnTo>
                  <a:pt x="4429388" y="68262"/>
                </a:lnTo>
                <a:lnTo>
                  <a:pt x="4465901" y="52387"/>
                </a:lnTo>
                <a:lnTo>
                  <a:pt x="4507176" y="36512"/>
                </a:lnTo>
                <a:lnTo>
                  <a:pt x="4553214" y="20637"/>
                </a:lnTo>
                <a:lnTo>
                  <a:pt x="4605601" y="9525"/>
                </a:lnTo>
                <a:lnTo>
                  <a:pt x="4665927" y="3175"/>
                </a:lnTo>
                <a:lnTo>
                  <a:pt x="4734188" y="0"/>
                </a:lnTo>
                <a:lnTo>
                  <a:pt x="4802452" y="3175"/>
                </a:lnTo>
                <a:lnTo>
                  <a:pt x="4862776" y="9525"/>
                </a:lnTo>
                <a:lnTo>
                  <a:pt x="4915164" y="20637"/>
                </a:lnTo>
                <a:lnTo>
                  <a:pt x="4961200" y="36512"/>
                </a:lnTo>
                <a:lnTo>
                  <a:pt x="5002476" y="52387"/>
                </a:lnTo>
                <a:lnTo>
                  <a:pt x="5038988" y="68262"/>
                </a:lnTo>
                <a:lnTo>
                  <a:pt x="5077089" y="87312"/>
                </a:lnTo>
                <a:lnTo>
                  <a:pt x="5115188" y="106362"/>
                </a:lnTo>
                <a:lnTo>
                  <a:pt x="5151700" y="125412"/>
                </a:lnTo>
                <a:lnTo>
                  <a:pt x="5192976" y="141287"/>
                </a:lnTo>
                <a:lnTo>
                  <a:pt x="5239013" y="155575"/>
                </a:lnTo>
                <a:lnTo>
                  <a:pt x="5291400" y="166687"/>
                </a:lnTo>
                <a:lnTo>
                  <a:pt x="5351726" y="174625"/>
                </a:lnTo>
                <a:lnTo>
                  <a:pt x="5410198" y="175985"/>
                </a:lnTo>
                <a:lnTo>
                  <a:pt x="5468670" y="174625"/>
                </a:lnTo>
                <a:lnTo>
                  <a:pt x="5528995" y="166687"/>
                </a:lnTo>
                <a:lnTo>
                  <a:pt x="5581382" y="155575"/>
                </a:lnTo>
                <a:lnTo>
                  <a:pt x="5627420" y="141287"/>
                </a:lnTo>
                <a:lnTo>
                  <a:pt x="5668695" y="125412"/>
                </a:lnTo>
                <a:lnTo>
                  <a:pt x="5705208" y="106362"/>
                </a:lnTo>
                <a:lnTo>
                  <a:pt x="5743307" y="87312"/>
                </a:lnTo>
                <a:lnTo>
                  <a:pt x="5781407" y="68262"/>
                </a:lnTo>
                <a:lnTo>
                  <a:pt x="5817920" y="52387"/>
                </a:lnTo>
                <a:lnTo>
                  <a:pt x="5859195" y="36512"/>
                </a:lnTo>
                <a:lnTo>
                  <a:pt x="5905233" y="20637"/>
                </a:lnTo>
                <a:lnTo>
                  <a:pt x="5957620" y="9525"/>
                </a:lnTo>
                <a:lnTo>
                  <a:pt x="6017946" y="3175"/>
                </a:lnTo>
                <a:lnTo>
                  <a:pt x="6086208" y="0"/>
                </a:lnTo>
                <a:lnTo>
                  <a:pt x="6095998" y="455"/>
                </a:lnTo>
                <a:lnTo>
                  <a:pt x="6105788" y="0"/>
                </a:lnTo>
                <a:lnTo>
                  <a:pt x="6174051" y="3175"/>
                </a:lnTo>
                <a:lnTo>
                  <a:pt x="6234376" y="9525"/>
                </a:lnTo>
                <a:lnTo>
                  <a:pt x="6286763" y="20637"/>
                </a:lnTo>
                <a:lnTo>
                  <a:pt x="6332801" y="36512"/>
                </a:lnTo>
                <a:lnTo>
                  <a:pt x="6374076" y="52387"/>
                </a:lnTo>
                <a:lnTo>
                  <a:pt x="6410588" y="68262"/>
                </a:lnTo>
                <a:lnTo>
                  <a:pt x="6448688" y="87312"/>
                </a:lnTo>
                <a:lnTo>
                  <a:pt x="6486788" y="106362"/>
                </a:lnTo>
                <a:lnTo>
                  <a:pt x="6523301" y="125412"/>
                </a:lnTo>
                <a:lnTo>
                  <a:pt x="6564576" y="141287"/>
                </a:lnTo>
                <a:lnTo>
                  <a:pt x="6610613" y="155575"/>
                </a:lnTo>
                <a:lnTo>
                  <a:pt x="6663001" y="166687"/>
                </a:lnTo>
                <a:lnTo>
                  <a:pt x="6723326" y="174625"/>
                </a:lnTo>
                <a:lnTo>
                  <a:pt x="6781798" y="175985"/>
                </a:lnTo>
                <a:lnTo>
                  <a:pt x="6840270" y="174625"/>
                </a:lnTo>
                <a:lnTo>
                  <a:pt x="6900595" y="166687"/>
                </a:lnTo>
                <a:lnTo>
                  <a:pt x="6952982" y="155575"/>
                </a:lnTo>
                <a:lnTo>
                  <a:pt x="6999020" y="141287"/>
                </a:lnTo>
                <a:lnTo>
                  <a:pt x="7040295" y="125412"/>
                </a:lnTo>
                <a:lnTo>
                  <a:pt x="7076807" y="106362"/>
                </a:lnTo>
                <a:lnTo>
                  <a:pt x="7114907" y="87312"/>
                </a:lnTo>
                <a:lnTo>
                  <a:pt x="7153007" y="68262"/>
                </a:lnTo>
                <a:lnTo>
                  <a:pt x="7189520" y="52387"/>
                </a:lnTo>
                <a:lnTo>
                  <a:pt x="7230795" y="36512"/>
                </a:lnTo>
                <a:lnTo>
                  <a:pt x="7276832" y="20637"/>
                </a:lnTo>
                <a:lnTo>
                  <a:pt x="7329220" y="9525"/>
                </a:lnTo>
                <a:lnTo>
                  <a:pt x="7389545" y="3175"/>
                </a:lnTo>
                <a:lnTo>
                  <a:pt x="7457807" y="0"/>
                </a:lnTo>
                <a:lnTo>
                  <a:pt x="7526070" y="3175"/>
                </a:lnTo>
                <a:lnTo>
                  <a:pt x="7586395" y="9525"/>
                </a:lnTo>
                <a:lnTo>
                  <a:pt x="7638782" y="20637"/>
                </a:lnTo>
                <a:lnTo>
                  <a:pt x="7684820" y="36512"/>
                </a:lnTo>
                <a:lnTo>
                  <a:pt x="7726095" y="52387"/>
                </a:lnTo>
                <a:lnTo>
                  <a:pt x="7762607" y="68262"/>
                </a:lnTo>
                <a:lnTo>
                  <a:pt x="7800707" y="87312"/>
                </a:lnTo>
                <a:lnTo>
                  <a:pt x="7838807" y="106362"/>
                </a:lnTo>
                <a:lnTo>
                  <a:pt x="7875320" y="125412"/>
                </a:lnTo>
                <a:lnTo>
                  <a:pt x="7916595" y="141287"/>
                </a:lnTo>
                <a:lnTo>
                  <a:pt x="7962632" y="155575"/>
                </a:lnTo>
                <a:lnTo>
                  <a:pt x="8015020" y="166687"/>
                </a:lnTo>
                <a:lnTo>
                  <a:pt x="8075345" y="174625"/>
                </a:lnTo>
                <a:lnTo>
                  <a:pt x="8143607" y="176212"/>
                </a:lnTo>
                <a:lnTo>
                  <a:pt x="8211870" y="174625"/>
                </a:lnTo>
                <a:lnTo>
                  <a:pt x="8272195" y="166687"/>
                </a:lnTo>
                <a:lnTo>
                  <a:pt x="8324582" y="155575"/>
                </a:lnTo>
                <a:lnTo>
                  <a:pt x="8370620" y="141287"/>
                </a:lnTo>
                <a:lnTo>
                  <a:pt x="8411895" y="125412"/>
                </a:lnTo>
                <a:lnTo>
                  <a:pt x="8448407" y="106362"/>
                </a:lnTo>
                <a:lnTo>
                  <a:pt x="8486507" y="87312"/>
                </a:lnTo>
                <a:lnTo>
                  <a:pt x="8524607" y="68262"/>
                </a:lnTo>
                <a:lnTo>
                  <a:pt x="8561119" y="52387"/>
                </a:lnTo>
                <a:lnTo>
                  <a:pt x="8602395" y="36512"/>
                </a:lnTo>
                <a:lnTo>
                  <a:pt x="8648431" y="20637"/>
                </a:lnTo>
                <a:lnTo>
                  <a:pt x="8700819" y="9525"/>
                </a:lnTo>
                <a:lnTo>
                  <a:pt x="8761145" y="3175"/>
                </a:lnTo>
                <a:lnTo>
                  <a:pt x="8827819" y="0"/>
                </a:lnTo>
                <a:lnTo>
                  <a:pt x="8897669" y="3175"/>
                </a:lnTo>
                <a:lnTo>
                  <a:pt x="8957995" y="9525"/>
                </a:lnTo>
                <a:lnTo>
                  <a:pt x="9010381" y="20637"/>
                </a:lnTo>
                <a:lnTo>
                  <a:pt x="9056419" y="36512"/>
                </a:lnTo>
                <a:lnTo>
                  <a:pt x="9097695" y="52387"/>
                </a:lnTo>
                <a:lnTo>
                  <a:pt x="9134207" y="68262"/>
                </a:lnTo>
                <a:lnTo>
                  <a:pt x="9172307" y="87312"/>
                </a:lnTo>
                <a:lnTo>
                  <a:pt x="9210407" y="106362"/>
                </a:lnTo>
                <a:lnTo>
                  <a:pt x="9246919" y="125412"/>
                </a:lnTo>
                <a:lnTo>
                  <a:pt x="9288195" y="141287"/>
                </a:lnTo>
                <a:lnTo>
                  <a:pt x="9334231" y="155575"/>
                </a:lnTo>
                <a:lnTo>
                  <a:pt x="9386619" y="166687"/>
                </a:lnTo>
                <a:lnTo>
                  <a:pt x="9446945" y="174625"/>
                </a:lnTo>
                <a:lnTo>
                  <a:pt x="9515207" y="176212"/>
                </a:lnTo>
                <a:lnTo>
                  <a:pt x="9583469" y="174625"/>
                </a:lnTo>
                <a:lnTo>
                  <a:pt x="9643795" y="166687"/>
                </a:lnTo>
                <a:lnTo>
                  <a:pt x="9696181" y="155575"/>
                </a:lnTo>
                <a:lnTo>
                  <a:pt x="9742219" y="141287"/>
                </a:lnTo>
                <a:lnTo>
                  <a:pt x="9783495" y="125412"/>
                </a:lnTo>
                <a:lnTo>
                  <a:pt x="9820007" y="106362"/>
                </a:lnTo>
                <a:lnTo>
                  <a:pt x="9896207" y="68262"/>
                </a:lnTo>
                <a:lnTo>
                  <a:pt x="9932719" y="52387"/>
                </a:lnTo>
                <a:lnTo>
                  <a:pt x="9973995" y="36512"/>
                </a:lnTo>
                <a:lnTo>
                  <a:pt x="10020031" y="20637"/>
                </a:lnTo>
                <a:lnTo>
                  <a:pt x="10072419" y="9525"/>
                </a:lnTo>
                <a:lnTo>
                  <a:pt x="10132745" y="3175"/>
                </a:lnTo>
                <a:lnTo>
                  <a:pt x="10201007" y="0"/>
                </a:lnTo>
                <a:lnTo>
                  <a:pt x="10269269" y="3175"/>
                </a:lnTo>
                <a:lnTo>
                  <a:pt x="10329595" y="9525"/>
                </a:lnTo>
                <a:lnTo>
                  <a:pt x="10381981" y="20637"/>
                </a:lnTo>
                <a:lnTo>
                  <a:pt x="10428019" y="36512"/>
                </a:lnTo>
                <a:lnTo>
                  <a:pt x="10469295" y="52387"/>
                </a:lnTo>
                <a:lnTo>
                  <a:pt x="10505807" y="68262"/>
                </a:lnTo>
                <a:lnTo>
                  <a:pt x="10543907" y="87312"/>
                </a:lnTo>
                <a:lnTo>
                  <a:pt x="10582007" y="106362"/>
                </a:lnTo>
                <a:lnTo>
                  <a:pt x="10618519" y="125412"/>
                </a:lnTo>
                <a:lnTo>
                  <a:pt x="10659795" y="141287"/>
                </a:lnTo>
                <a:lnTo>
                  <a:pt x="10705831" y="155575"/>
                </a:lnTo>
                <a:lnTo>
                  <a:pt x="10758219" y="166687"/>
                </a:lnTo>
                <a:lnTo>
                  <a:pt x="10818545" y="174625"/>
                </a:lnTo>
                <a:lnTo>
                  <a:pt x="10886807" y="176212"/>
                </a:lnTo>
                <a:lnTo>
                  <a:pt x="10955069" y="174625"/>
                </a:lnTo>
                <a:lnTo>
                  <a:pt x="11015395" y="166687"/>
                </a:lnTo>
                <a:lnTo>
                  <a:pt x="11067781" y="155575"/>
                </a:lnTo>
                <a:lnTo>
                  <a:pt x="11113819" y="141287"/>
                </a:lnTo>
                <a:lnTo>
                  <a:pt x="11155095" y="125412"/>
                </a:lnTo>
                <a:lnTo>
                  <a:pt x="11191607" y="106362"/>
                </a:lnTo>
                <a:lnTo>
                  <a:pt x="11229707" y="87312"/>
                </a:lnTo>
                <a:lnTo>
                  <a:pt x="11267807" y="68262"/>
                </a:lnTo>
                <a:lnTo>
                  <a:pt x="11304319" y="52387"/>
                </a:lnTo>
                <a:lnTo>
                  <a:pt x="11345595" y="36512"/>
                </a:lnTo>
                <a:lnTo>
                  <a:pt x="11391631" y="20637"/>
                </a:lnTo>
                <a:lnTo>
                  <a:pt x="11444019" y="9525"/>
                </a:lnTo>
                <a:lnTo>
                  <a:pt x="11504345" y="3175"/>
                </a:lnTo>
                <a:lnTo>
                  <a:pt x="11572607" y="0"/>
                </a:lnTo>
                <a:lnTo>
                  <a:pt x="11640869" y="3175"/>
                </a:lnTo>
                <a:lnTo>
                  <a:pt x="11701195" y="9525"/>
                </a:lnTo>
                <a:lnTo>
                  <a:pt x="11753581" y="20637"/>
                </a:lnTo>
                <a:lnTo>
                  <a:pt x="11799619" y="36512"/>
                </a:lnTo>
                <a:lnTo>
                  <a:pt x="11840895" y="52387"/>
                </a:lnTo>
                <a:lnTo>
                  <a:pt x="11877407" y="68262"/>
                </a:lnTo>
                <a:lnTo>
                  <a:pt x="11915507" y="87312"/>
                </a:lnTo>
                <a:lnTo>
                  <a:pt x="11953607" y="106362"/>
                </a:lnTo>
                <a:lnTo>
                  <a:pt x="11990119" y="125412"/>
                </a:lnTo>
                <a:lnTo>
                  <a:pt x="12031395" y="141287"/>
                </a:lnTo>
                <a:lnTo>
                  <a:pt x="12077431" y="155575"/>
                </a:lnTo>
                <a:lnTo>
                  <a:pt x="12129819" y="166688"/>
                </a:lnTo>
                <a:lnTo>
                  <a:pt x="12190145" y="174625"/>
                </a:lnTo>
                <a:lnTo>
                  <a:pt x="12191996" y="174668"/>
                </a:lnTo>
                <a:lnTo>
                  <a:pt x="12191996" y="1931671"/>
                </a:lnTo>
                <a:lnTo>
                  <a:pt x="0" y="1931671"/>
                </a:lnTo>
                <a:lnTo>
                  <a:pt x="0" y="174668"/>
                </a:lnTo>
                <a:lnTo>
                  <a:pt x="1851" y="174625"/>
                </a:lnTo>
                <a:lnTo>
                  <a:pt x="62176" y="166687"/>
                </a:lnTo>
                <a:lnTo>
                  <a:pt x="114563" y="155575"/>
                </a:lnTo>
                <a:lnTo>
                  <a:pt x="160601" y="141287"/>
                </a:lnTo>
                <a:lnTo>
                  <a:pt x="201876" y="125412"/>
                </a:lnTo>
                <a:lnTo>
                  <a:pt x="238388" y="106362"/>
                </a:lnTo>
                <a:lnTo>
                  <a:pt x="276488" y="87312"/>
                </a:lnTo>
                <a:lnTo>
                  <a:pt x="314588" y="68262"/>
                </a:lnTo>
                <a:lnTo>
                  <a:pt x="351101" y="52387"/>
                </a:lnTo>
                <a:lnTo>
                  <a:pt x="392376" y="36512"/>
                </a:lnTo>
                <a:lnTo>
                  <a:pt x="438413" y="20637"/>
                </a:lnTo>
                <a:lnTo>
                  <a:pt x="490801" y="9525"/>
                </a:lnTo>
                <a:lnTo>
                  <a:pt x="551126" y="3175"/>
                </a:lnTo>
                <a:lnTo>
                  <a:pt x="619388" y="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4" name="Freeform: Shape 143">
            <a:extLst>
              <a:ext uri="{FF2B5EF4-FFF2-40B4-BE49-F238E27FC236}">
                <a16:creationId xmlns:a16="http://schemas.microsoft.com/office/drawing/2014/main" id="{C9957036-C837-4C4C-BBF0-4A0EC52AE1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5102540"/>
          </a:xfrm>
          <a:custGeom>
            <a:avLst/>
            <a:gdLst>
              <a:gd name="connsiteX0" fmla="*/ 0 w 12191996"/>
              <a:gd name="connsiteY0" fmla="*/ 0 h 5102540"/>
              <a:gd name="connsiteX1" fmla="*/ 12191996 w 12191996"/>
              <a:gd name="connsiteY1" fmla="*/ 0 h 5102540"/>
              <a:gd name="connsiteX2" fmla="*/ 12191996 w 12191996"/>
              <a:gd name="connsiteY2" fmla="*/ 5100996 h 5102540"/>
              <a:gd name="connsiteX3" fmla="*/ 12190145 w 12191996"/>
              <a:gd name="connsiteY3" fmla="*/ 5100953 h 5102540"/>
              <a:gd name="connsiteX4" fmla="*/ 12129819 w 12191996"/>
              <a:gd name="connsiteY4" fmla="*/ 5093016 h 5102540"/>
              <a:gd name="connsiteX5" fmla="*/ 12077431 w 12191996"/>
              <a:gd name="connsiteY5" fmla="*/ 5081903 h 5102540"/>
              <a:gd name="connsiteX6" fmla="*/ 12031395 w 12191996"/>
              <a:gd name="connsiteY6" fmla="*/ 5067615 h 5102540"/>
              <a:gd name="connsiteX7" fmla="*/ 11990119 w 12191996"/>
              <a:gd name="connsiteY7" fmla="*/ 5051740 h 5102540"/>
              <a:gd name="connsiteX8" fmla="*/ 11953607 w 12191996"/>
              <a:gd name="connsiteY8" fmla="*/ 5032690 h 5102540"/>
              <a:gd name="connsiteX9" fmla="*/ 11915507 w 12191996"/>
              <a:gd name="connsiteY9" fmla="*/ 5013640 h 5102540"/>
              <a:gd name="connsiteX10" fmla="*/ 11877407 w 12191996"/>
              <a:gd name="connsiteY10" fmla="*/ 4994590 h 5102540"/>
              <a:gd name="connsiteX11" fmla="*/ 11840895 w 12191996"/>
              <a:gd name="connsiteY11" fmla="*/ 4978715 h 5102540"/>
              <a:gd name="connsiteX12" fmla="*/ 11799619 w 12191996"/>
              <a:gd name="connsiteY12" fmla="*/ 4962840 h 5102540"/>
              <a:gd name="connsiteX13" fmla="*/ 11753581 w 12191996"/>
              <a:gd name="connsiteY13" fmla="*/ 4946965 h 5102540"/>
              <a:gd name="connsiteX14" fmla="*/ 11701195 w 12191996"/>
              <a:gd name="connsiteY14" fmla="*/ 4935853 h 5102540"/>
              <a:gd name="connsiteX15" fmla="*/ 11640869 w 12191996"/>
              <a:gd name="connsiteY15" fmla="*/ 4929503 h 5102540"/>
              <a:gd name="connsiteX16" fmla="*/ 11572607 w 12191996"/>
              <a:gd name="connsiteY16" fmla="*/ 4926328 h 5102540"/>
              <a:gd name="connsiteX17" fmla="*/ 11504345 w 12191996"/>
              <a:gd name="connsiteY17" fmla="*/ 4929503 h 5102540"/>
              <a:gd name="connsiteX18" fmla="*/ 11444019 w 12191996"/>
              <a:gd name="connsiteY18" fmla="*/ 4935853 h 5102540"/>
              <a:gd name="connsiteX19" fmla="*/ 11391631 w 12191996"/>
              <a:gd name="connsiteY19" fmla="*/ 4946965 h 5102540"/>
              <a:gd name="connsiteX20" fmla="*/ 11345595 w 12191996"/>
              <a:gd name="connsiteY20" fmla="*/ 4962840 h 5102540"/>
              <a:gd name="connsiteX21" fmla="*/ 11304319 w 12191996"/>
              <a:gd name="connsiteY21" fmla="*/ 4978715 h 5102540"/>
              <a:gd name="connsiteX22" fmla="*/ 11267807 w 12191996"/>
              <a:gd name="connsiteY22" fmla="*/ 4994590 h 5102540"/>
              <a:gd name="connsiteX23" fmla="*/ 11229707 w 12191996"/>
              <a:gd name="connsiteY23" fmla="*/ 5013640 h 5102540"/>
              <a:gd name="connsiteX24" fmla="*/ 11191607 w 12191996"/>
              <a:gd name="connsiteY24" fmla="*/ 5032690 h 5102540"/>
              <a:gd name="connsiteX25" fmla="*/ 11155095 w 12191996"/>
              <a:gd name="connsiteY25" fmla="*/ 5051740 h 5102540"/>
              <a:gd name="connsiteX26" fmla="*/ 11113819 w 12191996"/>
              <a:gd name="connsiteY26" fmla="*/ 5067615 h 5102540"/>
              <a:gd name="connsiteX27" fmla="*/ 11067781 w 12191996"/>
              <a:gd name="connsiteY27" fmla="*/ 5081903 h 5102540"/>
              <a:gd name="connsiteX28" fmla="*/ 11015395 w 12191996"/>
              <a:gd name="connsiteY28" fmla="*/ 5093015 h 5102540"/>
              <a:gd name="connsiteX29" fmla="*/ 10955069 w 12191996"/>
              <a:gd name="connsiteY29" fmla="*/ 5100953 h 5102540"/>
              <a:gd name="connsiteX30" fmla="*/ 10886807 w 12191996"/>
              <a:gd name="connsiteY30" fmla="*/ 5102540 h 5102540"/>
              <a:gd name="connsiteX31" fmla="*/ 10818545 w 12191996"/>
              <a:gd name="connsiteY31" fmla="*/ 5100953 h 5102540"/>
              <a:gd name="connsiteX32" fmla="*/ 10758219 w 12191996"/>
              <a:gd name="connsiteY32" fmla="*/ 5093015 h 5102540"/>
              <a:gd name="connsiteX33" fmla="*/ 10705831 w 12191996"/>
              <a:gd name="connsiteY33" fmla="*/ 5081903 h 5102540"/>
              <a:gd name="connsiteX34" fmla="*/ 10659795 w 12191996"/>
              <a:gd name="connsiteY34" fmla="*/ 5067615 h 5102540"/>
              <a:gd name="connsiteX35" fmla="*/ 10618519 w 12191996"/>
              <a:gd name="connsiteY35" fmla="*/ 5051740 h 5102540"/>
              <a:gd name="connsiteX36" fmla="*/ 10582007 w 12191996"/>
              <a:gd name="connsiteY36" fmla="*/ 5032690 h 5102540"/>
              <a:gd name="connsiteX37" fmla="*/ 10543907 w 12191996"/>
              <a:gd name="connsiteY37" fmla="*/ 5013640 h 5102540"/>
              <a:gd name="connsiteX38" fmla="*/ 10505807 w 12191996"/>
              <a:gd name="connsiteY38" fmla="*/ 4994590 h 5102540"/>
              <a:gd name="connsiteX39" fmla="*/ 10469295 w 12191996"/>
              <a:gd name="connsiteY39" fmla="*/ 4978715 h 5102540"/>
              <a:gd name="connsiteX40" fmla="*/ 10428019 w 12191996"/>
              <a:gd name="connsiteY40" fmla="*/ 4962840 h 5102540"/>
              <a:gd name="connsiteX41" fmla="*/ 10381981 w 12191996"/>
              <a:gd name="connsiteY41" fmla="*/ 4946965 h 5102540"/>
              <a:gd name="connsiteX42" fmla="*/ 10329595 w 12191996"/>
              <a:gd name="connsiteY42" fmla="*/ 4935853 h 5102540"/>
              <a:gd name="connsiteX43" fmla="*/ 10269269 w 12191996"/>
              <a:gd name="connsiteY43" fmla="*/ 4929503 h 5102540"/>
              <a:gd name="connsiteX44" fmla="*/ 10201007 w 12191996"/>
              <a:gd name="connsiteY44" fmla="*/ 4926328 h 5102540"/>
              <a:gd name="connsiteX45" fmla="*/ 10132745 w 12191996"/>
              <a:gd name="connsiteY45" fmla="*/ 4929503 h 5102540"/>
              <a:gd name="connsiteX46" fmla="*/ 10072419 w 12191996"/>
              <a:gd name="connsiteY46" fmla="*/ 4935853 h 5102540"/>
              <a:gd name="connsiteX47" fmla="*/ 10020031 w 12191996"/>
              <a:gd name="connsiteY47" fmla="*/ 4946965 h 5102540"/>
              <a:gd name="connsiteX48" fmla="*/ 9973995 w 12191996"/>
              <a:gd name="connsiteY48" fmla="*/ 4962840 h 5102540"/>
              <a:gd name="connsiteX49" fmla="*/ 9932719 w 12191996"/>
              <a:gd name="connsiteY49" fmla="*/ 4978715 h 5102540"/>
              <a:gd name="connsiteX50" fmla="*/ 9896207 w 12191996"/>
              <a:gd name="connsiteY50" fmla="*/ 4994590 h 5102540"/>
              <a:gd name="connsiteX51" fmla="*/ 9820007 w 12191996"/>
              <a:gd name="connsiteY51" fmla="*/ 5032690 h 5102540"/>
              <a:gd name="connsiteX52" fmla="*/ 9783495 w 12191996"/>
              <a:gd name="connsiteY52" fmla="*/ 5051740 h 5102540"/>
              <a:gd name="connsiteX53" fmla="*/ 9742219 w 12191996"/>
              <a:gd name="connsiteY53" fmla="*/ 5067615 h 5102540"/>
              <a:gd name="connsiteX54" fmla="*/ 9696181 w 12191996"/>
              <a:gd name="connsiteY54" fmla="*/ 5081903 h 5102540"/>
              <a:gd name="connsiteX55" fmla="*/ 9643795 w 12191996"/>
              <a:gd name="connsiteY55" fmla="*/ 5093015 h 5102540"/>
              <a:gd name="connsiteX56" fmla="*/ 9583469 w 12191996"/>
              <a:gd name="connsiteY56" fmla="*/ 5100953 h 5102540"/>
              <a:gd name="connsiteX57" fmla="*/ 9515207 w 12191996"/>
              <a:gd name="connsiteY57" fmla="*/ 5102540 h 5102540"/>
              <a:gd name="connsiteX58" fmla="*/ 9446945 w 12191996"/>
              <a:gd name="connsiteY58" fmla="*/ 5100953 h 5102540"/>
              <a:gd name="connsiteX59" fmla="*/ 9386619 w 12191996"/>
              <a:gd name="connsiteY59" fmla="*/ 5093015 h 5102540"/>
              <a:gd name="connsiteX60" fmla="*/ 9334231 w 12191996"/>
              <a:gd name="connsiteY60" fmla="*/ 5081903 h 5102540"/>
              <a:gd name="connsiteX61" fmla="*/ 9288195 w 12191996"/>
              <a:gd name="connsiteY61" fmla="*/ 5067615 h 5102540"/>
              <a:gd name="connsiteX62" fmla="*/ 9246919 w 12191996"/>
              <a:gd name="connsiteY62" fmla="*/ 5051740 h 5102540"/>
              <a:gd name="connsiteX63" fmla="*/ 9210407 w 12191996"/>
              <a:gd name="connsiteY63" fmla="*/ 5032690 h 5102540"/>
              <a:gd name="connsiteX64" fmla="*/ 9172307 w 12191996"/>
              <a:gd name="connsiteY64" fmla="*/ 5013640 h 5102540"/>
              <a:gd name="connsiteX65" fmla="*/ 9134207 w 12191996"/>
              <a:gd name="connsiteY65" fmla="*/ 4994590 h 5102540"/>
              <a:gd name="connsiteX66" fmla="*/ 9097695 w 12191996"/>
              <a:gd name="connsiteY66" fmla="*/ 4978715 h 5102540"/>
              <a:gd name="connsiteX67" fmla="*/ 9056419 w 12191996"/>
              <a:gd name="connsiteY67" fmla="*/ 4962840 h 5102540"/>
              <a:gd name="connsiteX68" fmla="*/ 9010381 w 12191996"/>
              <a:gd name="connsiteY68" fmla="*/ 4946965 h 5102540"/>
              <a:gd name="connsiteX69" fmla="*/ 8957995 w 12191996"/>
              <a:gd name="connsiteY69" fmla="*/ 4935853 h 5102540"/>
              <a:gd name="connsiteX70" fmla="*/ 8897669 w 12191996"/>
              <a:gd name="connsiteY70" fmla="*/ 4929503 h 5102540"/>
              <a:gd name="connsiteX71" fmla="*/ 8827819 w 12191996"/>
              <a:gd name="connsiteY71" fmla="*/ 4926328 h 5102540"/>
              <a:gd name="connsiteX72" fmla="*/ 8761145 w 12191996"/>
              <a:gd name="connsiteY72" fmla="*/ 4929503 h 5102540"/>
              <a:gd name="connsiteX73" fmla="*/ 8700819 w 12191996"/>
              <a:gd name="connsiteY73" fmla="*/ 4935853 h 5102540"/>
              <a:gd name="connsiteX74" fmla="*/ 8648431 w 12191996"/>
              <a:gd name="connsiteY74" fmla="*/ 4946965 h 5102540"/>
              <a:gd name="connsiteX75" fmla="*/ 8602395 w 12191996"/>
              <a:gd name="connsiteY75" fmla="*/ 4962840 h 5102540"/>
              <a:gd name="connsiteX76" fmla="*/ 8561119 w 12191996"/>
              <a:gd name="connsiteY76" fmla="*/ 4978715 h 5102540"/>
              <a:gd name="connsiteX77" fmla="*/ 8524607 w 12191996"/>
              <a:gd name="connsiteY77" fmla="*/ 4994590 h 5102540"/>
              <a:gd name="connsiteX78" fmla="*/ 8486507 w 12191996"/>
              <a:gd name="connsiteY78" fmla="*/ 5013640 h 5102540"/>
              <a:gd name="connsiteX79" fmla="*/ 8448407 w 12191996"/>
              <a:gd name="connsiteY79" fmla="*/ 5032690 h 5102540"/>
              <a:gd name="connsiteX80" fmla="*/ 8411895 w 12191996"/>
              <a:gd name="connsiteY80" fmla="*/ 5051740 h 5102540"/>
              <a:gd name="connsiteX81" fmla="*/ 8370620 w 12191996"/>
              <a:gd name="connsiteY81" fmla="*/ 5067615 h 5102540"/>
              <a:gd name="connsiteX82" fmla="*/ 8324582 w 12191996"/>
              <a:gd name="connsiteY82" fmla="*/ 5081903 h 5102540"/>
              <a:gd name="connsiteX83" fmla="*/ 8272195 w 12191996"/>
              <a:gd name="connsiteY83" fmla="*/ 5093015 h 5102540"/>
              <a:gd name="connsiteX84" fmla="*/ 8211870 w 12191996"/>
              <a:gd name="connsiteY84" fmla="*/ 5100953 h 5102540"/>
              <a:gd name="connsiteX85" fmla="*/ 8143607 w 12191996"/>
              <a:gd name="connsiteY85" fmla="*/ 5102540 h 5102540"/>
              <a:gd name="connsiteX86" fmla="*/ 8075345 w 12191996"/>
              <a:gd name="connsiteY86" fmla="*/ 5100953 h 5102540"/>
              <a:gd name="connsiteX87" fmla="*/ 8015020 w 12191996"/>
              <a:gd name="connsiteY87" fmla="*/ 5093015 h 5102540"/>
              <a:gd name="connsiteX88" fmla="*/ 7962632 w 12191996"/>
              <a:gd name="connsiteY88" fmla="*/ 5081903 h 5102540"/>
              <a:gd name="connsiteX89" fmla="*/ 7916595 w 12191996"/>
              <a:gd name="connsiteY89" fmla="*/ 5067615 h 5102540"/>
              <a:gd name="connsiteX90" fmla="*/ 7875320 w 12191996"/>
              <a:gd name="connsiteY90" fmla="*/ 5051740 h 5102540"/>
              <a:gd name="connsiteX91" fmla="*/ 7838807 w 12191996"/>
              <a:gd name="connsiteY91" fmla="*/ 5032690 h 5102540"/>
              <a:gd name="connsiteX92" fmla="*/ 7800707 w 12191996"/>
              <a:gd name="connsiteY92" fmla="*/ 5013640 h 5102540"/>
              <a:gd name="connsiteX93" fmla="*/ 7762607 w 12191996"/>
              <a:gd name="connsiteY93" fmla="*/ 4994590 h 5102540"/>
              <a:gd name="connsiteX94" fmla="*/ 7726095 w 12191996"/>
              <a:gd name="connsiteY94" fmla="*/ 4978715 h 5102540"/>
              <a:gd name="connsiteX95" fmla="*/ 7684820 w 12191996"/>
              <a:gd name="connsiteY95" fmla="*/ 4962840 h 5102540"/>
              <a:gd name="connsiteX96" fmla="*/ 7638782 w 12191996"/>
              <a:gd name="connsiteY96" fmla="*/ 4946965 h 5102540"/>
              <a:gd name="connsiteX97" fmla="*/ 7586395 w 12191996"/>
              <a:gd name="connsiteY97" fmla="*/ 4935853 h 5102540"/>
              <a:gd name="connsiteX98" fmla="*/ 7526070 w 12191996"/>
              <a:gd name="connsiteY98" fmla="*/ 4929503 h 5102540"/>
              <a:gd name="connsiteX99" fmla="*/ 7457807 w 12191996"/>
              <a:gd name="connsiteY99" fmla="*/ 4926328 h 5102540"/>
              <a:gd name="connsiteX100" fmla="*/ 7389545 w 12191996"/>
              <a:gd name="connsiteY100" fmla="*/ 4929503 h 5102540"/>
              <a:gd name="connsiteX101" fmla="*/ 7329220 w 12191996"/>
              <a:gd name="connsiteY101" fmla="*/ 4935853 h 5102540"/>
              <a:gd name="connsiteX102" fmla="*/ 7276832 w 12191996"/>
              <a:gd name="connsiteY102" fmla="*/ 4946965 h 5102540"/>
              <a:gd name="connsiteX103" fmla="*/ 7230795 w 12191996"/>
              <a:gd name="connsiteY103" fmla="*/ 4962840 h 5102540"/>
              <a:gd name="connsiteX104" fmla="*/ 7189520 w 12191996"/>
              <a:gd name="connsiteY104" fmla="*/ 4978715 h 5102540"/>
              <a:gd name="connsiteX105" fmla="*/ 7153007 w 12191996"/>
              <a:gd name="connsiteY105" fmla="*/ 4994590 h 5102540"/>
              <a:gd name="connsiteX106" fmla="*/ 7114907 w 12191996"/>
              <a:gd name="connsiteY106" fmla="*/ 5013640 h 5102540"/>
              <a:gd name="connsiteX107" fmla="*/ 7076807 w 12191996"/>
              <a:gd name="connsiteY107" fmla="*/ 5032690 h 5102540"/>
              <a:gd name="connsiteX108" fmla="*/ 7040295 w 12191996"/>
              <a:gd name="connsiteY108" fmla="*/ 5051740 h 5102540"/>
              <a:gd name="connsiteX109" fmla="*/ 6999020 w 12191996"/>
              <a:gd name="connsiteY109" fmla="*/ 5067615 h 5102540"/>
              <a:gd name="connsiteX110" fmla="*/ 6952982 w 12191996"/>
              <a:gd name="connsiteY110" fmla="*/ 5081903 h 5102540"/>
              <a:gd name="connsiteX111" fmla="*/ 6900595 w 12191996"/>
              <a:gd name="connsiteY111" fmla="*/ 5093015 h 5102540"/>
              <a:gd name="connsiteX112" fmla="*/ 6840270 w 12191996"/>
              <a:gd name="connsiteY112" fmla="*/ 5100953 h 5102540"/>
              <a:gd name="connsiteX113" fmla="*/ 6781798 w 12191996"/>
              <a:gd name="connsiteY113" fmla="*/ 5102313 h 5102540"/>
              <a:gd name="connsiteX114" fmla="*/ 6723326 w 12191996"/>
              <a:gd name="connsiteY114" fmla="*/ 5100953 h 5102540"/>
              <a:gd name="connsiteX115" fmla="*/ 6663001 w 12191996"/>
              <a:gd name="connsiteY115" fmla="*/ 5093015 h 5102540"/>
              <a:gd name="connsiteX116" fmla="*/ 6610613 w 12191996"/>
              <a:gd name="connsiteY116" fmla="*/ 5081903 h 5102540"/>
              <a:gd name="connsiteX117" fmla="*/ 6564576 w 12191996"/>
              <a:gd name="connsiteY117" fmla="*/ 5067615 h 5102540"/>
              <a:gd name="connsiteX118" fmla="*/ 6523301 w 12191996"/>
              <a:gd name="connsiteY118" fmla="*/ 5051740 h 5102540"/>
              <a:gd name="connsiteX119" fmla="*/ 6486788 w 12191996"/>
              <a:gd name="connsiteY119" fmla="*/ 5032690 h 5102540"/>
              <a:gd name="connsiteX120" fmla="*/ 6448688 w 12191996"/>
              <a:gd name="connsiteY120" fmla="*/ 5013640 h 5102540"/>
              <a:gd name="connsiteX121" fmla="*/ 6410588 w 12191996"/>
              <a:gd name="connsiteY121" fmla="*/ 4994590 h 5102540"/>
              <a:gd name="connsiteX122" fmla="*/ 6374076 w 12191996"/>
              <a:gd name="connsiteY122" fmla="*/ 4978715 h 5102540"/>
              <a:gd name="connsiteX123" fmla="*/ 6332801 w 12191996"/>
              <a:gd name="connsiteY123" fmla="*/ 4962840 h 5102540"/>
              <a:gd name="connsiteX124" fmla="*/ 6286763 w 12191996"/>
              <a:gd name="connsiteY124" fmla="*/ 4946965 h 5102540"/>
              <a:gd name="connsiteX125" fmla="*/ 6234376 w 12191996"/>
              <a:gd name="connsiteY125" fmla="*/ 4935853 h 5102540"/>
              <a:gd name="connsiteX126" fmla="*/ 6174051 w 12191996"/>
              <a:gd name="connsiteY126" fmla="*/ 4929503 h 5102540"/>
              <a:gd name="connsiteX127" fmla="*/ 6105788 w 12191996"/>
              <a:gd name="connsiteY127" fmla="*/ 4926328 h 5102540"/>
              <a:gd name="connsiteX128" fmla="*/ 6095998 w 12191996"/>
              <a:gd name="connsiteY128" fmla="*/ 4926783 h 5102540"/>
              <a:gd name="connsiteX129" fmla="*/ 6086208 w 12191996"/>
              <a:gd name="connsiteY129" fmla="*/ 4926328 h 5102540"/>
              <a:gd name="connsiteX130" fmla="*/ 6017946 w 12191996"/>
              <a:gd name="connsiteY130" fmla="*/ 4929503 h 5102540"/>
              <a:gd name="connsiteX131" fmla="*/ 5957620 w 12191996"/>
              <a:gd name="connsiteY131" fmla="*/ 4935853 h 5102540"/>
              <a:gd name="connsiteX132" fmla="*/ 5905233 w 12191996"/>
              <a:gd name="connsiteY132" fmla="*/ 4946965 h 5102540"/>
              <a:gd name="connsiteX133" fmla="*/ 5859195 w 12191996"/>
              <a:gd name="connsiteY133" fmla="*/ 4962840 h 5102540"/>
              <a:gd name="connsiteX134" fmla="*/ 5817920 w 12191996"/>
              <a:gd name="connsiteY134" fmla="*/ 4978715 h 5102540"/>
              <a:gd name="connsiteX135" fmla="*/ 5781407 w 12191996"/>
              <a:gd name="connsiteY135" fmla="*/ 4994590 h 5102540"/>
              <a:gd name="connsiteX136" fmla="*/ 5743307 w 12191996"/>
              <a:gd name="connsiteY136" fmla="*/ 5013640 h 5102540"/>
              <a:gd name="connsiteX137" fmla="*/ 5705208 w 12191996"/>
              <a:gd name="connsiteY137" fmla="*/ 5032690 h 5102540"/>
              <a:gd name="connsiteX138" fmla="*/ 5668695 w 12191996"/>
              <a:gd name="connsiteY138" fmla="*/ 5051740 h 5102540"/>
              <a:gd name="connsiteX139" fmla="*/ 5627420 w 12191996"/>
              <a:gd name="connsiteY139" fmla="*/ 5067615 h 5102540"/>
              <a:gd name="connsiteX140" fmla="*/ 5581382 w 12191996"/>
              <a:gd name="connsiteY140" fmla="*/ 5081903 h 5102540"/>
              <a:gd name="connsiteX141" fmla="*/ 5528995 w 12191996"/>
              <a:gd name="connsiteY141" fmla="*/ 5093015 h 5102540"/>
              <a:gd name="connsiteX142" fmla="*/ 5468670 w 12191996"/>
              <a:gd name="connsiteY142" fmla="*/ 5100953 h 5102540"/>
              <a:gd name="connsiteX143" fmla="*/ 5410198 w 12191996"/>
              <a:gd name="connsiteY143" fmla="*/ 5102313 h 5102540"/>
              <a:gd name="connsiteX144" fmla="*/ 5351726 w 12191996"/>
              <a:gd name="connsiteY144" fmla="*/ 5100953 h 5102540"/>
              <a:gd name="connsiteX145" fmla="*/ 5291400 w 12191996"/>
              <a:gd name="connsiteY145" fmla="*/ 5093015 h 5102540"/>
              <a:gd name="connsiteX146" fmla="*/ 5239013 w 12191996"/>
              <a:gd name="connsiteY146" fmla="*/ 5081903 h 5102540"/>
              <a:gd name="connsiteX147" fmla="*/ 5192976 w 12191996"/>
              <a:gd name="connsiteY147" fmla="*/ 5067615 h 5102540"/>
              <a:gd name="connsiteX148" fmla="*/ 5151700 w 12191996"/>
              <a:gd name="connsiteY148" fmla="*/ 5051740 h 5102540"/>
              <a:gd name="connsiteX149" fmla="*/ 5115188 w 12191996"/>
              <a:gd name="connsiteY149" fmla="*/ 5032690 h 5102540"/>
              <a:gd name="connsiteX150" fmla="*/ 5077089 w 12191996"/>
              <a:gd name="connsiteY150" fmla="*/ 5013640 h 5102540"/>
              <a:gd name="connsiteX151" fmla="*/ 5038988 w 12191996"/>
              <a:gd name="connsiteY151" fmla="*/ 4994590 h 5102540"/>
              <a:gd name="connsiteX152" fmla="*/ 5002476 w 12191996"/>
              <a:gd name="connsiteY152" fmla="*/ 4978715 h 5102540"/>
              <a:gd name="connsiteX153" fmla="*/ 4961200 w 12191996"/>
              <a:gd name="connsiteY153" fmla="*/ 4962840 h 5102540"/>
              <a:gd name="connsiteX154" fmla="*/ 4915164 w 12191996"/>
              <a:gd name="connsiteY154" fmla="*/ 4946965 h 5102540"/>
              <a:gd name="connsiteX155" fmla="*/ 4862776 w 12191996"/>
              <a:gd name="connsiteY155" fmla="*/ 4935853 h 5102540"/>
              <a:gd name="connsiteX156" fmla="*/ 4802452 w 12191996"/>
              <a:gd name="connsiteY156" fmla="*/ 4929503 h 5102540"/>
              <a:gd name="connsiteX157" fmla="*/ 4734188 w 12191996"/>
              <a:gd name="connsiteY157" fmla="*/ 4926328 h 5102540"/>
              <a:gd name="connsiteX158" fmla="*/ 4665927 w 12191996"/>
              <a:gd name="connsiteY158" fmla="*/ 4929503 h 5102540"/>
              <a:gd name="connsiteX159" fmla="*/ 4605601 w 12191996"/>
              <a:gd name="connsiteY159" fmla="*/ 4935853 h 5102540"/>
              <a:gd name="connsiteX160" fmla="*/ 4553214 w 12191996"/>
              <a:gd name="connsiteY160" fmla="*/ 4946965 h 5102540"/>
              <a:gd name="connsiteX161" fmla="*/ 4507176 w 12191996"/>
              <a:gd name="connsiteY161" fmla="*/ 4962840 h 5102540"/>
              <a:gd name="connsiteX162" fmla="*/ 4465901 w 12191996"/>
              <a:gd name="connsiteY162" fmla="*/ 4978715 h 5102540"/>
              <a:gd name="connsiteX163" fmla="*/ 4429388 w 12191996"/>
              <a:gd name="connsiteY163" fmla="*/ 4994590 h 5102540"/>
              <a:gd name="connsiteX164" fmla="*/ 4353188 w 12191996"/>
              <a:gd name="connsiteY164" fmla="*/ 5032690 h 5102540"/>
              <a:gd name="connsiteX165" fmla="*/ 4316676 w 12191996"/>
              <a:gd name="connsiteY165" fmla="*/ 5051740 h 5102540"/>
              <a:gd name="connsiteX166" fmla="*/ 4275401 w 12191996"/>
              <a:gd name="connsiteY166" fmla="*/ 5067615 h 5102540"/>
              <a:gd name="connsiteX167" fmla="*/ 4229363 w 12191996"/>
              <a:gd name="connsiteY167" fmla="*/ 5081903 h 5102540"/>
              <a:gd name="connsiteX168" fmla="*/ 4176976 w 12191996"/>
              <a:gd name="connsiteY168" fmla="*/ 5093015 h 5102540"/>
              <a:gd name="connsiteX169" fmla="*/ 4116651 w 12191996"/>
              <a:gd name="connsiteY169" fmla="*/ 5100953 h 5102540"/>
              <a:gd name="connsiteX170" fmla="*/ 4048388 w 12191996"/>
              <a:gd name="connsiteY170" fmla="*/ 5102540 h 5102540"/>
              <a:gd name="connsiteX171" fmla="*/ 3980126 w 12191996"/>
              <a:gd name="connsiteY171" fmla="*/ 5100953 h 5102540"/>
              <a:gd name="connsiteX172" fmla="*/ 3919801 w 12191996"/>
              <a:gd name="connsiteY172" fmla="*/ 5093015 h 5102540"/>
              <a:gd name="connsiteX173" fmla="*/ 3867413 w 12191996"/>
              <a:gd name="connsiteY173" fmla="*/ 5081903 h 5102540"/>
              <a:gd name="connsiteX174" fmla="*/ 3821376 w 12191996"/>
              <a:gd name="connsiteY174" fmla="*/ 5067615 h 5102540"/>
              <a:gd name="connsiteX175" fmla="*/ 3780101 w 12191996"/>
              <a:gd name="connsiteY175" fmla="*/ 5051740 h 5102540"/>
              <a:gd name="connsiteX176" fmla="*/ 3743588 w 12191996"/>
              <a:gd name="connsiteY176" fmla="*/ 5032690 h 5102540"/>
              <a:gd name="connsiteX177" fmla="*/ 3705488 w 12191996"/>
              <a:gd name="connsiteY177" fmla="*/ 5013640 h 5102540"/>
              <a:gd name="connsiteX178" fmla="*/ 3667388 w 12191996"/>
              <a:gd name="connsiteY178" fmla="*/ 4994590 h 5102540"/>
              <a:gd name="connsiteX179" fmla="*/ 3630876 w 12191996"/>
              <a:gd name="connsiteY179" fmla="*/ 4978715 h 5102540"/>
              <a:gd name="connsiteX180" fmla="*/ 3589601 w 12191996"/>
              <a:gd name="connsiteY180" fmla="*/ 4962840 h 5102540"/>
              <a:gd name="connsiteX181" fmla="*/ 3543563 w 12191996"/>
              <a:gd name="connsiteY181" fmla="*/ 4946965 h 5102540"/>
              <a:gd name="connsiteX182" fmla="*/ 3491176 w 12191996"/>
              <a:gd name="connsiteY182" fmla="*/ 4935853 h 5102540"/>
              <a:gd name="connsiteX183" fmla="*/ 3430851 w 12191996"/>
              <a:gd name="connsiteY183" fmla="*/ 4929503 h 5102540"/>
              <a:gd name="connsiteX184" fmla="*/ 3361001 w 12191996"/>
              <a:gd name="connsiteY184" fmla="*/ 4926328 h 5102540"/>
              <a:gd name="connsiteX185" fmla="*/ 3294326 w 12191996"/>
              <a:gd name="connsiteY185" fmla="*/ 4929503 h 5102540"/>
              <a:gd name="connsiteX186" fmla="*/ 3234001 w 12191996"/>
              <a:gd name="connsiteY186" fmla="*/ 4935853 h 5102540"/>
              <a:gd name="connsiteX187" fmla="*/ 3181613 w 12191996"/>
              <a:gd name="connsiteY187" fmla="*/ 4946965 h 5102540"/>
              <a:gd name="connsiteX188" fmla="*/ 3135576 w 12191996"/>
              <a:gd name="connsiteY188" fmla="*/ 4962840 h 5102540"/>
              <a:gd name="connsiteX189" fmla="*/ 3094301 w 12191996"/>
              <a:gd name="connsiteY189" fmla="*/ 4978715 h 5102540"/>
              <a:gd name="connsiteX190" fmla="*/ 3057788 w 12191996"/>
              <a:gd name="connsiteY190" fmla="*/ 4994590 h 5102540"/>
              <a:gd name="connsiteX191" fmla="*/ 3019688 w 12191996"/>
              <a:gd name="connsiteY191" fmla="*/ 5013640 h 5102540"/>
              <a:gd name="connsiteX192" fmla="*/ 2981588 w 12191996"/>
              <a:gd name="connsiteY192" fmla="*/ 5032690 h 5102540"/>
              <a:gd name="connsiteX193" fmla="*/ 2945076 w 12191996"/>
              <a:gd name="connsiteY193" fmla="*/ 5051740 h 5102540"/>
              <a:gd name="connsiteX194" fmla="*/ 2903801 w 12191996"/>
              <a:gd name="connsiteY194" fmla="*/ 5067615 h 5102540"/>
              <a:gd name="connsiteX195" fmla="*/ 2857763 w 12191996"/>
              <a:gd name="connsiteY195" fmla="*/ 5081903 h 5102540"/>
              <a:gd name="connsiteX196" fmla="*/ 2805376 w 12191996"/>
              <a:gd name="connsiteY196" fmla="*/ 5093015 h 5102540"/>
              <a:gd name="connsiteX197" fmla="*/ 2745051 w 12191996"/>
              <a:gd name="connsiteY197" fmla="*/ 5100953 h 5102540"/>
              <a:gd name="connsiteX198" fmla="*/ 2676788 w 12191996"/>
              <a:gd name="connsiteY198" fmla="*/ 5102540 h 5102540"/>
              <a:gd name="connsiteX199" fmla="*/ 2608526 w 12191996"/>
              <a:gd name="connsiteY199" fmla="*/ 5100953 h 5102540"/>
              <a:gd name="connsiteX200" fmla="*/ 2548201 w 12191996"/>
              <a:gd name="connsiteY200" fmla="*/ 5093015 h 5102540"/>
              <a:gd name="connsiteX201" fmla="*/ 2495813 w 12191996"/>
              <a:gd name="connsiteY201" fmla="*/ 5081903 h 5102540"/>
              <a:gd name="connsiteX202" fmla="*/ 2449776 w 12191996"/>
              <a:gd name="connsiteY202" fmla="*/ 5067615 h 5102540"/>
              <a:gd name="connsiteX203" fmla="*/ 2408501 w 12191996"/>
              <a:gd name="connsiteY203" fmla="*/ 5051740 h 5102540"/>
              <a:gd name="connsiteX204" fmla="*/ 2371988 w 12191996"/>
              <a:gd name="connsiteY204" fmla="*/ 5032690 h 5102540"/>
              <a:gd name="connsiteX205" fmla="*/ 2333888 w 12191996"/>
              <a:gd name="connsiteY205" fmla="*/ 5013640 h 5102540"/>
              <a:gd name="connsiteX206" fmla="*/ 2295788 w 12191996"/>
              <a:gd name="connsiteY206" fmla="*/ 4994590 h 5102540"/>
              <a:gd name="connsiteX207" fmla="*/ 2259276 w 12191996"/>
              <a:gd name="connsiteY207" fmla="*/ 4978715 h 5102540"/>
              <a:gd name="connsiteX208" fmla="*/ 2218001 w 12191996"/>
              <a:gd name="connsiteY208" fmla="*/ 4962840 h 5102540"/>
              <a:gd name="connsiteX209" fmla="*/ 2171963 w 12191996"/>
              <a:gd name="connsiteY209" fmla="*/ 4946965 h 5102540"/>
              <a:gd name="connsiteX210" fmla="*/ 2119576 w 12191996"/>
              <a:gd name="connsiteY210" fmla="*/ 4935853 h 5102540"/>
              <a:gd name="connsiteX211" fmla="*/ 2059251 w 12191996"/>
              <a:gd name="connsiteY211" fmla="*/ 4929503 h 5102540"/>
              <a:gd name="connsiteX212" fmla="*/ 1990988 w 12191996"/>
              <a:gd name="connsiteY212" fmla="*/ 4926328 h 5102540"/>
              <a:gd name="connsiteX213" fmla="*/ 1922726 w 12191996"/>
              <a:gd name="connsiteY213" fmla="*/ 4929503 h 5102540"/>
              <a:gd name="connsiteX214" fmla="*/ 1862401 w 12191996"/>
              <a:gd name="connsiteY214" fmla="*/ 4935853 h 5102540"/>
              <a:gd name="connsiteX215" fmla="*/ 1810013 w 12191996"/>
              <a:gd name="connsiteY215" fmla="*/ 4946965 h 5102540"/>
              <a:gd name="connsiteX216" fmla="*/ 1763976 w 12191996"/>
              <a:gd name="connsiteY216" fmla="*/ 4962840 h 5102540"/>
              <a:gd name="connsiteX217" fmla="*/ 1722701 w 12191996"/>
              <a:gd name="connsiteY217" fmla="*/ 4978715 h 5102540"/>
              <a:gd name="connsiteX218" fmla="*/ 1686188 w 12191996"/>
              <a:gd name="connsiteY218" fmla="*/ 4994590 h 5102540"/>
              <a:gd name="connsiteX219" fmla="*/ 1648088 w 12191996"/>
              <a:gd name="connsiteY219" fmla="*/ 5013640 h 5102540"/>
              <a:gd name="connsiteX220" fmla="*/ 1609988 w 12191996"/>
              <a:gd name="connsiteY220" fmla="*/ 5032690 h 5102540"/>
              <a:gd name="connsiteX221" fmla="*/ 1573476 w 12191996"/>
              <a:gd name="connsiteY221" fmla="*/ 5051740 h 5102540"/>
              <a:gd name="connsiteX222" fmla="*/ 1532201 w 12191996"/>
              <a:gd name="connsiteY222" fmla="*/ 5067615 h 5102540"/>
              <a:gd name="connsiteX223" fmla="*/ 1486163 w 12191996"/>
              <a:gd name="connsiteY223" fmla="*/ 5081903 h 5102540"/>
              <a:gd name="connsiteX224" fmla="*/ 1433776 w 12191996"/>
              <a:gd name="connsiteY224" fmla="*/ 5093015 h 5102540"/>
              <a:gd name="connsiteX225" fmla="*/ 1373451 w 12191996"/>
              <a:gd name="connsiteY225" fmla="*/ 5100953 h 5102540"/>
              <a:gd name="connsiteX226" fmla="*/ 1305188 w 12191996"/>
              <a:gd name="connsiteY226" fmla="*/ 5102540 h 5102540"/>
              <a:gd name="connsiteX227" fmla="*/ 1236926 w 12191996"/>
              <a:gd name="connsiteY227" fmla="*/ 5100953 h 5102540"/>
              <a:gd name="connsiteX228" fmla="*/ 1176601 w 12191996"/>
              <a:gd name="connsiteY228" fmla="*/ 5093015 h 5102540"/>
              <a:gd name="connsiteX229" fmla="*/ 1124213 w 12191996"/>
              <a:gd name="connsiteY229" fmla="*/ 5081903 h 5102540"/>
              <a:gd name="connsiteX230" fmla="*/ 1078176 w 12191996"/>
              <a:gd name="connsiteY230" fmla="*/ 5067615 h 5102540"/>
              <a:gd name="connsiteX231" fmla="*/ 1036901 w 12191996"/>
              <a:gd name="connsiteY231" fmla="*/ 5051740 h 5102540"/>
              <a:gd name="connsiteX232" fmla="*/ 1000388 w 12191996"/>
              <a:gd name="connsiteY232" fmla="*/ 5032690 h 5102540"/>
              <a:gd name="connsiteX233" fmla="*/ 962288 w 12191996"/>
              <a:gd name="connsiteY233" fmla="*/ 5013640 h 5102540"/>
              <a:gd name="connsiteX234" fmla="*/ 924188 w 12191996"/>
              <a:gd name="connsiteY234" fmla="*/ 4994590 h 5102540"/>
              <a:gd name="connsiteX235" fmla="*/ 887676 w 12191996"/>
              <a:gd name="connsiteY235" fmla="*/ 4978715 h 5102540"/>
              <a:gd name="connsiteX236" fmla="*/ 846401 w 12191996"/>
              <a:gd name="connsiteY236" fmla="*/ 4962840 h 5102540"/>
              <a:gd name="connsiteX237" fmla="*/ 800363 w 12191996"/>
              <a:gd name="connsiteY237" fmla="*/ 4946965 h 5102540"/>
              <a:gd name="connsiteX238" fmla="*/ 747976 w 12191996"/>
              <a:gd name="connsiteY238" fmla="*/ 4935853 h 5102540"/>
              <a:gd name="connsiteX239" fmla="*/ 687651 w 12191996"/>
              <a:gd name="connsiteY239" fmla="*/ 4929503 h 5102540"/>
              <a:gd name="connsiteX240" fmla="*/ 619388 w 12191996"/>
              <a:gd name="connsiteY240" fmla="*/ 4926328 h 5102540"/>
              <a:gd name="connsiteX241" fmla="*/ 551126 w 12191996"/>
              <a:gd name="connsiteY241" fmla="*/ 4929503 h 5102540"/>
              <a:gd name="connsiteX242" fmla="*/ 490801 w 12191996"/>
              <a:gd name="connsiteY242" fmla="*/ 4935853 h 5102540"/>
              <a:gd name="connsiteX243" fmla="*/ 438413 w 12191996"/>
              <a:gd name="connsiteY243" fmla="*/ 4946965 h 5102540"/>
              <a:gd name="connsiteX244" fmla="*/ 392376 w 12191996"/>
              <a:gd name="connsiteY244" fmla="*/ 4962840 h 5102540"/>
              <a:gd name="connsiteX245" fmla="*/ 351101 w 12191996"/>
              <a:gd name="connsiteY245" fmla="*/ 4978715 h 5102540"/>
              <a:gd name="connsiteX246" fmla="*/ 314588 w 12191996"/>
              <a:gd name="connsiteY246" fmla="*/ 4994590 h 5102540"/>
              <a:gd name="connsiteX247" fmla="*/ 276488 w 12191996"/>
              <a:gd name="connsiteY247" fmla="*/ 5013640 h 5102540"/>
              <a:gd name="connsiteX248" fmla="*/ 238388 w 12191996"/>
              <a:gd name="connsiteY248" fmla="*/ 5032690 h 5102540"/>
              <a:gd name="connsiteX249" fmla="*/ 201876 w 12191996"/>
              <a:gd name="connsiteY249" fmla="*/ 5051740 h 5102540"/>
              <a:gd name="connsiteX250" fmla="*/ 160601 w 12191996"/>
              <a:gd name="connsiteY250" fmla="*/ 5067615 h 5102540"/>
              <a:gd name="connsiteX251" fmla="*/ 114563 w 12191996"/>
              <a:gd name="connsiteY251" fmla="*/ 5081903 h 5102540"/>
              <a:gd name="connsiteX252" fmla="*/ 62176 w 12191996"/>
              <a:gd name="connsiteY252" fmla="*/ 5093015 h 5102540"/>
              <a:gd name="connsiteX253" fmla="*/ 1851 w 12191996"/>
              <a:gd name="connsiteY253" fmla="*/ 5100953 h 5102540"/>
              <a:gd name="connsiteX254" fmla="*/ 0 w 12191996"/>
              <a:gd name="connsiteY254" fmla="*/ 5100996 h 5102540"/>
              <a:gd name="connsiteX255" fmla="*/ 0 w 12191996"/>
              <a:gd name="connsiteY255" fmla="*/ 0 h 510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2191996" h="5102540">
                <a:moveTo>
                  <a:pt x="0" y="0"/>
                </a:moveTo>
                <a:lnTo>
                  <a:pt x="12191996" y="0"/>
                </a:lnTo>
                <a:lnTo>
                  <a:pt x="12191996" y="5100996"/>
                </a:lnTo>
                <a:lnTo>
                  <a:pt x="12190145" y="5100953"/>
                </a:lnTo>
                <a:lnTo>
                  <a:pt x="12129819" y="5093016"/>
                </a:lnTo>
                <a:lnTo>
                  <a:pt x="12077431" y="5081903"/>
                </a:lnTo>
                <a:lnTo>
                  <a:pt x="12031395" y="5067615"/>
                </a:lnTo>
                <a:lnTo>
                  <a:pt x="11990119" y="5051740"/>
                </a:lnTo>
                <a:lnTo>
                  <a:pt x="11953607" y="5032690"/>
                </a:lnTo>
                <a:lnTo>
                  <a:pt x="11915507" y="5013640"/>
                </a:lnTo>
                <a:lnTo>
                  <a:pt x="11877407" y="4994590"/>
                </a:lnTo>
                <a:lnTo>
                  <a:pt x="11840895" y="4978715"/>
                </a:lnTo>
                <a:lnTo>
                  <a:pt x="11799619" y="4962840"/>
                </a:lnTo>
                <a:lnTo>
                  <a:pt x="11753581" y="4946965"/>
                </a:lnTo>
                <a:lnTo>
                  <a:pt x="11701195" y="4935853"/>
                </a:lnTo>
                <a:lnTo>
                  <a:pt x="11640869" y="4929503"/>
                </a:lnTo>
                <a:lnTo>
                  <a:pt x="11572607" y="4926328"/>
                </a:lnTo>
                <a:lnTo>
                  <a:pt x="11504345" y="4929503"/>
                </a:lnTo>
                <a:lnTo>
                  <a:pt x="11444019" y="4935853"/>
                </a:lnTo>
                <a:lnTo>
                  <a:pt x="11391631" y="4946965"/>
                </a:lnTo>
                <a:lnTo>
                  <a:pt x="11345595" y="4962840"/>
                </a:lnTo>
                <a:lnTo>
                  <a:pt x="11304319" y="4978715"/>
                </a:lnTo>
                <a:lnTo>
                  <a:pt x="11267807" y="4994590"/>
                </a:lnTo>
                <a:lnTo>
                  <a:pt x="11229707" y="5013640"/>
                </a:lnTo>
                <a:lnTo>
                  <a:pt x="11191607" y="5032690"/>
                </a:lnTo>
                <a:lnTo>
                  <a:pt x="11155095" y="5051740"/>
                </a:lnTo>
                <a:lnTo>
                  <a:pt x="11113819" y="5067615"/>
                </a:lnTo>
                <a:lnTo>
                  <a:pt x="11067781" y="5081903"/>
                </a:lnTo>
                <a:lnTo>
                  <a:pt x="11015395" y="5093015"/>
                </a:lnTo>
                <a:lnTo>
                  <a:pt x="10955069" y="5100953"/>
                </a:lnTo>
                <a:lnTo>
                  <a:pt x="10886807" y="5102540"/>
                </a:lnTo>
                <a:lnTo>
                  <a:pt x="10818545" y="5100953"/>
                </a:lnTo>
                <a:lnTo>
                  <a:pt x="10758219" y="5093015"/>
                </a:lnTo>
                <a:lnTo>
                  <a:pt x="10705831" y="5081903"/>
                </a:lnTo>
                <a:lnTo>
                  <a:pt x="10659795" y="5067615"/>
                </a:lnTo>
                <a:lnTo>
                  <a:pt x="10618519" y="5051740"/>
                </a:lnTo>
                <a:lnTo>
                  <a:pt x="10582007" y="5032690"/>
                </a:lnTo>
                <a:lnTo>
                  <a:pt x="10543907" y="5013640"/>
                </a:lnTo>
                <a:lnTo>
                  <a:pt x="10505807" y="4994590"/>
                </a:lnTo>
                <a:lnTo>
                  <a:pt x="10469295" y="4978715"/>
                </a:lnTo>
                <a:lnTo>
                  <a:pt x="10428019" y="4962840"/>
                </a:lnTo>
                <a:lnTo>
                  <a:pt x="10381981" y="4946965"/>
                </a:lnTo>
                <a:lnTo>
                  <a:pt x="10329595" y="4935853"/>
                </a:lnTo>
                <a:lnTo>
                  <a:pt x="10269269" y="4929503"/>
                </a:lnTo>
                <a:lnTo>
                  <a:pt x="10201007" y="4926328"/>
                </a:lnTo>
                <a:lnTo>
                  <a:pt x="10132745" y="4929503"/>
                </a:lnTo>
                <a:lnTo>
                  <a:pt x="10072419" y="4935853"/>
                </a:lnTo>
                <a:lnTo>
                  <a:pt x="10020031" y="4946965"/>
                </a:lnTo>
                <a:lnTo>
                  <a:pt x="9973995" y="4962840"/>
                </a:lnTo>
                <a:lnTo>
                  <a:pt x="9932719" y="4978715"/>
                </a:lnTo>
                <a:lnTo>
                  <a:pt x="9896207" y="4994590"/>
                </a:lnTo>
                <a:lnTo>
                  <a:pt x="9820007" y="5032690"/>
                </a:lnTo>
                <a:lnTo>
                  <a:pt x="9783495" y="5051740"/>
                </a:lnTo>
                <a:lnTo>
                  <a:pt x="9742219" y="5067615"/>
                </a:lnTo>
                <a:lnTo>
                  <a:pt x="9696181" y="5081903"/>
                </a:lnTo>
                <a:lnTo>
                  <a:pt x="9643795" y="5093015"/>
                </a:lnTo>
                <a:lnTo>
                  <a:pt x="9583469" y="5100953"/>
                </a:lnTo>
                <a:lnTo>
                  <a:pt x="9515207" y="5102540"/>
                </a:lnTo>
                <a:lnTo>
                  <a:pt x="9446945" y="5100953"/>
                </a:lnTo>
                <a:lnTo>
                  <a:pt x="9386619" y="5093015"/>
                </a:lnTo>
                <a:lnTo>
                  <a:pt x="9334231" y="5081903"/>
                </a:lnTo>
                <a:lnTo>
                  <a:pt x="9288195" y="5067615"/>
                </a:lnTo>
                <a:lnTo>
                  <a:pt x="9246919" y="5051740"/>
                </a:lnTo>
                <a:lnTo>
                  <a:pt x="9210407" y="5032690"/>
                </a:lnTo>
                <a:lnTo>
                  <a:pt x="9172307" y="5013640"/>
                </a:lnTo>
                <a:lnTo>
                  <a:pt x="9134207" y="4994590"/>
                </a:lnTo>
                <a:lnTo>
                  <a:pt x="9097695" y="4978715"/>
                </a:lnTo>
                <a:lnTo>
                  <a:pt x="9056419" y="4962840"/>
                </a:lnTo>
                <a:lnTo>
                  <a:pt x="9010381" y="4946965"/>
                </a:lnTo>
                <a:lnTo>
                  <a:pt x="8957995" y="4935853"/>
                </a:lnTo>
                <a:lnTo>
                  <a:pt x="8897669" y="4929503"/>
                </a:lnTo>
                <a:lnTo>
                  <a:pt x="8827819" y="4926328"/>
                </a:lnTo>
                <a:lnTo>
                  <a:pt x="8761145" y="4929503"/>
                </a:lnTo>
                <a:lnTo>
                  <a:pt x="8700819" y="4935853"/>
                </a:lnTo>
                <a:lnTo>
                  <a:pt x="8648431" y="4946965"/>
                </a:lnTo>
                <a:lnTo>
                  <a:pt x="8602395" y="4962840"/>
                </a:lnTo>
                <a:lnTo>
                  <a:pt x="8561119" y="4978715"/>
                </a:lnTo>
                <a:lnTo>
                  <a:pt x="8524607" y="4994590"/>
                </a:lnTo>
                <a:lnTo>
                  <a:pt x="8486507" y="5013640"/>
                </a:lnTo>
                <a:lnTo>
                  <a:pt x="8448407" y="5032690"/>
                </a:lnTo>
                <a:lnTo>
                  <a:pt x="8411895" y="5051740"/>
                </a:lnTo>
                <a:lnTo>
                  <a:pt x="8370620" y="5067615"/>
                </a:lnTo>
                <a:lnTo>
                  <a:pt x="8324582" y="5081903"/>
                </a:lnTo>
                <a:lnTo>
                  <a:pt x="8272195" y="5093015"/>
                </a:lnTo>
                <a:lnTo>
                  <a:pt x="8211870" y="5100953"/>
                </a:lnTo>
                <a:lnTo>
                  <a:pt x="8143607" y="5102540"/>
                </a:lnTo>
                <a:lnTo>
                  <a:pt x="8075345" y="5100953"/>
                </a:lnTo>
                <a:lnTo>
                  <a:pt x="8015020" y="5093015"/>
                </a:lnTo>
                <a:lnTo>
                  <a:pt x="7962632" y="5081903"/>
                </a:lnTo>
                <a:lnTo>
                  <a:pt x="7916595" y="5067615"/>
                </a:lnTo>
                <a:lnTo>
                  <a:pt x="7875320" y="5051740"/>
                </a:lnTo>
                <a:lnTo>
                  <a:pt x="7838807" y="5032690"/>
                </a:lnTo>
                <a:lnTo>
                  <a:pt x="7800707" y="5013640"/>
                </a:lnTo>
                <a:lnTo>
                  <a:pt x="7762607" y="4994590"/>
                </a:lnTo>
                <a:lnTo>
                  <a:pt x="7726095" y="4978715"/>
                </a:lnTo>
                <a:lnTo>
                  <a:pt x="7684820" y="4962840"/>
                </a:lnTo>
                <a:lnTo>
                  <a:pt x="7638782" y="4946965"/>
                </a:lnTo>
                <a:lnTo>
                  <a:pt x="7586395" y="4935853"/>
                </a:lnTo>
                <a:lnTo>
                  <a:pt x="7526070" y="4929503"/>
                </a:lnTo>
                <a:lnTo>
                  <a:pt x="7457807" y="4926328"/>
                </a:lnTo>
                <a:lnTo>
                  <a:pt x="7389545" y="4929503"/>
                </a:lnTo>
                <a:lnTo>
                  <a:pt x="7329220" y="4935853"/>
                </a:lnTo>
                <a:lnTo>
                  <a:pt x="7276832" y="4946965"/>
                </a:lnTo>
                <a:lnTo>
                  <a:pt x="7230795" y="4962840"/>
                </a:lnTo>
                <a:lnTo>
                  <a:pt x="7189520" y="4978715"/>
                </a:lnTo>
                <a:lnTo>
                  <a:pt x="7153007" y="4994590"/>
                </a:lnTo>
                <a:lnTo>
                  <a:pt x="7114907" y="5013640"/>
                </a:lnTo>
                <a:lnTo>
                  <a:pt x="7076807" y="5032690"/>
                </a:lnTo>
                <a:lnTo>
                  <a:pt x="7040295" y="5051740"/>
                </a:lnTo>
                <a:lnTo>
                  <a:pt x="6999020" y="5067615"/>
                </a:lnTo>
                <a:lnTo>
                  <a:pt x="6952982" y="5081903"/>
                </a:lnTo>
                <a:lnTo>
                  <a:pt x="6900595" y="5093015"/>
                </a:lnTo>
                <a:lnTo>
                  <a:pt x="6840270" y="5100953"/>
                </a:lnTo>
                <a:lnTo>
                  <a:pt x="6781798" y="5102313"/>
                </a:lnTo>
                <a:lnTo>
                  <a:pt x="6723326" y="5100953"/>
                </a:lnTo>
                <a:lnTo>
                  <a:pt x="6663001" y="5093015"/>
                </a:lnTo>
                <a:lnTo>
                  <a:pt x="6610613" y="5081903"/>
                </a:lnTo>
                <a:lnTo>
                  <a:pt x="6564576" y="5067615"/>
                </a:lnTo>
                <a:lnTo>
                  <a:pt x="6523301" y="5051740"/>
                </a:lnTo>
                <a:lnTo>
                  <a:pt x="6486788" y="5032690"/>
                </a:lnTo>
                <a:lnTo>
                  <a:pt x="6448688" y="5013640"/>
                </a:lnTo>
                <a:lnTo>
                  <a:pt x="6410588" y="4994590"/>
                </a:lnTo>
                <a:lnTo>
                  <a:pt x="6374076" y="4978715"/>
                </a:lnTo>
                <a:lnTo>
                  <a:pt x="6332801" y="4962840"/>
                </a:lnTo>
                <a:lnTo>
                  <a:pt x="6286763" y="4946965"/>
                </a:lnTo>
                <a:lnTo>
                  <a:pt x="6234376" y="4935853"/>
                </a:lnTo>
                <a:lnTo>
                  <a:pt x="6174051" y="4929503"/>
                </a:lnTo>
                <a:lnTo>
                  <a:pt x="6105788" y="4926328"/>
                </a:lnTo>
                <a:lnTo>
                  <a:pt x="6095998" y="4926783"/>
                </a:lnTo>
                <a:lnTo>
                  <a:pt x="6086208" y="4926328"/>
                </a:lnTo>
                <a:lnTo>
                  <a:pt x="6017946" y="4929503"/>
                </a:lnTo>
                <a:lnTo>
                  <a:pt x="5957620" y="4935853"/>
                </a:lnTo>
                <a:lnTo>
                  <a:pt x="5905233" y="4946965"/>
                </a:lnTo>
                <a:lnTo>
                  <a:pt x="5859195" y="4962840"/>
                </a:lnTo>
                <a:lnTo>
                  <a:pt x="5817920" y="4978715"/>
                </a:lnTo>
                <a:lnTo>
                  <a:pt x="5781407" y="4994590"/>
                </a:lnTo>
                <a:lnTo>
                  <a:pt x="5743307" y="5013640"/>
                </a:lnTo>
                <a:lnTo>
                  <a:pt x="5705208" y="5032690"/>
                </a:lnTo>
                <a:lnTo>
                  <a:pt x="5668695" y="5051740"/>
                </a:lnTo>
                <a:lnTo>
                  <a:pt x="5627420" y="5067615"/>
                </a:lnTo>
                <a:lnTo>
                  <a:pt x="5581382" y="5081903"/>
                </a:lnTo>
                <a:lnTo>
                  <a:pt x="5528995" y="5093015"/>
                </a:lnTo>
                <a:lnTo>
                  <a:pt x="5468670" y="5100953"/>
                </a:lnTo>
                <a:lnTo>
                  <a:pt x="5410198" y="5102313"/>
                </a:lnTo>
                <a:lnTo>
                  <a:pt x="5351726" y="5100953"/>
                </a:lnTo>
                <a:lnTo>
                  <a:pt x="5291400" y="5093015"/>
                </a:lnTo>
                <a:lnTo>
                  <a:pt x="5239013" y="5081903"/>
                </a:lnTo>
                <a:lnTo>
                  <a:pt x="5192976" y="5067615"/>
                </a:lnTo>
                <a:lnTo>
                  <a:pt x="5151700" y="5051740"/>
                </a:lnTo>
                <a:lnTo>
                  <a:pt x="5115188" y="5032690"/>
                </a:lnTo>
                <a:lnTo>
                  <a:pt x="5077089" y="5013640"/>
                </a:lnTo>
                <a:lnTo>
                  <a:pt x="5038988" y="4994590"/>
                </a:lnTo>
                <a:lnTo>
                  <a:pt x="5002476" y="4978715"/>
                </a:lnTo>
                <a:lnTo>
                  <a:pt x="4961200" y="4962840"/>
                </a:lnTo>
                <a:lnTo>
                  <a:pt x="4915164" y="4946965"/>
                </a:lnTo>
                <a:lnTo>
                  <a:pt x="4862776" y="4935853"/>
                </a:lnTo>
                <a:lnTo>
                  <a:pt x="4802452" y="4929503"/>
                </a:lnTo>
                <a:lnTo>
                  <a:pt x="4734188" y="4926328"/>
                </a:lnTo>
                <a:lnTo>
                  <a:pt x="4665927" y="4929503"/>
                </a:lnTo>
                <a:lnTo>
                  <a:pt x="4605601" y="4935853"/>
                </a:lnTo>
                <a:lnTo>
                  <a:pt x="4553214" y="4946965"/>
                </a:lnTo>
                <a:lnTo>
                  <a:pt x="4507176" y="4962840"/>
                </a:lnTo>
                <a:lnTo>
                  <a:pt x="4465901" y="4978715"/>
                </a:lnTo>
                <a:lnTo>
                  <a:pt x="4429388" y="4994590"/>
                </a:lnTo>
                <a:lnTo>
                  <a:pt x="4353188" y="5032690"/>
                </a:lnTo>
                <a:lnTo>
                  <a:pt x="4316676" y="5051740"/>
                </a:lnTo>
                <a:lnTo>
                  <a:pt x="4275401" y="5067615"/>
                </a:lnTo>
                <a:lnTo>
                  <a:pt x="4229363" y="5081903"/>
                </a:lnTo>
                <a:lnTo>
                  <a:pt x="4176976" y="5093015"/>
                </a:lnTo>
                <a:lnTo>
                  <a:pt x="4116651" y="5100953"/>
                </a:lnTo>
                <a:lnTo>
                  <a:pt x="4048388" y="5102540"/>
                </a:lnTo>
                <a:lnTo>
                  <a:pt x="3980126" y="5100953"/>
                </a:lnTo>
                <a:lnTo>
                  <a:pt x="3919801" y="5093015"/>
                </a:lnTo>
                <a:lnTo>
                  <a:pt x="3867413" y="5081903"/>
                </a:lnTo>
                <a:lnTo>
                  <a:pt x="3821376" y="5067615"/>
                </a:lnTo>
                <a:lnTo>
                  <a:pt x="3780101" y="5051740"/>
                </a:lnTo>
                <a:lnTo>
                  <a:pt x="3743588" y="5032690"/>
                </a:lnTo>
                <a:lnTo>
                  <a:pt x="3705488" y="5013640"/>
                </a:lnTo>
                <a:lnTo>
                  <a:pt x="3667388" y="4994590"/>
                </a:lnTo>
                <a:lnTo>
                  <a:pt x="3630876" y="4978715"/>
                </a:lnTo>
                <a:lnTo>
                  <a:pt x="3589601" y="4962840"/>
                </a:lnTo>
                <a:lnTo>
                  <a:pt x="3543563" y="4946965"/>
                </a:lnTo>
                <a:lnTo>
                  <a:pt x="3491176" y="4935853"/>
                </a:lnTo>
                <a:lnTo>
                  <a:pt x="3430851" y="4929503"/>
                </a:lnTo>
                <a:lnTo>
                  <a:pt x="3361001" y="4926328"/>
                </a:lnTo>
                <a:lnTo>
                  <a:pt x="3294326" y="4929503"/>
                </a:lnTo>
                <a:lnTo>
                  <a:pt x="3234001" y="4935853"/>
                </a:lnTo>
                <a:lnTo>
                  <a:pt x="3181613" y="4946965"/>
                </a:lnTo>
                <a:lnTo>
                  <a:pt x="3135576" y="4962840"/>
                </a:lnTo>
                <a:lnTo>
                  <a:pt x="3094301" y="4978715"/>
                </a:lnTo>
                <a:lnTo>
                  <a:pt x="3057788" y="4994590"/>
                </a:lnTo>
                <a:lnTo>
                  <a:pt x="3019688" y="5013640"/>
                </a:lnTo>
                <a:lnTo>
                  <a:pt x="2981588" y="5032690"/>
                </a:lnTo>
                <a:lnTo>
                  <a:pt x="2945076" y="5051740"/>
                </a:lnTo>
                <a:lnTo>
                  <a:pt x="2903801" y="5067615"/>
                </a:lnTo>
                <a:lnTo>
                  <a:pt x="2857763" y="5081903"/>
                </a:lnTo>
                <a:lnTo>
                  <a:pt x="2805376" y="5093015"/>
                </a:lnTo>
                <a:lnTo>
                  <a:pt x="2745051" y="5100953"/>
                </a:lnTo>
                <a:lnTo>
                  <a:pt x="2676788" y="5102540"/>
                </a:lnTo>
                <a:lnTo>
                  <a:pt x="2608526" y="5100953"/>
                </a:lnTo>
                <a:lnTo>
                  <a:pt x="2548201" y="5093015"/>
                </a:lnTo>
                <a:lnTo>
                  <a:pt x="2495813" y="5081903"/>
                </a:lnTo>
                <a:lnTo>
                  <a:pt x="2449776" y="5067615"/>
                </a:lnTo>
                <a:lnTo>
                  <a:pt x="2408501" y="5051740"/>
                </a:lnTo>
                <a:lnTo>
                  <a:pt x="2371988" y="5032690"/>
                </a:lnTo>
                <a:lnTo>
                  <a:pt x="2333888" y="5013640"/>
                </a:lnTo>
                <a:lnTo>
                  <a:pt x="2295788" y="4994590"/>
                </a:lnTo>
                <a:lnTo>
                  <a:pt x="2259276" y="4978715"/>
                </a:lnTo>
                <a:lnTo>
                  <a:pt x="2218001" y="4962840"/>
                </a:lnTo>
                <a:lnTo>
                  <a:pt x="2171963" y="4946965"/>
                </a:lnTo>
                <a:lnTo>
                  <a:pt x="2119576" y="4935853"/>
                </a:lnTo>
                <a:lnTo>
                  <a:pt x="2059251" y="4929503"/>
                </a:lnTo>
                <a:lnTo>
                  <a:pt x="1990988" y="4926328"/>
                </a:lnTo>
                <a:lnTo>
                  <a:pt x="1922726" y="4929503"/>
                </a:lnTo>
                <a:lnTo>
                  <a:pt x="1862401" y="4935853"/>
                </a:lnTo>
                <a:lnTo>
                  <a:pt x="1810013" y="4946965"/>
                </a:lnTo>
                <a:lnTo>
                  <a:pt x="1763976" y="4962840"/>
                </a:lnTo>
                <a:lnTo>
                  <a:pt x="1722701" y="4978715"/>
                </a:lnTo>
                <a:lnTo>
                  <a:pt x="1686188" y="4994590"/>
                </a:lnTo>
                <a:lnTo>
                  <a:pt x="1648088" y="5013640"/>
                </a:lnTo>
                <a:lnTo>
                  <a:pt x="1609988" y="5032690"/>
                </a:lnTo>
                <a:lnTo>
                  <a:pt x="1573476" y="5051740"/>
                </a:lnTo>
                <a:lnTo>
                  <a:pt x="1532201" y="5067615"/>
                </a:lnTo>
                <a:lnTo>
                  <a:pt x="1486163" y="5081903"/>
                </a:lnTo>
                <a:lnTo>
                  <a:pt x="1433776" y="5093015"/>
                </a:lnTo>
                <a:lnTo>
                  <a:pt x="1373451" y="5100953"/>
                </a:lnTo>
                <a:lnTo>
                  <a:pt x="1305188" y="5102540"/>
                </a:lnTo>
                <a:lnTo>
                  <a:pt x="1236926" y="5100953"/>
                </a:lnTo>
                <a:lnTo>
                  <a:pt x="1176601" y="5093015"/>
                </a:lnTo>
                <a:lnTo>
                  <a:pt x="1124213" y="5081903"/>
                </a:lnTo>
                <a:lnTo>
                  <a:pt x="1078176" y="5067615"/>
                </a:lnTo>
                <a:lnTo>
                  <a:pt x="1036901" y="5051740"/>
                </a:lnTo>
                <a:lnTo>
                  <a:pt x="1000388" y="5032690"/>
                </a:lnTo>
                <a:lnTo>
                  <a:pt x="962288" y="5013640"/>
                </a:lnTo>
                <a:lnTo>
                  <a:pt x="924188" y="4994590"/>
                </a:lnTo>
                <a:lnTo>
                  <a:pt x="887676" y="4978715"/>
                </a:lnTo>
                <a:lnTo>
                  <a:pt x="846401" y="4962840"/>
                </a:lnTo>
                <a:lnTo>
                  <a:pt x="800363" y="4946965"/>
                </a:lnTo>
                <a:lnTo>
                  <a:pt x="747976" y="4935853"/>
                </a:lnTo>
                <a:lnTo>
                  <a:pt x="687651" y="4929503"/>
                </a:lnTo>
                <a:lnTo>
                  <a:pt x="619388" y="4926328"/>
                </a:lnTo>
                <a:lnTo>
                  <a:pt x="551126" y="4929503"/>
                </a:lnTo>
                <a:lnTo>
                  <a:pt x="490801" y="4935853"/>
                </a:lnTo>
                <a:lnTo>
                  <a:pt x="438413" y="4946965"/>
                </a:lnTo>
                <a:lnTo>
                  <a:pt x="392376" y="4962840"/>
                </a:lnTo>
                <a:lnTo>
                  <a:pt x="351101" y="4978715"/>
                </a:lnTo>
                <a:lnTo>
                  <a:pt x="314588" y="4994590"/>
                </a:lnTo>
                <a:lnTo>
                  <a:pt x="276488" y="5013640"/>
                </a:lnTo>
                <a:lnTo>
                  <a:pt x="238388" y="5032690"/>
                </a:lnTo>
                <a:lnTo>
                  <a:pt x="201876" y="5051740"/>
                </a:lnTo>
                <a:lnTo>
                  <a:pt x="160601" y="5067615"/>
                </a:lnTo>
                <a:lnTo>
                  <a:pt x="114563" y="5081903"/>
                </a:lnTo>
                <a:lnTo>
                  <a:pt x="62176" y="5093015"/>
                </a:lnTo>
                <a:lnTo>
                  <a:pt x="1851" y="5100953"/>
                </a:lnTo>
                <a:lnTo>
                  <a:pt x="0" y="51009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文本框 4">
            <a:extLst>
              <a:ext uri="{FF2B5EF4-FFF2-40B4-BE49-F238E27FC236}">
                <a16:creationId xmlns:a16="http://schemas.microsoft.com/office/drawing/2014/main" id="{3C680A34-D338-4BEB-AC54-C7B7288304F4}"/>
              </a:ext>
            </a:extLst>
          </p:cNvPr>
          <p:cNvSpPr txBox="1"/>
          <p:nvPr/>
        </p:nvSpPr>
        <p:spPr>
          <a:xfrm>
            <a:off x="748359" y="851538"/>
            <a:ext cx="10774456" cy="3467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Part3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ea typeface="+mj-ea"/>
                <a:cs typeface="+mj-cs"/>
              </a:rPr>
              <a:t>The changes of newborn population in 2020 and 2021</a:t>
            </a:r>
          </a:p>
          <a:p>
            <a:pPr algn="ctr" defTabSz="914400">
              <a:spcBef>
                <a:spcPts val="600"/>
              </a:spcBef>
            </a:pPr>
            <a:r>
              <a:rPr lang="en-US" altLang="zh-CN" sz="2400" b="1" i="1" dirty="0">
                <a:solidFill>
                  <a:srgbClr val="C00000"/>
                </a:solidFill>
                <a:ea typeface="+mj-ea"/>
                <a:cs typeface="+mj-cs"/>
              </a:rPr>
              <a:t>(annual ,monthly changes and parity, age differential)</a:t>
            </a: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98C1887B-FB03-4296-8352-8CFA0080FC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926330"/>
            <a:ext cx="12191996" cy="320591"/>
          </a:xfrm>
          <a:custGeom>
            <a:avLst/>
            <a:gdLst>
              <a:gd name="connsiteX0" fmla="*/ 619389 w 12191996"/>
              <a:gd name="connsiteY0" fmla="*/ 0 h 320591"/>
              <a:gd name="connsiteX1" fmla="*/ 687652 w 12191996"/>
              <a:gd name="connsiteY1" fmla="*/ 3175 h 320591"/>
              <a:gd name="connsiteX2" fmla="*/ 747977 w 12191996"/>
              <a:gd name="connsiteY2" fmla="*/ 9525 h 320591"/>
              <a:gd name="connsiteX3" fmla="*/ 800364 w 12191996"/>
              <a:gd name="connsiteY3" fmla="*/ 20637 h 320591"/>
              <a:gd name="connsiteX4" fmla="*/ 846402 w 12191996"/>
              <a:gd name="connsiteY4" fmla="*/ 36512 h 320591"/>
              <a:gd name="connsiteX5" fmla="*/ 887677 w 12191996"/>
              <a:gd name="connsiteY5" fmla="*/ 52387 h 320591"/>
              <a:gd name="connsiteX6" fmla="*/ 924189 w 12191996"/>
              <a:gd name="connsiteY6" fmla="*/ 68262 h 320591"/>
              <a:gd name="connsiteX7" fmla="*/ 962289 w 12191996"/>
              <a:gd name="connsiteY7" fmla="*/ 87312 h 320591"/>
              <a:gd name="connsiteX8" fmla="*/ 1000389 w 12191996"/>
              <a:gd name="connsiteY8" fmla="*/ 106362 h 320591"/>
              <a:gd name="connsiteX9" fmla="*/ 1036902 w 12191996"/>
              <a:gd name="connsiteY9" fmla="*/ 125412 h 320591"/>
              <a:gd name="connsiteX10" fmla="*/ 1078177 w 12191996"/>
              <a:gd name="connsiteY10" fmla="*/ 141287 h 320591"/>
              <a:gd name="connsiteX11" fmla="*/ 1124214 w 12191996"/>
              <a:gd name="connsiteY11" fmla="*/ 155575 h 320591"/>
              <a:gd name="connsiteX12" fmla="*/ 1176602 w 12191996"/>
              <a:gd name="connsiteY12" fmla="*/ 166687 h 320591"/>
              <a:gd name="connsiteX13" fmla="*/ 1236927 w 12191996"/>
              <a:gd name="connsiteY13" fmla="*/ 174625 h 320591"/>
              <a:gd name="connsiteX14" fmla="*/ 1305189 w 12191996"/>
              <a:gd name="connsiteY14" fmla="*/ 176212 h 320591"/>
              <a:gd name="connsiteX15" fmla="*/ 1373452 w 12191996"/>
              <a:gd name="connsiteY15" fmla="*/ 174625 h 320591"/>
              <a:gd name="connsiteX16" fmla="*/ 1433777 w 12191996"/>
              <a:gd name="connsiteY16" fmla="*/ 166687 h 320591"/>
              <a:gd name="connsiteX17" fmla="*/ 1486164 w 12191996"/>
              <a:gd name="connsiteY17" fmla="*/ 155575 h 320591"/>
              <a:gd name="connsiteX18" fmla="*/ 1532202 w 12191996"/>
              <a:gd name="connsiteY18" fmla="*/ 141287 h 320591"/>
              <a:gd name="connsiteX19" fmla="*/ 1573477 w 12191996"/>
              <a:gd name="connsiteY19" fmla="*/ 125412 h 320591"/>
              <a:gd name="connsiteX20" fmla="*/ 1609989 w 12191996"/>
              <a:gd name="connsiteY20" fmla="*/ 106362 h 320591"/>
              <a:gd name="connsiteX21" fmla="*/ 1648089 w 12191996"/>
              <a:gd name="connsiteY21" fmla="*/ 87312 h 320591"/>
              <a:gd name="connsiteX22" fmla="*/ 1686189 w 12191996"/>
              <a:gd name="connsiteY22" fmla="*/ 68262 h 320591"/>
              <a:gd name="connsiteX23" fmla="*/ 1722702 w 12191996"/>
              <a:gd name="connsiteY23" fmla="*/ 52387 h 320591"/>
              <a:gd name="connsiteX24" fmla="*/ 1763977 w 12191996"/>
              <a:gd name="connsiteY24" fmla="*/ 36512 h 320591"/>
              <a:gd name="connsiteX25" fmla="*/ 1810014 w 12191996"/>
              <a:gd name="connsiteY25" fmla="*/ 20637 h 320591"/>
              <a:gd name="connsiteX26" fmla="*/ 1862402 w 12191996"/>
              <a:gd name="connsiteY26" fmla="*/ 9525 h 320591"/>
              <a:gd name="connsiteX27" fmla="*/ 1922727 w 12191996"/>
              <a:gd name="connsiteY27" fmla="*/ 3175 h 320591"/>
              <a:gd name="connsiteX28" fmla="*/ 1990989 w 12191996"/>
              <a:gd name="connsiteY28" fmla="*/ 0 h 320591"/>
              <a:gd name="connsiteX29" fmla="*/ 2059252 w 12191996"/>
              <a:gd name="connsiteY29" fmla="*/ 3175 h 320591"/>
              <a:gd name="connsiteX30" fmla="*/ 2119577 w 12191996"/>
              <a:gd name="connsiteY30" fmla="*/ 9525 h 320591"/>
              <a:gd name="connsiteX31" fmla="*/ 2171964 w 12191996"/>
              <a:gd name="connsiteY31" fmla="*/ 20637 h 320591"/>
              <a:gd name="connsiteX32" fmla="*/ 2218002 w 12191996"/>
              <a:gd name="connsiteY32" fmla="*/ 36512 h 320591"/>
              <a:gd name="connsiteX33" fmla="*/ 2259277 w 12191996"/>
              <a:gd name="connsiteY33" fmla="*/ 52387 h 320591"/>
              <a:gd name="connsiteX34" fmla="*/ 2295789 w 12191996"/>
              <a:gd name="connsiteY34" fmla="*/ 68262 h 320591"/>
              <a:gd name="connsiteX35" fmla="*/ 2333889 w 12191996"/>
              <a:gd name="connsiteY35" fmla="*/ 87312 h 320591"/>
              <a:gd name="connsiteX36" fmla="*/ 2371989 w 12191996"/>
              <a:gd name="connsiteY36" fmla="*/ 106362 h 320591"/>
              <a:gd name="connsiteX37" fmla="*/ 2408502 w 12191996"/>
              <a:gd name="connsiteY37" fmla="*/ 125412 h 320591"/>
              <a:gd name="connsiteX38" fmla="*/ 2449777 w 12191996"/>
              <a:gd name="connsiteY38" fmla="*/ 141287 h 320591"/>
              <a:gd name="connsiteX39" fmla="*/ 2495814 w 12191996"/>
              <a:gd name="connsiteY39" fmla="*/ 155575 h 320591"/>
              <a:gd name="connsiteX40" fmla="*/ 2548202 w 12191996"/>
              <a:gd name="connsiteY40" fmla="*/ 166687 h 320591"/>
              <a:gd name="connsiteX41" fmla="*/ 2608527 w 12191996"/>
              <a:gd name="connsiteY41" fmla="*/ 174625 h 320591"/>
              <a:gd name="connsiteX42" fmla="*/ 2676789 w 12191996"/>
              <a:gd name="connsiteY42" fmla="*/ 176212 h 320591"/>
              <a:gd name="connsiteX43" fmla="*/ 2745052 w 12191996"/>
              <a:gd name="connsiteY43" fmla="*/ 174625 h 320591"/>
              <a:gd name="connsiteX44" fmla="*/ 2805377 w 12191996"/>
              <a:gd name="connsiteY44" fmla="*/ 166687 h 320591"/>
              <a:gd name="connsiteX45" fmla="*/ 2857764 w 12191996"/>
              <a:gd name="connsiteY45" fmla="*/ 155575 h 320591"/>
              <a:gd name="connsiteX46" fmla="*/ 2903802 w 12191996"/>
              <a:gd name="connsiteY46" fmla="*/ 141287 h 320591"/>
              <a:gd name="connsiteX47" fmla="*/ 2945077 w 12191996"/>
              <a:gd name="connsiteY47" fmla="*/ 125412 h 320591"/>
              <a:gd name="connsiteX48" fmla="*/ 2981589 w 12191996"/>
              <a:gd name="connsiteY48" fmla="*/ 106362 h 320591"/>
              <a:gd name="connsiteX49" fmla="*/ 3019689 w 12191996"/>
              <a:gd name="connsiteY49" fmla="*/ 87312 h 320591"/>
              <a:gd name="connsiteX50" fmla="*/ 3057789 w 12191996"/>
              <a:gd name="connsiteY50" fmla="*/ 68262 h 320591"/>
              <a:gd name="connsiteX51" fmla="*/ 3094302 w 12191996"/>
              <a:gd name="connsiteY51" fmla="*/ 52387 h 320591"/>
              <a:gd name="connsiteX52" fmla="*/ 3135577 w 12191996"/>
              <a:gd name="connsiteY52" fmla="*/ 36512 h 320591"/>
              <a:gd name="connsiteX53" fmla="*/ 3181614 w 12191996"/>
              <a:gd name="connsiteY53" fmla="*/ 20637 h 320591"/>
              <a:gd name="connsiteX54" fmla="*/ 3234002 w 12191996"/>
              <a:gd name="connsiteY54" fmla="*/ 9525 h 320591"/>
              <a:gd name="connsiteX55" fmla="*/ 3294327 w 12191996"/>
              <a:gd name="connsiteY55" fmla="*/ 3175 h 320591"/>
              <a:gd name="connsiteX56" fmla="*/ 3361002 w 12191996"/>
              <a:gd name="connsiteY56" fmla="*/ 0 h 320591"/>
              <a:gd name="connsiteX57" fmla="*/ 3430852 w 12191996"/>
              <a:gd name="connsiteY57" fmla="*/ 3175 h 320591"/>
              <a:gd name="connsiteX58" fmla="*/ 3491177 w 12191996"/>
              <a:gd name="connsiteY58" fmla="*/ 9525 h 320591"/>
              <a:gd name="connsiteX59" fmla="*/ 3543564 w 12191996"/>
              <a:gd name="connsiteY59" fmla="*/ 20637 h 320591"/>
              <a:gd name="connsiteX60" fmla="*/ 3589602 w 12191996"/>
              <a:gd name="connsiteY60" fmla="*/ 36512 h 320591"/>
              <a:gd name="connsiteX61" fmla="*/ 3630877 w 12191996"/>
              <a:gd name="connsiteY61" fmla="*/ 52387 h 320591"/>
              <a:gd name="connsiteX62" fmla="*/ 3667389 w 12191996"/>
              <a:gd name="connsiteY62" fmla="*/ 68262 h 320591"/>
              <a:gd name="connsiteX63" fmla="*/ 3705489 w 12191996"/>
              <a:gd name="connsiteY63" fmla="*/ 87312 h 320591"/>
              <a:gd name="connsiteX64" fmla="*/ 3743589 w 12191996"/>
              <a:gd name="connsiteY64" fmla="*/ 106362 h 320591"/>
              <a:gd name="connsiteX65" fmla="*/ 3780102 w 12191996"/>
              <a:gd name="connsiteY65" fmla="*/ 125412 h 320591"/>
              <a:gd name="connsiteX66" fmla="*/ 3821377 w 12191996"/>
              <a:gd name="connsiteY66" fmla="*/ 141287 h 320591"/>
              <a:gd name="connsiteX67" fmla="*/ 3867414 w 12191996"/>
              <a:gd name="connsiteY67" fmla="*/ 155575 h 320591"/>
              <a:gd name="connsiteX68" fmla="*/ 3919802 w 12191996"/>
              <a:gd name="connsiteY68" fmla="*/ 166687 h 320591"/>
              <a:gd name="connsiteX69" fmla="*/ 3980127 w 12191996"/>
              <a:gd name="connsiteY69" fmla="*/ 174625 h 320591"/>
              <a:gd name="connsiteX70" fmla="*/ 4048389 w 12191996"/>
              <a:gd name="connsiteY70" fmla="*/ 176212 h 320591"/>
              <a:gd name="connsiteX71" fmla="*/ 4116652 w 12191996"/>
              <a:gd name="connsiteY71" fmla="*/ 174625 h 320591"/>
              <a:gd name="connsiteX72" fmla="*/ 4176977 w 12191996"/>
              <a:gd name="connsiteY72" fmla="*/ 166687 h 320591"/>
              <a:gd name="connsiteX73" fmla="*/ 4229364 w 12191996"/>
              <a:gd name="connsiteY73" fmla="*/ 155575 h 320591"/>
              <a:gd name="connsiteX74" fmla="*/ 4275402 w 12191996"/>
              <a:gd name="connsiteY74" fmla="*/ 141287 h 320591"/>
              <a:gd name="connsiteX75" fmla="*/ 4316677 w 12191996"/>
              <a:gd name="connsiteY75" fmla="*/ 125412 h 320591"/>
              <a:gd name="connsiteX76" fmla="*/ 4353189 w 12191996"/>
              <a:gd name="connsiteY76" fmla="*/ 106362 h 320591"/>
              <a:gd name="connsiteX77" fmla="*/ 4429389 w 12191996"/>
              <a:gd name="connsiteY77" fmla="*/ 68262 h 320591"/>
              <a:gd name="connsiteX78" fmla="*/ 4465902 w 12191996"/>
              <a:gd name="connsiteY78" fmla="*/ 52387 h 320591"/>
              <a:gd name="connsiteX79" fmla="*/ 4507177 w 12191996"/>
              <a:gd name="connsiteY79" fmla="*/ 36512 h 320591"/>
              <a:gd name="connsiteX80" fmla="*/ 4553215 w 12191996"/>
              <a:gd name="connsiteY80" fmla="*/ 20637 h 320591"/>
              <a:gd name="connsiteX81" fmla="*/ 4605602 w 12191996"/>
              <a:gd name="connsiteY81" fmla="*/ 9525 h 320591"/>
              <a:gd name="connsiteX82" fmla="*/ 4665928 w 12191996"/>
              <a:gd name="connsiteY82" fmla="*/ 3175 h 320591"/>
              <a:gd name="connsiteX83" fmla="*/ 4734189 w 12191996"/>
              <a:gd name="connsiteY83" fmla="*/ 0 h 320591"/>
              <a:gd name="connsiteX84" fmla="*/ 4802453 w 12191996"/>
              <a:gd name="connsiteY84" fmla="*/ 3175 h 320591"/>
              <a:gd name="connsiteX85" fmla="*/ 4862777 w 12191996"/>
              <a:gd name="connsiteY85" fmla="*/ 9525 h 320591"/>
              <a:gd name="connsiteX86" fmla="*/ 4915165 w 12191996"/>
              <a:gd name="connsiteY86" fmla="*/ 20637 h 320591"/>
              <a:gd name="connsiteX87" fmla="*/ 4961201 w 12191996"/>
              <a:gd name="connsiteY87" fmla="*/ 36512 h 320591"/>
              <a:gd name="connsiteX88" fmla="*/ 5002477 w 12191996"/>
              <a:gd name="connsiteY88" fmla="*/ 52387 h 320591"/>
              <a:gd name="connsiteX89" fmla="*/ 5038989 w 12191996"/>
              <a:gd name="connsiteY89" fmla="*/ 68262 h 320591"/>
              <a:gd name="connsiteX90" fmla="*/ 5077090 w 12191996"/>
              <a:gd name="connsiteY90" fmla="*/ 87312 h 320591"/>
              <a:gd name="connsiteX91" fmla="*/ 5115189 w 12191996"/>
              <a:gd name="connsiteY91" fmla="*/ 106362 h 320591"/>
              <a:gd name="connsiteX92" fmla="*/ 5151701 w 12191996"/>
              <a:gd name="connsiteY92" fmla="*/ 125412 h 320591"/>
              <a:gd name="connsiteX93" fmla="*/ 5192977 w 12191996"/>
              <a:gd name="connsiteY93" fmla="*/ 141287 h 320591"/>
              <a:gd name="connsiteX94" fmla="*/ 5239014 w 12191996"/>
              <a:gd name="connsiteY94" fmla="*/ 155575 h 320591"/>
              <a:gd name="connsiteX95" fmla="*/ 5291401 w 12191996"/>
              <a:gd name="connsiteY95" fmla="*/ 166687 h 320591"/>
              <a:gd name="connsiteX96" fmla="*/ 5351727 w 12191996"/>
              <a:gd name="connsiteY96" fmla="*/ 174625 h 320591"/>
              <a:gd name="connsiteX97" fmla="*/ 5410199 w 12191996"/>
              <a:gd name="connsiteY97" fmla="*/ 175985 h 320591"/>
              <a:gd name="connsiteX98" fmla="*/ 5468671 w 12191996"/>
              <a:gd name="connsiteY98" fmla="*/ 174625 h 320591"/>
              <a:gd name="connsiteX99" fmla="*/ 5528996 w 12191996"/>
              <a:gd name="connsiteY99" fmla="*/ 166687 h 320591"/>
              <a:gd name="connsiteX100" fmla="*/ 5581383 w 12191996"/>
              <a:gd name="connsiteY100" fmla="*/ 155575 h 320591"/>
              <a:gd name="connsiteX101" fmla="*/ 5627421 w 12191996"/>
              <a:gd name="connsiteY101" fmla="*/ 141287 h 320591"/>
              <a:gd name="connsiteX102" fmla="*/ 5668696 w 12191996"/>
              <a:gd name="connsiteY102" fmla="*/ 125412 h 320591"/>
              <a:gd name="connsiteX103" fmla="*/ 5705209 w 12191996"/>
              <a:gd name="connsiteY103" fmla="*/ 106362 h 320591"/>
              <a:gd name="connsiteX104" fmla="*/ 5743308 w 12191996"/>
              <a:gd name="connsiteY104" fmla="*/ 87312 h 320591"/>
              <a:gd name="connsiteX105" fmla="*/ 5781408 w 12191996"/>
              <a:gd name="connsiteY105" fmla="*/ 68262 h 320591"/>
              <a:gd name="connsiteX106" fmla="*/ 5817921 w 12191996"/>
              <a:gd name="connsiteY106" fmla="*/ 52387 h 320591"/>
              <a:gd name="connsiteX107" fmla="*/ 5859196 w 12191996"/>
              <a:gd name="connsiteY107" fmla="*/ 36512 h 320591"/>
              <a:gd name="connsiteX108" fmla="*/ 5905234 w 12191996"/>
              <a:gd name="connsiteY108" fmla="*/ 20637 h 320591"/>
              <a:gd name="connsiteX109" fmla="*/ 5957621 w 12191996"/>
              <a:gd name="connsiteY109" fmla="*/ 9525 h 320591"/>
              <a:gd name="connsiteX110" fmla="*/ 6017947 w 12191996"/>
              <a:gd name="connsiteY110" fmla="*/ 3175 h 320591"/>
              <a:gd name="connsiteX111" fmla="*/ 6086209 w 12191996"/>
              <a:gd name="connsiteY111" fmla="*/ 0 h 320591"/>
              <a:gd name="connsiteX112" fmla="*/ 6095999 w 12191996"/>
              <a:gd name="connsiteY112" fmla="*/ 455 h 320591"/>
              <a:gd name="connsiteX113" fmla="*/ 6105789 w 12191996"/>
              <a:gd name="connsiteY113" fmla="*/ 0 h 320591"/>
              <a:gd name="connsiteX114" fmla="*/ 6174052 w 12191996"/>
              <a:gd name="connsiteY114" fmla="*/ 3175 h 320591"/>
              <a:gd name="connsiteX115" fmla="*/ 6234377 w 12191996"/>
              <a:gd name="connsiteY115" fmla="*/ 9525 h 320591"/>
              <a:gd name="connsiteX116" fmla="*/ 6286764 w 12191996"/>
              <a:gd name="connsiteY116" fmla="*/ 20637 h 320591"/>
              <a:gd name="connsiteX117" fmla="*/ 6332802 w 12191996"/>
              <a:gd name="connsiteY117" fmla="*/ 36512 h 320591"/>
              <a:gd name="connsiteX118" fmla="*/ 6374077 w 12191996"/>
              <a:gd name="connsiteY118" fmla="*/ 52387 h 320591"/>
              <a:gd name="connsiteX119" fmla="*/ 6410589 w 12191996"/>
              <a:gd name="connsiteY119" fmla="*/ 68262 h 320591"/>
              <a:gd name="connsiteX120" fmla="*/ 6448689 w 12191996"/>
              <a:gd name="connsiteY120" fmla="*/ 87312 h 320591"/>
              <a:gd name="connsiteX121" fmla="*/ 6486789 w 12191996"/>
              <a:gd name="connsiteY121" fmla="*/ 106362 h 320591"/>
              <a:gd name="connsiteX122" fmla="*/ 6523302 w 12191996"/>
              <a:gd name="connsiteY122" fmla="*/ 125412 h 320591"/>
              <a:gd name="connsiteX123" fmla="*/ 6564577 w 12191996"/>
              <a:gd name="connsiteY123" fmla="*/ 141287 h 320591"/>
              <a:gd name="connsiteX124" fmla="*/ 6610614 w 12191996"/>
              <a:gd name="connsiteY124" fmla="*/ 155575 h 320591"/>
              <a:gd name="connsiteX125" fmla="*/ 6663002 w 12191996"/>
              <a:gd name="connsiteY125" fmla="*/ 166687 h 320591"/>
              <a:gd name="connsiteX126" fmla="*/ 6723327 w 12191996"/>
              <a:gd name="connsiteY126" fmla="*/ 174625 h 320591"/>
              <a:gd name="connsiteX127" fmla="*/ 6781799 w 12191996"/>
              <a:gd name="connsiteY127" fmla="*/ 175985 h 320591"/>
              <a:gd name="connsiteX128" fmla="*/ 6840271 w 12191996"/>
              <a:gd name="connsiteY128" fmla="*/ 174625 h 320591"/>
              <a:gd name="connsiteX129" fmla="*/ 6900596 w 12191996"/>
              <a:gd name="connsiteY129" fmla="*/ 166687 h 320591"/>
              <a:gd name="connsiteX130" fmla="*/ 6952983 w 12191996"/>
              <a:gd name="connsiteY130" fmla="*/ 155575 h 320591"/>
              <a:gd name="connsiteX131" fmla="*/ 6999021 w 12191996"/>
              <a:gd name="connsiteY131" fmla="*/ 141287 h 320591"/>
              <a:gd name="connsiteX132" fmla="*/ 7040296 w 12191996"/>
              <a:gd name="connsiteY132" fmla="*/ 125412 h 320591"/>
              <a:gd name="connsiteX133" fmla="*/ 7076808 w 12191996"/>
              <a:gd name="connsiteY133" fmla="*/ 106362 h 320591"/>
              <a:gd name="connsiteX134" fmla="*/ 7114908 w 12191996"/>
              <a:gd name="connsiteY134" fmla="*/ 87312 h 320591"/>
              <a:gd name="connsiteX135" fmla="*/ 7153008 w 12191996"/>
              <a:gd name="connsiteY135" fmla="*/ 68262 h 320591"/>
              <a:gd name="connsiteX136" fmla="*/ 7189521 w 12191996"/>
              <a:gd name="connsiteY136" fmla="*/ 52387 h 320591"/>
              <a:gd name="connsiteX137" fmla="*/ 7230796 w 12191996"/>
              <a:gd name="connsiteY137" fmla="*/ 36512 h 320591"/>
              <a:gd name="connsiteX138" fmla="*/ 7276833 w 12191996"/>
              <a:gd name="connsiteY138" fmla="*/ 20637 h 320591"/>
              <a:gd name="connsiteX139" fmla="*/ 7329221 w 12191996"/>
              <a:gd name="connsiteY139" fmla="*/ 9525 h 320591"/>
              <a:gd name="connsiteX140" fmla="*/ 7389546 w 12191996"/>
              <a:gd name="connsiteY140" fmla="*/ 3175 h 320591"/>
              <a:gd name="connsiteX141" fmla="*/ 7457808 w 12191996"/>
              <a:gd name="connsiteY141" fmla="*/ 0 h 320591"/>
              <a:gd name="connsiteX142" fmla="*/ 7526071 w 12191996"/>
              <a:gd name="connsiteY142" fmla="*/ 3175 h 320591"/>
              <a:gd name="connsiteX143" fmla="*/ 7586396 w 12191996"/>
              <a:gd name="connsiteY143" fmla="*/ 9525 h 320591"/>
              <a:gd name="connsiteX144" fmla="*/ 7638783 w 12191996"/>
              <a:gd name="connsiteY144" fmla="*/ 20637 h 320591"/>
              <a:gd name="connsiteX145" fmla="*/ 7684821 w 12191996"/>
              <a:gd name="connsiteY145" fmla="*/ 36512 h 320591"/>
              <a:gd name="connsiteX146" fmla="*/ 7726096 w 12191996"/>
              <a:gd name="connsiteY146" fmla="*/ 52387 h 320591"/>
              <a:gd name="connsiteX147" fmla="*/ 7762608 w 12191996"/>
              <a:gd name="connsiteY147" fmla="*/ 68262 h 320591"/>
              <a:gd name="connsiteX148" fmla="*/ 7800708 w 12191996"/>
              <a:gd name="connsiteY148" fmla="*/ 87312 h 320591"/>
              <a:gd name="connsiteX149" fmla="*/ 7838808 w 12191996"/>
              <a:gd name="connsiteY149" fmla="*/ 106362 h 320591"/>
              <a:gd name="connsiteX150" fmla="*/ 7875321 w 12191996"/>
              <a:gd name="connsiteY150" fmla="*/ 125412 h 320591"/>
              <a:gd name="connsiteX151" fmla="*/ 7916596 w 12191996"/>
              <a:gd name="connsiteY151" fmla="*/ 141287 h 320591"/>
              <a:gd name="connsiteX152" fmla="*/ 7962633 w 12191996"/>
              <a:gd name="connsiteY152" fmla="*/ 155575 h 320591"/>
              <a:gd name="connsiteX153" fmla="*/ 8015021 w 12191996"/>
              <a:gd name="connsiteY153" fmla="*/ 166687 h 320591"/>
              <a:gd name="connsiteX154" fmla="*/ 8075346 w 12191996"/>
              <a:gd name="connsiteY154" fmla="*/ 174625 h 320591"/>
              <a:gd name="connsiteX155" fmla="*/ 8143608 w 12191996"/>
              <a:gd name="connsiteY155" fmla="*/ 176212 h 320591"/>
              <a:gd name="connsiteX156" fmla="*/ 8211871 w 12191996"/>
              <a:gd name="connsiteY156" fmla="*/ 174625 h 320591"/>
              <a:gd name="connsiteX157" fmla="*/ 8272196 w 12191996"/>
              <a:gd name="connsiteY157" fmla="*/ 166687 h 320591"/>
              <a:gd name="connsiteX158" fmla="*/ 8324583 w 12191996"/>
              <a:gd name="connsiteY158" fmla="*/ 155575 h 320591"/>
              <a:gd name="connsiteX159" fmla="*/ 8370621 w 12191996"/>
              <a:gd name="connsiteY159" fmla="*/ 141287 h 320591"/>
              <a:gd name="connsiteX160" fmla="*/ 8411896 w 12191996"/>
              <a:gd name="connsiteY160" fmla="*/ 125412 h 320591"/>
              <a:gd name="connsiteX161" fmla="*/ 8448408 w 12191996"/>
              <a:gd name="connsiteY161" fmla="*/ 106362 h 320591"/>
              <a:gd name="connsiteX162" fmla="*/ 8486508 w 12191996"/>
              <a:gd name="connsiteY162" fmla="*/ 87312 h 320591"/>
              <a:gd name="connsiteX163" fmla="*/ 8524608 w 12191996"/>
              <a:gd name="connsiteY163" fmla="*/ 68262 h 320591"/>
              <a:gd name="connsiteX164" fmla="*/ 8561120 w 12191996"/>
              <a:gd name="connsiteY164" fmla="*/ 52387 h 320591"/>
              <a:gd name="connsiteX165" fmla="*/ 8602396 w 12191996"/>
              <a:gd name="connsiteY165" fmla="*/ 36512 h 320591"/>
              <a:gd name="connsiteX166" fmla="*/ 8648432 w 12191996"/>
              <a:gd name="connsiteY166" fmla="*/ 20637 h 320591"/>
              <a:gd name="connsiteX167" fmla="*/ 8700820 w 12191996"/>
              <a:gd name="connsiteY167" fmla="*/ 9525 h 320591"/>
              <a:gd name="connsiteX168" fmla="*/ 8761146 w 12191996"/>
              <a:gd name="connsiteY168" fmla="*/ 3175 h 320591"/>
              <a:gd name="connsiteX169" fmla="*/ 8827820 w 12191996"/>
              <a:gd name="connsiteY169" fmla="*/ 0 h 320591"/>
              <a:gd name="connsiteX170" fmla="*/ 8897670 w 12191996"/>
              <a:gd name="connsiteY170" fmla="*/ 3175 h 320591"/>
              <a:gd name="connsiteX171" fmla="*/ 8957996 w 12191996"/>
              <a:gd name="connsiteY171" fmla="*/ 9525 h 320591"/>
              <a:gd name="connsiteX172" fmla="*/ 9010382 w 12191996"/>
              <a:gd name="connsiteY172" fmla="*/ 20637 h 320591"/>
              <a:gd name="connsiteX173" fmla="*/ 9056420 w 12191996"/>
              <a:gd name="connsiteY173" fmla="*/ 36512 h 320591"/>
              <a:gd name="connsiteX174" fmla="*/ 9097696 w 12191996"/>
              <a:gd name="connsiteY174" fmla="*/ 52387 h 320591"/>
              <a:gd name="connsiteX175" fmla="*/ 9134208 w 12191996"/>
              <a:gd name="connsiteY175" fmla="*/ 68262 h 320591"/>
              <a:gd name="connsiteX176" fmla="*/ 9172308 w 12191996"/>
              <a:gd name="connsiteY176" fmla="*/ 87312 h 320591"/>
              <a:gd name="connsiteX177" fmla="*/ 9210408 w 12191996"/>
              <a:gd name="connsiteY177" fmla="*/ 106362 h 320591"/>
              <a:gd name="connsiteX178" fmla="*/ 9246920 w 12191996"/>
              <a:gd name="connsiteY178" fmla="*/ 125412 h 320591"/>
              <a:gd name="connsiteX179" fmla="*/ 9288196 w 12191996"/>
              <a:gd name="connsiteY179" fmla="*/ 141287 h 320591"/>
              <a:gd name="connsiteX180" fmla="*/ 9334232 w 12191996"/>
              <a:gd name="connsiteY180" fmla="*/ 155575 h 320591"/>
              <a:gd name="connsiteX181" fmla="*/ 9386620 w 12191996"/>
              <a:gd name="connsiteY181" fmla="*/ 166687 h 320591"/>
              <a:gd name="connsiteX182" fmla="*/ 9446946 w 12191996"/>
              <a:gd name="connsiteY182" fmla="*/ 174625 h 320591"/>
              <a:gd name="connsiteX183" fmla="*/ 9515208 w 12191996"/>
              <a:gd name="connsiteY183" fmla="*/ 176212 h 320591"/>
              <a:gd name="connsiteX184" fmla="*/ 9583470 w 12191996"/>
              <a:gd name="connsiteY184" fmla="*/ 174625 h 320591"/>
              <a:gd name="connsiteX185" fmla="*/ 9643796 w 12191996"/>
              <a:gd name="connsiteY185" fmla="*/ 166687 h 320591"/>
              <a:gd name="connsiteX186" fmla="*/ 9696182 w 12191996"/>
              <a:gd name="connsiteY186" fmla="*/ 155575 h 320591"/>
              <a:gd name="connsiteX187" fmla="*/ 9742220 w 12191996"/>
              <a:gd name="connsiteY187" fmla="*/ 141287 h 320591"/>
              <a:gd name="connsiteX188" fmla="*/ 9783496 w 12191996"/>
              <a:gd name="connsiteY188" fmla="*/ 125412 h 320591"/>
              <a:gd name="connsiteX189" fmla="*/ 9820008 w 12191996"/>
              <a:gd name="connsiteY189" fmla="*/ 106362 h 320591"/>
              <a:gd name="connsiteX190" fmla="*/ 9896208 w 12191996"/>
              <a:gd name="connsiteY190" fmla="*/ 68262 h 320591"/>
              <a:gd name="connsiteX191" fmla="*/ 9932720 w 12191996"/>
              <a:gd name="connsiteY191" fmla="*/ 52387 h 320591"/>
              <a:gd name="connsiteX192" fmla="*/ 9973996 w 12191996"/>
              <a:gd name="connsiteY192" fmla="*/ 36512 h 320591"/>
              <a:gd name="connsiteX193" fmla="*/ 10020032 w 12191996"/>
              <a:gd name="connsiteY193" fmla="*/ 20637 h 320591"/>
              <a:gd name="connsiteX194" fmla="*/ 10072420 w 12191996"/>
              <a:gd name="connsiteY194" fmla="*/ 9525 h 320591"/>
              <a:gd name="connsiteX195" fmla="*/ 10132746 w 12191996"/>
              <a:gd name="connsiteY195" fmla="*/ 3175 h 320591"/>
              <a:gd name="connsiteX196" fmla="*/ 10201008 w 12191996"/>
              <a:gd name="connsiteY196" fmla="*/ 0 h 320591"/>
              <a:gd name="connsiteX197" fmla="*/ 10269270 w 12191996"/>
              <a:gd name="connsiteY197" fmla="*/ 3175 h 320591"/>
              <a:gd name="connsiteX198" fmla="*/ 10329596 w 12191996"/>
              <a:gd name="connsiteY198" fmla="*/ 9525 h 320591"/>
              <a:gd name="connsiteX199" fmla="*/ 10381982 w 12191996"/>
              <a:gd name="connsiteY199" fmla="*/ 20637 h 320591"/>
              <a:gd name="connsiteX200" fmla="*/ 10428020 w 12191996"/>
              <a:gd name="connsiteY200" fmla="*/ 36512 h 320591"/>
              <a:gd name="connsiteX201" fmla="*/ 10469296 w 12191996"/>
              <a:gd name="connsiteY201" fmla="*/ 52387 h 320591"/>
              <a:gd name="connsiteX202" fmla="*/ 10505808 w 12191996"/>
              <a:gd name="connsiteY202" fmla="*/ 68262 h 320591"/>
              <a:gd name="connsiteX203" fmla="*/ 10543908 w 12191996"/>
              <a:gd name="connsiteY203" fmla="*/ 87312 h 320591"/>
              <a:gd name="connsiteX204" fmla="*/ 10582008 w 12191996"/>
              <a:gd name="connsiteY204" fmla="*/ 106362 h 320591"/>
              <a:gd name="connsiteX205" fmla="*/ 10618520 w 12191996"/>
              <a:gd name="connsiteY205" fmla="*/ 125412 h 320591"/>
              <a:gd name="connsiteX206" fmla="*/ 10659796 w 12191996"/>
              <a:gd name="connsiteY206" fmla="*/ 141287 h 320591"/>
              <a:gd name="connsiteX207" fmla="*/ 10705832 w 12191996"/>
              <a:gd name="connsiteY207" fmla="*/ 155575 h 320591"/>
              <a:gd name="connsiteX208" fmla="*/ 10758220 w 12191996"/>
              <a:gd name="connsiteY208" fmla="*/ 166687 h 320591"/>
              <a:gd name="connsiteX209" fmla="*/ 10818546 w 12191996"/>
              <a:gd name="connsiteY209" fmla="*/ 174625 h 320591"/>
              <a:gd name="connsiteX210" fmla="*/ 10886808 w 12191996"/>
              <a:gd name="connsiteY210" fmla="*/ 176212 h 320591"/>
              <a:gd name="connsiteX211" fmla="*/ 10955070 w 12191996"/>
              <a:gd name="connsiteY211" fmla="*/ 174625 h 320591"/>
              <a:gd name="connsiteX212" fmla="*/ 11015396 w 12191996"/>
              <a:gd name="connsiteY212" fmla="*/ 166687 h 320591"/>
              <a:gd name="connsiteX213" fmla="*/ 11067782 w 12191996"/>
              <a:gd name="connsiteY213" fmla="*/ 155575 h 320591"/>
              <a:gd name="connsiteX214" fmla="*/ 11113820 w 12191996"/>
              <a:gd name="connsiteY214" fmla="*/ 141287 h 320591"/>
              <a:gd name="connsiteX215" fmla="*/ 11155096 w 12191996"/>
              <a:gd name="connsiteY215" fmla="*/ 125412 h 320591"/>
              <a:gd name="connsiteX216" fmla="*/ 11191608 w 12191996"/>
              <a:gd name="connsiteY216" fmla="*/ 106362 h 320591"/>
              <a:gd name="connsiteX217" fmla="*/ 11229708 w 12191996"/>
              <a:gd name="connsiteY217" fmla="*/ 87312 h 320591"/>
              <a:gd name="connsiteX218" fmla="*/ 11267808 w 12191996"/>
              <a:gd name="connsiteY218" fmla="*/ 68262 h 320591"/>
              <a:gd name="connsiteX219" fmla="*/ 11304320 w 12191996"/>
              <a:gd name="connsiteY219" fmla="*/ 52387 h 320591"/>
              <a:gd name="connsiteX220" fmla="*/ 11345596 w 12191996"/>
              <a:gd name="connsiteY220" fmla="*/ 36512 h 320591"/>
              <a:gd name="connsiteX221" fmla="*/ 11391632 w 12191996"/>
              <a:gd name="connsiteY221" fmla="*/ 20637 h 320591"/>
              <a:gd name="connsiteX222" fmla="*/ 11444020 w 12191996"/>
              <a:gd name="connsiteY222" fmla="*/ 9525 h 320591"/>
              <a:gd name="connsiteX223" fmla="*/ 11504346 w 12191996"/>
              <a:gd name="connsiteY223" fmla="*/ 3175 h 320591"/>
              <a:gd name="connsiteX224" fmla="*/ 11572608 w 12191996"/>
              <a:gd name="connsiteY224" fmla="*/ 0 h 320591"/>
              <a:gd name="connsiteX225" fmla="*/ 11640870 w 12191996"/>
              <a:gd name="connsiteY225" fmla="*/ 3175 h 320591"/>
              <a:gd name="connsiteX226" fmla="*/ 11701196 w 12191996"/>
              <a:gd name="connsiteY226" fmla="*/ 9525 h 320591"/>
              <a:gd name="connsiteX227" fmla="*/ 11753582 w 12191996"/>
              <a:gd name="connsiteY227" fmla="*/ 20637 h 320591"/>
              <a:gd name="connsiteX228" fmla="*/ 11799620 w 12191996"/>
              <a:gd name="connsiteY228" fmla="*/ 36512 h 320591"/>
              <a:gd name="connsiteX229" fmla="*/ 11840896 w 12191996"/>
              <a:gd name="connsiteY229" fmla="*/ 52387 h 320591"/>
              <a:gd name="connsiteX230" fmla="*/ 11877408 w 12191996"/>
              <a:gd name="connsiteY230" fmla="*/ 68262 h 320591"/>
              <a:gd name="connsiteX231" fmla="*/ 11915508 w 12191996"/>
              <a:gd name="connsiteY231" fmla="*/ 87312 h 320591"/>
              <a:gd name="connsiteX232" fmla="*/ 11953608 w 12191996"/>
              <a:gd name="connsiteY232" fmla="*/ 106362 h 320591"/>
              <a:gd name="connsiteX233" fmla="*/ 11990120 w 12191996"/>
              <a:gd name="connsiteY233" fmla="*/ 125412 h 320591"/>
              <a:gd name="connsiteX234" fmla="*/ 12031396 w 12191996"/>
              <a:gd name="connsiteY234" fmla="*/ 141287 h 320591"/>
              <a:gd name="connsiteX235" fmla="*/ 12077432 w 12191996"/>
              <a:gd name="connsiteY235" fmla="*/ 155575 h 320591"/>
              <a:gd name="connsiteX236" fmla="*/ 12129820 w 12191996"/>
              <a:gd name="connsiteY236" fmla="*/ 166688 h 320591"/>
              <a:gd name="connsiteX237" fmla="*/ 12190146 w 12191996"/>
              <a:gd name="connsiteY237" fmla="*/ 174625 h 320591"/>
              <a:gd name="connsiteX238" fmla="*/ 12191996 w 12191996"/>
              <a:gd name="connsiteY238" fmla="*/ 174668 h 320591"/>
              <a:gd name="connsiteX239" fmla="*/ 12191996 w 12191996"/>
              <a:gd name="connsiteY239" fmla="*/ 319047 h 320591"/>
              <a:gd name="connsiteX240" fmla="*/ 12190146 w 12191996"/>
              <a:gd name="connsiteY240" fmla="*/ 319004 h 320591"/>
              <a:gd name="connsiteX241" fmla="*/ 12129820 w 12191996"/>
              <a:gd name="connsiteY241" fmla="*/ 311067 h 320591"/>
              <a:gd name="connsiteX242" fmla="*/ 12077432 w 12191996"/>
              <a:gd name="connsiteY242" fmla="*/ 299954 h 320591"/>
              <a:gd name="connsiteX243" fmla="*/ 12031396 w 12191996"/>
              <a:gd name="connsiteY243" fmla="*/ 285666 h 320591"/>
              <a:gd name="connsiteX244" fmla="*/ 11990120 w 12191996"/>
              <a:gd name="connsiteY244" fmla="*/ 269791 h 320591"/>
              <a:gd name="connsiteX245" fmla="*/ 11953608 w 12191996"/>
              <a:gd name="connsiteY245" fmla="*/ 250741 h 320591"/>
              <a:gd name="connsiteX246" fmla="*/ 11915508 w 12191996"/>
              <a:gd name="connsiteY246" fmla="*/ 231691 h 320591"/>
              <a:gd name="connsiteX247" fmla="*/ 11877408 w 12191996"/>
              <a:gd name="connsiteY247" fmla="*/ 212641 h 320591"/>
              <a:gd name="connsiteX248" fmla="*/ 11840896 w 12191996"/>
              <a:gd name="connsiteY248" fmla="*/ 196766 h 320591"/>
              <a:gd name="connsiteX249" fmla="*/ 11799620 w 12191996"/>
              <a:gd name="connsiteY249" fmla="*/ 180891 h 320591"/>
              <a:gd name="connsiteX250" fmla="*/ 11753582 w 12191996"/>
              <a:gd name="connsiteY250" fmla="*/ 165016 h 320591"/>
              <a:gd name="connsiteX251" fmla="*/ 11701196 w 12191996"/>
              <a:gd name="connsiteY251" fmla="*/ 153904 h 320591"/>
              <a:gd name="connsiteX252" fmla="*/ 11640870 w 12191996"/>
              <a:gd name="connsiteY252" fmla="*/ 147554 h 320591"/>
              <a:gd name="connsiteX253" fmla="*/ 11572608 w 12191996"/>
              <a:gd name="connsiteY253" fmla="*/ 144379 h 320591"/>
              <a:gd name="connsiteX254" fmla="*/ 11504346 w 12191996"/>
              <a:gd name="connsiteY254" fmla="*/ 147554 h 320591"/>
              <a:gd name="connsiteX255" fmla="*/ 11444020 w 12191996"/>
              <a:gd name="connsiteY255" fmla="*/ 153904 h 320591"/>
              <a:gd name="connsiteX256" fmla="*/ 11391632 w 12191996"/>
              <a:gd name="connsiteY256" fmla="*/ 165016 h 320591"/>
              <a:gd name="connsiteX257" fmla="*/ 11345596 w 12191996"/>
              <a:gd name="connsiteY257" fmla="*/ 180891 h 320591"/>
              <a:gd name="connsiteX258" fmla="*/ 11304320 w 12191996"/>
              <a:gd name="connsiteY258" fmla="*/ 196766 h 320591"/>
              <a:gd name="connsiteX259" fmla="*/ 11267808 w 12191996"/>
              <a:gd name="connsiteY259" fmla="*/ 212641 h 320591"/>
              <a:gd name="connsiteX260" fmla="*/ 11229708 w 12191996"/>
              <a:gd name="connsiteY260" fmla="*/ 231691 h 320591"/>
              <a:gd name="connsiteX261" fmla="*/ 11191608 w 12191996"/>
              <a:gd name="connsiteY261" fmla="*/ 250741 h 320591"/>
              <a:gd name="connsiteX262" fmla="*/ 11155096 w 12191996"/>
              <a:gd name="connsiteY262" fmla="*/ 269791 h 320591"/>
              <a:gd name="connsiteX263" fmla="*/ 11113820 w 12191996"/>
              <a:gd name="connsiteY263" fmla="*/ 285666 h 320591"/>
              <a:gd name="connsiteX264" fmla="*/ 11067782 w 12191996"/>
              <a:gd name="connsiteY264" fmla="*/ 299954 h 320591"/>
              <a:gd name="connsiteX265" fmla="*/ 11015396 w 12191996"/>
              <a:gd name="connsiteY265" fmla="*/ 311066 h 320591"/>
              <a:gd name="connsiteX266" fmla="*/ 10955070 w 12191996"/>
              <a:gd name="connsiteY266" fmla="*/ 319004 h 320591"/>
              <a:gd name="connsiteX267" fmla="*/ 10886808 w 12191996"/>
              <a:gd name="connsiteY267" fmla="*/ 320591 h 320591"/>
              <a:gd name="connsiteX268" fmla="*/ 10818546 w 12191996"/>
              <a:gd name="connsiteY268" fmla="*/ 319004 h 320591"/>
              <a:gd name="connsiteX269" fmla="*/ 10758220 w 12191996"/>
              <a:gd name="connsiteY269" fmla="*/ 311066 h 320591"/>
              <a:gd name="connsiteX270" fmla="*/ 10705832 w 12191996"/>
              <a:gd name="connsiteY270" fmla="*/ 299954 h 320591"/>
              <a:gd name="connsiteX271" fmla="*/ 10659796 w 12191996"/>
              <a:gd name="connsiteY271" fmla="*/ 285666 h 320591"/>
              <a:gd name="connsiteX272" fmla="*/ 10618520 w 12191996"/>
              <a:gd name="connsiteY272" fmla="*/ 269791 h 320591"/>
              <a:gd name="connsiteX273" fmla="*/ 10582008 w 12191996"/>
              <a:gd name="connsiteY273" fmla="*/ 250741 h 320591"/>
              <a:gd name="connsiteX274" fmla="*/ 10543908 w 12191996"/>
              <a:gd name="connsiteY274" fmla="*/ 231691 h 320591"/>
              <a:gd name="connsiteX275" fmla="*/ 10505808 w 12191996"/>
              <a:gd name="connsiteY275" fmla="*/ 212641 h 320591"/>
              <a:gd name="connsiteX276" fmla="*/ 10469296 w 12191996"/>
              <a:gd name="connsiteY276" fmla="*/ 196766 h 320591"/>
              <a:gd name="connsiteX277" fmla="*/ 10428020 w 12191996"/>
              <a:gd name="connsiteY277" fmla="*/ 180891 h 320591"/>
              <a:gd name="connsiteX278" fmla="*/ 10381982 w 12191996"/>
              <a:gd name="connsiteY278" fmla="*/ 165016 h 320591"/>
              <a:gd name="connsiteX279" fmla="*/ 10329596 w 12191996"/>
              <a:gd name="connsiteY279" fmla="*/ 153904 h 320591"/>
              <a:gd name="connsiteX280" fmla="*/ 10269270 w 12191996"/>
              <a:gd name="connsiteY280" fmla="*/ 147554 h 320591"/>
              <a:gd name="connsiteX281" fmla="*/ 10201008 w 12191996"/>
              <a:gd name="connsiteY281" fmla="*/ 144379 h 320591"/>
              <a:gd name="connsiteX282" fmla="*/ 10132746 w 12191996"/>
              <a:gd name="connsiteY282" fmla="*/ 147554 h 320591"/>
              <a:gd name="connsiteX283" fmla="*/ 10072420 w 12191996"/>
              <a:gd name="connsiteY283" fmla="*/ 153904 h 320591"/>
              <a:gd name="connsiteX284" fmla="*/ 10020032 w 12191996"/>
              <a:gd name="connsiteY284" fmla="*/ 165016 h 320591"/>
              <a:gd name="connsiteX285" fmla="*/ 9973996 w 12191996"/>
              <a:gd name="connsiteY285" fmla="*/ 180891 h 320591"/>
              <a:gd name="connsiteX286" fmla="*/ 9932720 w 12191996"/>
              <a:gd name="connsiteY286" fmla="*/ 196766 h 320591"/>
              <a:gd name="connsiteX287" fmla="*/ 9896208 w 12191996"/>
              <a:gd name="connsiteY287" fmla="*/ 212641 h 320591"/>
              <a:gd name="connsiteX288" fmla="*/ 9820008 w 12191996"/>
              <a:gd name="connsiteY288" fmla="*/ 250741 h 320591"/>
              <a:gd name="connsiteX289" fmla="*/ 9783496 w 12191996"/>
              <a:gd name="connsiteY289" fmla="*/ 269791 h 320591"/>
              <a:gd name="connsiteX290" fmla="*/ 9742220 w 12191996"/>
              <a:gd name="connsiteY290" fmla="*/ 285666 h 320591"/>
              <a:gd name="connsiteX291" fmla="*/ 9696182 w 12191996"/>
              <a:gd name="connsiteY291" fmla="*/ 299954 h 320591"/>
              <a:gd name="connsiteX292" fmla="*/ 9643796 w 12191996"/>
              <a:gd name="connsiteY292" fmla="*/ 311066 h 320591"/>
              <a:gd name="connsiteX293" fmla="*/ 9583470 w 12191996"/>
              <a:gd name="connsiteY293" fmla="*/ 319004 h 320591"/>
              <a:gd name="connsiteX294" fmla="*/ 9515208 w 12191996"/>
              <a:gd name="connsiteY294" fmla="*/ 320591 h 320591"/>
              <a:gd name="connsiteX295" fmla="*/ 9446946 w 12191996"/>
              <a:gd name="connsiteY295" fmla="*/ 319004 h 320591"/>
              <a:gd name="connsiteX296" fmla="*/ 9386620 w 12191996"/>
              <a:gd name="connsiteY296" fmla="*/ 311066 h 320591"/>
              <a:gd name="connsiteX297" fmla="*/ 9334232 w 12191996"/>
              <a:gd name="connsiteY297" fmla="*/ 299954 h 320591"/>
              <a:gd name="connsiteX298" fmla="*/ 9288196 w 12191996"/>
              <a:gd name="connsiteY298" fmla="*/ 285666 h 320591"/>
              <a:gd name="connsiteX299" fmla="*/ 9246920 w 12191996"/>
              <a:gd name="connsiteY299" fmla="*/ 269791 h 320591"/>
              <a:gd name="connsiteX300" fmla="*/ 9210408 w 12191996"/>
              <a:gd name="connsiteY300" fmla="*/ 250741 h 320591"/>
              <a:gd name="connsiteX301" fmla="*/ 9172308 w 12191996"/>
              <a:gd name="connsiteY301" fmla="*/ 231691 h 320591"/>
              <a:gd name="connsiteX302" fmla="*/ 9134208 w 12191996"/>
              <a:gd name="connsiteY302" fmla="*/ 212641 h 320591"/>
              <a:gd name="connsiteX303" fmla="*/ 9097696 w 12191996"/>
              <a:gd name="connsiteY303" fmla="*/ 196766 h 320591"/>
              <a:gd name="connsiteX304" fmla="*/ 9056420 w 12191996"/>
              <a:gd name="connsiteY304" fmla="*/ 180891 h 320591"/>
              <a:gd name="connsiteX305" fmla="*/ 9010382 w 12191996"/>
              <a:gd name="connsiteY305" fmla="*/ 165016 h 320591"/>
              <a:gd name="connsiteX306" fmla="*/ 8957996 w 12191996"/>
              <a:gd name="connsiteY306" fmla="*/ 153904 h 320591"/>
              <a:gd name="connsiteX307" fmla="*/ 8897670 w 12191996"/>
              <a:gd name="connsiteY307" fmla="*/ 147554 h 320591"/>
              <a:gd name="connsiteX308" fmla="*/ 8827820 w 12191996"/>
              <a:gd name="connsiteY308" fmla="*/ 144379 h 320591"/>
              <a:gd name="connsiteX309" fmla="*/ 8761146 w 12191996"/>
              <a:gd name="connsiteY309" fmla="*/ 147554 h 320591"/>
              <a:gd name="connsiteX310" fmla="*/ 8700820 w 12191996"/>
              <a:gd name="connsiteY310" fmla="*/ 153904 h 320591"/>
              <a:gd name="connsiteX311" fmla="*/ 8648432 w 12191996"/>
              <a:gd name="connsiteY311" fmla="*/ 165016 h 320591"/>
              <a:gd name="connsiteX312" fmla="*/ 8602396 w 12191996"/>
              <a:gd name="connsiteY312" fmla="*/ 180891 h 320591"/>
              <a:gd name="connsiteX313" fmla="*/ 8561120 w 12191996"/>
              <a:gd name="connsiteY313" fmla="*/ 196766 h 320591"/>
              <a:gd name="connsiteX314" fmla="*/ 8524608 w 12191996"/>
              <a:gd name="connsiteY314" fmla="*/ 212641 h 320591"/>
              <a:gd name="connsiteX315" fmla="*/ 8486508 w 12191996"/>
              <a:gd name="connsiteY315" fmla="*/ 231691 h 320591"/>
              <a:gd name="connsiteX316" fmla="*/ 8448408 w 12191996"/>
              <a:gd name="connsiteY316" fmla="*/ 250741 h 320591"/>
              <a:gd name="connsiteX317" fmla="*/ 8411896 w 12191996"/>
              <a:gd name="connsiteY317" fmla="*/ 269791 h 320591"/>
              <a:gd name="connsiteX318" fmla="*/ 8370621 w 12191996"/>
              <a:gd name="connsiteY318" fmla="*/ 285666 h 320591"/>
              <a:gd name="connsiteX319" fmla="*/ 8324583 w 12191996"/>
              <a:gd name="connsiteY319" fmla="*/ 299954 h 320591"/>
              <a:gd name="connsiteX320" fmla="*/ 8272196 w 12191996"/>
              <a:gd name="connsiteY320" fmla="*/ 311066 h 320591"/>
              <a:gd name="connsiteX321" fmla="*/ 8211871 w 12191996"/>
              <a:gd name="connsiteY321" fmla="*/ 319004 h 320591"/>
              <a:gd name="connsiteX322" fmla="*/ 8143608 w 12191996"/>
              <a:gd name="connsiteY322" fmla="*/ 320591 h 320591"/>
              <a:gd name="connsiteX323" fmla="*/ 8075346 w 12191996"/>
              <a:gd name="connsiteY323" fmla="*/ 319004 h 320591"/>
              <a:gd name="connsiteX324" fmla="*/ 8015021 w 12191996"/>
              <a:gd name="connsiteY324" fmla="*/ 311066 h 320591"/>
              <a:gd name="connsiteX325" fmla="*/ 7962633 w 12191996"/>
              <a:gd name="connsiteY325" fmla="*/ 299954 h 320591"/>
              <a:gd name="connsiteX326" fmla="*/ 7916596 w 12191996"/>
              <a:gd name="connsiteY326" fmla="*/ 285666 h 320591"/>
              <a:gd name="connsiteX327" fmla="*/ 7875321 w 12191996"/>
              <a:gd name="connsiteY327" fmla="*/ 269791 h 320591"/>
              <a:gd name="connsiteX328" fmla="*/ 7838808 w 12191996"/>
              <a:gd name="connsiteY328" fmla="*/ 250741 h 320591"/>
              <a:gd name="connsiteX329" fmla="*/ 7800708 w 12191996"/>
              <a:gd name="connsiteY329" fmla="*/ 231691 h 320591"/>
              <a:gd name="connsiteX330" fmla="*/ 7762608 w 12191996"/>
              <a:gd name="connsiteY330" fmla="*/ 212641 h 320591"/>
              <a:gd name="connsiteX331" fmla="*/ 7726096 w 12191996"/>
              <a:gd name="connsiteY331" fmla="*/ 196766 h 320591"/>
              <a:gd name="connsiteX332" fmla="*/ 7684821 w 12191996"/>
              <a:gd name="connsiteY332" fmla="*/ 180891 h 320591"/>
              <a:gd name="connsiteX333" fmla="*/ 7638783 w 12191996"/>
              <a:gd name="connsiteY333" fmla="*/ 165016 h 320591"/>
              <a:gd name="connsiteX334" fmla="*/ 7586396 w 12191996"/>
              <a:gd name="connsiteY334" fmla="*/ 153904 h 320591"/>
              <a:gd name="connsiteX335" fmla="*/ 7526071 w 12191996"/>
              <a:gd name="connsiteY335" fmla="*/ 147554 h 320591"/>
              <a:gd name="connsiteX336" fmla="*/ 7457808 w 12191996"/>
              <a:gd name="connsiteY336" fmla="*/ 144379 h 320591"/>
              <a:gd name="connsiteX337" fmla="*/ 7389546 w 12191996"/>
              <a:gd name="connsiteY337" fmla="*/ 147554 h 320591"/>
              <a:gd name="connsiteX338" fmla="*/ 7329221 w 12191996"/>
              <a:gd name="connsiteY338" fmla="*/ 153904 h 320591"/>
              <a:gd name="connsiteX339" fmla="*/ 7276833 w 12191996"/>
              <a:gd name="connsiteY339" fmla="*/ 165016 h 320591"/>
              <a:gd name="connsiteX340" fmla="*/ 7230796 w 12191996"/>
              <a:gd name="connsiteY340" fmla="*/ 180891 h 320591"/>
              <a:gd name="connsiteX341" fmla="*/ 7189521 w 12191996"/>
              <a:gd name="connsiteY341" fmla="*/ 196766 h 320591"/>
              <a:gd name="connsiteX342" fmla="*/ 7153008 w 12191996"/>
              <a:gd name="connsiteY342" fmla="*/ 212641 h 320591"/>
              <a:gd name="connsiteX343" fmla="*/ 7114908 w 12191996"/>
              <a:gd name="connsiteY343" fmla="*/ 231691 h 320591"/>
              <a:gd name="connsiteX344" fmla="*/ 7076808 w 12191996"/>
              <a:gd name="connsiteY344" fmla="*/ 250741 h 320591"/>
              <a:gd name="connsiteX345" fmla="*/ 7040296 w 12191996"/>
              <a:gd name="connsiteY345" fmla="*/ 269791 h 320591"/>
              <a:gd name="connsiteX346" fmla="*/ 6999021 w 12191996"/>
              <a:gd name="connsiteY346" fmla="*/ 285666 h 320591"/>
              <a:gd name="connsiteX347" fmla="*/ 6952983 w 12191996"/>
              <a:gd name="connsiteY347" fmla="*/ 299954 h 320591"/>
              <a:gd name="connsiteX348" fmla="*/ 6900596 w 12191996"/>
              <a:gd name="connsiteY348" fmla="*/ 311066 h 320591"/>
              <a:gd name="connsiteX349" fmla="*/ 6840271 w 12191996"/>
              <a:gd name="connsiteY349" fmla="*/ 319004 h 320591"/>
              <a:gd name="connsiteX350" fmla="*/ 6781799 w 12191996"/>
              <a:gd name="connsiteY350" fmla="*/ 320364 h 320591"/>
              <a:gd name="connsiteX351" fmla="*/ 6723327 w 12191996"/>
              <a:gd name="connsiteY351" fmla="*/ 319004 h 320591"/>
              <a:gd name="connsiteX352" fmla="*/ 6663002 w 12191996"/>
              <a:gd name="connsiteY352" fmla="*/ 311066 h 320591"/>
              <a:gd name="connsiteX353" fmla="*/ 6610614 w 12191996"/>
              <a:gd name="connsiteY353" fmla="*/ 299954 h 320591"/>
              <a:gd name="connsiteX354" fmla="*/ 6564577 w 12191996"/>
              <a:gd name="connsiteY354" fmla="*/ 285666 h 320591"/>
              <a:gd name="connsiteX355" fmla="*/ 6523302 w 12191996"/>
              <a:gd name="connsiteY355" fmla="*/ 269791 h 320591"/>
              <a:gd name="connsiteX356" fmla="*/ 6486789 w 12191996"/>
              <a:gd name="connsiteY356" fmla="*/ 250741 h 320591"/>
              <a:gd name="connsiteX357" fmla="*/ 6448689 w 12191996"/>
              <a:gd name="connsiteY357" fmla="*/ 231691 h 320591"/>
              <a:gd name="connsiteX358" fmla="*/ 6410589 w 12191996"/>
              <a:gd name="connsiteY358" fmla="*/ 212641 h 320591"/>
              <a:gd name="connsiteX359" fmla="*/ 6374077 w 12191996"/>
              <a:gd name="connsiteY359" fmla="*/ 196766 h 320591"/>
              <a:gd name="connsiteX360" fmla="*/ 6332802 w 12191996"/>
              <a:gd name="connsiteY360" fmla="*/ 180891 h 320591"/>
              <a:gd name="connsiteX361" fmla="*/ 6286764 w 12191996"/>
              <a:gd name="connsiteY361" fmla="*/ 165016 h 320591"/>
              <a:gd name="connsiteX362" fmla="*/ 6234377 w 12191996"/>
              <a:gd name="connsiteY362" fmla="*/ 153904 h 320591"/>
              <a:gd name="connsiteX363" fmla="*/ 6174052 w 12191996"/>
              <a:gd name="connsiteY363" fmla="*/ 147554 h 320591"/>
              <a:gd name="connsiteX364" fmla="*/ 6105789 w 12191996"/>
              <a:gd name="connsiteY364" fmla="*/ 144379 h 320591"/>
              <a:gd name="connsiteX365" fmla="*/ 6095999 w 12191996"/>
              <a:gd name="connsiteY365" fmla="*/ 144834 h 320591"/>
              <a:gd name="connsiteX366" fmla="*/ 6086208 w 12191996"/>
              <a:gd name="connsiteY366" fmla="*/ 144379 h 320591"/>
              <a:gd name="connsiteX367" fmla="*/ 6017947 w 12191996"/>
              <a:gd name="connsiteY367" fmla="*/ 147554 h 320591"/>
              <a:gd name="connsiteX368" fmla="*/ 5957621 w 12191996"/>
              <a:gd name="connsiteY368" fmla="*/ 153904 h 320591"/>
              <a:gd name="connsiteX369" fmla="*/ 5905234 w 12191996"/>
              <a:gd name="connsiteY369" fmla="*/ 165016 h 320591"/>
              <a:gd name="connsiteX370" fmla="*/ 5859196 w 12191996"/>
              <a:gd name="connsiteY370" fmla="*/ 180891 h 320591"/>
              <a:gd name="connsiteX371" fmla="*/ 5817921 w 12191996"/>
              <a:gd name="connsiteY371" fmla="*/ 196766 h 320591"/>
              <a:gd name="connsiteX372" fmla="*/ 5781408 w 12191996"/>
              <a:gd name="connsiteY372" fmla="*/ 212641 h 320591"/>
              <a:gd name="connsiteX373" fmla="*/ 5743308 w 12191996"/>
              <a:gd name="connsiteY373" fmla="*/ 231691 h 320591"/>
              <a:gd name="connsiteX374" fmla="*/ 5705209 w 12191996"/>
              <a:gd name="connsiteY374" fmla="*/ 250741 h 320591"/>
              <a:gd name="connsiteX375" fmla="*/ 5668696 w 12191996"/>
              <a:gd name="connsiteY375" fmla="*/ 269791 h 320591"/>
              <a:gd name="connsiteX376" fmla="*/ 5627421 w 12191996"/>
              <a:gd name="connsiteY376" fmla="*/ 285666 h 320591"/>
              <a:gd name="connsiteX377" fmla="*/ 5581383 w 12191996"/>
              <a:gd name="connsiteY377" fmla="*/ 299954 h 320591"/>
              <a:gd name="connsiteX378" fmla="*/ 5528996 w 12191996"/>
              <a:gd name="connsiteY378" fmla="*/ 311066 h 320591"/>
              <a:gd name="connsiteX379" fmla="*/ 5468671 w 12191996"/>
              <a:gd name="connsiteY379" fmla="*/ 319004 h 320591"/>
              <a:gd name="connsiteX380" fmla="*/ 5410199 w 12191996"/>
              <a:gd name="connsiteY380" fmla="*/ 320364 h 320591"/>
              <a:gd name="connsiteX381" fmla="*/ 5351727 w 12191996"/>
              <a:gd name="connsiteY381" fmla="*/ 319004 h 320591"/>
              <a:gd name="connsiteX382" fmla="*/ 5291401 w 12191996"/>
              <a:gd name="connsiteY382" fmla="*/ 311066 h 320591"/>
              <a:gd name="connsiteX383" fmla="*/ 5239014 w 12191996"/>
              <a:gd name="connsiteY383" fmla="*/ 299954 h 320591"/>
              <a:gd name="connsiteX384" fmla="*/ 5192976 w 12191996"/>
              <a:gd name="connsiteY384" fmla="*/ 285666 h 320591"/>
              <a:gd name="connsiteX385" fmla="*/ 5151701 w 12191996"/>
              <a:gd name="connsiteY385" fmla="*/ 269791 h 320591"/>
              <a:gd name="connsiteX386" fmla="*/ 5115189 w 12191996"/>
              <a:gd name="connsiteY386" fmla="*/ 250741 h 320591"/>
              <a:gd name="connsiteX387" fmla="*/ 5077089 w 12191996"/>
              <a:gd name="connsiteY387" fmla="*/ 231691 h 320591"/>
              <a:gd name="connsiteX388" fmla="*/ 5038989 w 12191996"/>
              <a:gd name="connsiteY388" fmla="*/ 212641 h 320591"/>
              <a:gd name="connsiteX389" fmla="*/ 5002476 w 12191996"/>
              <a:gd name="connsiteY389" fmla="*/ 196766 h 320591"/>
              <a:gd name="connsiteX390" fmla="*/ 4961201 w 12191996"/>
              <a:gd name="connsiteY390" fmla="*/ 180891 h 320591"/>
              <a:gd name="connsiteX391" fmla="*/ 4915165 w 12191996"/>
              <a:gd name="connsiteY391" fmla="*/ 165016 h 320591"/>
              <a:gd name="connsiteX392" fmla="*/ 4862777 w 12191996"/>
              <a:gd name="connsiteY392" fmla="*/ 153904 h 320591"/>
              <a:gd name="connsiteX393" fmla="*/ 4802453 w 12191996"/>
              <a:gd name="connsiteY393" fmla="*/ 147554 h 320591"/>
              <a:gd name="connsiteX394" fmla="*/ 4734189 w 12191996"/>
              <a:gd name="connsiteY394" fmla="*/ 144379 h 320591"/>
              <a:gd name="connsiteX395" fmla="*/ 4665928 w 12191996"/>
              <a:gd name="connsiteY395" fmla="*/ 147554 h 320591"/>
              <a:gd name="connsiteX396" fmla="*/ 4605602 w 12191996"/>
              <a:gd name="connsiteY396" fmla="*/ 153904 h 320591"/>
              <a:gd name="connsiteX397" fmla="*/ 4553214 w 12191996"/>
              <a:gd name="connsiteY397" fmla="*/ 165016 h 320591"/>
              <a:gd name="connsiteX398" fmla="*/ 4507177 w 12191996"/>
              <a:gd name="connsiteY398" fmla="*/ 180891 h 320591"/>
              <a:gd name="connsiteX399" fmla="*/ 4465902 w 12191996"/>
              <a:gd name="connsiteY399" fmla="*/ 196766 h 320591"/>
              <a:gd name="connsiteX400" fmla="*/ 4429389 w 12191996"/>
              <a:gd name="connsiteY400" fmla="*/ 212641 h 320591"/>
              <a:gd name="connsiteX401" fmla="*/ 4353189 w 12191996"/>
              <a:gd name="connsiteY401" fmla="*/ 250741 h 320591"/>
              <a:gd name="connsiteX402" fmla="*/ 4316677 w 12191996"/>
              <a:gd name="connsiteY402" fmla="*/ 269791 h 320591"/>
              <a:gd name="connsiteX403" fmla="*/ 4275402 w 12191996"/>
              <a:gd name="connsiteY403" fmla="*/ 285666 h 320591"/>
              <a:gd name="connsiteX404" fmla="*/ 4229364 w 12191996"/>
              <a:gd name="connsiteY404" fmla="*/ 299954 h 320591"/>
              <a:gd name="connsiteX405" fmla="*/ 4176977 w 12191996"/>
              <a:gd name="connsiteY405" fmla="*/ 311066 h 320591"/>
              <a:gd name="connsiteX406" fmla="*/ 4116652 w 12191996"/>
              <a:gd name="connsiteY406" fmla="*/ 319004 h 320591"/>
              <a:gd name="connsiteX407" fmla="*/ 4048389 w 12191996"/>
              <a:gd name="connsiteY407" fmla="*/ 320591 h 320591"/>
              <a:gd name="connsiteX408" fmla="*/ 3980127 w 12191996"/>
              <a:gd name="connsiteY408" fmla="*/ 319004 h 320591"/>
              <a:gd name="connsiteX409" fmla="*/ 3919802 w 12191996"/>
              <a:gd name="connsiteY409" fmla="*/ 311066 h 320591"/>
              <a:gd name="connsiteX410" fmla="*/ 3867414 w 12191996"/>
              <a:gd name="connsiteY410" fmla="*/ 299954 h 320591"/>
              <a:gd name="connsiteX411" fmla="*/ 3821377 w 12191996"/>
              <a:gd name="connsiteY411" fmla="*/ 285666 h 320591"/>
              <a:gd name="connsiteX412" fmla="*/ 3780102 w 12191996"/>
              <a:gd name="connsiteY412" fmla="*/ 269791 h 320591"/>
              <a:gd name="connsiteX413" fmla="*/ 3743589 w 12191996"/>
              <a:gd name="connsiteY413" fmla="*/ 250741 h 320591"/>
              <a:gd name="connsiteX414" fmla="*/ 3705489 w 12191996"/>
              <a:gd name="connsiteY414" fmla="*/ 231691 h 320591"/>
              <a:gd name="connsiteX415" fmla="*/ 3667389 w 12191996"/>
              <a:gd name="connsiteY415" fmla="*/ 212641 h 320591"/>
              <a:gd name="connsiteX416" fmla="*/ 3630877 w 12191996"/>
              <a:gd name="connsiteY416" fmla="*/ 196766 h 320591"/>
              <a:gd name="connsiteX417" fmla="*/ 3589602 w 12191996"/>
              <a:gd name="connsiteY417" fmla="*/ 180891 h 320591"/>
              <a:gd name="connsiteX418" fmla="*/ 3543564 w 12191996"/>
              <a:gd name="connsiteY418" fmla="*/ 165016 h 320591"/>
              <a:gd name="connsiteX419" fmla="*/ 3491177 w 12191996"/>
              <a:gd name="connsiteY419" fmla="*/ 153904 h 320591"/>
              <a:gd name="connsiteX420" fmla="*/ 3430852 w 12191996"/>
              <a:gd name="connsiteY420" fmla="*/ 147554 h 320591"/>
              <a:gd name="connsiteX421" fmla="*/ 3361002 w 12191996"/>
              <a:gd name="connsiteY421" fmla="*/ 144379 h 320591"/>
              <a:gd name="connsiteX422" fmla="*/ 3294327 w 12191996"/>
              <a:gd name="connsiteY422" fmla="*/ 147554 h 320591"/>
              <a:gd name="connsiteX423" fmla="*/ 3234002 w 12191996"/>
              <a:gd name="connsiteY423" fmla="*/ 153904 h 320591"/>
              <a:gd name="connsiteX424" fmla="*/ 3181614 w 12191996"/>
              <a:gd name="connsiteY424" fmla="*/ 165016 h 320591"/>
              <a:gd name="connsiteX425" fmla="*/ 3135577 w 12191996"/>
              <a:gd name="connsiteY425" fmla="*/ 180891 h 320591"/>
              <a:gd name="connsiteX426" fmla="*/ 3094302 w 12191996"/>
              <a:gd name="connsiteY426" fmla="*/ 196766 h 320591"/>
              <a:gd name="connsiteX427" fmla="*/ 3057789 w 12191996"/>
              <a:gd name="connsiteY427" fmla="*/ 212641 h 320591"/>
              <a:gd name="connsiteX428" fmla="*/ 3019689 w 12191996"/>
              <a:gd name="connsiteY428" fmla="*/ 231691 h 320591"/>
              <a:gd name="connsiteX429" fmla="*/ 2981589 w 12191996"/>
              <a:gd name="connsiteY429" fmla="*/ 250741 h 320591"/>
              <a:gd name="connsiteX430" fmla="*/ 2945077 w 12191996"/>
              <a:gd name="connsiteY430" fmla="*/ 269791 h 320591"/>
              <a:gd name="connsiteX431" fmla="*/ 2903802 w 12191996"/>
              <a:gd name="connsiteY431" fmla="*/ 285666 h 320591"/>
              <a:gd name="connsiteX432" fmla="*/ 2857764 w 12191996"/>
              <a:gd name="connsiteY432" fmla="*/ 299954 h 320591"/>
              <a:gd name="connsiteX433" fmla="*/ 2805377 w 12191996"/>
              <a:gd name="connsiteY433" fmla="*/ 311066 h 320591"/>
              <a:gd name="connsiteX434" fmla="*/ 2745052 w 12191996"/>
              <a:gd name="connsiteY434" fmla="*/ 319004 h 320591"/>
              <a:gd name="connsiteX435" fmla="*/ 2676789 w 12191996"/>
              <a:gd name="connsiteY435" fmla="*/ 320591 h 320591"/>
              <a:gd name="connsiteX436" fmla="*/ 2608527 w 12191996"/>
              <a:gd name="connsiteY436" fmla="*/ 319004 h 320591"/>
              <a:gd name="connsiteX437" fmla="*/ 2548202 w 12191996"/>
              <a:gd name="connsiteY437" fmla="*/ 311066 h 320591"/>
              <a:gd name="connsiteX438" fmla="*/ 2495814 w 12191996"/>
              <a:gd name="connsiteY438" fmla="*/ 299954 h 320591"/>
              <a:gd name="connsiteX439" fmla="*/ 2449777 w 12191996"/>
              <a:gd name="connsiteY439" fmla="*/ 285666 h 320591"/>
              <a:gd name="connsiteX440" fmla="*/ 2408502 w 12191996"/>
              <a:gd name="connsiteY440" fmla="*/ 269791 h 320591"/>
              <a:gd name="connsiteX441" fmla="*/ 2371989 w 12191996"/>
              <a:gd name="connsiteY441" fmla="*/ 250741 h 320591"/>
              <a:gd name="connsiteX442" fmla="*/ 2333889 w 12191996"/>
              <a:gd name="connsiteY442" fmla="*/ 231691 h 320591"/>
              <a:gd name="connsiteX443" fmla="*/ 2295789 w 12191996"/>
              <a:gd name="connsiteY443" fmla="*/ 212641 h 320591"/>
              <a:gd name="connsiteX444" fmla="*/ 2259277 w 12191996"/>
              <a:gd name="connsiteY444" fmla="*/ 196766 h 320591"/>
              <a:gd name="connsiteX445" fmla="*/ 2218002 w 12191996"/>
              <a:gd name="connsiteY445" fmla="*/ 180891 h 320591"/>
              <a:gd name="connsiteX446" fmla="*/ 2171964 w 12191996"/>
              <a:gd name="connsiteY446" fmla="*/ 165016 h 320591"/>
              <a:gd name="connsiteX447" fmla="*/ 2119577 w 12191996"/>
              <a:gd name="connsiteY447" fmla="*/ 153904 h 320591"/>
              <a:gd name="connsiteX448" fmla="*/ 2059252 w 12191996"/>
              <a:gd name="connsiteY448" fmla="*/ 147554 h 320591"/>
              <a:gd name="connsiteX449" fmla="*/ 1990989 w 12191996"/>
              <a:gd name="connsiteY449" fmla="*/ 144379 h 320591"/>
              <a:gd name="connsiteX450" fmla="*/ 1922727 w 12191996"/>
              <a:gd name="connsiteY450" fmla="*/ 147554 h 320591"/>
              <a:gd name="connsiteX451" fmla="*/ 1862402 w 12191996"/>
              <a:gd name="connsiteY451" fmla="*/ 153904 h 320591"/>
              <a:gd name="connsiteX452" fmla="*/ 1810014 w 12191996"/>
              <a:gd name="connsiteY452" fmla="*/ 165016 h 320591"/>
              <a:gd name="connsiteX453" fmla="*/ 1763977 w 12191996"/>
              <a:gd name="connsiteY453" fmla="*/ 180891 h 320591"/>
              <a:gd name="connsiteX454" fmla="*/ 1722702 w 12191996"/>
              <a:gd name="connsiteY454" fmla="*/ 196766 h 320591"/>
              <a:gd name="connsiteX455" fmla="*/ 1686189 w 12191996"/>
              <a:gd name="connsiteY455" fmla="*/ 212641 h 320591"/>
              <a:gd name="connsiteX456" fmla="*/ 1648089 w 12191996"/>
              <a:gd name="connsiteY456" fmla="*/ 231691 h 320591"/>
              <a:gd name="connsiteX457" fmla="*/ 1609989 w 12191996"/>
              <a:gd name="connsiteY457" fmla="*/ 250741 h 320591"/>
              <a:gd name="connsiteX458" fmla="*/ 1573477 w 12191996"/>
              <a:gd name="connsiteY458" fmla="*/ 269791 h 320591"/>
              <a:gd name="connsiteX459" fmla="*/ 1532202 w 12191996"/>
              <a:gd name="connsiteY459" fmla="*/ 285666 h 320591"/>
              <a:gd name="connsiteX460" fmla="*/ 1486164 w 12191996"/>
              <a:gd name="connsiteY460" fmla="*/ 299954 h 320591"/>
              <a:gd name="connsiteX461" fmla="*/ 1433777 w 12191996"/>
              <a:gd name="connsiteY461" fmla="*/ 311066 h 320591"/>
              <a:gd name="connsiteX462" fmla="*/ 1373452 w 12191996"/>
              <a:gd name="connsiteY462" fmla="*/ 319004 h 320591"/>
              <a:gd name="connsiteX463" fmla="*/ 1305189 w 12191996"/>
              <a:gd name="connsiteY463" fmla="*/ 320591 h 320591"/>
              <a:gd name="connsiteX464" fmla="*/ 1236927 w 12191996"/>
              <a:gd name="connsiteY464" fmla="*/ 319004 h 320591"/>
              <a:gd name="connsiteX465" fmla="*/ 1176602 w 12191996"/>
              <a:gd name="connsiteY465" fmla="*/ 311066 h 320591"/>
              <a:gd name="connsiteX466" fmla="*/ 1124214 w 12191996"/>
              <a:gd name="connsiteY466" fmla="*/ 299954 h 320591"/>
              <a:gd name="connsiteX467" fmla="*/ 1078177 w 12191996"/>
              <a:gd name="connsiteY467" fmla="*/ 285666 h 320591"/>
              <a:gd name="connsiteX468" fmla="*/ 1036902 w 12191996"/>
              <a:gd name="connsiteY468" fmla="*/ 269791 h 320591"/>
              <a:gd name="connsiteX469" fmla="*/ 1000389 w 12191996"/>
              <a:gd name="connsiteY469" fmla="*/ 250741 h 320591"/>
              <a:gd name="connsiteX470" fmla="*/ 962289 w 12191996"/>
              <a:gd name="connsiteY470" fmla="*/ 231691 h 320591"/>
              <a:gd name="connsiteX471" fmla="*/ 924189 w 12191996"/>
              <a:gd name="connsiteY471" fmla="*/ 212641 h 320591"/>
              <a:gd name="connsiteX472" fmla="*/ 887677 w 12191996"/>
              <a:gd name="connsiteY472" fmla="*/ 196766 h 320591"/>
              <a:gd name="connsiteX473" fmla="*/ 846402 w 12191996"/>
              <a:gd name="connsiteY473" fmla="*/ 180891 h 320591"/>
              <a:gd name="connsiteX474" fmla="*/ 800364 w 12191996"/>
              <a:gd name="connsiteY474" fmla="*/ 165016 h 320591"/>
              <a:gd name="connsiteX475" fmla="*/ 747977 w 12191996"/>
              <a:gd name="connsiteY475" fmla="*/ 153904 h 320591"/>
              <a:gd name="connsiteX476" fmla="*/ 687652 w 12191996"/>
              <a:gd name="connsiteY476" fmla="*/ 147554 h 320591"/>
              <a:gd name="connsiteX477" fmla="*/ 619389 w 12191996"/>
              <a:gd name="connsiteY477" fmla="*/ 144379 h 320591"/>
              <a:gd name="connsiteX478" fmla="*/ 551127 w 12191996"/>
              <a:gd name="connsiteY478" fmla="*/ 147554 h 320591"/>
              <a:gd name="connsiteX479" fmla="*/ 490802 w 12191996"/>
              <a:gd name="connsiteY479" fmla="*/ 153904 h 320591"/>
              <a:gd name="connsiteX480" fmla="*/ 438414 w 12191996"/>
              <a:gd name="connsiteY480" fmla="*/ 165016 h 320591"/>
              <a:gd name="connsiteX481" fmla="*/ 392377 w 12191996"/>
              <a:gd name="connsiteY481" fmla="*/ 180891 h 320591"/>
              <a:gd name="connsiteX482" fmla="*/ 351102 w 12191996"/>
              <a:gd name="connsiteY482" fmla="*/ 196766 h 320591"/>
              <a:gd name="connsiteX483" fmla="*/ 314589 w 12191996"/>
              <a:gd name="connsiteY483" fmla="*/ 212641 h 320591"/>
              <a:gd name="connsiteX484" fmla="*/ 276489 w 12191996"/>
              <a:gd name="connsiteY484" fmla="*/ 231691 h 320591"/>
              <a:gd name="connsiteX485" fmla="*/ 238389 w 12191996"/>
              <a:gd name="connsiteY485" fmla="*/ 250741 h 320591"/>
              <a:gd name="connsiteX486" fmla="*/ 201877 w 12191996"/>
              <a:gd name="connsiteY486" fmla="*/ 269791 h 320591"/>
              <a:gd name="connsiteX487" fmla="*/ 160602 w 12191996"/>
              <a:gd name="connsiteY487" fmla="*/ 285666 h 320591"/>
              <a:gd name="connsiteX488" fmla="*/ 114564 w 12191996"/>
              <a:gd name="connsiteY488" fmla="*/ 299954 h 320591"/>
              <a:gd name="connsiteX489" fmla="*/ 62177 w 12191996"/>
              <a:gd name="connsiteY489" fmla="*/ 311066 h 320591"/>
              <a:gd name="connsiteX490" fmla="*/ 1852 w 12191996"/>
              <a:gd name="connsiteY490" fmla="*/ 319004 h 320591"/>
              <a:gd name="connsiteX491" fmla="*/ 0 w 12191996"/>
              <a:gd name="connsiteY491" fmla="*/ 319047 h 320591"/>
              <a:gd name="connsiteX492" fmla="*/ 0 w 12191996"/>
              <a:gd name="connsiteY492" fmla="*/ 174668 h 320591"/>
              <a:gd name="connsiteX493" fmla="*/ 1852 w 12191996"/>
              <a:gd name="connsiteY493" fmla="*/ 174625 h 320591"/>
              <a:gd name="connsiteX494" fmla="*/ 62177 w 12191996"/>
              <a:gd name="connsiteY494" fmla="*/ 166687 h 320591"/>
              <a:gd name="connsiteX495" fmla="*/ 114564 w 12191996"/>
              <a:gd name="connsiteY495" fmla="*/ 155575 h 320591"/>
              <a:gd name="connsiteX496" fmla="*/ 160602 w 12191996"/>
              <a:gd name="connsiteY496" fmla="*/ 141287 h 320591"/>
              <a:gd name="connsiteX497" fmla="*/ 201877 w 12191996"/>
              <a:gd name="connsiteY497" fmla="*/ 125412 h 320591"/>
              <a:gd name="connsiteX498" fmla="*/ 238389 w 12191996"/>
              <a:gd name="connsiteY498" fmla="*/ 106362 h 320591"/>
              <a:gd name="connsiteX499" fmla="*/ 276489 w 12191996"/>
              <a:gd name="connsiteY499" fmla="*/ 87312 h 320591"/>
              <a:gd name="connsiteX500" fmla="*/ 314589 w 12191996"/>
              <a:gd name="connsiteY500" fmla="*/ 68262 h 320591"/>
              <a:gd name="connsiteX501" fmla="*/ 351102 w 12191996"/>
              <a:gd name="connsiteY501" fmla="*/ 52387 h 320591"/>
              <a:gd name="connsiteX502" fmla="*/ 392377 w 12191996"/>
              <a:gd name="connsiteY502" fmla="*/ 36512 h 320591"/>
              <a:gd name="connsiteX503" fmla="*/ 438414 w 12191996"/>
              <a:gd name="connsiteY503" fmla="*/ 20637 h 320591"/>
              <a:gd name="connsiteX504" fmla="*/ 490802 w 12191996"/>
              <a:gd name="connsiteY504" fmla="*/ 9525 h 320591"/>
              <a:gd name="connsiteX505" fmla="*/ 551127 w 12191996"/>
              <a:gd name="connsiteY505" fmla="*/ 3175 h 320591"/>
              <a:gd name="connsiteX506" fmla="*/ 619389 w 12191996"/>
              <a:gd name="connsiteY506" fmla="*/ 0 h 32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12191996" h="320591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6" y="174668"/>
                </a:lnTo>
                <a:lnTo>
                  <a:pt x="12191996" y="319047"/>
                </a:lnTo>
                <a:lnTo>
                  <a:pt x="12190146" y="319004"/>
                </a:lnTo>
                <a:lnTo>
                  <a:pt x="12129820" y="311067"/>
                </a:lnTo>
                <a:lnTo>
                  <a:pt x="12077432" y="299954"/>
                </a:lnTo>
                <a:lnTo>
                  <a:pt x="12031396" y="285666"/>
                </a:lnTo>
                <a:lnTo>
                  <a:pt x="11990120" y="269791"/>
                </a:lnTo>
                <a:lnTo>
                  <a:pt x="11953608" y="250741"/>
                </a:lnTo>
                <a:lnTo>
                  <a:pt x="11915508" y="231691"/>
                </a:lnTo>
                <a:lnTo>
                  <a:pt x="11877408" y="212641"/>
                </a:lnTo>
                <a:lnTo>
                  <a:pt x="11840896" y="196766"/>
                </a:lnTo>
                <a:lnTo>
                  <a:pt x="11799620" y="180891"/>
                </a:lnTo>
                <a:lnTo>
                  <a:pt x="11753582" y="165016"/>
                </a:lnTo>
                <a:lnTo>
                  <a:pt x="11701196" y="153904"/>
                </a:lnTo>
                <a:lnTo>
                  <a:pt x="11640870" y="147554"/>
                </a:lnTo>
                <a:lnTo>
                  <a:pt x="11572608" y="144379"/>
                </a:lnTo>
                <a:lnTo>
                  <a:pt x="11504346" y="147554"/>
                </a:lnTo>
                <a:lnTo>
                  <a:pt x="11444020" y="153904"/>
                </a:lnTo>
                <a:lnTo>
                  <a:pt x="11391632" y="165016"/>
                </a:lnTo>
                <a:lnTo>
                  <a:pt x="11345596" y="180891"/>
                </a:lnTo>
                <a:lnTo>
                  <a:pt x="11304320" y="196766"/>
                </a:lnTo>
                <a:lnTo>
                  <a:pt x="11267808" y="212641"/>
                </a:lnTo>
                <a:lnTo>
                  <a:pt x="11229708" y="231691"/>
                </a:lnTo>
                <a:lnTo>
                  <a:pt x="11191608" y="250741"/>
                </a:lnTo>
                <a:lnTo>
                  <a:pt x="11155096" y="269791"/>
                </a:lnTo>
                <a:lnTo>
                  <a:pt x="11113820" y="285666"/>
                </a:lnTo>
                <a:lnTo>
                  <a:pt x="11067782" y="299954"/>
                </a:lnTo>
                <a:lnTo>
                  <a:pt x="11015396" y="311066"/>
                </a:lnTo>
                <a:lnTo>
                  <a:pt x="10955070" y="319004"/>
                </a:lnTo>
                <a:lnTo>
                  <a:pt x="10886808" y="320591"/>
                </a:lnTo>
                <a:lnTo>
                  <a:pt x="10818546" y="319004"/>
                </a:lnTo>
                <a:lnTo>
                  <a:pt x="10758220" y="311066"/>
                </a:lnTo>
                <a:lnTo>
                  <a:pt x="10705832" y="299954"/>
                </a:lnTo>
                <a:lnTo>
                  <a:pt x="10659796" y="285666"/>
                </a:lnTo>
                <a:lnTo>
                  <a:pt x="10618520" y="269791"/>
                </a:lnTo>
                <a:lnTo>
                  <a:pt x="10582008" y="250741"/>
                </a:lnTo>
                <a:lnTo>
                  <a:pt x="10543908" y="231691"/>
                </a:lnTo>
                <a:lnTo>
                  <a:pt x="10505808" y="212641"/>
                </a:lnTo>
                <a:lnTo>
                  <a:pt x="10469296" y="196766"/>
                </a:lnTo>
                <a:lnTo>
                  <a:pt x="10428020" y="180891"/>
                </a:lnTo>
                <a:lnTo>
                  <a:pt x="10381982" y="165016"/>
                </a:lnTo>
                <a:lnTo>
                  <a:pt x="10329596" y="153904"/>
                </a:lnTo>
                <a:lnTo>
                  <a:pt x="10269270" y="147554"/>
                </a:lnTo>
                <a:lnTo>
                  <a:pt x="10201008" y="144379"/>
                </a:lnTo>
                <a:lnTo>
                  <a:pt x="10132746" y="147554"/>
                </a:lnTo>
                <a:lnTo>
                  <a:pt x="10072420" y="153904"/>
                </a:lnTo>
                <a:lnTo>
                  <a:pt x="10020032" y="165016"/>
                </a:lnTo>
                <a:lnTo>
                  <a:pt x="9973996" y="180891"/>
                </a:lnTo>
                <a:lnTo>
                  <a:pt x="9932720" y="196766"/>
                </a:lnTo>
                <a:lnTo>
                  <a:pt x="9896208" y="212641"/>
                </a:lnTo>
                <a:lnTo>
                  <a:pt x="9820008" y="250741"/>
                </a:lnTo>
                <a:lnTo>
                  <a:pt x="9783496" y="269791"/>
                </a:lnTo>
                <a:lnTo>
                  <a:pt x="9742220" y="285666"/>
                </a:lnTo>
                <a:lnTo>
                  <a:pt x="9696182" y="299954"/>
                </a:lnTo>
                <a:lnTo>
                  <a:pt x="9643796" y="311066"/>
                </a:lnTo>
                <a:lnTo>
                  <a:pt x="9583470" y="319004"/>
                </a:lnTo>
                <a:lnTo>
                  <a:pt x="9515208" y="320591"/>
                </a:lnTo>
                <a:lnTo>
                  <a:pt x="9446946" y="319004"/>
                </a:lnTo>
                <a:lnTo>
                  <a:pt x="9386620" y="311066"/>
                </a:lnTo>
                <a:lnTo>
                  <a:pt x="9334232" y="299954"/>
                </a:lnTo>
                <a:lnTo>
                  <a:pt x="9288196" y="285666"/>
                </a:lnTo>
                <a:lnTo>
                  <a:pt x="9246920" y="269791"/>
                </a:lnTo>
                <a:lnTo>
                  <a:pt x="9210408" y="250741"/>
                </a:lnTo>
                <a:lnTo>
                  <a:pt x="9172308" y="231691"/>
                </a:lnTo>
                <a:lnTo>
                  <a:pt x="9134208" y="212641"/>
                </a:lnTo>
                <a:lnTo>
                  <a:pt x="9097696" y="196766"/>
                </a:lnTo>
                <a:lnTo>
                  <a:pt x="9056420" y="180891"/>
                </a:lnTo>
                <a:lnTo>
                  <a:pt x="9010382" y="165016"/>
                </a:lnTo>
                <a:lnTo>
                  <a:pt x="8957996" y="153904"/>
                </a:lnTo>
                <a:lnTo>
                  <a:pt x="8897670" y="147554"/>
                </a:lnTo>
                <a:lnTo>
                  <a:pt x="8827820" y="144379"/>
                </a:lnTo>
                <a:lnTo>
                  <a:pt x="8761146" y="147554"/>
                </a:lnTo>
                <a:lnTo>
                  <a:pt x="8700820" y="153904"/>
                </a:lnTo>
                <a:lnTo>
                  <a:pt x="8648432" y="165016"/>
                </a:lnTo>
                <a:lnTo>
                  <a:pt x="8602396" y="180891"/>
                </a:lnTo>
                <a:lnTo>
                  <a:pt x="8561120" y="196766"/>
                </a:lnTo>
                <a:lnTo>
                  <a:pt x="8524608" y="212641"/>
                </a:lnTo>
                <a:lnTo>
                  <a:pt x="8486508" y="231691"/>
                </a:lnTo>
                <a:lnTo>
                  <a:pt x="8448408" y="250741"/>
                </a:lnTo>
                <a:lnTo>
                  <a:pt x="8411896" y="269791"/>
                </a:lnTo>
                <a:lnTo>
                  <a:pt x="8370621" y="285666"/>
                </a:lnTo>
                <a:lnTo>
                  <a:pt x="8324583" y="299954"/>
                </a:lnTo>
                <a:lnTo>
                  <a:pt x="8272196" y="311066"/>
                </a:lnTo>
                <a:lnTo>
                  <a:pt x="8211871" y="319004"/>
                </a:lnTo>
                <a:lnTo>
                  <a:pt x="8143608" y="320591"/>
                </a:lnTo>
                <a:lnTo>
                  <a:pt x="8075346" y="319004"/>
                </a:lnTo>
                <a:lnTo>
                  <a:pt x="8015021" y="311066"/>
                </a:lnTo>
                <a:lnTo>
                  <a:pt x="7962633" y="299954"/>
                </a:lnTo>
                <a:lnTo>
                  <a:pt x="7916596" y="285666"/>
                </a:lnTo>
                <a:lnTo>
                  <a:pt x="7875321" y="269791"/>
                </a:lnTo>
                <a:lnTo>
                  <a:pt x="7838808" y="250741"/>
                </a:lnTo>
                <a:lnTo>
                  <a:pt x="7800708" y="231691"/>
                </a:lnTo>
                <a:lnTo>
                  <a:pt x="7762608" y="212641"/>
                </a:lnTo>
                <a:lnTo>
                  <a:pt x="7726096" y="196766"/>
                </a:lnTo>
                <a:lnTo>
                  <a:pt x="7684821" y="180891"/>
                </a:lnTo>
                <a:lnTo>
                  <a:pt x="7638783" y="165016"/>
                </a:lnTo>
                <a:lnTo>
                  <a:pt x="7586396" y="153904"/>
                </a:lnTo>
                <a:lnTo>
                  <a:pt x="7526071" y="147554"/>
                </a:lnTo>
                <a:lnTo>
                  <a:pt x="7457808" y="144379"/>
                </a:lnTo>
                <a:lnTo>
                  <a:pt x="7389546" y="147554"/>
                </a:lnTo>
                <a:lnTo>
                  <a:pt x="7329221" y="153904"/>
                </a:lnTo>
                <a:lnTo>
                  <a:pt x="7276833" y="165016"/>
                </a:lnTo>
                <a:lnTo>
                  <a:pt x="7230796" y="180891"/>
                </a:lnTo>
                <a:lnTo>
                  <a:pt x="7189521" y="196766"/>
                </a:lnTo>
                <a:lnTo>
                  <a:pt x="7153008" y="212641"/>
                </a:lnTo>
                <a:lnTo>
                  <a:pt x="7114908" y="231691"/>
                </a:lnTo>
                <a:lnTo>
                  <a:pt x="7076808" y="250741"/>
                </a:lnTo>
                <a:lnTo>
                  <a:pt x="7040296" y="269791"/>
                </a:lnTo>
                <a:lnTo>
                  <a:pt x="6999021" y="285666"/>
                </a:lnTo>
                <a:lnTo>
                  <a:pt x="6952983" y="299954"/>
                </a:lnTo>
                <a:lnTo>
                  <a:pt x="6900596" y="311066"/>
                </a:lnTo>
                <a:lnTo>
                  <a:pt x="6840271" y="319004"/>
                </a:lnTo>
                <a:lnTo>
                  <a:pt x="6781799" y="320364"/>
                </a:lnTo>
                <a:lnTo>
                  <a:pt x="6723327" y="319004"/>
                </a:lnTo>
                <a:lnTo>
                  <a:pt x="6663002" y="311066"/>
                </a:lnTo>
                <a:lnTo>
                  <a:pt x="6610614" y="299954"/>
                </a:lnTo>
                <a:lnTo>
                  <a:pt x="6564577" y="285666"/>
                </a:lnTo>
                <a:lnTo>
                  <a:pt x="6523302" y="269791"/>
                </a:lnTo>
                <a:lnTo>
                  <a:pt x="6486789" y="250741"/>
                </a:lnTo>
                <a:lnTo>
                  <a:pt x="6448689" y="231691"/>
                </a:lnTo>
                <a:lnTo>
                  <a:pt x="6410589" y="212641"/>
                </a:lnTo>
                <a:lnTo>
                  <a:pt x="6374077" y="196766"/>
                </a:lnTo>
                <a:lnTo>
                  <a:pt x="6332802" y="180891"/>
                </a:lnTo>
                <a:lnTo>
                  <a:pt x="6286764" y="165016"/>
                </a:lnTo>
                <a:lnTo>
                  <a:pt x="6234377" y="153904"/>
                </a:lnTo>
                <a:lnTo>
                  <a:pt x="6174052" y="147554"/>
                </a:lnTo>
                <a:lnTo>
                  <a:pt x="6105789" y="144379"/>
                </a:lnTo>
                <a:lnTo>
                  <a:pt x="6095999" y="144834"/>
                </a:lnTo>
                <a:lnTo>
                  <a:pt x="6086208" y="144379"/>
                </a:lnTo>
                <a:lnTo>
                  <a:pt x="6017947" y="147554"/>
                </a:lnTo>
                <a:lnTo>
                  <a:pt x="5957621" y="153904"/>
                </a:lnTo>
                <a:lnTo>
                  <a:pt x="5905234" y="165016"/>
                </a:lnTo>
                <a:lnTo>
                  <a:pt x="5859196" y="180891"/>
                </a:lnTo>
                <a:lnTo>
                  <a:pt x="5817921" y="196766"/>
                </a:lnTo>
                <a:lnTo>
                  <a:pt x="5781408" y="212641"/>
                </a:lnTo>
                <a:lnTo>
                  <a:pt x="5743308" y="231691"/>
                </a:lnTo>
                <a:lnTo>
                  <a:pt x="5705209" y="250741"/>
                </a:lnTo>
                <a:lnTo>
                  <a:pt x="5668696" y="269791"/>
                </a:lnTo>
                <a:lnTo>
                  <a:pt x="5627421" y="285666"/>
                </a:lnTo>
                <a:lnTo>
                  <a:pt x="5581383" y="299954"/>
                </a:lnTo>
                <a:lnTo>
                  <a:pt x="5528996" y="311066"/>
                </a:lnTo>
                <a:lnTo>
                  <a:pt x="5468671" y="319004"/>
                </a:lnTo>
                <a:lnTo>
                  <a:pt x="5410199" y="320364"/>
                </a:lnTo>
                <a:lnTo>
                  <a:pt x="5351727" y="319004"/>
                </a:lnTo>
                <a:lnTo>
                  <a:pt x="5291401" y="311066"/>
                </a:lnTo>
                <a:lnTo>
                  <a:pt x="5239014" y="299954"/>
                </a:lnTo>
                <a:lnTo>
                  <a:pt x="5192976" y="285666"/>
                </a:lnTo>
                <a:lnTo>
                  <a:pt x="5151701" y="269791"/>
                </a:lnTo>
                <a:lnTo>
                  <a:pt x="5115189" y="250741"/>
                </a:lnTo>
                <a:lnTo>
                  <a:pt x="5077089" y="231691"/>
                </a:lnTo>
                <a:lnTo>
                  <a:pt x="5038989" y="212641"/>
                </a:lnTo>
                <a:lnTo>
                  <a:pt x="5002476" y="196766"/>
                </a:lnTo>
                <a:lnTo>
                  <a:pt x="4961201" y="180891"/>
                </a:lnTo>
                <a:lnTo>
                  <a:pt x="4915165" y="165016"/>
                </a:lnTo>
                <a:lnTo>
                  <a:pt x="4862777" y="153904"/>
                </a:lnTo>
                <a:lnTo>
                  <a:pt x="4802453" y="147554"/>
                </a:lnTo>
                <a:lnTo>
                  <a:pt x="4734189" y="144379"/>
                </a:lnTo>
                <a:lnTo>
                  <a:pt x="4665928" y="147554"/>
                </a:lnTo>
                <a:lnTo>
                  <a:pt x="4605602" y="153904"/>
                </a:lnTo>
                <a:lnTo>
                  <a:pt x="4553214" y="165016"/>
                </a:lnTo>
                <a:lnTo>
                  <a:pt x="4507177" y="180891"/>
                </a:lnTo>
                <a:lnTo>
                  <a:pt x="4465902" y="196766"/>
                </a:lnTo>
                <a:lnTo>
                  <a:pt x="4429389" y="212641"/>
                </a:lnTo>
                <a:lnTo>
                  <a:pt x="4353189" y="250741"/>
                </a:lnTo>
                <a:lnTo>
                  <a:pt x="4316677" y="269791"/>
                </a:lnTo>
                <a:lnTo>
                  <a:pt x="4275402" y="285666"/>
                </a:lnTo>
                <a:lnTo>
                  <a:pt x="4229364" y="299954"/>
                </a:lnTo>
                <a:lnTo>
                  <a:pt x="4176977" y="311066"/>
                </a:lnTo>
                <a:lnTo>
                  <a:pt x="4116652" y="319004"/>
                </a:lnTo>
                <a:lnTo>
                  <a:pt x="4048389" y="320591"/>
                </a:lnTo>
                <a:lnTo>
                  <a:pt x="3980127" y="319004"/>
                </a:lnTo>
                <a:lnTo>
                  <a:pt x="3919802" y="311066"/>
                </a:lnTo>
                <a:lnTo>
                  <a:pt x="3867414" y="299954"/>
                </a:lnTo>
                <a:lnTo>
                  <a:pt x="3821377" y="285666"/>
                </a:lnTo>
                <a:lnTo>
                  <a:pt x="3780102" y="269791"/>
                </a:lnTo>
                <a:lnTo>
                  <a:pt x="3743589" y="250741"/>
                </a:lnTo>
                <a:lnTo>
                  <a:pt x="3705489" y="231691"/>
                </a:lnTo>
                <a:lnTo>
                  <a:pt x="3667389" y="212641"/>
                </a:lnTo>
                <a:lnTo>
                  <a:pt x="3630877" y="196766"/>
                </a:lnTo>
                <a:lnTo>
                  <a:pt x="3589602" y="180891"/>
                </a:lnTo>
                <a:lnTo>
                  <a:pt x="3543564" y="165016"/>
                </a:lnTo>
                <a:lnTo>
                  <a:pt x="3491177" y="153904"/>
                </a:lnTo>
                <a:lnTo>
                  <a:pt x="3430852" y="147554"/>
                </a:lnTo>
                <a:lnTo>
                  <a:pt x="3361002" y="144379"/>
                </a:lnTo>
                <a:lnTo>
                  <a:pt x="3294327" y="147554"/>
                </a:lnTo>
                <a:lnTo>
                  <a:pt x="3234002" y="153904"/>
                </a:lnTo>
                <a:lnTo>
                  <a:pt x="3181614" y="165016"/>
                </a:lnTo>
                <a:lnTo>
                  <a:pt x="3135577" y="180891"/>
                </a:lnTo>
                <a:lnTo>
                  <a:pt x="3094302" y="196766"/>
                </a:lnTo>
                <a:lnTo>
                  <a:pt x="3057789" y="212641"/>
                </a:lnTo>
                <a:lnTo>
                  <a:pt x="3019689" y="231691"/>
                </a:lnTo>
                <a:lnTo>
                  <a:pt x="2981589" y="250741"/>
                </a:lnTo>
                <a:lnTo>
                  <a:pt x="2945077" y="269791"/>
                </a:lnTo>
                <a:lnTo>
                  <a:pt x="2903802" y="285666"/>
                </a:lnTo>
                <a:lnTo>
                  <a:pt x="2857764" y="299954"/>
                </a:lnTo>
                <a:lnTo>
                  <a:pt x="2805377" y="311066"/>
                </a:lnTo>
                <a:lnTo>
                  <a:pt x="2745052" y="319004"/>
                </a:lnTo>
                <a:lnTo>
                  <a:pt x="2676789" y="320591"/>
                </a:lnTo>
                <a:lnTo>
                  <a:pt x="2608527" y="319004"/>
                </a:lnTo>
                <a:lnTo>
                  <a:pt x="2548202" y="311066"/>
                </a:lnTo>
                <a:lnTo>
                  <a:pt x="2495814" y="299954"/>
                </a:lnTo>
                <a:lnTo>
                  <a:pt x="2449777" y="285666"/>
                </a:lnTo>
                <a:lnTo>
                  <a:pt x="2408502" y="269791"/>
                </a:lnTo>
                <a:lnTo>
                  <a:pt x="2371989" y="250741"/>
                </a:lnTo>
                <a:lnTo>
                  <a:pt x="2333889" y="231691"/>
                </a:lnTo>
                <a:lnTo>
                  <a:pt x="2295789" y="212641"/>
                </a:lnTo>
                <a:lnTo>
                  <a:pt x="2259277" y="196766"/>
                </a:lnTo>
                <a:lnTo>
                  <a:pt x="2218002" y="180891"/>
                </a:lnTo>
                <a:lnTo>
                  <a:pt x="2171964" y="165016"/>
                </a:lnTo>
                <a:lnTo>
                  <a:pt x="2119577" y="153904"/>
                </a:lnTo>
                <a:lnTo>
                  <a:pt x="2059252" y="147554"/>
                </a:lnTo>
                <a:lnTo>
                  <a:pt x="1990989" y="144379"/>
                </a:lnTo>
                <a:lnTo>
                  <a:pt x="1922727" y="147554"/>
                </a:lnTo>
                <a:lnTo>
                  <a:pt x="1862402" y="153904"/>
                </a:lnTo>
                <a:lnTo>
                  <a:pt x="1810014" y="165016"/>
                </a:lnTo>
                <a:lnTo>
                  <a:pt x="1763977" y="180891"/>
                </a:lnTo>
                <a:lnTo>
                  <a:pt x="1722702" y="196766"/>
                </a:lnTo>
                <a:lnTo>
                  <a:pt x="1686189" y="212641"/>
                </a:lnTo>
                <a:lnTo>
                  <a:pt x="1648089" y="231691"/>
                </a:lnTo>
                <a:lnTo>
                  <a:pt x="1609989" y="250741"/>
                </a:lnTo>
                <a:lnTo>
                  <a:pt x="1573477" y="269791"/>
                </a:lnTo>
                <a:lnTo>
                  <a:pt x="1532202" y="285666"/>
                </a:lnTo>
                <a:lnTo>
                  <a:pt x="1486164" y="299954"/>
                </a:lnTo>
                <a:lnTo>
                  <a:pt x="1433777" y="311066"/>
                </a:lnTo>
                <a:lnTo>
                  <a:pt x="1373452" y="319004"/>
                </a:lnTo>
                <a:lnTo>
                  <a:pt x="1305189" y="320591"/>
                </a:lnTo>
                <a:lnTo>
                  <a:pt x="1236927" y="319004"/>
                </a:lnTo>
                <a:lnTo>
                  <a:pt x="1176602" y="311066"/>
                </a:lnTo>
                <a:lnTo>
                  <a:pt x="1124214" y="299954"/>
                </a:lnTo>
                <a:lnTo>
                  <a:pt x="1078177" y="285666"/>
                </a:lnTo>
                <a:lnTo>
                  <a:pt x="1036902" y="269791"/>
                </a:lnTo>
                <a:lnTo>
                  <a:pt x="1000389" y="250741"/>
                </a:lnTo>
                <a:lnTo>
                  <a:pt x="962289" y="231691"/>
                </a:lnTo>
                <a:lnTo>
                  <a:pt x="924189" y="212641"/>
                </a:lnTo>
                <a:lnTo>
                  <a:pt x="887677" y="196766"/>
                </a:lnTo>
                <a:lnTo>
                  <a:pt x="846402" y="180891"/>
                </a:lnTo>
                <a:lnTo>
                  <a:pt x="800364" y="165016"/>
                </a:lnTo>
                <a:lnTo>
                  <a:pt x="747977" y="153904"/>
                </a:lnTo>
                <a:lnTo>
                  <a:pt x="687652" y="147554"/>
                </a:lnTo>
                <a:lnTo>
                  <a:pt x="619389" y="144379"/>
                </a:lnTo>
                <a:lnTo>
                  <a:pt x="551127" y="147554"/>
                </a:lnTo>
                <a:lnTo>
                  <a:pt x="490802" y="153904"/>
                </a:lnTo>
                <a:lnTo>
                  <a:pt x="438414" y="165016"/>
                </a:lnTo>
                <a:lnTo>
                  <a:pt x="392377" y="180891"/>
                </a:lnTo>
                <a:lnTo>
                  <a:pt x="351102" y="196766"/>
                </a:lnTo>
                <a:lnTo>
                  <a:pt x="314589" y="212641"/>
                </a:lnTo>
                <a:lnTo>
                  <a:pt x="276489" y="231691"/>
                </a:lnTo>
                <a:lnTo>
                  <a:pt x="238389" y="250741"/>
                </a:lnTo>
                <a:lnTo>
                  <a:pt x="201877" y="269791"/>
                </a:lnTo>
                <a:lnTo>
                  <a:pt x="160602" y="285666"/>
                </a:lnTo>
                <a:lnTo>
                  <a:pt x="114564" y="299954"/>
                </a:lnTo>
                <a:lnTo>
                  <a:pt x="62177" y="311066"/>
                </a:lnTo>
                <a:lnTo>
                  <a:pt x="1852" y="319004"/>
                </a:lnTo>
                <a:lnTo>
                  <a:pt x="0" y="319047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lnTo>
                  <a:pt x="61938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5022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  <p:tag name="KSO_WM_SPECIAL_SOURCE" val="bdnul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16061</TotalTime>
  <Words>1483</Words>
  <Application>Microsoft Office PowerPoint</Application>
  <PresentationFormat>Widescreen</PresentationFormat>
  <Paragraphs>187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微软雅黑</vt:lpstr>
      <vt:lpstr>宋体</vt:lpstr>
      <vt:lpstr>Arial</vt:lpstr>
      <vt:lpstr>Calibri</vt:lpstr>
      <vt:lpstr>Calibri Light</vt:lpstr>
      <vt:lpstr>等线</vt:lpstr>
      <vt:lpstr>等线 Light</vt:lpstr>
      <vt:lpstr>仿宋_GB2312</vt:lpstr>
      <vt:lpstr>Palatino Linotype</vt:lpstr>
      <vt:lpstr>黑体</vt:lpstr>
      <vt:lpstr>华文中宋</vt:lpstr>
      <vt:lpstr>Times New Roman</vt:lpstr>
      <vt:lpstr>Verdana</vt:lpstr>
      <vt:lpstr>Wingdings</vt:lpstr>
      <vt:lpstr>仿宋</vt:lpstr>
      <vt:lpstr>Office 主题​​</vt:lpstr>
      <vt:lpstr>PowerPoint Presentation</vt:lpstr>
      <vt:lpstr>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annual birth of China declined much fasten  in 2020.</vt:lpstr>
      <vt:lpstr>The monthly  births  declined sharply in Nov. and Dec. 2020, followed by  gradually recovery in 2021. compared with same month in previous year</vt:lpstr>
      <vt:lpstr>The birth decline of people aged below 30 is the key driver of newborn population shrinkage in recent years.</vt:lpstr>
      <vt:lpstr>The number of 1st birth endured a continuous decline in 2020 with a further drop in 2021. especially for women under age 30,</vt:lpstr>
      <vt:lpstr>The number of 1st birth for women under age 30 endured a continuous decline in all the months in 2020 , especially in Nov. and Dec, then followed with a further drop in 2021.</vt:lpstr>
      <vt:lpstr>The monthly 2nd birth  declined in  all age groups and in all the months in 2020 ,  with a relative higher degree of decline  in end of the year.  In  2021,  it continued the downward trend for all age groups and all the months, reflecting that people with a second child plan are more likely to postpone after the pandemic.</vt:lpstr>
      <vt:lpstr>PowerPoint Presentation</vt:lpstr>
      <vt:lpstr>Key findings(1) </vt:lpstr>
      <vt:lpstr>Key findings(2) </vt:lpstr>
      <vt:lpstr>The impact of COVID-19 on China’s birth and population trends requires strengthened monitoring and dynamic evaluation</vt:lpstr>
      <vt:lpstr>Thank you! ➔ also to the research group at the CPDRC!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新冠疫情对中国出生水平的影响</dc:title>
  <dc:creator>Cuiling</dc:creator>
  <cp:lastModifiedBy>Alicia Corneelsen</cp:lastModifiedBy>
  <cp:revision>426</cp:revision>
  <cp:lastPrinted>2021-12-08T08:39:23Z</cp:lastPrinted>
  <dcterms:created xsi:type="dcterms:W3CDTF">2020-12-12T23:57:44Z</dcterms:created>
  <dcterms:modified xsi:type="dcterms:W3CDTF">2021-12-09T07:59:11Z</dcterms:modified>
</cp:coreProperties>
</file>