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285" r:id="rId4"/>
    <p:sldId id="286" r:id="rId5"/>
    <p:sldId id="278" r:id="rId6"/>
    <p:sldId id="336" r:id="rId7"/>
    <p:sldId id="287" r:id="rId8"/>
    <p:sldId id="329" r:id="rId9"/>
    <p:sldId id="276" r:id="rId10"/>
    <p:sldId id="275" r:id="rId11"/>
    <p:sldId id="337" r:id="rId12"/>
    <p:sldId id="338" r:id="rId13"/>
    <p:sldId id="334" r:id="rId14"/>
    <p:sldId id="294" r:id="rId15"/>
    <p:sldId id="317" r:id="rId16"/>
    <p:sldId id="318" r:id="rId17"/>
    <p:sldId id="319" r:id="rId18"/>
    <p:sldId id="321" r:id="rId19"/>
    <p:sldId id="300" r:id="rId20"/>
    <p:sldId id="316" r:id="rId21"/>
    <p:sldId id="315" r:id="rId22"/>
    <p:sldId id="314" r:id="rId23"/>
    <p:sldId id="313" r:id="rId24"/>
    <p:sldId id="302" r:id="rId25"/>
    <p:sldId id="303" r:id="rId26"/>
    <p:sldId id="322" r:id="rId27"/>
    <p:sldId id="323" r:id="rId28"/>
    <p:sldId id="324"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6C77D-8CD9-47B2-B291-77FEDD3EAA25}" v="41" dt="2021-10-12T19:47:32.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92" d="100"/>
          <a:sy n="92" d="100"/>
        </p:scale>
        <p:origin x="3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utso Monyepao" userId="cfa19cf8-9aa3-4622-9a97-ed1b9ce51263" providerId="ADAL" clId="{9F96C77D-8CD9-47B2-B291-77FEDD3EAA25}"/>
    <pc:docChg chg="undo custSel addSld delSld modSld delMainMaster">
      <pc:chgData name="Khutso Monyepao" userId="cfa19cf8-9aa3-4622-9a97-ed1b9ce51263" providerId="ADAL" clId="{9F96C77D-8CD9-47B2-B291-77FEDD3EAA25}" dt="2021-10-12T19:48:41.052" v="2133" actId="20577"/>
      <pc:docMkLst>
        <pc:docMk/>
      </pc:docMkLst>
      <pc:sldChg chg="addSp delSp modSp del mod modClrScheme chgLayout">
        <pc:chgData name="Khutso Monyepao" userId="cfa19cf8-9aa3-4622-9a97-ed1b9ce51263" providerId="ADAL" clId="{9F96C77D-8CD9-47B2-B291-77FEDD3EAA25}" dt="2021-10-12T18:39:31.276" v="266" actId="2696"/>
        <pc:sldMkLst>
          <pc:docMk/>
          <pc:sldMk cId="0" sldId="279"/>
        </pc:sldMkLst>
        <pc:spChg chg="add del mod">
          <ac:chgData name="Khutso Monyepao" userId="cfa19cf8-9aa3-4622-9a97-ed1b9ce51263" providerId="ADAL" clId="{9F96C77D-8CD9-47B2-B291-77FEDD3EAA25}" dt="2021-10-12T18:29:43.387" v="225" actId="6264"/>
          <ac:spMkLst>
            <pc:docMk/>
            <pc:sldMk cId="0" sldId="279"/>
            <ac:spMk id="2" creationId="{833A9126-E503-4249-97F3-40919376AC76}"/>
          </ac:spMkLst>
        </pc:spChg>
        <pc:spChg chg="add del mod ord">
          <ac:chgData name="Khutso Monyepao" userId="cfa19cf8-9aa3-4622-9a97-ed1b9ce51263" providerId="ADAL" clId="{9F96C77D-8CD9-47B2-B291-77FEDD3EAA25}" dt="2021-10-12T18:29:43.387" v="225" actId="6264"/>
          <ac:spMkLst>
            <pc:docMk/>
            <pc:sldMk cId="0" sldId="279"/>
            <ac:spMk id="3" creationId="{57A9E789-4741-49D7-9985-036E11D9387D}"/>
          </ac:spMkLst>
        </pc:spChg>
        <pc:spChg chg="add del mod ord">
          <ac:chgData name="Khutso Monyepao" userId="cfa19cf8-9aa3-4622-9a97-ed1b9ce51263" providerId="ADAL" clId="{9F96C77D-8CD9-47B2-B291-77FEDD3EAA25}" dt="2021-10-12T18:29:43.387" v="225" actId="6264"/>
          <ac:spMkLst>
            <pc:docMk/>
            <pc:sldMk cId="0" sldId="279"/>
            <ac:spMk id="4" creationId="{EA6F3453-A3BC-42EB-B296-C4ABDB0E6CAE}"/>
          </ac:spMkLst>
        </pc:spChg>
        <pc:spChg chg="add del mod ord">
          <ac:chgData name="Khutso Monyepao" userId="cfa19cf8-9aa3-4622-9a97-ed1b9ce51263" providerId="ADAL" clId="{9F96C77D-8CD9-47B2-B291-77FEDD3EAA25}" dt="2021-10-12T18:29:42.435" v="224" actId="700"/>
          <ac:spMkLst>
            <pc:docMk/>
            <pc:sldMk cId="0" sldId="279"/>
            <ac:spMk id="5" creationId="{80CA166E-1D5F-4866-B016-E0ECDD443E9B}"/>
          </ac:spMkLst>
        </pc:spChg>
        <pc:spChg chg="add del mod ord">
          <ac:chgData name="Khutso Monyepao" userId="cfa19cf8-9aa3-4622-9a97-ed1b9ce51263" providerId="ADAL" clId="{9F96C77D-8CD9-47B2-B291-77FEDD3EAA25}" dt="2021-10-12T18:29:42.435" v="224" actId="700"/>
          <ac:spMkLst>
            <pc:docMk/>
            <pc:sldMk cId="0" sldId="279"/>
            <ac:spMk id="6" creationId="{919A57D0-2A77-4DE3-A60E-0C6CDC8CE082}"/>
          </ac:spMkLst>
        </pc:spChg>
        <pc:spChg chg="add del mod ord">
          <ac:chgData name="Khutso Monyepao" userId="cfa19cf8-9aa3-4622-9a97-ed1b9ce51263" providerId="ADAL" clId="{9F96C77D-8CD9-47B2-B291-77FEDD3EAA25}" dt="2021-10-12T18:30:18.426" v="229" actId="700"/>
          <ac:spMkLst>
            <pc:docMk/>
            <pc:sldMk cId="0" sldId="279"/>
            <ac:spMk id="7" creationId="{D8A03598-B38E-4CA2-A556-90ABDA59F61A}"/>
          </ac:spMkLst>
        </pc:spChg>
        <pc:spChg chg="add del mod ord">
          <ac:chgData name="Khutso Monyepao" userId="cfa19cf8-9aa3-4622-9a97-ed1b9ce51263" providerId="ADAL" clId="{9F96C77D-8CD9-47B2-B291-77FEDD3EAA25}" dt="2021-10-12T18:30:18.426" v="229" actId="700"/>
          <ac:spMkLst>
            <pc:docMk/>
            <pc:sldMk cId="0" sldId="279"/>
            <ac:spMk id="8" creationId="{BDD1325B-E801-412C-AFDB-0A0B0C06FEC6}"/>
          </ac:spMkLst>
        </pc:spChg>
        <pc:spChg chg="mod">
          <ac:chgData name="Khutso Monyepao" userId="cfa19cf8-9aa3-4622-9a97-ed1b9ce51263" providerId="ADAL" clId="{9F96C77D-8CD9-47B2-B291-77FEDD3EAA25}" dt="2021-10-12T18:30:47.782" v="265" actId="20577"/>
          <ac:spMkLst>
            <pc:docMk/>
            <pc:sldMk cId="0" sldId="279"/>
            <ac:spMk id="11" creationId="{4D3FC9BB-6F60-4865-8CCE-4B5C25444AC1}"/>
          </ac:spMkLst>
        </pc:spChg>
        <pc:spChg chg="mod ord">
          <ac:chgData name="Khutso Monyepao" userId="cfa19cf8-9aa3-4622-9a97-ed1b9ce51263" providerId="ADAL" clId="{9F96C77D-8CD9-47B2-B291-77FEDD3EAA25}" dt="2021-10-12T18:30:18.426" v="229" actId="700"/>
          <ac:spMkLst>
            <pc:docMk/>
            <pc:sldMk cId="0" sldId="279"/>
            <ac:spMk id="17411" creationId="{612DBBD7-906B-4658-ACB5-D00E50478075}"/>
          </ac:spMkLst>
        </pc:spChg>
      </pc:sldChg>
      <pc:sldChg chg="delSp modSp mod">
        <pc:chgData name="Khutso Monyepao" userId="cfa19cf8-9aa3-4622-9a97-ed1b9ce51263" providerId="ADAL" clId="{9F96C77D-8CD9-47B2-B291-77FEDD3EAA25}" dt="2021-10-12T19:30:28.431" v="1616" actId="20577"/>
        <pc:sldMkLst>
          <pc:docMk/>
          <pc:sldMk cId="292474625" sldId="286"/>
        </pc:sldMkLst>
        <pc:spChg chg="mod">
          <ac:chgData name="Khutso Monyepao" userId="cfa19cf8-9aa3-4622-9a97-ed1b9ce51263" providerId="ADAL" clId="{9F96C77D-8CD9-47B2-B291-77FEDD3EAA25}" dt="2021-10-12T19:30:28.431" v="1616" actId="20577"/>
          <ac:spMkLst>
            <pc:docMk/>
            <pc:sldMk cId="292474625" sldId="286"/>
            <ac:spMk id="3077" creationId="{00000000-0000-0000-0000-000000000000}"/>
          </ac:spMkLst>
        </pc:spChg>
        <pc:picChg chg="del">
          <ac:chgData name="Khutso Monyepao" userId="cfa19cf8-9aa3-4622-9a97-ed1b9ce51263" providerId="ADAL" clId="{9F96C77D-8CD9-47B2-B291-77FEDD3EAA25}" dt="2021-10-12T18:12:20.399" v="0"/>
          <ac:picMkLst>
            <pc:docMk/>
            <pc:sldMk cId="292474625" sldId="286"/>
            <ac:picMk id="2" creationId="{F37EF702-A687-4715-9E61-F497C090E102}"/>
          </ac:picMkLst>
        </pc:picChg>
        <pc:picChg chg="del">
          <ac:chgData name="Khutso Monyepao" userId="cfa19cf8-9aa3-4622-9a97-ed1b9ce51263" providerId="ADAL" clId="{9F96C77D-8CD9-47B2-B291-77FEDD3EAA25}" dt="2021-10-12T18:20:26.477" v="35"/>
          <ac:picMkLst>
            <pc:docMk/>
            <pc:sldMk cId="292474625" sldId="286"/>
            <ac:picMk id="3" creationId="{73FC8875-482A-423E-9F8C-37B3EC780897}"/>
          </ac:picMkLst>
        </pc:picChg>
        <pc:picChg chg="del">
          <ac:chgData name="Khutso Monyepao" userId="cfa19cf8-9aa3-4622-9a97-ed1b9ce51263" providerId="ADAL" clId="{9F96C77D-8CD9-47B2-B291-77FEDD3EAA25}" dt="2021-10-12T18:20:39.494" v="36"/>
          <ac:picMkLst>
            <pc:docMk/>
            <pc:sldMk cId="292474625" sldId="286"/>
            <ac:picMk id="4" creationId="{6F846D42-7D1D-4826-888E-D725A207B5E2}"/>
          </ac:picMkLst>
        </pc:picChg>
      </pc:sldChg>
      <pc:sldChg chg="del">
        <pc:chgData name="Khutso Monyepao" userId="cfa19cf8-9aa3-4622-9a97-ed1b9ce51263" providerId="ADAL" clId="{9F96C77D-8CD9-47B2-B291-77FEDD3EAA25}" dt="2021-10-12T18:27:22.493" v="171" actId="2696"/>
        <pc:sldMkLst>
          <pc:docMk/>
          <pc:sldMk cId="1754779219" sldId="287"/>
        </pc:sldMkLst>
      </pc:sldChg>
      <pc:sldChg chg="del">
        <pc:chgData name="Khutso Monyepao" userId="cfa19cf8-9aa3-4622-9a97-ed1b9ce51263" providerId="ADAL" clId="{9F96C77D-8CD9-47B2-B291-77FEDD3EAA25}" dt="2021-10-12T19:09:37.674" v="969" actId="2696"/>
        <pc:sldMkLst>
          <pc:docMk/>
          <pc:sldMk cId="1091839203" sldId="289"/>
        </pc:sldMkLst>
      </pc:sldChg>
      <pc:sldChg chg="modSp mod">
        <pc:chgData name="Khutso Monyepao" userId="cfa19cf8-9aa3-4622-9a97-ed1b9ce51263" providerId="ADAL" clId="{9F96C77D-8CD9-47B2-B291-77FEDD3EAA25}" dt="2021-10-12T19:12:55.267" v="1176" actId="255"/>
        <pc:sldMkLst>
          <pc:docMk/>
          <pc:sldMk cId="3763448558" sldId="300"/>
        </pc:sldMkLst>
        <pc:spChg chg="mod">
          <ac:chgData name="Khutso Monyepao" userId="cfa19cf8-9aa3-4622-9a97-ed1b9ce51263" providerId="ADAL" clId="{9F96C77D-8CD9-47B2-B291-77FEDD3EAA25}" dt="2021-10-12T19:12:45.110" v="1175" actId="20577"/>
          <ac:spMkLst>
            <pc:docMk/>
            <pc:sldMk cId="3763448558" sldId="300"/>
            <ac:spMk id="5125" creationId="{00000000-0000-0000-0000-000000000000}"/>
          </ac:spMkLst>
        </pc:spChg>
        <pc:spChg chg="mod">
          <ac:chgData name="Khutso Monyepao" userId="cfa19cf8-9aa3-4622-9a97-ed1b9ce51263" providerId="ADAL" clId="{9F96C77D-8CD9-47B2-B291-77FEDD3EAA25}" dt="2021-10-12T19:12:55.267" v="1176" actId="255"/>
          <ac:spMkLst>
            <pc:docMk/>
            <pc:sldMk cId="3763448558" sldId="300"/>
            <ac:spMk id="27652" creationId="{00000000-0000-0000-0000-000000000000}"/>
          </ac:spMkLst>
        </pc:spChg>
      </pc:sldChg>
      <pc:sldChg chg="modSp mod">
        <pc:chgData name="Khutso Monyepao" userId="cfa19cf8-9aa3-4622-9a97-ed1b9ce51263" providerId="ADAL" clId="{9F96C77D-8CD9-47B2-B291-77FEDD3EAA25}" dt="2021-10-12T19:27:04.795" v="1532" actId="2711"/>
        <pc:sldMkLst>
          <pc:docMk/>
          <pc:sldMk cId="107705011" sldId="302"/>
        </pc:sldMkLst>
        <pc:spChg chg="mod">
          <ac:chgData name="Khutso Monyepao" userId="cfa19cf8-9aa3-4622-9a97-ed1b9ce51263" providerId="ADAL" clId="{9F96C77D-8CD9-47B2-B291-77FEDD3EAA25}" dt="2021-10-12T19:17:19.759" v="1270" actId="207"/>
          <ac:spMkLst>
            <pc:docMk/>
            <pc:sldMk cId="107705011" sldId="302"/>
            <ac:spMk id="5125" creationId="{00000000-0000-0000-0000-000000000000}"/>
          </ac:spMkLst>
        </pc:spChg>
        <pc:spChg chg="mod">
          <ac:chgData name="Khutso Monyepao" userId="cfa19cf8-9aa3-4622-9a97-ed1b9ce51263" providerId="ADAL" clId="{9F96C77D-8CD9-47B2-B291-77FEDD3EAA25}" dt="2021-10-12T19:27:04.795" v="1532" actId="2711"/>
          <ac:spMkLst>
            <pc:docMk/>
            <pc:sldMk cId="107705011" sldId="302"/>
            <ac:spMk id="27652" creationId="{00000000-0000-0000-0000-000000000000}"/>
          </ac:spMkLst>
        </pc:spChg>
      </pc:sldChg>
      <pc:sldChg chg="modSp mod">
        <pc:chgData name="Khutso Monyepao" userId="cfa19cf8-9aa3-4622-9a97-ed1b9ce51263" providerId="ADAL" clId="{9F96C77D-8CD9-47B2-B291-77FEDD3EAA25}" dt="2021-10-12T19:27:19.849" v="1533" actId="2711"/>
        <pc:sldMkLst>
          <pc:docMk/>
          <pc:sldMk cId="2918565407" sldId="303"/>
        </pc:sldMkLst>
        <pc:spChg chg="mod">
          <ac:chgData name="Khutso Monyepao" userId="cfa19cf8-9aa3-4622-9a97-ed1b9ce51263" providerId="ADAL" clId="{9F96C77D-8CD9-47B2-B291-77FEDD3EAA25}" dt="2021-10-12T19:23:38.268" v="1412" actId="20577"/>
          <ac:spMkLst>
            <pc:docMk/>
            <pc:sldMk cId="2918565407" sldId="303"/>
            <ac:spMk id="5125" creationId="{00000000-0000-0000-0000-000000000000}"/>
          </ac:spMkLst>
        </pc:spChg>
        <pc:spChg chg="mod">
          <ac:chgData name="Khutso Monyepao" userId="cfa19cf8-9aa3-4622-9a97-ed1b9ce51263" providerId="ADAL" clId="{9F96C77D-8CD9-47B2-B291-77FEDD3EAA25}" dt="2021-10-12T19:27:19.849" v="1533" actId="2711"/>
          <ac:spMkLst>
            <pc:docMk/>
            <pc:sldMk cId="2918565407" sldId="303"/>
            <ac:spMk id="27652" creationId="{00000000-0000-0000-0000-000000000000}"/>
          </ac:spMkLst>
        </pc:spChg>
      </pc:sldChg>
      <pc:sldChg chg="delSp modSp add del mod">
        <pc:chgData name="Khutso Monyepao" userId="cfa19cf8-9aa3-4622-9a97-ed1b9ce51263" providerId="ADAL" clId="{9F96C77D-8CD9-47B2-B291-77FEDD3EAA25}" dt="2021-10-12T18:23:16.290" v="93" actId="2696"/>
        <pc:sldMkLst>
          <pc:docMk/>
          <pc:sldMk cId="0" sldId="308"/>
        </pc:sldMkLst>
        <pc:spChg chg="mod">
          <ac:chgData name="Khutso Monyepao" userId="cfa19cf8-9aa3-4622-9a97-ed1b9ce51263" providerId="ADAL" clId="{9F96C77D-8CD9-47B2-B291-77FEDD3EAA25}" dt="2021-10-12T18:21:36.602" v="91" actId="27636"/>
          <ac:spMkLst>
            <pc:docMk/>
            <pc:sldMk cId="0" sldId="308"/>
            <ac:spMk id="10244" creationId="{CB30D857-3C21-4171-9C17-22E10F9726BB}"/>
          </ac:spMkLst>
        </pc:spChg>
        <pc:picChg chg="del mod">
          <ac:chgData name="Khutso Monyepao" userId="cfa19cf8-9aa3-4622-9a97-ed1b9ce51263" providerId="ADAL" clId="{9F96C77D-8CD9-47B2-B291-77FEDD3EAA25}" dt="2021-10-12T18:21:57.103" v="92" actId="1076"/>
          <ac:picMkLst>
            <pc:docMk/>
            <pc:sldMk cId="0" sldId="308"/>
            <ac:picMk id="10" creationId="{AEDC7CF8-73A6-4CB7-BEC1-83671DFA78B3}"/>
          </ac:picMkLst>
        </pc:picChg>
      </pc:sldChg>
      <pc:sldChg chg="modSp mod">
        <pc:chgData name="Khutso Monyepao" userId="cfa19cf8-9aa3-4622-9a97-ed1b9ce51263" providerId="ADAL" clId="{9F96C77D-8CD9-47B2-B291-77FEDD3EAA25}" dt="2021-10-12T19:26:42.278" v="1530" actId="2711"/>
        <pc:sldMkLst>
          <pc:docMk/>
          <pc:sldMk cId="1137099737" sldId="313"/>
        </pc:sldMkLst>
        <pc:spChg chg="mod">
          <ac:chgData name="Khutso Monyepao" userId="cfa19cf8-9aa3-4622-9a97-ed1b9ce51263" providerId="ADAL" clId="{9F96C77D-8CD9-47B2-B291-77FEDD3EAA25}" dt="2021-10-12T18:45:33.257" v="368" actId="20577"/>
          <ac:spMkLst>
            <pc:docMk/>
            <pc:sldMk cId="1137099737" sldId="313"/>
            <ac:spMk id="5125" creationId="{00000000-0000-0000-0000-000000000000}"/>
          </ac:spMkLst>
        </pc:spChg>
        <pc:spChg chg="mod">
          <ac:chgData name="Khutso Monyepao" userId="cfa19cf8-9aa3-4622-9a97-ed1b9ce51263" providerId="ADAL" clId="{9F96C77D-8CD9-47B2-B291-77FEDD3EAA25}" dt="2021-10-12T19:26:42.278" v="1530" actId="2711"/>
          <ac:spMkLst>
            <pc:docMk/>
            <pc:sldMk cId="1137099737" sldId="313"/>
            <ac:spMk id="27652" creationId="{00000000-0000-0000-0000-000000000000}"/>
          </ac:spMkLst>
        </pc:spChg>
      </pc:sldChg>
      <pc:sldChg chg="modSp mod">
        <pc:chgData name="Khutso Monyepao" userId="cfa19cf8-9aa3-4622-9a97-ed1b9ce51263" providerId="ADAL" clId="{9F96C77D-8CD9-47B2-B291-77FEDD3EAA25}" dt="2021-10-12T19:26:29.277" v="1527" actId="2711"/>
        <pc:sldMkLst>
          <pc:docMk/>
          <pc:sldMk cId="3919680145" sldId="314"/>
        </pc:sldMkLst>
        <pc:spChg chg="mod">
          <ac:chgData name="Khutso Monyepao" userId="cfa19cf8-9aa3-4622-9a97-ed1b9ce51263" providerId="ADAL" clId="{9F96C77D-8CD9-47B2-B291-77FEDD3EAA25}" dt="2021-10-12T18:16:59.375" v="19" actId="20577"/>
          <ac:spMkLst>
            <pc:docMk/>
            <pc:sldMk cId="3919680145" sldId="314"/>
            <ac:spMk id="5125" creationId="{00000000-0000-0000-0000-000000000000}"/>
          </ac:spMkLst>
        </pc:spChg>
        <pc:spChg chg="mod">
          <ac:chgData name="Khutso Monyepao" userId="cfa19cf8-9aa3-4622-9a97-ed1b9ce51263" providerId="ADAL" clId="{9F96C77D-8CD9-47B2-B291-77FEDD3EAA25}" dt="2021-10-12T19:26:29.277" v="1527" actId="2711"/>
          <ac:spMkLst>
            <pc:docMk/>
            <pc:sldMk cId="3919680145" sldId="314"/>
            <ac:spMk id="27652" creationId="{00000000-0000-0000-0000-000000000000}"/>
          </ac:spMkLst>
        </pc:spChg>
      </pc:sldChg>
      <pc:sldChg chg="modSp mod">
        <pc:chgData name="Khutso Monyepao" userId="cfa19cf8-9aa3-4622-9a97-ed1b9ce51263" providerId="ADAL" clId="{9F96C77D-8CD9-47B2-B291-77FEDD3EAA25}" dt="2021-10-12T19:29:28.587" v="1572" actId="2711"/>
        <pc:sldMkLst>
          <pc:docMk/>
          <pc:sldMk cId="1047438789" sldId="315"/>
        </pc:sldMkLst>
        <pc:spChg chg="mod">
          <ac:chgData name="Khutso Monyepao" userId="cfa19cf8-9aa3-4622-9a97-ed1b9ce51263" providerId="ADAL" clId="{9F96C77D-8CD9-47B2-B291-77FEDD3EAA25}" dt="2021-10-12T19:29:28.587" v="1572" actId="2711"/>
          <ac:spMkLst>
            <pc:docMk/>
            <pc:sldMk cId="1047438789" sldId="315"/>
            <ac:spMk id="27652" creationId="{00000000-0000-0000-0000-000000000000}"/>
          </ac:spMkLst>
        </pc:spChg>
      </pc:sldChg>
      <pc:sldChg chg="modSp mod">
        <pc:chgData name="Khutso Monyepao" userId="cfa19cf8-9aa3-4622-9a97-ed1b9ce51263" providerId="ADAL" clId="{9F96C77D-8CD9-47B2-B291-77FEDD3EAA25}" dt="2021-10-12T19:25:57.225" v="1525" actId="2711"/>
        <pc:sldMkLst>
          <pc:docMk/>
          <pc:sldMk cId="1646161319" sldId="316"/>
        </pc:sldMkLst>
        <pc:spChg chg="mod">
          <ac:chgData name="Khutso Monyepao" userId="cfa19cf8-9aa3-4622-9a97-ed1b9ce51263" providerId="ADAL" clId="{9F96C77D-8CD9-47B2-B291-77FEDD3EAA25}" dt="2021-10-12T19:25:57.225" v="1525" actId="2711"/>
          <ac:spMkLst>
            <pc:docMk/>
            <pc:sldMk cId="1646161319" sldId="316"/>
            <ac:spMk id="27652" creationId="{00000000-0000-0000-0000-000000000000}"/>
          </ac:spMkLst>
        </pc:spChg>
      </pc:sldChg>
      <pc:sldChg chg="modSp mod">
        <pc:chgData name="Khutso Monyepao" userId="cfa19cf8-9aa3-4622-9a97-ed1b9ce51263" providerId="ADAL" clId="{9F96C77D-8CD9-47B2-B291-77FEDD3EAA25}" dt="2021-10-12T19:48:41.052" v="2133" actId="20577"/>
        <pc:sldMkLst>
          <pc:docMk/>
          <pc:sldMk cId="1142109669" sldId="317"/>
        </pc:sldMkLst>
        <pc:spChg chg="mod">
          <ac:chgData name="Khutso Monyepao" userId="cfa19cf8-9aa3-4622-9a97-ed1b9ce51263" providerId="ADAL" clId="{9F96C77D-8CD9-47B2-B291-77FEDD3EAA25}" dt="2021-10-12T19:48:41.052" v="2133" actId="20577"/>
          <ac:spMkLst>
            <pc:docMk/>
            <pc:sldMk cId="1142109669" sldId="317"/>
            <ac:spMk id="5125" creationId="{00000000-0000-0000-0000-000000000000}"/>
          </ac:spMkLst>
        </pc:spChg>
      </pc:sldChg>
      <pc:sldChg chg="modSp mod">
        <pc:chgData name="Khutso Monyepao" userId="cfa19cf8-9aa3-4622-9a97-ed1b9ce51263" providerId="ADAL" clId="{9F96C77D-8CD9-47B2-B291-77FEDD3EAA25}" dt="2021-10-12T19:11:09.912" v="1046" actId="20577"/>
        <pc:sldMkLst>
          <pc:docMk/>
          <pc:sldMk cId="1615594702" sldId="319"/>
        </pc:sldMkLst>
        <pc:spChg chg="mod">
          <ac:chgData name="Khutso Monyepao" userId="cfa19cf8-9aa3-4622-9a97-ed1b9ce51263" providerId="ADAL" clId="{9F96C77D-8CD9-47B2-B291-77FEDD3EAA25}" dt="2021-10-12T19:10:20.962" v="993" actId="21"/>
          <ac:spMkLst>
            <pc:docMk/>
            <pc:sldMk cId="1615594702" sldId="319"/>
            <ac:spMk id="5125" creationId="{00000000-0000-0000-0000-000000000000}"/>
          </ac:spMkLst>
        </pc:spChg>
        <pc:spChg chg="mod">
          <ac:chgData name="Khutso Monyepao" userId="cfa19cf8-9aa3-4622-9a97-ed1b9ce51263" providerId="ADAL" clId="{9F96C77D-8CD9-47B2-B291-77FEDD3EAA25}" dt="2021-10-12T19:11:09.912" v="1046" actId="20577"/>
          <ac:spMkLst>
            <pc:docMk/>
            <pc:sldMk cId="1615594702" sldId="319"/>
            <ac:spMk id="21508" creationId="{00000000-0000-0000-0000-000000000000}"/>
          </ac:spMkLst>
        </pc:spChg>
      </pc:sldChg>
      <pc:sldChg chg="modSp mod">
        <pc:chgData name="Khutso Monyepao" userId="cfa19cf8-9aa3-4622-9a97-ed1b9ce51263" providerId="ADAL" clId="{9F96C77D-8CD9-47B2-B291-77FEDD3EAA25}" dt="2021-10-12T19:25:16.575" v="1491" actId="255"/>
        <pc:sldMkLst>
          <pc:docMk/>
          <pc:sldMk cId="2019281153" sldId="321"/>
        </pc:sldMkLst>
        <pc:spChg chg="mod">
          <ac:chgData name="Khutso Monyepao" userId="cfa19cf8-9aa3-4622-9a97-ed1b9ce51263" providerId="ADAL" clId="{9F96C77D-8CD9-47B2-B291-77FEDD3EAA25}" dt="2021-10-12T19:11:40.368" v="1126" actId="20577"/>
          <ac:spMkLst>
            <pc:docMk/>
            <pc:sldMk cId="2019281153" sldId="321"/>
            <ac:spMk id="5125" creationId="{00000000-0000-0000-0000-000000000000}"/>
          </ac:spMkLst>
        </pc:spChg>
        <pc:spChg chg="mod">
          <ac:chgData name="Khutso Monyepao" userId="cfa19cf8-9aa3-4622-9a97-ed1b9ce51263" providerId="ADAL" clId="{9F96C77D-8CD9-47B2-B291-77FEDD3EAA25}" dt="2021-10-12T19:25:16.575" v="1491" actId="255"/>
          <ac:spMkLst>
            <pc:docMk/>
            <pc:sldMk cId="2019281153" sldId="321"/>
            <ac:spMk id="21508" creationId="{00000000-0000-0000-0000-000000000000}"/>
          </ac:spMkLst>
        </pc:spChg>
      </pc:sldChg>
      <pc:sldChg chg="modSp mod">
        <pc:chgData name="Khutso Monyepao" userId="cfa19cf8-9aa3-4622-9a97-ed1b9ce51263" providerId="ADAL" clId="{9F96C77D-8CD9-47B2-B291-77FEDD3EAA25}" dt="2021-10-12T19:27:31.493" v="1534" actId="2711"/>
        <pc:sldMkLst>
          <pc:docMk/>
          <pc:sldMk cId="1371553208" sldId="322"/>
        </pc:sldMkLst>
        <pc:spChg chg="mod">
          <ac:chgData name="Khutso Monyepao" userId="cfa19cf8-9aa3-4622-9a97-ed1b9ce51263" providerId="ADAL" clId="{9F96C77D-8CD9-47B2-B291-77FEDD3EAA25}" dt="2021-10-12T19:27:31.493" v="1534" actId="2711"/>
          <ac:spMkLst>
            <pc:docMk/>
            <pc:sldMk cId="1371553208" sldId="322"/>
            <ac:spMk id="27652" creationId="{00000000-0000-0000-0000-000000000000}"/>
          </ac:spMkLst>
        </pc:spChg>
      </pc:sldChg>
      <pc:sldChg chg="modSp mod">
        <pc:chgData name="Khutso Monyepao" userId="cfa19cf8-9aa3-4622-9a97-ed1b9ce51263" providerId="ADAL" clId="{9F96C77D-8CD9-47B2-B291-77FEDD3EAA25}" dt="2021-10-12T19:34:36.236" v="1858" actId="20577"/>
        <pc:sldMkLst>
          <pc:docMk/>
          <pc:sldMk cId="3957069760" sldId="324"/>
        </pc:sldMkLst>
        <pc:spChg chg="mod">
          <ac:chgData name="Khutso Monyepao" userId="cfa19cf8-9aa3-4622-9a97-ed1b9ce51263" providerId="ADAL" clId="{9F96C77D-8CD9-47B2-B291-77FEDD3EAA25}" dt="2021-10-12T19:34:36.236" v="1858" actId="20577"/>
          <ac:spMkLst>
            <pc:docMk/>
            <pc:sldMk cId="3957069760" sldId="324"/>
            <ac:spMk id="5125" creationId="{00000000-0000-0000-0000-000000000000}"/>
          </ac:spMkLst>
        </pc:spChg>
        <pc:spChg chg="mod">
          <ac:chgData name="Khutso Monyepao" userId="cfa19cf8-9aa3-4622-9a97-ed1b9ce51263" providerId="ADAL" clId="{9F96C77D-8CD9-47B2-B291-77FEDD3EAA25}" dt="2021-10-12T19:27:51.382" v="1535" actId="2711"/>
          <ac:spMkLst>
            <pc:docMk/>
            <pc:sldMk cId="3957069760" sldId="324"/>
            <ac:spMk id="27652" creationId="{00000000-0000-0000-0000-000000000000}"/>
          </ac:spMkLst>
        </pc:spChg>
      </pc:sldChg>
      <pc:sldChg chg="del">
        <pc:chgData name="Khutso Monyepao" userId="cfa19cf8-9aa3-4622-9a97-ed1b9ce51263" providerId="ADAL" clId="{9F96C77D-8CD9-47B2-B291-77FEDD3EAA25}" dt="2021-10-12T18:27:41.711" v="172" actId="2696"/>
        <pc:sldMkLst>
          <pc:docMk/>
          <pc:sldMk cId="0" sldId="329"/>
        </pc:sldMkLst>
      </pc:sldChg>
      <pc:sldChg chg="del">
        <pc:chgData name="Khutso Monyepao" userId="cfa19cf8-9aa3-4622-9a97-ed1b9ce51263" providerId="ADAL" clId="{9F96C77D-8CD9-47B2-B291-77FEDD3EAA25}" dt="2021-10-12T19:26:01.928" v="1526" actId="2696"/>
        <pc:sldMkLst>
          <pc:docMk/>
          <pc:sldMk cId="1670008923" sldId="331"/>
        </pc:sldMkLst>
      </pc:sldChg>
      <pc:sldChg chg="del">
        <pc:chgData name="Khutso Monyepao" userId="cfa19cf8-9aa3-4622-9a97-ed1b9ce51263" providerId="ADAL" clId="{9F96C77D-8CD9-47B2-B291-77FEDD3EAA25}" dt="2021-10-12T19:26:55.658" v="1531" actId="2696"/>
        <pc:sldMkLst>
          <pc:docMk/>
          <pc:sldMk cId="886524609" sldId="332"/>
        </pc:sldMkLst>
      </pc:sldChg>
      <pc:sldChg chg="del">
        <pc:chgData name="Khutso Monyepao" userId="cfa19cf8-9aa3-4622-9a97-ed1b9ce51263" providerId="ADAL" clId="{9F96C77D-8CD9-47B2-B291-77FEDD3EAA25}" dt="2021-10-12T19:00:58.631" v="460" actId="2696"/>
        <pc:sldMkLst>
          <pc:docMk/>
          <pc:sldMk cId="1386550439" sldId="335"/>
        </pc:sldMkLst>
      </pc:sldChg>
      <pc:sldChg chg="add del">
        <pc:chgData name="Khutso Monyepao" userId="cfa19cf8-9aa3-4622-9a97-ed1b9ce51263" providerId="ADAL" clId="{9F96C77D-8CD9-47B2-B291-77FEDD3EAA25}" dt="2021-10-12T18:14:42.442" v="12" actId="2696"/>
        <pc:sldMkLst>
          <pc:docMk/>
          <pc:sldMk cId="2290193646" sldId="335"/>
        </pc:sldMkLst>
      </pc:sldChg>
      <pc:sldChg chg="addSp delSp modSp add del mod">
        <pc:chgData name="Khutso Monyepao" userId="cfa19cf8-9aa3-4622-9a97-ed1b9ce51263" providerId="ADAL" clId="{9F96C77D-8CD9-47B2-B291-77FEDD3EAA25}" dt="2021-10-12T18:21:31.494" v="90" actId="2890"/>
        <pc:sldMkLst>
          <pc:docMk/>
          <pc:sldMk cId="3342489890" sldId="335"/>
        </pc:sldMkLst>
        <pc:spChg chg="mod">
          <ac:chgData name="Khutso Monyepao" userId="cfa19cf8-9aa3-4622-9a97-ed1b9ce51263" providerId="ADAL" clId="{9F96C77D-8CD9-47B2-B291-77FEDD3EAA25}" dt="2021-10-12T18:21:30.832" v="87" actId="20577"/>
          <ac:spMkLst>
            <pc:docMk/>
            <pc:sldMk cId="3342489890" sldId="335"/>
            <ac:spMk id="3077" creationId="{00000000-0000-0000-0000-000000000000}"/>
          </ac:spMkLst>
        </pc:spChg>
        <pc:picChg chg="add del mod">
          <ac:chgData name="Khutso Monyepao" userId="cfa19cf8-9aa3-4622-9a97-ed1b9ce51263" providerId="ADAL" clId="{9F96C77D-8CD9-47B2-B291-77FEDD3EAA25}" dt="2021-10-12T18:21:31.226" v="89"/>
          <ac:picMkLst>
            <pc:docMk/>
            <pc:sldMk cId="3342489890" sldId="335"/>
            <ac:picMk id="2" creationId="{083073AF-4380-45A8-804A-B88A39BB3C5C}"/>
          </ac:picMkLst>
        </pc:picChg>
      </pc:sldChg>
      <pc:sldChg chg="modSp mod">
        <pc:chgData name="Khutso Monyepao" userId="cfa19cf8-9aa3-4622-9a97-ed1b9ce51263" providerId="ADAL" clId="{9F96C77D-8CD9-47B2-B291-77FEDD3EAA25}" dt="2021-10-12T19:47:32.579" v="2106" actId="14100"/>
        <pc:sldMkLst>
          <pc:docMk/>
          <pc:sldMk cId="1896520692" sldId="336"/>
        </pc:sldMkLst>
        <pc:spChg chg="mod">
          <ac:chgData name="Khutso Monyepao" userId="cfa19cf8-9aa3-4622-9a97-ed1b9ce51263" providerId="ADAL" clId="{9F96C77D-8CD9-47B2-B291-77FEDD3EAA25}" dt="2021-10-12T19:47:32.579" v="2106" actId="14100"/>
          <ac:spMkLst>
            <pc:docMk/>
            <pc:sldMk cId="1896520692" sldId="336"/>
            <ac:spMk id="5125" creationId="{B1865E18-1193-4B25-B427-5DF9CB6AD212}"/>
          </ac:spMkLst>
        </pc:spChg>
      </pc:sldChg>
      <pc:sldChg chg="add">
        <pc:chgData name="Khutso Monyepao" userId="cfa19cf8-9aa3-4622-9a97-ed1b9ce51263" providerId="ADAL" clId="{9F96C77D-8CD9-47B2-B291-77FEDD3EAA25}" dt="2021-10-12T18:28:59.566" v="210" actId="2890"/>
        <pc:sldMkLst>
          <pc:docMk/>
          <pc:sldMk cId="1543247448" sldId="337"/>
        </pc:sldMkLst>
      </pc:sldChg>
      <pc:sldChg chg="new del">
        <pc:chgData name="Khutso Monyepao" userId="cfa19cf8-9aa3-4622-9a97-ed1b9ce51263" providerId="ADAL" clId="{9F96C77D-8CD9-47B2-B291-77FEDD3EAA25}" dt="2021-10-12T18:58:05.441" v="452" actId="680"/>
        <pc:sldMkLst>
          <pc:docMk/>
          <pc:sldMk cId="2032446672" sldId="338"/>
        </pc:sldMkLst>
      </pc:sldChg>
      <pc:sldChg chg="addSp modSp add mod">
        <pc:chgData name="Khutso Monyepao" userId="cfa19cf8-9aa3-4622-9a97-ed1b9ce51263" providerId="ADAL" clId="{9F96C77D-8CD9-47B2-B291-77FEDD3EAA25}" dt="2021-10-12T18:59:19.261" v="459" actId="14100"/>
        <pc:sldMkLst>
          <pc:docMk/>
          <pc:sldMk cId="3329007922" sldId="338"/>
        </pc:sldMkLst>
        <pc:spChg chg="mod">
          <ac:chgData name="Khutso Monyepao" userId="cfa19cf8-9aa3-4622-9a97-ed1b9ce51263" providerId="ADAL" clId="{9F96C77D-8CD9-47B2-B291-77FEDD3EAA25}" dt="2021-10-12T18:58:54.492" v="455" actId="1076"/>
          <ac:spMkLst>
            <pc:docMk/>
            <pc:sldMk cId="3329007922" sldId="338"/>
            <ac:spMk id="11" creationId="{4D3FC9BB-6F60-4865-8CCE-4B5C25444AC1}"/>
          </ac:spMkLst>
        </pc:spChg>
        <pc:picChg chg="add mod">
          <ac:chgData name="Khutso Monyepao" userId="cfa19cf8-9aa3-4622-9a97-ed1b9ce51263" providerId="ADAL" clId="{9F96C77D-8CD9-47B2-B291-77FEDD3EAA25}" dt="2021-10-12T18:59:19.261" v="459" actId="14100"/>
          <ac:picMkLst>
            <pc:docMk/>
            <pc:sldMk cId="3329007922" sldId="338"/>
            <ac:picMk id="2" creationId="{A56F57CC-D5FF-425C-B0EA-FAEC6BFD10AD}"/>
          </ac:picMkLst>
        </pc:picChg>
      </pc:sldChg>
      <pc:sldMasterChg chg="del delSldLayout">
        <pc:chgData name="Khutso Monyepao" userId="cfa19cf8-9aa3-4622-9a97-ed1b9ce51263" providerId="ADAL" clId="{9F96C77D-8CD9-47B2-B291-77FEDD3EAA25}" dt="2021-10-12T18:14:35.345" v="11" actId="2696"/>
        <pc:sldMasterMkLst>
          <pc:docMk/>
          <pc:sldMasterMk cId="1066532711" sldId="2147483672"/>
        </pc:sldMasterMkLst>
        <pc:sldLayoutChg chg="del">
          <pc:chgData name="Khutso Monyepao" userId="cfa19cf8-9aa3-4622-9a97-ed1b9ce51263" providerId="ADAL" clId="{9F96C77D-8CD9-47B2-B291-77FEDD3EAA25}" dt="2021-10-12T18:14:35.345" v="11" actId="2696"/>
          <pc:sldLayoutMkLst>
            <pc:docMk/>
            <pc:sldMasterMk cId="1066532711" sldId="2147483672"/>
            <pc:sldLayoutMk cId="2031865016" sldId="2147483673"/>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559335264" sldId="2147483674"/>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315288468" sldId="2147483675"/>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2665186388" sldId="2147483676"/>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728991796" sldId="2147483677"/>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1438567330" sldId="2147483678"/>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2573792910" sldId="2147483679"/>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513704379" sldId="2147483680"/>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990101394" sldId="2147483681"/>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1285777228" sldId="2147483682"/>
          </pc:sldLayoutMkLst>
        </pc:sldLayoutChg>
        <pc:sldLayoutChg chg="del">
          <pc:chgData name="Khutso Monyepao" userId="cfa19cf8-9aa3-4622-9a97-ed1b9ce51263" providerId="ADAL" clId="{9F96C77D-8CD9-47B2-B291-77FEDD3EAA25}" dt="2021-10-12T18:14:35.345" v="11" actId="2696"/>
          <pc:sldLayoutMkLst>
            <pc:docMk/>
            <pc:sldMasterMk cId="1066532711" sldId="2147483672"/>
            <pc:sldLayoutMk cId="3428582600" sldId="2147483683"/>
          </pc:sldLayoutMkLst>
        </pc:sldLayoutChg>
      </pc:sldMasterChg>
      <pc:sldMasterChg chg="del delSldLayout">
        <pc:chgData name="Khutso Monyepao" userId="cfa19cf8-9aa3-4622-9a97-ed1b9ce51263" providerId="ADAL" clId="{9F96C77D-8CD9-47B2-B291-77FEDD3EAA25}" dt="2021-10-12T18:13:11.735" v="4" actId="2696"/>
        <pc:sldMasterMkLst>
          <pc:docMk/>
          <pc:sldMasterMk cId="3322567046" sldId="2147483672"/>
        </pc:sldMasterMkLst>
        <pc:sldLayoutChg chg="del">
          <pc:chgData name="Khutso Monyepao" userId="cfa19cf8-9aa3-4622-9a97-ed1b9ce51263" providerId="ADAL" clId="{9F96C77D-8CD9-47B2-B291-77FEDD3EAA25}" dt="2021-10-12T18:13:11.735" v="4" actId="2696"/>
          <pc:sldLayoutMkLst>
            <pc:docMk/>
            <pc:sldMasterMk cId="3322567046" sldId="2147483672"/>
            <pc:sldLayoutMk cId="3241389573" sldId="2147483673"/>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2184810532" sldId="2147483674"/>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1791201429" sldId="2147483675"/>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3146537975" sldId="2147483676"/>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3171960582" sldId="2147483677"/>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679316920" sldId="2147483678"/>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2635555846" sldId="2147483679"/>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3128243815" sldId="2147483680"/>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3510398877" sldId="2147483681"/>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3986594528" sldId="2147483682"/>
          </pc:sldLayoutMkLst>
        </pc:sldLayoutChg>
        <pc:sldLayoutChg chg="del">
          <pc:chgData name="Khutso Monyepao" userId="cfa19cf8-9aa3-4622-9a97-ed1b9ce51263" providerId="ADAL" clId="{9F96C77D-8CD9-47B2-B291-77FEDD3EAA25}" dt="2021-10-12T18:13:11.735" v="4" actId="2696"/>
          <pc:sldLayoutMkLst>
            <pc:docMk/>
            <pc:sldMasterMk cId="3322567046" sldId="2147483672"/>
            <pc:sldLayoutMk cId="649254942"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E8AF1-740D-481C-8E40-6601FD27B559}" type="datetimeFigureOut">
              <a:rPr lang="en-ZA" smtClean="0"/>
              <a:t>2021/10/12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AC082-A990-41E6-BC2F-746417482072}" type="slidenum">
              <a:rPr lang="en-ZA" smtClean="0"/>
              <a:t>‹#›</a:t>
            </a:fld>
            <a:endParaRPr lang="en-ZA"/>
          </a:p>
        </p:txBody>
      </p:sp>
    </p:spTree>
    <p:extLst>
      <p:ext uri="{BB962C8B-B14F-4D97-AF65-F5344CB8AC3E}">
        <p14:creationId xmlns:p14="http://schemas.microsoft.com/office/powerpoint/2010/main" val="269065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C4D56A0-CF15-461E-A1FE-F59A6C2D0FD5}"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510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254ACE66-4985-46F9-AC5E-E067ACCEA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D739C1-6B22-4A83-8E6D-5007DAE3F0E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xmlns="" id="{798720A3-C4A9-41EF-91E4-1E00F5FDEFA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B53EC2F5-E9AF-4338-BFEB-5E63B97182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05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7BC725-7D02-4E3D-B459-B17B9895236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0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ED0D34-6A7C-40DC-B552-730892E5CD0D}" type="slidenum">
              <a:rPr lang="en-GB" altLang="en-US"/>
              <a:pPr>
                <a:spcBef>
                  <a:spcPct val="0"/>
                </a:spcBef>
              </a:pPr>
              <a:t>12</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29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ED0D34-6A7C-40DC-B552-730892E5CD0D}" type="slidenum">
              <a:rPr lang="en-GB" altLang="en-US"/>
              <a:pPr>
                <a:spcBef>
                  <a:spcPct val="0"/>
                </a:spcBef>
              </a:pPr>
              <a:t>13</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20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ED0D34-6A7C-40DC-B552-730892E5CD0D}" type="slidenum">
              <a:rPr lang="en-GB" altLang="en-US"/>
              <a:pPr>
                <a:spcBef>
                  <a:spcPct val="0"/>
                </a:spcBef>
              </a:pPr>
              <a:t>14</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79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ED0D34-6A7C-40DC-B552-730892E5CD0D}" type="slidenum">
              <a:rPr lang="en-GB" altLang="en-US"/>
              <a:pPr>
                <a:spcBef>
                  <a:spcPct val="0"/>
                </a:spcBef>
              </a:pPr>
              <a:t>15</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7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ED0D34-6A7C-40DC-B552-730892E5CD0D}" type="slidenum">
              <a:rPr lang="en-GB" altLang="en-US"/>
              <a:pPr>
                <a:spcBef>
                  <a:spcPct val="0"/>
                </a:spcBef>
              </a:pPr>
              <a:t>16</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805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17</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62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18</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843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19</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93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7BC725-7D02-4E3D-B459-B17B98952360}"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4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20</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18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21</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90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22</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3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23</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51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24</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913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25</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41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6585ED-FFA8-485E-9F1D-6B5380B99D30}" type="slidenum">
              <a:rPr lang="en-GB" altLang="en-US"/>
              <a:pPr>
                <a:spcBef>
                  <a:spcPct val="0"/>
                </a:spcBef>
              </a:pPr>
              <a:t>26</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275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1684AC-F479-4366-87EC-7E1D22C5DADE}" type="slidenum">
              <a:rPr lang="en-GB" altLang="en-US"/>
              <a:pPr>
                <a:spcBef>
                  <a:spcPct val="0"/>
                </a:spcBef>
              </a:pPr>
              <a:t>27</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18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2781BD5C-D4FC-4B16-A355-0353B3831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975FB-65BF-4E65-BC3A-AA52C30072E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19" name="Rectangle 2">
            <a:extLst>
              <a:ext uri="{FF2B5EF4-FFF2-40B4-BE49-F238E27FC236}">
                <a16:creationId xmlns:a16="http://schemas.microsoft.com/office/drawing/2014/main" xmlns="" id="{C7DEFDA9-8906-4AEE-9644-14D533892D9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20738DA7-E8FD-43DF-807F-CD33BCD85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77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2781BD5C-D4FC-4B16-A355-0353B3831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975FB-65BF-4E65-BC3A-AA52C30072E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19" name="Rectangle 2">
            <a:extLst>
              <a:ext uri="{FF2B5EF4-FFF2-40B4-BE49-F238E27FC236}">
                <a16:creationId xmlns:a16="http://schemas.microsoft.com/office/drawing/2014/main" xmlns="" id="{C7DEFDA9-8906-4AEE-9644-14D533892D9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20738DA7-E8FD-43DF-807F-CD33BCD85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1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08638B6-7A58-4ED4-A1FE-2318ADD34765}"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5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7F4B6249-F286-4FFA-A2B8-496BF6CFD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114838-AE38-4000-8069-0F213648FE0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3" name="Rectangle 2">
            <a:extLst>
              <a:ext uri="{FF2B5EF4-FFF2-40B4-BE49-F238E27FC236}">
                <a16:creationId xmlns:a16="http://schemas.microsoft.com/office/drawing/2014/main" xmlns="" id="{F0CF7ACF-24BB-41B6-8FBA-3DFAE859614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D3934068-2D84-488F-A982-5618176041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77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74DDB5E0-A47F-4D32-A10E-8493C93887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10C6AF-9836-4833-A087-81539BF4839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xmlns="" id="{9221EE25-943D-457A-A907-EA2CF05228B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xmlns="" id="{C2330B9E-6086-4F70-8173-C839A9F0C9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3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637C1548-D49A-4ACA-B90D-E6BDC99DD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3E8342-3294-491D-98BB-A9219AD8792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1" name="Rectangle 2">
            <a:extLst>
              <a:ext uri="{FF2B5EF4-FFF2-40B4-BE49-F238E27FC236}">
                <a16:creationId xmlns:a16="http://schemas.microsoft.com/office/drawing/2014/main" xmlns="" id="{5E1F1565-3DDF-4E86-B8FC-E00EC77F1E7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xmlns="" id="{3D483582-7A34-432F-BE43-8F11369978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84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254ACE66-4985-46F9-AC5E-E067ACCEA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D739C1-6B22-4A83-8E6D-5007DAE3F0E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xmlns="" id="{798720A3-C4A9-41EF-91E4-1E00F5FDEFA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B53EC2F5-E9AF-4338-BFEB-5E63B97182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3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28B64AC-9E3E-4DD1-9CF5-778AFB5F28CA}" type="datetimeFigureOut">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238565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28B64AC-9E3E-4DD1-9CF5-778AFB5F28CA}" type="datetimeFigureOut">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9086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28B64AC-9E3E-4DD1-9CF5-778AFB5F28CA}" type="datetimeFigureOut">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197008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4">
            <a:extLst>
              <a:ext uri="{FF2B5EF4-FFF2-40B4-BE49-F238E27FC236}">
                <a16:creationId xmlns:a16="http://schemas.microsoft.com/office/drawing/2014/main" xmlns="" id="{179F463F-E977-4F32-9770-76DE6353616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57C0CDFB-804E-40F8-8994-B7E276AC507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D5225DBB-E314-4714-A1FE-C43568155617}"/>
              </a:ext>
            </a:extLst>
          </p:cNvPr>
          <p:cNvSpPr>
            <a:spLocks noGrp="1" noChangeArrowheads="1"/>
          </p:cNvSpPr>
          <p:nvPr>
            <p:ph type="sldNum" sz="quarter" idx="12"/>
          </p:nvPr>
        </p:nvSpPr>
        <p:spPr>
          <a:ln/>
        </p:spPr>
        <p:txBody>
          <a:bodyPr/>
          <a:lstStyle>
            <a:lvl1pPr>
              <a:defRPr/>
            </a:lvl1pPr>
          </a:lstStyle>
          <a:p>
            <a:fld id="{C0158A4B-14E4-4691-AC29-7B40A9183C0C}" type="slidenum">
              <a:rPr lang="en-GB" altLang="en-US"/>
              <a:pPr/>
              <a:t>‹#›</a:t>
            </a:fld>
            <a:endParaRPr lang="en-GB" altLang="en-US"/>
          </a:p>
        </p:txBody>
      </p:sp>
    </p:spTree>
    <p:extLst>
      <p:ext uri="{BB962C8B-B14F-4D97-AF65-F5344CB8AC3E}">
        <p14:creationId xmlns:p14="http://schemas.microsoft.com/office/powerpoint/2010/main" val="1464276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3C4761C3-93A5-4C8D-B3C9-13564919F3D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9D5FC8C8-BAD3-4D21-81EA-DC59D8E463A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4156A7D8-2E55-4723-B52F-4E01FB1AE2E5}"/>
              </a:ext>
            </a:extLst>
          </p:cNvPr>
          <p:cNvSpPr>
            <a:spLocks noGrp="1" noChangeArrowheads="1"/>
          </p:cNvSpPr>
          <p:nvPr>
            <p:ph type="sldNum" sz="quarter" idx="12"/>
          </p:nvPr>
        </p:nvSpPr>
        <p:spPr>
          <a:ln/>
        </p:spPr>
        <p:txBody>
          <a:bodyPr/>
          <a:lstStyle>
            <a:lvl1pPr>
              <a:defRPr/>
            </a:lvl1pPr>
          </a:lstStyle>
          <a:p>
            <a:fld id="{8C280E17-49D0-472D-990B-CFACF6976D6C}" type="slidenum">
              <a:rPr lang="en-GB" altLang="en-US"/>
              <a:pPr/>
              <a:t>‹#›</a:t>
            </a:fld>
            <a:endParaRPr lang="en-GB" altLang="en-US"/>
          </a:p>
        </p:txBody>
      </p:sp>
    </p:spTree>
    <p:extLst>
      <p:ext uri="{BB962C8B-B14F-4D97-AF65-F5344CB8AC3E}">
        <p14:creationId xmlns:p14="http://schemas.microsoft.com/office/powerpoint/2010/main" val="1777733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631AF5C-F34A-4BD9-A9B5-19AA55B6E8D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9F0C8F91-54A6-4A94-AD87-64FE1922F9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5D54C462-E8F1-467F-9208-418CCF2DB442}"/>
              </a:ext>
            </a:extLst>
          </p:cNvPr>
          <p:cNvSpPr>
            <a:spLocks noGrp="1" noChangeArrowheads="1"/>
          </p:cNvSpPr>
          <p:nvPr>
            <p:ph type="sldNum" sz="quarter" idx="12"/>
          </p:nvPr>
        </p:nvSpPr>
        <p:spPr>
          <a:ln/>
        </p:spPr>
        <p:txBody>
          <a:bodyPr/>
          <a:lstStyle>
            <a:lvl1pPr>
              <a:defRPr/>
            </a:lvl1pPr>
          </a:lstStyle>
          <a:p>
            <a:fld id="{982BB3F1-D35A-47A4-8504-11E7D73B45BE}" type="slidenum">
              <a:rPr lang="en-GB" altLang="en-US"/>
              <a:pPr/>
              <a:t>‹#›</a:t>
            </a:fld>
            <a:endParaRPr lang="en-GB" altLang="en-US"/>
          </a:p>
        </p:txBody>
      </p:sp>
    </p:spTree>
    <p:extLst>
      <p:ext uri="{BB962C8B-B14F-4D97-AF65-F5344CB8AC3E}">
        <p14:creationId xmlns:p14="http://schemas.microsoft.com/office/powerpoint/2010/main" val="219786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4">
            <a:extLst>
              <a:ext uri="{FF2B5EF4-FFF2-40B4-BE49-F238E27FC236}">
                <a16:creationId xmlns:a16="http://schemas.microsoft.com/office/drawing/2014/main" xmlns="" id="{6C80653F-8415-4974-B104-4966DD77293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DF0F9654-69F8-415F-9040-9ECDE5343A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D16D8076-EDAE-4ABB-82FE-E834621BBABF}"/>
              </a:ext>
            </a:extLst>
          </p:cNvPr>
          <p:cNvSpPr>
            <a:spLocks noGrp="1" noChangeArrowheads="1"/>
          </p:cNvSpPr>
          <p:nvPr>
            <p:ph type="sldNum" sz="quarter" idx="12"/>
          </p:nvPr>
        </p:nvSpPr>
        <p:spPr>
          <a:ln/>
        </p:spPr>
        <p:txBody>
          <a:bodyPr/>
          <a:lstStyle>
            <a:lvl1pPr>
              <a:defRPr/>
            </a:lvl1pPr>
          </a:lstStyle>
          <a:p>
            <a:fld id="{3E11E201-283E-4A8E-96CB-5FBB59759FEC}" type="slidenum">
              <a:rPr lang="en-GB" altLang="en-US"/>
              <a:pPr/>
              <a:t>‹#›</a:t>
            </a:fld>
            <a:endParaRPr lang="en-GB" altLang="en-US"/>
          </a:p>
        </p:txBody>
      </p:sp>
    </p:spTree>
    <p:extLst>
      <p:ext uri="{BB962C8B-B14F-4D97-AF65-F5344CB8AC3E}">
        <p14:creationId xmlns:p14="http://schemas.microsoft.com/office/powerpoint/2010/main" val="325579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xmlns="" id="{4CB5E8D6-5E81-4EC5-A00F-3F14950206C8}"/>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xmlns="" id="{42A6E17C-3D8E-4F77-B2E1-D9D1174AC18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xmlns="" id="{EAA62BBF-8B08-4D55-959C-7DD09148F5DF}"/>
              </a:ext>
            </a:extLst>
          </p:cNvPr>
          <p:cNvSpPr>
            <a:spLocks noGrp="1" noChangeArrowheads="1"/>
          </p:cNvSpPr>
          <p:nvPr>
            <p:ph type="sldNum" sz="quarter" idx="12"/>
          </p:nvPr>
        </p:nvSpPr>
        <p:spPr>
          <a:ln/>
        </p:spPr>
        <p:txBody>
          <a:bodyPr/>
          <a:lstStyle>
            <a:lvl1pPr>
              <a:defRPr/>
            </a:lvl1pPr>
          </a:lstStyle>
          <a:p>
            <a:fld id="{0FAECCC0-9C71-437F-AAE6-CAD2605335A2}" type="slidenum">
              <a:rPr lang="en-GB" altLang="en-US"/>
              <a:pPr/>
              <a:t>‹#›</a:t>
            </a:fld>
            <a:endParaRPr lang="en-GB" altLang="en-US"/>
          </a:p>
        </p:txBody>
      </p:sp>
    </p:spTree>
    <p:extLst>
      <p:ext uri="{BB962C8B-B14F-4D97-AF65-F5344CB8AC3E}">
        <p14:creationId xmlns:p14="http://schemas.microsoft.com/office/powerpoint/2010/main" val="97986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xmlns="" id="{767BFFFF-776B-431A-8FC7-E96C9365968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xmlns="" id="{95C8BD94-DCEB-47E6-9B6F-7C3F094F7A5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39E1063E-0D9D-47CB-B79A-9B57C378F0DA}"/>
              </a:ext>
            </a:extLst>
          </p:cNvPr>
          <p:cNvSpPr>
            <a:spLocks noGrp="1" noChangeArrowheads="1"/>
          </p:cNvSpPr>
          <p:nvPr>
            <p:ph type="sldNum" sz="quarter" idx="12"/>
          </p:nvPr>
        </p:nvSpPr>
        <p:spPr>
          <a:ln/>
        </p:spPr>
        <p:txBody>
          <a:bodyPr/>
          <a:lstStyle>
            <a:lvl1pPr>
              <a:defRPr/>
            </a:lvl1pPr>
          </a:lstStyle>
          <a:p>
            <a:fld id="{E1D1F5A5-EFAC-48DE-8765-52194E61040B}" type="slidenum">
              <a:rPr lang="en-GB" altLang="en-US"/>
              <a:pPr/>
              <a:t>‹#›</a:t>
            </a:fld>
            <a:endParaRPr lang="en-GB" altLang="en-US"/>
          </a:p>
        </p:txBody>
      </p:sp>
    </p:spTree>
    <p:extLst>
      <p:ext uri="{BB962C8B-B14F-4D97-AF65-F5344CB8AC3E}">
        <p14:creationId xmlns:p14="http://schemas.microsoft.com/office/powerpoint/2010/main" val="2273715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D579D7B-F207-46F8-861C-03B3E4BFD05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xmlns="" id="{45F35CA2-4679-4B3F-A87B-2B9B0F8756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D6893237-0764-4152-8E18-44B728A02EF6}"/>
              </a:ext>
            </a:extLst>
          </p:cNvPr>
          <p:cNvSpPr>
            <a:spLocks noGrp="1" noChangeArrowheads="1"/>
          </p:cNvSpPr>
          <p:nvPr>
            <p:ph type="sldNum" sz="quarter" idx="12"/>
          </p:nvPr>
        </p:nvSpPr>
        <p:spPr>
          <a:ln/>
        </p:spPr>
        <p:txBody>
          <a:bodyPr/>
          <a:lstStyle>
            <a:lvl1pPr>
              <a:defRPr/>
            </a:lvl1pPr>
          </a:lstStyle>
          <a:p>
            <a:fld id="{16F1352D-A5B5-4180-8D9E-2B99C7F60604}" type="slidenum">
              <a:rPr lang="en-GB" altLang="en-US"/>
              <a:pPr/>
              <a:t>‹#›</a:t>
            </a:fld>
            <a:endParaRPr lang="en-GB" altLang="en-US"/>
          </a:p>
        </p:txBody>
      </p:sp>
    </p:spTree>
    <p:extLst>
      <p:ext uri="{BB962C8B-B14F-4D97-AF65-F5344CB8AC3E}">
        <p14:creationId xmlns:p14="http://schemas.microsoft.com/office/powerpoint/2010/main" val="3531014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12D7EAA-6551-40D6-BF91-51D88CB7D79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0D733CC9-C5BE-4AD3-9BCE-809024BAC37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F1C96315-B445-4771-97BD-430C929B43FA}"/>
              </a:ext>
            </a:extLst>
          </p:cNvPr>
          <p:cNvSpPr>
            <a:spLocks noGrp="1" noChangeArrowheads="1"/>
          </p:cNvSpPr>
          <p:nvPr>
            <p:ph type="sldNum" sz="quarter" idx="12"/>
          </p:nvPr>
        </p:nvSpPr>
        <p:spPr>
          <a:ln/>
        </p:spPr>
        <p:txBody>
          <a:bodyPr/>
          <a:lstStyle>
            <a:lvl1pPr>
              <a:defRPr/>
            </a:lvl1pPr>
          </a:lstStyle>
          <a:p>
            <a:fld id="{3F749894-80FA-47AC-80E2-2DEF6BE56134}" type="slidenum">
              <a:rPr lang="en-GB" altLang="en-US"/>
              <a:pPr/>
              <a:t>‹#›</a:t>
            </a:fld>
            <a:endParaRPr lang="en-GB" altLang="en-US"/>
          </a:p>
        </p:txBody>
      </p:sp>
    </p:spTree>
    <p:extLst>
      <p:ext uri="{BB962C8B-B14F-4D97-AF65-F5344CB8AC3E}">
        <p14:creationId xmlns:p14="http://schemas.microsoft.com/office/powerpoint/2010/main" val="21954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28B64AC-9E3E-4DD1-9CF5-778AFB5F28CA}" type="datetimeFigureOut">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1606914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603C7C9-6709-42AE-8184-464458CD538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25ACEE49-B83F-450C-9091-740BBB3C5F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0A932A2F-1DA4-4368-B53E-4D4D6976DA3D}"/>
              </a:ext>
            </a:extLst>
          </p:cNvPr>
          <p:cNvSpPr>
            <a:spLocks noGrp="1" noChangeArrowheads="1"/>
          </p:cNvSpPr>
          <p:nvPr>
            <p:ph type="sldNum" sz="quarter" idx="12"/>
          </p:nvPr>
        </p:nvSpPr>
        <p:spPr>
          <a:ln/>
        </p:spPr>
        <p:txBody>
          <a:bodyPr/>
          <a:lstStyle>
            <a:lvl1pPr>
              <a:defRPr/>
            </a:lvl1pPr>
          </a:lstStyle>
          <a:p>
            <a:fld id="{E4A7540D-EA63-4647-BF1E-696BE9A61957}" type="slidenum">
              <a:rPr lang="en-GB" altLang="en-US"/>
              <a:pPr/>
              <a:t>‹#›</a:t>
            </a:fld>
            <a:endParaRPr lang="en-GB" altLang="en-US"/>
          </a:p>
        </p:txBody>
      </p:sp>
    </p:spTree>
    <p:extLst>
      <p:ext uri="{BB962C8B-B14F-4D97-AF65-F5344CB8AC3E}">
        <p14:creationId xmlns:p14="http://schemas.microsoft.com/office/powerpoint/2010/main" val="331490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689D220C-421A-46D3-968E-683763C1368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8357191D-44D3-47E4-99C4-52CA49F7774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F9B522B0-18B0-45C3-9492-283F3B95798A}"/>
              </a:ext>
            </a:extLst>
          </p:cNvPr>
          <p:cNvSpPr>
            <a:spLocks noGrp="1" noChangeArrowheads="1"/>
          </p:cNvSpPr>
          <p:nvPr>
            <p:ph type="sldNum" sz="quarter" idx="12"/>
          </p:nvPr>
        </p:nvSpPr>
        <p:spPr>
          <a:ln/>
        </p:spPr>
        <p:txBody>
          <a:bodyPr/>
          <a:lstStyle>
            <a:lvl1pPr>
              <a:defRPr/>
            </a:lvl1pPr>
          </a:lstStyle>
          <a:p>
            <a:fld id="{F6678032-781C-4EBA-AF47-8F5DC8D1D33B}" type="slidenum">
              <a:rPr lang="en-GB" altLang="en-US"/>
              <a:pPr/>
              <a:t>‹#›</a:t>
            </a:fld>
            <a:endParaRPr lang="en-GB" altLang="en-US"/>
          </a:p>
        </p:txBody>
      </p:sp>
    </p:spTree>
    <p:extLst>
      <p:ext uri="{BB962C8B-B14F-4D97-AF65-F5344CB8AC3E}">
        <p14:creationId xmlns:p14="http://schemas.microsoft.com/office/powerpoint/2010/main" val="240257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3D7FD6DB-B857-4677-B491-073DDF497A5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961D4729-E2CD-4C9F-B65C-EFB9840B456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61E841B0-FED5-443B-BF6B-688C94115506}"/>
              </a:ext>
            </a:extLst>
          </p:cNvPr>
          <p:cNvSpPr>
            <a:spLocks noGrp="1" noChangeArrowheads="1"/>
          </p:cNvSpPr>
          <p:nvPr>
            <p:ph type="sldNum" sz="quarter" idx="12"/>
          </p:nvPr>
        </p:nvSpPr>
        <p:spPr>
          <a:ln/>
        </p:spPr>
        <p:txBody>
          <a:bodyPr/>
          <a:lstStyle>
            <a:lvl1pPr>
              <a:defRPr/>
            </a:lvl1pPr>
          </a:lstStyle>
          <a:p>
            <a:fld id="{F0E243AF-A3AD-48B2-8D8D-A8A8DC8ED749}" type="slidenum">
              <a:rPr lang="en-GB" altLang="en-US"/>
              <a:pPr/>
              <a:t>‹#›</a:t>
            </a:fld>
            <a:endParaRPr lang="en-GB" altLang="en-US"/>
          </a:p>
        </p:txBody>
      </p:sp>
    </p:spTree>
    <p:extLst>
      <p:ext uri="{BB962C8B-B14F-4D97-AF65-F5344CB8AC3E}">
        <p14:creationId xmlns:p14="http://schemas.microsoft.com/office/powerpoint/2010/main" val="389654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B0ACB7EF-8893-4FEC-9784-D13DBA39F3C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D5990238-6994-45EC-B93F-B08CE659F4A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90E8763D-7556-4803-84AC-E7243595C722}"/>
              </a:ext>
            </a:extLst>
          </p:cNvPr>
          <p:cNvSpPr>
            <a:spLocks noGrp="1" noChangeArrowheads="1"/>
          </p:cNvSpPr>
          <p:nvPr>
            <p:ph type="sldNum" sz="quarter" idx="12"/>
          </p:nvPr>
        </p:nvSpPr>
        <p:spPr>
          <a:ln/>
        </p:spPr>
        <p:txBody>
          <a:bodyPr/>
          <a:lstStyle>
            <a:lvl1pPr>
              <a:defRPr/>
            </a:lvl1pPr>
          </a:lstStyle>
          <a:p>
            <a:fld id="{1D4E5DA8-8405-4207-8099-0CC248CB5B25}" type="slidenum">
              <a:rPr lang="en-GB" altLang="en-US"/>
              <a:pPr/>
              <a:t>‹#›</a:t>
            </a:fld>
            <a:endParaRPr lang="en-GB" altLang="en-US"/>
          </a:p>
        </p:txBody>
      </p:sp>
    </p:spTree>
    <p:extLst>
      <p:ext uri="{BB962C8B-B14F-4D97-AF65-F5344CB8AC3E}">
        <p14:creationId xmlns:p14="http://schemas.microsoft.com/office/powerpoint/2010/main" val="2907924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9F8D918-9EDD-476C-95F8-7113D122862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2447BDB4-F92F-4135-B08F-C72B357AFF3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009EFB54-A7EA-4C4F-AAE3-74269ACE1780}"/>
              </a:ext>
            </a:extLst>
          </p:cNvPr>
          <p:cNvSpPr>
            <a:spLocks noGrp="1" noChangeArrowheads="1"/>
          </p:cNvSpPr>
          <p:nvPr>
            <p:ph type="sldNum" sz="quarter" idx="12"/>
          </p:nvPr>
        </p:nvSpPr>
        <p:spPr>
          <a:ln/>
        </p:spPr>
        <p:txBody>
          <a:bodyPr/>
          <a:lstStyle>
            <a:lvl1pPr>
              <a:defRPr/>
            </a:lvl1pPr>
          </a:lstStyle>
          <a:p>
            <a:fld id="{E2D51991-F51C-4580-8280-EF6E10690618}" type="slidenum">
              <a:rPr lang="en-GB" altLang="en-US"/>
              <a:pPr/>
              <a:t>‹#›</a:t>
            </a:fld>
            <a:endParaRPr lang="en-GB" altLang="en-US"/>
          </a:p>
        </p:txBody>
      </p:sp>
    </p:spTree>
    <p:extLst>
      <p:ext uri="{BB962C8B-B14F-4D97-AF65-F5344CB8AC3E}">
        <p14:creationId xmlns:p14="http://schemas.microsoft.com/office/powerpoint/2010/main" val="2695404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9AE2C7A-47C9-4DC7-94D6-775DCE0B67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58529FCB-FC9E-4A06-99BC-A53F9E349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715EB2E2-2597-4F22-B335-E3A0C24BDAA6}"/>
              </a:ext>
            </a:extLst>
          </p:cNvPr>
          <p:cNvSpPr>
            <a:spLocks noGrp="1" noChangeArrowheads="1"/>
          </p:cNvSpPr>
          <p:nvPr>
            <p:ph type="sldNum" sz="quarter" idx="12"/>
          </p:nvPr>
        </p:nvSpPr>
        <p:spPr>
          <a:ln/>
        </p:spPr>
        <p:txBody>
          <a:bodyPr/>
          <a:lstStyle>
            <a:lvl1pPr>
              <a:defRPr/>
            </a:lvl1pPr>
          </a:lstStyle>
          <a:p>
            <a:fld id="{FB1CB13D-9265-4417-A878-3FCB3BBCF8A2}" type="slidenum">
              <a:rPr lang="en-GB" altLang="en-US"/>
              <a:pPr/>
              <a:t>‹#›</a:t>
            </a:fld>
            <a:endParaRPr lang="en-GB" altLang="en-US"/>
          </a:p>
        </p:txBody>
      </p:sp>
    </p:spTree>
    <p:extLst>
      <p:ext uri="{BB962C8B-B14F-4D97-AF65-F5344CB8AC3E}">
        <p14:creationId xmlns:p14="http://schemas.microsoft.com/office/powerpoint/2010/main" val="27016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C7660B99-53A6-435F-99C0-DC8689A3B00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FC2F42C5-C01A-4EF3-9B88-293CF68746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C0258159-2FEF-48BF-A748-DA5CD8AF3BBB}"/>
              </a:ext>
            </a:extLst>
          </p:cNvPr>
          <p:cNvSpPr>
            <a:spLocks noGrp="1" noChangeArrowheads="1"/>
          </p:cNvSpPr>
          <p:nvPr>
            <p:ph type="sldNum" sz="quarter" idx="12"/>
          </p:nvPr>
        </p:nvSpPr>
        <p:spPr>
          <a:ln/>
        </p:spPr>
        <p:txBody>
          <a:bodyPr/>
          <a:lstStyle>
            <a:lvl1pPr>
              <a:defRPr/>
            </a:lvl1pPr>
          </a:lstStyle>
          <a:p>
            <a:fld id="{C1FB09B5-2EDB-4CBB-A5CA-1C15C588483B}" type="slidenum">
              <a:rPr lang="en-GB" altLang="en-US"/>
              <a:pPr/>
              <a:t>‹#›</a:t>
            </a:fld>
            <a:endParaRPr lang="en-GB" altLang="en-US"/>
          </a:p>
        </p:txBody>
      </p:sp>
    </p:spTree>
    <p:extLst>
      <p:ext uri="{BB962C8B-B14F-4D97-AF65-F5344CB8AC3E}">
        <p14:creationId xmlns:p14="http://schemas.microsoft.com/office/powerpoint/2010/main" val="2410147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A9A7CDD-E4F4-4A68-BF6C-028875E9382A}"/>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xmlns="" id="{91A3739A-38C5-4205-B21A-074689D05E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xmlns="" id="{3DA03207-8788-44BC-8B91-44C2774CD52E}"/>
              </a:ext>
            </a:extLst>
          </p:cNvPr>
          <p:cNvSpPr>
            <a:spLocks noGrp="1" noChangeArrowheads="1"/>
          </p:cNvSpPr>
          <p:nvPr>
            <p:ph type="sldNum" sz="quarter" idx="12"/>
          </p:nvPr>
        </p:nvSpPr>
        <p:spPr>
          <a:ln/>
        </p:spPr>
        <p:txBody>
          <a:bodyPr/>
          <a:lstStyle>
            <a:lvl1pPr>
              <a:defRPr/>
            </a:lvl1pPr>
          </a:lstStyle>
          <a:p>
            <a:fld id="{1EB3241E-6187-4361-BED9-0307ED21C557}" type="slidenum">
              <a:rPr lang="en-GB" altLang="en-US"/>
              <a:pPr/>
              <a:t>‹#›</a:t>
            </a:fld>
            <a:endParaRPr lang="en-GB" altLang="en-US"/>
          </a:p>
        </p:txBody>
      </p:sp>
    </p:spTree>
    <p:extLst>
      <p:ext uri="{BB962C8B-B14F-4D97-AF65-F5344CB8AC3E}">
        <p14:creationId xmlns:p14="http://schemas.microsoft.com/office/powerpoint/2010/main" val="3423208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C86DA61-6975-45C2-9E48-263FE0FAD78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xmlns="" id="{9E985FE6-F132-4BC3-8608-9B4B486FD8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3A0B9903-5D86-4ADF-B4D8-C2309686CBCC}"/>
              </a:ext>
            </a:extLst>
          </p:cNvPr>
          <p:cNvSpPr>
            <a:spLocks noGrp="1" noChangeArrowheads="1"/>
          </p:cNvSpPr>
          <p:nvPr>
            <p:ph type="sldNum" sz="quarter" idx="12"/>
          </p:nvPr>
        </p:nvSpPr>
        <p:spPr>
          <a:ln/>
        </p:spPr>
        <p:txBody>
          <a:bodyPr/>
          <a:lstStyle>
            <a:lvl1pPr>
              <a:defRPr/>
            </a:lvl1pPr>
          </a:lstStyle>
          <a:p>
            <a:fld id="{E018B5AC-7644-491D-B2EB-7A1C69997924}" type="slidenum">
              <a:rPr lang="en-GB" altLang="en-US"/>
              <a:pPr/>
              <a:t>‹#›</a:t>
            </a:fld>
            <a:endParaRPr lang="en-GB" altLang="en-US"/>
          </a:p>
        </p:txBody>
      </p:sp>
    </p:spTree>
    <p:extLst>
      <p:ext uri="{BB962C8B-B14F-4D97-AF65-F5344CB8AC3E}">
        <p14:creationId xmlns:p14="http://schemas.microsoft.com/office/powerpoint/2010/main" val="2045483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50C975E-FBAC-41F6-AA0C-C9DC7023CBCB}"/>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xmlns="" id="{4138B43F-DBF1-4FD6-8868-D0C4C84992B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E5DD5084-A425-42EC-849E-DE0983C7D5B1}"/>
              </a:ext>
            </a:extLst>
          </p:cNvPr>
          <p:cNvSpPr>
            <a:spLocks noGrp="1" noChangeArrowheads="1"/>
          </p:cNvSpPr>
          <p:nvPr>
            <p:ph type="sldNum" sz="quarter" idx="12"/>
          </p:nvPr>
        </p:nvSpPr>
        <p:spPr>
          <a:ln/>
        </p:spPr>
        <p:txBody>
          <a:bodyPr/>
          <a:lstStyle>
            <a:lvl1pPr>
              <a:defRPr/>
            </a:lvl1pPr>
          </a:lstStyle>
          <a:p>
            <a:fld id="{1366285A-EB9C-476F-9CED-38EC1EA0079F}" type="slidenum">
              <a:rPr lang="en-GB" altLang="en-US"/>
              <a:pPr/>
              <a:t>‹#›</a:t>
            </a:fld>
            <a:endParaRPr lang="en-GB" altLang="en-US"/>
          </a:p>
        </p:txBody>
      </p:sp>
    </p:spTree>
    <p:extLst>
      <p:ext uri="{BB962C8B-B14F-4D97-AF65-F5344CB8AC3E}">
        <p14:creationId xmlns:p14="http://schemas.microsoft.com/office/powerpoint/2010/main" val="144207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B64AC-9E3E-4DD1-9CF5-778AFB5F28CA}" type="datetimeFigureOut">
              <a:rPr lang="en-ZA" smtClean="0"/>
              <a:t>2021/10/12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3008230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AA6F7FD-9B4E-44AE-AB8E-8346E349A4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FB350C10-A044-4F2D-855D-24555AFB4D7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B87C750A-2CB2-4A51-9754-F28F2F7F9C5F}"/>
              </a:ext>
            </a:extLst>
          </p:cNvPr>
          <p:cNvSpPr>
            <a:spLocks noGrp="1" noChangeArrowheads="1"/>
          </p:cNvSpPr>
          <p:nvPr>
            <p:ph type="sldNum" sz="quarter" idx="12"/>
          </p:nvPr>
        </p:nvSpPr>
        <p:spPr>
          <a:ln/>
        </p:spPr>
        <p:txBody>
          <a:bodyPr/>
          <a:lstStyle>
            <a:lvl1pPr>
              <a:defRPr/>
            </a:lvl1pPr>
          </a:lstStyle>
          <a:p>
            <a:fld id="{D87B5595-0072-4D0D-89E8-81149504CB9E}" type="slidenum">
              <a:rPr lang="en-GB" altLang="en-US"/>
              <a:pPr/>
              <a:t>‹#›</a:t>
            </a:fld>
            <a:endParaRPr lang="en-GB" altLang="en-US"/>
          </a:p>
        </p:txBody>
      </p:sp>
    </p:spTree>
    <p:extLst>
      <p:ext uri="{BB962C8B-B14F-4D97-AF65-F5344CB8AC3E}">
        <p14:creationId xmlns:p14="http://schemas.microsoft.com/office/powerpoint/2010/main" val="2480678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65E42F4-D23C-4113-AF57-3BA3A41D47E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xmlns="" id="{E25598B9-6CA8-40C4-BFEC-F318C38EA17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xmlns="" id="{DE82A8F1-085A-4114-A318-5F2F2290EDAB}"/>
              </a:ext>
            </a:extLst>
          </p:cNvPr>
          <p:cNvSpPr>
            <a:spLocks noGrp="1" noChangeArrowheads="1"/>
          </p:cNvSpPr>
          <p:nvPr>
            <p:ph type="sldNum" sz="quarter" idx="12"/>
          </p:nvPr>
        </p:nvSpPr>
        <p:spPr>
          <a:ln/>
        </p:spPr>
        <p:txBody>
          <a:bodyPr/>
          <a:lstStyle>
            <a:lvl1pPr>
              <a:defRPr/>
            </a:lvl1pPr>
          </a:lstStyle>
          <a:p>
            <a:fld id="{A2076570-05B1-4599-8477-8920BA97B16A}" type="slidenum">
              <a:rPr lang="en-GB" altLang="en-US"/>
              <a:pPr/>
              <a:t>‹#›</a:t>
            </a:fld>
            <a:endParaRPr lang="en-GB" altLang="en-US"/>
          </a:p>
        </p:txBody>
      </p:sp>
    </p:spTree>
    <p:extLst>
      <p:ext uri="{BB962C8B-B14F-4D97-AF65-F5344CB8AC3E}">
        <p14:creationId xmlns:p14="http://schemas.microsoft.com/office/powerpoint/2010/main" val="4074596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CB0A88E-B290-4BCD-880F-E6BD148FC96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FEF904C6-9F48-484E-B763-5F70C12375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127B13F5-3C2A-4737-A397-A7E41C0AD6D7}"/>
              </a:ext>
            </a:extLst>
          </p:cNvPr>
          <p:cNvSpPr>
            <a:spLocks noGrp="1" noChangeArrowheads="1"/>
          </p:cNvSpPr>
          <p:nvPr>
            <p:ph type="sldNum" sz="quarter" idx="12"/>
          </p:nvPr>
        </p:nvSpPr>
        <p:spPr>
          <a:ln/>
        </p:spPr>
        <p:txBody>
          <a:bodyPr/>
          <a:lstStyle>
            <a:lvl1pPr>
              <a:defRPr/>
            </a:lvl1pPr>
          </a:lstStyle>
          <a:p>
            <a:fld id="{BD2FA10B-CEC6-400C-A664-F94ADCD92868}" type="slidenum">
              <a:rPr lang="en-GB" altLang="en-US"/>
              <a:pPr/>
              <a:t>‹#›</a:t>
            </a:fld>
            <a:endParaRPr lang="en-GB" altLang="en-US"/>
          </a:p>
        </p:txBody>
      </p:sp>
    </p:spTree>
    <p:extLst>
      <p:ext uri="{BB962C8B-B14F-4D97-AF65-F5344CB8AC3E}">
        <p14:creationId xmlns:p14="http://schemas.microsoft.com/office/powerpoint/2010/main" val="2276126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9FAA73D-BCB3-437B-853B-618DAEA8E64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xmlns="" id="{F8266FDC-E459-4CFF-9568-6B117525A4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93049D79-0511-4B18-A81B-F0A1F72C91BA}"/>
              </a:ext>
            </a:extLst>
          </p:cNvPr>
          <p:cNvSpPr>
            <a:spLocks noGrp="1" noChangeArrowheads="1"/>
          </p:cNvSpPr>
          <p:nvPr>
            <p:ph type="sldNum" sz="quarter" idx="12"/>
          </p:nvPr>
        </p:nvSpPr>
        <p:spPr>
          <a:ln/>
        </p:spPr>
        <p:txBody>
          <a:bodyPr/>
          <a:lstStyle>
            <a:lvl1pPr>
              <a:defRPr/>
            </a:lvl1pPr>
          </a:lstStyle>
          <a:p>
            <a:fld id="{C781FD40-A2BB-46BB-95EE-7C395FBA3BE6}" type="slidenum">
              <a:rPr lang="en-GB" altLang="en-US"/>
              <a:pPr/>
              <a:t>‹#›</a:t>
            </a:fld>
            <a:endParaRPr lang="en-GB" altLang="en-US"/>
          </a:p>
        </p:txBody>
      </p:sp>
    </p:spTree>
    <p:extLst>
      <p:ext uri="{BB962C8B-B14F-4D97-AF65-F5344CB8AC3E}">
        <p14:creationId xmlns:p14="http://schemas.microsoft.com/office/powerpoint/2010/main" val="424271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28B64AC-9E3E-4DD1-9CF5-778AFB5F28CA}" type="datetimeFigureOut">
              <a:rPr lang="en-ZA" smtClean="0"/>
              <a:t>2021/10/12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218993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28B64AC-9E3E-4DD1-9CF5-778AFB5F28CA}" type="datetimeFigureOut">
              <a:rPr lang="en-ZA" smtClean="0"/>
              <a:t>2021/10/12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144785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28B64AC-9E3E-4DD1-9CF5-778AFB5F28CA}" type="datetimeFigureOut">
              <a:rPr lang="en-ZA" smtClean="0"/>
              <a:t>2021/10/12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48474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B64AC-9E3E-4DD1-9CF5-778AFB5F28CA}" type="datetimeFigureOut">
              <a:rPr lang="en-ZA" smtClean="0"/>
              <a:t>2021/10/12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3615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B64AC-9E3E-4DD1-9CF5-778AFB5F28CA}" type="datetimeFigureOut">
              <a:rPr lang="en-ZA" smtClean="0"/>
              <a:t>2021/10/12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336617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8B64AC-9E3E-4DD1-9CF5-778AFB5F28CA}" type="datetimeFigureOut">
              <a:rPr lang="en-ZA" smtClean="0"/>
              <a:t>2021/10/12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D8CCA7E-0AA1-41CA-8143-6A6D75476116}" type="slidenum">
              <a:rPr lang="en-ZA" smtClean="0"/>
              <a:t>‹#›</a:t>
            </a:fld>
            <a:endParaRPr lang="en-ZA"/>
          </a:p>
        </p:txBody>
      </p:sp>
    </p:spTree>
    <p:extLst>
      <p:ext uri="{BB962C8B-B14F-4D97-AF65-F5344CB8AC3E}">
        <p14:creationId xmlns:p14="http://schemas.microsoft.com/office/powerpoint/2010/main" val="84909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B64AC-9E3E-4DD1-9CF5-778AFB5F28CA}" type="datetimeFigureOut">
              <a:rPr lang="en-ZA" smtClean="0"/>
              <a:t>2021/10/12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CCA7E-0AA1-41CA-8143-6A6D75476116}" type="slidenum">
              <a:rPr lang="en-ZA" smtClean="0"/>
              <a:t>‹#›</a:t>
            </a:fld>
            <a:endParaRPr lang="en-ZA"/>
          </a:p>
        </p:txBody>
      </p:sp>
    </p:spTree>
    <p:extLst>
      <p:ext uri="{BB962C8B-B14F-4D97-AF65-F5344CB8AC3E}">
        <p14:creationId xmlns:p14="http://schemas.microsoft.com/office/powerpoint/2010/main" val="201600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EE7BD2E5-F5DE-4BF9-B34F-72860B56FCB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896045D1-BB85-464E-A88A-035A84360217}"/>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98126387-1386-41D4-8F5D-E9A6CC2DEC7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xmlns="" id="{EE514A05-8989-4C62-8016-BC6F63D36F8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xmlns="" id="{8DC5296A-4A5C-4106-8EA4-FFFE0E0F919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4CB6D3B-57B4-4393-A51B-088597375082}" type="slidenum">
              <a:rPr lang="en-GB" altLang="en-US"/>
              <a:pPr/>
              <a:t>‹#›</a:t>
            </a:fld>
            <a:endParaRPr lang="en-GB" altLang="en-US"/>
          </a:p>
        </p:txBody>
      </p:sp>
    </p:spTree>
    <p:extLst>
      <p:ext uri="{BB962C8B-B14F-4D97-AF65-F5344CB8AC3E}">
        <p14:creationId xmlns:p14="http://schemas.microsoft.com/office/powerpoint/2010/main" val="4152607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B9D2E907-F498-47D8-8A50-A756475892A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0EB91267-870A-47AD-8006-B01E36C80D8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C9AB9AF7-5DB4-48A4-A7D2-0809558C607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xmlns="" id="{51DB97F5-937A-4389-9455-53D6EF171B0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xmlns="" id="{AAE46439-483D-4B17-86BB-977550B0D0B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F625E04-FBB6-40B3-A6C4-6E49318AC465}" type="slidenum">
              <a:rPr lang="en-GB" altLang="en-US"/>
              <a:pPr/>
              <a:t>‹#›</a:t>
            </a:fld>
            <a:endParaRPr lang="en-GB" altLang="en-US"/>
          </a:p>
        </p:txBody>
      </p:sp>
    </p:spTree>
    <p:extLst>
      <p:ext uri="{BB962C8B-B14F-4D97-AF65-F5344CB8AC3E}">
        <p14:creationId xmlns:p14="http://schemas.microsoft.com/office/powerpoint/2010/main" val="3711058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2.wmf"/><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wmf"/><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DD48BEB-39FB-457C-85FA-03374821B30E}" type="slidenum">
              <a:rPr lang="en-GB" altLang="en-US" sz="1400"/>
              <a:pPr>
                <a:spcBef>
                  <a:spcPct val="0"/>
                </a:spcBef>
                <a:buFontTx/>
                <a:buNone/>
              </a:pPr>
              <a:t>1</a:t>
            </a:fld>
            <a:endParaRPr lang="en-GB" altLang="en-US" sz="1400"/>
          </a:p>
        </p:txBody>
      </p:sp>
      <p:sp>
        <p:nvSpPr>
          <p:cNvPr id="3075" name="Rectangle 2"/>
          <p:cNvSpPr>
            <a:spLocks noGrp="1" noChangeArrowheads="1"/>
          </p:cNvSpPr>
          <p:nvPr>
            <p:ph type="ctrTitle"/>
          </p:nvPr>
        </p:nvSpPr>
        <p:spPr>
          <a:xfrm>
            <a:off x="2208213" y="2349501"/>
            <a:ext cx="7772400" cy="1470025"/>
          </a:xfrm>
        </p:spPr>
        <p:txBody>
          <a:bodyPr>
            <a:normAutofit/>
          </a:bodyPr>
          <a:lstStyle/>
          <a:p>
            <a:r>
              <a:rPr lang="en-US" altLang="en-US" sz="2400" b="1" dirty="0"/>
              <a:t>Gender Equity, Equality, and </a:t>
            </a:r>
            <a:br>
              <a:rPr lang="en-US" altLang="en-US" sz="2400" b="1" dirty="0"/>
            </a:br>
            <a:r>
              <a:rPr lang="en-US" altLang="en-US" sz="2400" b="1" dirty="0"/>
              <a:t>Development</a:t>
            </a:r>
            <a:r>
              <a:rPr lang="en-ZA" altLang="en-US" sz="2400" b="1" dirty="0"/>
              <a:t/>
            </a:r>
            <a:br>
              <a:rPr lang="en-ZA" altLang="en-US" sz="2400" b="1" dirty="0"/>
            </a:br>
            <a:r>
              <a:rPr lang="en-GB" altLang="en-US" sz="2400" b="1" dirty="0"/>
              <a:t> </a:t>
            </a:r>
            <a:endParaRPr lang="en-GB" altLang="en-US" sz="2400" b="1" dirty="0">
              <a:latin typeface="Century Gothic" panose="020B0502020202020204" pitchFamily="34" charset="0"/>
              <a:sym typeface="Century Gothic" panose="020B0502020202020204" pitchFamily="34" charset="0"/>
            </a:endParaRPr>
          </a:p>
        </p:txBody>
      </p:sp>
      <p:sp>
        <p:nvSpPr>
          <p:cNvPr id="3076" name="Rectangle 3"/>
          <p:cNvSpPr>
            <a:spLocks noGrp="1" noChangeArrowheads="1"/>
          </p:cNvSpPr>
          <p:nvPr>
            <p:ph type="subTitle" idx="1"/>
          </p:nvPr>
        </p:nvSpPr>
        <p:spPr>
          <a:xfrm>
            <a:off x="2855913" y="4292600"/>
            <a:ext cx="6400800" cy="1752600"/>
          </a:xfrm>
        </p:spPr>
        <p:txBody>
          <a:bodyPr>
            <a:normAutofit/>
          </a:bodyPr>
          <a:lstStyle/>
          <a:p>
            <a:pPr eaLnBrk="1" hangingPunct="1"/>
            <a:r>
              <a:rPr lang="en-US" altLang="en-US" sz="1800" dirty="0"/>
              <a:t>Governance for the Demographic Dividend</a:t>
            </a:r>
          </a:p>
          <a:p>
            <a:pPr eaLnBrk="1" hangingPunct="1"/>
            <a:endParaRPr lang="en-US" altLang="en-US" sz="1800" dirty="0"/>
          </a:p>
          <a:p>
            <a:pPr eaLnBrk="1" hangingPunct="1"/>
            <a:endParaRPr lang="en-ZA" altLang="en-US" sz="1800" dirty="0"/>
          </a:p>
        </p:txBody>
      </p:sp>
      <p:grpSp>
        <p:nvGrpSpPr>
          <p:cNvPr id="3077" name="Group 8"/>
          <p:cNvGrpSpPr>
            <a:grpSpLocks/>
          </p:cNvGrpSpPr>
          <p:nvPr/>
        </p:nvGrpSpPr>
        <p:grpSpPr bwMode="auto">
          <a:xfrm>
            <a:off x="1524000" y="1"/>
            <a:ext cx="9144000" cy="6524625"/>
            <a:chOff x="0" y="-899376"/>
            <a:chExt cx="9144000" cy="7757375"/>
          </a:xfrm>
        </p:grpSpPr>
        <p:pic>
          <p:nvPicPr>
            <p:cNvPr id="3078" name="Picture 10"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9376"/>
              <a:ext cx="9144000" cy="28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3571876"/>
              <a:ext cx="9144000" cy="2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629401"/>
              <a:ext cx="9144000" cy="2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620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
            <a:extLst>
              <a:ext uri="{FF2B5EF4-FFF2-40B4-BE49-F238E27FC236}">
                <a16:creationId xmlns:a16="http://schemas.microsoft.com/office/drawing/2014/main" xmlns="" id="{5E151A03-C89B-4C9F-9ADF-02DCE5B0E9C0}"/>
              </a:ext>
            </a:extLst>
          </p:cNvPr>
          <p:cNvGrpSpPr>
            <a:grpSpLocks/>
          </p:cNvGrpSpPr>
          <p:nvPr/>
        </p:nvGrpSpPr>
        <p:grpSpPr bwMode="auto">
          <a:xfrm>
            <a:off x="1524000" y="0"/>
            <a:ext cx="9144000" cy="6858000"/>
            <a:chOff x="0" y="0"/>
            <a:chExt cx="9144000" cy="6859122"/>
          </a:xfrm>
        </p:grpSpPr>
        <p:pic>
          <p:nvPicPr>
            <p:cNvPr id="17414" name="Picture 5" descr="CGE Banner1">
              <a:extLst>
                <a:ext uri="{FF2B5EF4-FFF2-40B4-BE49-F238E27FC236}">
                  <a16:creationId xmlns:a16="http://schemas.microsoft.com/office/drawing/2014/main" xmlns="" id="{CEBF1518-D87A-46FE-B891-CBA186806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a:extLst>
                <a:ext uri="{FF2B5EF4-FFF2-40B4-BE49-F238E27FC236}">
                  <a16:creationId xmlns:a16="http://schemas.microsoft.com/office/drawing/2014/main" xmlns="" id="{BD8EEBEB-CEF7-4BF7-A272-D89252ACA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Slide Number Placeholder 5">
            <a:extLst>
              <a:ext uri="{FF2B5EF4-FFF2-40B4-BE49-F238E27FC236}">
                <a16:creationId xmlns:a16="http://schemas.microsoft.com/office/drawing/2014/main" xmlns="" id="{612DBBD7-906B-4658-ACB5-D00E504780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03969F00-4276-45F7-83AC-FF101FD2CFD5}" type="slidenum">
              <a:rPr lang="en-GB" altLang="en-US" sz="1400">
                <a:solidFill>
                  <a:srgbClr val="000000"/>
                </a:solidFill>
              </a:rPr>
              <a:pPr fontAlgn="base">
                <a:spcBef>
                  <a:spcPct val="0"/>
                </a:spcBef>
                <a:spcAft>
                  <a:spcPct val="0"/>
                </a:spcAft>
                <a:buNone/>
              </a:pPr>
              <a:t>10</a:t>
            </a:fld>
            <a:endParaRPr lang="en-GB" altLang="en-US" sz="1400">
              <a:solidFill>
                <a:srgbClr val="000000"/>
              </a:solidFill>
            </a:endParaRPr>
          </a:p>
        </p:txBody>
      </p:sp>
      <p:sp>
        <p:nvSpPr>
          <p:cNvPr id="11" name="Rectangle 3">
            <a:extLst>
              <a:ext uri="{FF2B5EF4-FFF2-40B4-BE49-F238E27FC236}">
                <a16:creationId xmlns:a16="http://schemas.microsoft.com/office/drawing/2014/main" xmlns="" id="{4D3FC9BB-6F60-4865-8CCE-4B5C25444AC1}"/>
              </a:ext>
            </a:extLst>
          </p:cNvPr>
          <p:cNvSpPr txBox="1">
            <a:spLocks noChangeArrowheads="1"/>
          </p:cNvSpPr>
          <p:nvPr/>
        </p:nvSpPr>
        <p:spPr bwMode="auto">
          <a:xfrm>
            <a:off x="1775619" y="2114551"/>
            <a:ext cx="8640762"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fontAlgn="base">
              <a:spcBef>
                <a:spcPct val="0"/>
              </a:spcBef>
              <a:spcAft>
                <a:spcPct val="0"/>
              </a:spcAft>
              <a:buNone/>
              <a:defRPr/>
            </a:pPr>
            <a:endParaRPr lang="en-US" altLang="en-US" sz="2000" dirty="0">
              <a:solidFill>
                <a:srgbClr val="000000"/>
              </a:solidFill>
              <a:latin typeface="Arial"/>
            </a:endParaRPr>
          </a:p>
        </p:txBody>
      </p:sp>
      <p:pic>
        <p:nvPicPr>
          <p:cNvPr id="2" name="Picture 1">
            <a:extLst>
              <a:ext uri="{FF2B5EF4-FFF2-40B4-BE49-F238E27FC236}">
                <a16:creationId xmlns:a16="http://schemas.microsoft.com/office/drawing/2014/main" xmlns="" id="{A56F57CC-D5FF-425C-B0EA-FAEC6BFD10AD}"/>
              </a:ext>
            </a:extLst>
          </p:cNvPr>
          <p:cNvPicPr>
            <a:picLocks noChangeAspect="1"/>
          </p:cNvPicPr>
          <p:nvPr/>
        </p:nvPicPr>
        <p:blipFill>
          <a:blip r:embed="rId5"/>
          <a:stretch>
            <a:fillRect/>
          </a:stretch>
        </p:blipFill>
        <p:spPr>
          <a:xfrm>
            <a:off x="1524000" y="1948070"/>
            <a:ext cx="9144000" cy="4624180"/>
          </a:xfrm>
          <a:prstGeom prst="rect">
            <a:avLst/>
          </a:prstGeom>
        </p:spPr>
      </p:pic>
    </p:spTree>
    <p:extLst>
      <p:ext uri="{BB962C8B-B14F-4D97-AF65-F5344CB8AC3E}">
        <p14:creationId xmlns:p14="http://schemas.microsoft.com/office/powerpoint/2010/main" val="332900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8"/>
          <p:cNvGrpSpPr>
            <a:grpSpLocks/>
          </p:cNvGrpSpPr>
          <p:nvPr/>
        </p:nvGrpSpPr>
        <p:grpSpPr bwMode="auto">
          <a:xfrm>
            <a:off x="1524000" y="0"/>
            <a:ext cx="9144000" cy="6858000"/>
            <a:chOff x="0" y="1029"/>
            <a:chExt cx="9144000" cy="6858000"/>
          </a:xfrm>
        </p:grpSpPr>
        <p:pic>
          <p:nvPicPr>
            <p:cNvPr id="5126" name="Picture 7"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9"/>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F54C47-4EBC-408C-9B94-CB9B23624386}" type="slidenum">
              <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24" name="Rectangle 2"/>
          <p:cNvSpPr>
            <a:spLocks noGrp="1" noChangeArrowheads="1"/>
          </p:cNvSpPr>
          <p:nvPr>
            <p:ph type="ctrTitle"/>
          </p:nvPr>
        </p:nvSpPr>
        <p:spPr>
          <a:xfrm>
            <a:off x="2279650" y="2060575"/>
            <a:ext cx="7772400" cy="431800"/>
          </a:xfrm>
        </p:spPr>
        <p:txBody>
          <a:bodyPr>
            <a:normAutofit fontScale="90000"/>
          </a:bodyPr>
          <a:lstStyle/>
          <a:p>
            <a:pPr eaLnBrk="1" hangingPunct="1"/>
            <a:r>
              <a:rPr lang="en-ZA" altLang="en-US" sz="3200" b="1" dirty="0">
                <a:latin typeface="Century Gothic" panose="020B0502020202020204" pitchFamily="34" charset="0"/>
              </a:rPr>
              <a:t>Gender Equality and Equity</a:t>
            </a:r>
            <a:endParaRPr lang="en-GB" altLang="en-US" sz="3200" b="1" dirty="0">
              <a:latin typeface="Century Gothic" panose="020B0502020202020204" pitchFamily="34" charset="0"/>
              <a:sym typeface="Century Gothic" panose="020B0502020202020204" pitchFamily="34" charset="0"/>
            </a:endParaRPr>
          </a:p>
        </p:txBody>
      </p:sp>
      <p:sp>
        <p:nvSpPr>
          <p:cNvPr id="3077" name="Rectangle 3"/>
          <p:cNvSpPr>
            <a:spLocks noGrp="1" noChangeArrowheads="1"/>
          </p:cNvSpPr>
          <p:nvPr>
            <p:ph type="subTitle" idx="1"/>
          </p:nvPr>
        </p:nvSpPr>
        <p:spPr>
          <a:xfrm>
            <a:off x="1524000" y="2551113"/>
            <a:ext cx="9144000" cy="4013200"/>
          </a:xfrm>
        </p:spPr>
        <p:txBody>
          <a:bodyPr>
            <a:normAutofit fontScale="92500" lnSpcReduction="10000"/>
          </a:bodyPr>
          <a:lstStyle/>
          <a:p>
            <a:pPr algn="just"/>
            <a:r>
              <a:rPr lang="en-US" altLang="en-US" sz="2000" b="1" dirty="0">
                <a:latin typeface="Century Gothic" panose="020B0502020202020204" pitchFamily="34" charset="0"/>
              </a:rPr>
              <a:t>Gender Equality: </a:t>
            </a:r>
          </a:p>
          <a:p>
            <a:pPr marL="342900" indent="-342900" algn="l">
              <a:buFont typeface="Wingdings" panose="05000000000000000000" pitchFamily="2" charset="2"/>
              <a:buChar char="v"/>
              <a:defRPr/>
            </a:pPr>
            <a:r>
              <a:rPr lang="en-ZA" altLang="en-US" sz="2000" dirty="0"/>
              <a:t>Gender equality refers to the </a:t>
            </a:r>
            <a:r>
              <a:rPr lang="en-ZA" altLang="en-US" sz="2000" dirty="0">
                <a:solidFill>
                  <a:srgbClr val="FF0000"/>
                </a:solidFill>
              </a:rPr>
              <a:t>equal rights</a:t>
            </a:r>
            <a:r>
              <a:rPr lang="en-ZA" altLang="en-US" sz="2000" dirty="0"/>
              <a:t>, </a:t>
            </a:r>
            <a:r>
              <a:rPr lang="en-ZA" altLang="en-US" sz="2000" dirty="0">
                <a:solidFill>
                  <a:srgbClr val="00B0F0"/>
                </a:solidFill>
              </a:rPr>
              <a:t>responsibilities </a:t>
            </a:r>
            <a:r>
              <a:rPr lang="en-ZA" altLang="en-US" sz="2000" dirty="0"/>
              <a:t>and </a:t>
            </a:r>
            <a:r>
              <a:rPr lang="en-ZA" altLang="en-US" sz="2000" dirty="0">
                <a:solidFill>
                  <a:srgbClr val="00B050"/>
                </a:solidFill>
              </a:rPr>
              <a:t>opportunities</a:t>
            </a:r>
            <a:r>
              <a:rPr lang="en-ZA" altLang="en-US" sz="2000" dirty="0"/>
              <a:t> for women and men; </a:t>
            </a:r>
          </a:p>
          <a:p>
            <a:pPr marL="342900" indent="-342900" algn="l">
              <a:buFont typeface="Wingdings" panose="05000000000000000000" pitchFamily="2" charset="2"/>
              <a:buChar char="v"/>
              <a:defRPr/>
            </a:pPr>
            <a:r>
              <a:rPr lang="en-ZA" altLang="en-US" sz="2000" dirty="0"/>
              <a:t>It implies that the </a:t>
            </a:r>
            <a:r>
              <a:rPr lang="en-ZA" altLang="en-US" sz="2000" b="1" u="sng" dirty="0"/>
              <a:t>interests</a:t>
            </a:r>
            <a:r>
              <a:rPr lang="en-ZA" altLang="en-US" sz="2000" b="1" dirty="0"/>
              <a:t>, </a:t>
            </a:r>
            <a:r>
              <a:rPr lang="en-ZA" altLang="en-US" sz="2000" b="1" u="sng" dirty="0"/>
              <a:t>needs </a:t>
            </a:r>
            <a:r>
              <a:rPr lang="en-ZA" altLang="en-US" sz="2000" b="1" dirty="0"/>
              <a:t>and </a:t>
            </a:r>
            <a:r>
              <a:rPr lang="en-ZA" altLang="en-US" sz="2000" b="1" u="sng" dirty="0"/>
              <a:t>priorities</a:t>
            </a:r>
            <a:r>
              <a:rPr lang="en-ZA" altLang="en-US" sz="2000" b="1" dirty="0"/>
              <a:t> </a:t>
            </a:r>
            <a:r>
              <a:rPr lang="en-ZA" altLang="en-US" sz="2000" dirty="0"/>
              <a:t>of both, women and men are taken into consideration, recognizing the </a:t>
            </a:r>
            <a:r>
              <a:rPr lang="en-ZA" altLang="en-US" sz="2000" b="1" u="sng" dirty="0">
                <a:solidFill>
                  <a:srgbClr val="FF0000"/>
                </a:solidFill>
              </a:rPr>
              <a:t>diversity </a:t>
            </a:r>
            <a:r>
              <a:rPr lang="en-ZA" altLang="en-US" sz="2000" dirty="0"/>
              <a:t>of different groups women and men (for example: urban, rural women; women belonging to ethnic minorities; women with disabilities etc.).</a:t>
            </a:r>
          </a:p>
          <a:p>
            <a:pPr algn="just"/>
            <a:r>
              <a:rPr lang="en-US" altLang="en-US" sz="2000" b="1" dirty="0">
                <a:latin typeface="Century Gothic" panose="020B0502020202020204" pitchFamily="34" charset="0"/>
              </a:rPr>
              <a:t>Gender Equity: </a:t>
            </a:r>
          </a:p>
          <a:p>
            <a:pPr marL="342900" indent="-342900" algn="just">
              <a:buFont typeface="Wingdings" panose="05000000000000000000" pitchFamily="2" charset="2"/>
              <a:buChar char="v"/>
              <a:defRPr/>
            </a:pPr>
            <a:r>
              <a:rPr lang="en-US" altLang="en-US" sz="2000" dirty="0"/>
              <a:t>Gender equity is the process of being fair to women and men. </a:t>
            </a:r>
          </a:p>
          <a:p>
            <a:pPr marL="342900" indent="-342900" algn="just">
              <a:buFont typeface="Wingdings" panose="05000000000000000000" pitchFamily="2" charset="2"/>
              <a:buChar char="v"/>
              <a:defRPr/>
            </a:pPr>
            <a:r>
              <a:rPr lang="en-US" altLang="en-US" sz="2000" dirty="0"/>
              <a:t>To ensure fairness, strategies and measures must often be available to compensate for women’s historical and social disadvantages that prevent women and men from otherwise operating on a level playing field.</a:t>
            </a:r>
          </a:p>
          <a:p>
            <a:pPr marL="342900" indent="-342900" algn="just">
              <a:buFont typeface="Wingdings" panose="05000000000000000000" pitchFamily="2" charset="2"/>
              <a:buChar char="v"/>
              <a:defRPr/>
            </a:pPr>
            <a:r>
              <a:rPr lang="en-US" altLang="en-US" sz="2000" b="1" dirty="0"/>
              <a:t>Equity leads to equality.</a:t>
            </a:r>
          </a:p>
          <a:p>
            <a:pPr algn="just">
              <a:defRPr/>
            </a:pPr>
            <a:endParaRPr lang="en-GB" altLang="en-US" sz="2000" dirty="0"/>
          </a:p>
        </p:txBody>
      </p:sp>
    </p:spTree>
    <p:extLst>
      <p:ext uri="{BB962C8B-B14F-4D97-AF65-F5344CB8AC3E}">
        <p14:creationId xmlns:p14="http://schemas.microsoft.com/office/powerpoint/2010/main" val="375515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0"/>
          <p:cNvGrpSpPr>
            <a:grpSpLocks/>
          </p:cNvGrpSpPr>
          <p:nvPr/>
        </p:nvGrpSpPr>
        <p:grpSpPr bwMode="auto">
          <a:xfrm>
            <a:off x="1524000" y="0"/>
            <a:ext cx="9144000" cy="6858000"/>
            <a:chOff x="0" y="0"/>
            <a:chExt cx="9144000" cy="6859122"/>
          </a:xfrm>
        </p:grpSpPr>
        <p:pic>
          <p:nvPicPr>
            <p:cNvPr id="21510"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71C46B-5427-4B20-B725-C700017EE93C}" type="slidenum">
              <a:rPr lang="en-GB" altLang="en-US" sz="1400"/>
              <a:pPr>
                <a:spcBef>
                  <a:spcPct val="0"/>
                </a:spcBef>
                <a:buFontTx/>
                <a:buNone/>
              </a:pPr>
              <a:t>12</a:t>
            </a:fld>
            <a:endParaRPr lang="en-GB" altLang="en-US" sz="1400"/>
          </a:p>
        </p:txBody>
      </p:sp>
      <p:sp>
        <p:nvSpPr>
          <p:cNvPr id="21508" name="Rectangle 2"/>
          <p:cNvSpPr>
            <a:spLocks noGrp="1" noChangeArrowheads="1"/>
          </p:cNvSpPr>
          <p:nvPr>
            <p:ph type="ctrTitle"/>
          </p:nvPr>
        </p:nvSpPr>
        <p:spPr>
          <a:xfrm>
            <a:off x="2478088" y="1846263"/>
            <a:ext cx="7772400" cy="431800"/>
          </a:xfrm>
        </p:spPr>
        <p:txBody>
          <a:bodyPr>
            <a:noAutofit/>
          </a:bodyPr>
          <a:lstStyle/>
          <a:p>
            <a:pPr eaLnBrk="1" hangingPunct="1"/>
            <a:r>
              <a:rPr lang="en-GB" altLang="en-US" sz="2400" b="1" dirty="0">
                <a:latin typeface="Century Gothic" panose="020B0502020202020204" pitchFamily="34" charset="0"/>
                <a:sym typeface="Century Gothic" panose="020B0502020202020204" pitchFamily="34" charset="0"/>
              </a:rPr>
              <a:t>EMPOWERMENT</a:t>
            </a:r>
          </a:p>
        </p:txBody>
      </p:sp>
      <p:sp>
        <p:nvSpPr>
          <p:cNvPr id="5125" name="Rectangle 3"/>
          <p:cNvSpPr>
            <a:spLocks noGrp="1" noChangeArrowheads="1"/>
          </p:cNvSpPr>
          <p:nvPr>
            <p:ph type="subTitle" idx="1"/>
          </p:nvPr>
        </p:nvSpPr>
        <p:spPr>
          <a:xfrm>
            <a:off x="1524000" y="2338692"/>
            <a:ext cx="9144000" cy="4144658"/>
          </a:xfrm>
        </p:spPr>
        <p:txBody>
          <a:bodyPr>
            <a:normAutofit/>
          </a:bodyPr>
          <a:lstStyle/>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It can be conceptualized as an emancipation process in which the disadvantaged are empowered to exercise their rights, obtain access to resources and participate actively in the process of shaping society and making decisions.</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Empowerment can be seen as a totality of the following or similar capabilities:</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Having decision-making power of their own</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Having access to information and resources for taking proper decision</a:t>
            </a:r>
          </a:p>
          <a:p>
            <a:pPr algn="l" eaLnBrk="1" hangingPunct="1">
              <a:defRPr/>
            </a:pPr>
            <a:endParaRPr lang="en-GB" altLang="en-US" dirty="0">
              <a:latin typeface="Century Gothic" panose="020B0502020202020204" pitchFamily="34" charset="0"/>
            </a:endParaRPr>
          </a:p>
        </p:txBody>
      </p:sp>
    </p:spTree>
    <p:extLst>
      <p:ext uri="{BB962C8B-B14F-4D97-AF65-F5344CB8AC3E}">
        <p14:creationId xmlns:p14="http://schemas.microsoft.com/office/powerpoint/2010/main" val="312632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0"/>
          <p:cNvGrpSpPr>
            <a:grpSpLocks/>
          </p:cNvGrpSpPr>
          <p:nvPr/>
        </p:nvGrpSpPr>
        <p:grpSpPr bwMode="auto">
          <a:xfrm>
            <a:off x="1524000" y="0"/>
            <a:ext cx="9144000" cy="6858000"/>
            <a:chOff x="0" y="0"/>
            <a:chExt cx="9144000" cy="6859122"/>
          </a:xfrm>
        </p:grpSpPr>
        <p:pic>
          <p:nvPicPr>
            <p:cNvPr id="21510"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71C46B-5427-4B20-B725-C700017EE93C}" type="slidenum">
              <a:rPr lang="en-GB" altLang="en-US" sz="1400"/>
              <a:pPr>
                <a:spcBef>
                  <a:spcPct val="0"/>
                </a:spcBef>
                <a:buFontTx/>
                <a:buNone/>
              </a:pPr>
              <a:t>13</a:t>
            </a:fld>
            <a:endParaRPr lang="en-GB" altLang="en-US" sz="1400"/>
          </a:p>
        </p:txBody>
      </p:sp>
      <p:sp>
        <p:nvSpPr>
          <p:cNvPr id="21508" name="Rectangle 2"/>
          <p:cNvSpPr>
            <a:spLocks noGrp="1" noChangeArrowheads="1"/>
          </p:cNvSpPr>
          <p:nvPr>
            <p:ph type="ctrTitle"/>
          </p:nvPr>
        </p:nvSpPr>
        <p:spPr>
          <a:xfrm>
            <a:off x="2478088" y="1846263"/>
            <a:ext cx="7772400" cy="431800"/>
          </a:xfrm>
        </p:spPr>
        <p:txBody>
          <a:bodyPr>
            <a:noAutofit/>
          </a:bodyPr>
          <a:lstStyle/>
          <a:p>
            <a:pPr eaLnBrk="1" hangingPunct="1"/>
            <a:r>
              <a:rPr lang="en-GB" altLang="en-US" sz="2400" b="1" dirty="0">
                <a:latin typeface="Century Gothic" panose="020B0502020202020204" pitchFamily="34" charset="0"/>
                <a:sym typeface="Century Gothic" panose="020B0502020202020204" pitchFamily="34" charset="0"/>
              </a:rPr>
              <a:t>EMPOWERMENT</a:t>
            </a:r>
          </a:p>
        </p:txBody>
      </p:sp>
      <p:sp>
        <p:nvSpPr>
          <p:cNvPr id="5125" name="Rectangle 3"/>
          <p:cNvSpPr>
            <a:spLocks noGrp="1" noChangeArrowheads="1"/>
          </p:cNvSpPr>
          <p:nvPr>
            <p:ph type="subTitle" idx="1"/>
          </p:nvPr>
        </p:nvSpPr>
        <p:spPr>
          <a:xfrm>
            <a:off x="1524000" y="2338692"/>
            <a:ext cx="9144000" cy="4144658"/>
          </a:xfrm>
        </p:spPr>
        <p:txBody>
          <a:bodyPr>
            <a:normAutofit/>
          </a:bodyPr>
          <a:lstStyle/>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Having a range of options from which you can make choices and an informed </a:t>
            </a:r>
            <a:r>
              <a:rPr lang="en-US" altLang="en-US" dirty="0" err="1">
                <a:latin typeface="Century Gothic" panose="020B0502020202020204" pitchFamily="34" charset="0"/>
              </a:rPr>
              <a:t>decisins</a:t>
            </a:r>
            <a:r>
              <a:rPr lang="en-US" altLang="en-US" dirty="0">
                <a:latin typeface="Century Gothic" panose="020B0502020202020204" pitchFamily="34" charset="0"/>
              </a:rPr>
              <a:t> (not just yes/no, either/or)</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Ability to exercise assertiveness in collective decision making</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Having positive thinking on the ability to make change</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Ability to learn skills for improving one's personal or group power.</a:t>
            </a:r>
          </a:p>
          <a:p>
            <a:pPr algn="l" eaLnBrk="1" hangingPunct="1">
              <a:defRPr/>
            </a:pPr>
            <a:endParaRPr lang="en-GB" altLang="en-US" dirty="0">
              <a:latin typeface="Century Gothic" panose="020B0502020202020204" pitchFamily="34" charset="0"/>
            </a:endParaRPr>
          </a:p>
        </p:txBody>
      </p:sp>
    </p:spTree>
    <p:extLst>
      <p:ext uri="{BB962C8B-B14F-4D97-AF65-F5344CB8AC3E}">
        <p14:creationId xmlns:p14="http://schemas.microsoft.com/office/powerpoint/2010/main" val="114210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0"/>
          <p:cNvGrpSpPr>
            <a:grpSpLocks/>
          </p:cNvGrpSpPr>
          <p:nvPr/>
        </p:nvGrpSpPr>
        <p:grpSpPr bwMode="auto">
          <a:xfrm>
            <a:off x="1524000" y="0"/>
            <a:ext cx="9144000" cy="6858000"/>
            <a:chOff x="0" y="0"/>
            <a:chExt cx="9144000" cy="6859122"/>
          </a:xfrm>
        </p:grpSpPr>
        <p:pic>
          <p:nvPicPr>
            <p:cNvPr id="21510"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71C46B-5427-4B20-B725-C700017EE93C}" type="slidenum">
              <a:rPr lang="en-GB" altLang="en-US" sz="1400"/>
              <a:pPr>
                <a:spcBef>
                  <a:spcPct val="0"/>
                </a:spcBef>
                <a:buFontTx/>
                <a:buNone/>
              </a:pPr>
              <a:t>14</a:t>
            </a:fld>
            <a:endParaRPr lang="en-GB" altLang="en-US" sz="1400"/>
          </a:p>
        </p:txBody>
      </p:sp>
      <p:sp>
        <p:nvSpPr>
          <p:cNvPr id="21508" name="Rectangle 2"/>
          <p:cNvSpPr>
            <a:spLocks noGrp="1" noChangeArrowheads="1"/>
          </p:cNvSpPr>
          <p:nvPr>
            <p:ph type="ctrTitle"/>
          </p:nvPr>
        </p:nvSpPr>
        <p:spPr>
          <a:xfrm>
            <a:off x="2478088" y="1846263"/>
            <a:ext cx="7772400" cy="431800"/>
          </a:xfrm>
        </p:spPr>
        <p:txBody>
          <a:bodyPr>
            <a:noAutofit/>
          </a:bodyPr>
          <a:lstStyle/>
          <a:p>
            <a:pPr eaLnBrk="1" hangingPunct="1"/>
            <a:r>
              <a:rPr lang="en-GB" altLang="en-US" sz="2400" b="1" dirty="0">
                <a:latin typeface="Century Gothic" panose="020B0502020202020204" pitchFamily="34" charset="0"/>
                <a:sym typeface="Century Gothic" panose="020B0502020202020204" pitchFamily="34" charset="0"/>
              </a:rPr>
              <a:t>EMPOWERMENT</a:t>
            </a:r>
          </a:p>
        </p:txBody>
      </p:sp>
      <p:sp>
        <p:nvSpPr>
          <p:cNvPr id="5125" name="Rectangle 3"/>
          <p:cNvSpPr>
            <a:spLocks noGrp="1" noChangeArrowheads="1"/>
          </p:cNvSpPr>
          <p:nvPr>
            <p:ph type="subTitle" idx="1"/>
          </p:nvPr>
        </p:nvSpPr>
        <p:spPr>
          <a:xfrm>
            <a:off x="1524000" y="2338692"/>
            <a:ext cx="9144000" cy="4144658"/>
          </a:xfrm>
        </p:spPr>
        <p:txBody>
          <a:bodyPr>
            <a:normAutofit/>
          </a:bodyPr>
          <a:lstStyle/>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Ability to change others’ perceptions by democratic means.</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Involving in the growth process and changes that is never ending and self-initiated</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Increasing one's positive self-image and overcoming stigma</a:t>
            </a:r>
          </a:p>
          <a:p>
            <a:pPr algn="l" eaLnBrk="1" hangingPunct="1">
              <a:defRPr/>
            </a:pPr>
            <a:endParaRPr lang="en-GB" altLang="en-US" dirty="0">
              <a:latin typeface="Century Gothic" panose="020B0502020202020204" pitchFamily="34" charset="0"/>
            </a:endParaRPr>
          </a:p>
        </p:txBody>
      </p:sp>
    </p:spTree>
    <p:extLst>
      <p:ext uri="{BB962C8B-B14F-4D97-AF65-F5344CB8AC3E}">
        <p14:creationId xmlns:p14="http://schemas.microsoft.com/office/powerpoint/2010/main" val="1964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0"/>
          <p:cNvGrpSpPr>
            <a:grpSpLocks/>
          </p:cNvGrpSpPr>
          <p:nvPr/>
        </p:nvGrpSpPr>
        <p:grpSpPr bwMode="auto">
          <a:xfrm>
            <a:off x="1524000" y="0"/>
            <a:ext cx="9144000" cy="6858000"/>
            <a:chOff x="0" y="0"/>
            <a:chExt cx="9144000" cy="6859122"/>
          </a:xfrm>
        </p:grpSpPr>
        <p:pic>
          <p:nvPicPr>
            <p:cNvPr id="21510"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71C46B-5427-4B20-B725-C700017EE93C}" type="slidenum">
              <a:rPr lang="en-GB" altLang="en-US" sz="1400"/>
              <a:pPr>
                <a:spcBef>
                  <a:spcPct val="0"/>
                </a:spcBef>
                <a:buFontTx/>
                <a:buNone/>
              </a:pPr>
              <a:t>15</a:t>
            </a:fld>
            <a:endParaRPr lang="en-GB" altLang="en-US" sz="1400"/>
          </a:p>
        </p:txBody>
      </p:sp>
      <p:sp>
        <p:nvSpPr>
          <p:cNvPr id="21508" name="Rectangle 2"/>
          <p:cNvSpPr>
            <a:spLocks noGrp="1" noChangeArrowheads="1"/>
          </p:cNvSpPr>
          <p:nvPr>
            <p:ph type="ctrTitle"/>
          </p:nvPr>
        </p:nvSpPr>
        <p:spPr>
          <a:xfrm>
            <a:off x="2478088" y="1846263"/>
            <a:ext cx="7772400" cy="431800"/>
          </a:xfrm>
        </p:spPr>
        <p:txBody>
          <a:bodyPr>
            <a:noAutofit/>
          </a:bodyPr>
          <a:lstStyle/>
          <a:p>
            <a:pPr eaLnBrk="1" hangingPunct="1"/>
            <a:r>
              <a:rPr lang="en-GB" altLang="en-US" sz="2400" b="1" dirty="0">
                <a:latin typeface="Century Gothic" panose="020B0502020202020204" pitchFamily="34" charset="0"/>
                <a:sym typeface="Century Gothic" panose="020B0502020202020204" pitchFamily="34" charset="0"/>
              </a:rPr>
              <a:t>Economic Empowerment</a:t>
            </a:r>
          </a:p>
        </p:txBody>
      </p:sp>
      <p:sp>
        <p:nvSpPr>
          <p:cNvPr id="5125" name="Rectangle 3"/>
          <p:cNvSpPr>
            <a:spLocks noGrp="1" noChangeArrowheads="1"/>
          </p:cNvSpPr>
          <p:nvPr>
            <p:ph type="subTitle" idx="1"/>
          </p:nvPr>
        </p:nvSpPr>
        <p:spPr>
          <a:xfrm>
            <a:off x="1524000" y="2338692"/>
            <a:ext cx="9144000" cy="4144658"/>
          </a:xfrm>
        </p:spPr>
        <p:txBody>
          <a:bodyPr>
            <a:normAutofit/>
          </a:bodyPr>
          <a:lstStyle/>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Economic empowerment seeks to ensure that people have the appropriate skills, capabilities and resources and access to secure and sustainable incomes and livelihoods. </a:t>
            </a:r>
          </a:p>
          <a:p>
            <a:pPr algn="l" eaLnBrk="1" hangingPunct="1">
              <a:defRPr/>
            </a:pPr>
            <a:endParaRPr lang="en-GB" altLang="en-US" dirty="0">
              <a:latin typeface="Century Gothic" panose="020B0502020202020204" pitchFamily="34" charset="0"/>
            </a:endParaRPr>
          </a:p>
        </p:txBody>
      </p:sp>
    </p:spTree>
    <p:extLst>
      <p:ext uri="{BB962C8B-B14F-4D97-AF65-F5344CB8AC3E}">
        <p14:creationId xmlns:p14="http://schemas.microsoft.com/office/powerpoint/2010/main" val="161559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0"/>
          <p:cNvGrpSpPr>
            <a:grpSpLocks/>
          </p:cNvGrpSpPr>
          <p:nvPr/>
        </p:nvGrpSpPr>
        <p:grpSpPr bwMode="auto">
          <a:xfrm>
            <a:off x="1524000" y="0"/>
            <a:ext cx="9144000" cy="6858000"/>
            <a:chOff x="0" y="0"/>
            <a:chExt cx="9144000" cy="6859122"/>
          </a:xfrm>
        </p:grpSpPr>
        <p:pic>
          <p:nvPicPr>
            <p:cNvPr id="21510"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71C46B-5427-4B20-B725-C700017EE93C}" type="slidenum">
              <a:rPr lang="en-GB" altLang="en-US" sz="1400"/>
              <a:pPr>
                <a:spcBef>
                  <a:spcPct val="0"/>
                </a:spcBef>
                <a:buFontTx/>
                <a:buNone/>
              </a:pPr>
              <a:t>16</a:t>
            </a:fld>
            <a:endParaRPr lang="en-GB" altLang="en-US" sz="1400"/>
          </a:p>
        </p:txBody>
      </p:sp>
      <p:sp>
        <p:nvSpPr>
          <p:cNvPr id="21508" name="Rectangle 2"/>
          <p:cNvSpPr>
            <a:spLocks noGrp="1" noChangeArrowheads="1"/>
          </p:cNvSpPr>
          <p:nvPr>
            <p:ph type="ctrTitle"/>
          </p:nvPr>
        </p:nvSpPr>
        <p:spPr>
          <a:xfrm>
            <a:off x="2478088" y="1846263"/>
            <a:ext cx="7772400" cy="431800"/>
          </a:xfrm>
        </p:spPr>
        <p:txBody>
          <a:bodyPr>
            <a:noAutofit/>
          </a:bodyPr>
          <a:lstStyle/>
          <a:p>
            <a:pPr eaLnBrk="1" hangingPunct="1"/>
            <a:r>
              <a:rPr lang="en-GB" altLang="en-US" sz="3600" b="1" dirty="0">
                <a:latin typeface="Century Gothic" panose="020B0502020202020204" pitchFamily="34" charset="0"/>
                <a:sym typeface="Century Gothic" panose="020B0502020202020204" pitchFamily="34" charset="0"/>
              </a:rPr>
              <a:t>Human and Social Empowerment</a:t>
            </a:r>
          </a:p>
        </p:txBody>
      </p:sp>
      <p:sp>
        <p:nvSpPr>
          <p:cNvPr id="5125" name="Rectangle 3"/>
          <p:cNvSpPr>
            <a:spLocks noGrp="1" noChangeArrowheads="1"/>
          </p:cNvSpPr>
          <p:nvPr>
            <p:ph type="subTitle" idx="1"/>
          </p:nvPr>
        </p:nvSpPr>
        <p:spPr>
          <a:xfrm>
            <a:off x="1524000" y="2338692"/>
            <a:ext cx="9144000" cy="4144658"/>
          </a:xfrm>
        </p:spPr>
        <p:txBody>
          <a:bodyPr>
            <a:normAutofit/>
          </a:bodyPr>
          <a:lstStyle/>
          <a:p>
            <a:pPr algn="l" eaLnBrk="1" hangingPunct="1">
              <a:defRPr/>
            </a:pPr>
            <a:endParaRPr lang="en-US" altLang="en-US" b="1" dirty="0">
              <a:latin typeface="Century Gothic" panose="020B0502020202020204" pitchFamily="34" charset="0"/>
            </a:endParaRP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It is a multidimensional social process that helps people gain control over their own lives. </a:t>
            </a:r>
          </a:p>
          <a:p>
            <a:pPr marL="342900" indent="-342900" algn="l" eaLnBrk="1" hangingPunct="1">
              <a:buFont typeface="Wingdings" panose="05000000000000000000" pitchFamily="2" charset="2"/>
              <a:buChar char="v"/>
              <a:defRPr/>
            </a:pPr>
            <a:r>
              <a:rPr lang="en-US" altLang="en-US" dirty="0">
                <a:latin typeface="Century Gothic" panose="020B0502020202020204" pitchFamily="34" charset="0"/>
              </a:rPr>
              <a:t>It fosters power (that is, the capacity to implement) in people, for use in their own lives, their communities and their society, by being able to act on issues that they define as important. </a:t>
            </a:r>
          </a:p>
          <a:p>
            <a:pPr algn="l" eaLnBrk="1" hangingPunct="1">
              <a:defRPr/>
            </a:pPr>
            <a:endParaRPr lang="en-GB" altLang="en-US" dirty="0">
              <a:latin typeface="Century Gothic" panose="020B0502020202020204" pitchFamily="34" charset="0"/>
            </a:endParaRPr>
          </a:p>
        </p:txBody>
      </p:sp>
    </p:spTree>
    <p:extLst>
      <p:ext uri="{BB962C8B-B14F-4D97-AF65-F5344CB8AC3E}">
        <p14:creationId xmlns:p14="http://schemas.microsoft.com/office/powerpoint/2010/main" val="201928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17</a:t>
            </a:fld>
            <a:endParaRPr lang="en-GB" altLang="en-US" sz="1400"/>
          </a:p>
        </p:txBody>
      </p:sp>
      <p:sp>
        <p:nvSpPr>
          <p:cNvPr id="27652" name="Rectangle 2"/>
          <p:cNvSpPr>
            <a:spLocks noGrp="1" noChangeArrowheads="1"/>
          </p:cNvSpPr>
          <p:nvPr>
            <p:ph type="ctrTitle"/>
          </p:nvPr>
        </p:nvSpPr>
        <p:spPr>
          <a:xfrm>
            <a:off x="1523999" y="1870075"/>
            <a:ext cx="9100457" cy="582839"/>
          </a:xfrm>
        </p:spPr>
        <p:txBody>
          <a:bodyPr>
            <a:noAutofit/>
          </a:bodyPr>
          <a:lstStyle/>
          <a:p>
            <a:r>
              <a:rPr lang="en-GB" altLang="en-US" sz="4800" b="1" dirty="0">
                <a:latin typeface="Century Gothic" panose="020B0502020202020204" pitchFamily="34" charset="0"/>
                <a:sym typeface="Century Gothic" panose="020B0502020202020204" pitchFamily="34" charset="0"/>
              </a:rPr>
              <a:t>Political Empowerment</a:t>
            </a:r>
          </a:p>
        </p:txBody>
      </p:sp>
      <p:sp>
        <p:nvSpPr>
          <p:cNvPr id="5125" name="Rectangle 3"/>
          <p:cNvSpPr>
            <a:spLocks noGrp="1" noChangeArrowheads="1"/>
          </p:cNvSpPr>
          <p:nvPr>
            <p:ph type="subTitle" idx="1"/>
          </p:nvPr>
        </p:nvSpPr>
        <p:spPr>
          <a:xfrm>
            <a:off x="1524000" y="2537355"/>
            <a:ext cx="9100457" cy="4184120"/>
          </a:xfrm>
        </p:spPr>
        <p:txBody>
          <a:bodyPr/>
          <a:lstStyle/>
          <a:p>
            <a:pPr marL="342900" indent="-342900" algn="l">
              <a:buFont typeface="Wingdings" panose="05000000000000000000" pitchFamily="2" charset="2"/>
              <a:buChar char="v"/>
            </a:pPr>
            <a:endParaRPr lang="en-US" dirty="0"/>
          </a:p>
          <a:p>
            <a:pPr marL="342900" indent="-342900" algn="l">
              <a:buFont typeface="Wingdings" panose="05000000000000000000" pitchFamily="2" charset="2"/>
              <a:buChar char="v"/>
            </a:pPr>
            <a:r>
              <a:rPr lang="en-US" dirty="0"/>
              <a:t>This includes the capacity to </a:t>
            </a:r>
            <a:r>
              <a:rPr lang="en-US" dirty="0" err="1"/>
              <a:t>analyse</a:t>
            </a:r>
            <a:r>
              <a:rPr lang="en-US" dirty="0"/>
              <a:t>, </a:t>
            </a:r>
            <a:r>
              <a:rPr lang="en-US" dirty="0" err="1"/>
              <a:t>organise</a:t>
            </a:r>
            <a:r>
              <a:rPr lang="en-US" dirty="0"/>
              <a:t> and mobilize. </a:t>
            </a:r>
          </a:p>
          <a:p>
            <a:pPr marL="342900" indent="-342900" algn="l">
              <a:buFont typeface="Wingdings" panose="05000000000000000000" pitchFamily="2" charset="2"/>
              <a:buChar char="v"/>
            </a:pPr>
            <a:r>
              <a:rPr lang="en-US" dirty="0"/>
              <a:t>This results in the collective action that is needed for collective change.</a:t>
            </a:r>
          </a:p>
          <a:p>
            <a:pPr marL="342900" indent="-342900" algn="l">
              <a:buFont typeface="Wingdings" panose="05000000000000000000" pitchFamily="2" charset="2"/>
              <a:buChar char="v"/>
            </a:pPr>
            <a:r>
              <a:rPr lang="en-US" dirty="0"/>
              <a:t>It is often related to a rights-based approach to empowerment and the empowering of citizens to claim their rights and entitlements.</a:t>
            </a:r>
            <a:endParaRPr lang="en-ZA" dirty="0"/>
          </a:p>
          <a:p>
            <a:endParaRPr lang="en-ZA" dirty="0"/>
          </a:p>
          <a:p>
            <a:pPr algn="l">
              <a:defRPr/>
            </a:pPr>
            <a:endParaRPr lang="en-GB" altLang="en-US" sz="1800" dirty="0"/>
          </a:p>
        </p:txBody>
      </p:sp>
    </p:spTree>
    <p:extLst>
      <p:ext uri="{BB962C8B-B14F-4D97-AF65-F5344CB8AC3E}">
        <p14:creationId xmlns:p14="http://schemas.microsoft.com/office/powerpoint/2010/main" val="376344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18</a:t>
            </a:fld>
            <a:endParaRPr lang="en-GB" altLang="en-US" sz="1400"/>
          </a:p>
        </p:txBody>
      </p:sp>
      <p:sp>
        <p:nvSpPr>
          <p:cNvPr id="27652" name="Rectangle 2"/>
          <p:cNvSpPr>
            <a:spLocks noGrp="1" noChangeArrowheads="1"/>
          </p:cNvSpPr>
          <p:nvPr>
            <p:ph type="ctrTitle"/>
          </p:nvPr>
        </p:nvSpPr>
        <p:spPr>
          <a:xfrm>
            <a:off x="1523999" y="1870075"/>
            <a:ext cx="9100457" cy="582839"/>
          </a:xfrm>
        </p:spPr>
        <p:txBody>
          <a:bodyPr>
            <a:normAutofit/>
          </a:bodyPr>
          <a:lstStyle/>
          <a:p>
            <a:pPr algn="l"/>
            <a:r>
              <a:rPr lang="en-GB" altLang="en-US" sz="2800" b="1" dirty="0">
                <a:latin typeface="Century Gothic" panose="020B0502020202020204" pitchFamily="34" charset="0"/>
                <a:sym typeface="Century Gothic" panose="020B0502020202020204" pitchFamily="34" charset="0"/>
              </a:rPr>
              <a:t>Definition of Women Economic Empowerment</a:t>
            </a:r>
          </a:p>
        </p:txBody>
      </p:sp>
      <p:sp>
        <p:nvSpPr>
          <p:cNvPr id="5125" name="Rectangle 3"/>
          <p:cNvSpPr>
            <a:spLocks noGrp="1" noChangeArrowheads="1"/>
          </p:cNvSpPr>
          <p:nvPr>
            <p:ph type="subTitle" idx="1"/>
          </p:nvPr>
        </p:nvSpPr>
        <p:spPr>
          <a:xfrm>
            <a:off x="1524000" y="2537355"/>
            <a:ext cx="9100457" cy="3894158"/>
          </a:xfrm>
        </p:spPr>
        <p:txBody>
          <a:bodyPr>
            <a:normAutofit lnSpcReduction="10000"/>
          </a:bodyPr>
          <a:lstStyle/>
          <a:p>
            <a:pPr algn="l">
              <a:defRPr/>
            </a:pPr>
            <a:r>
              <a:rPr lang="en-US" altLang="en-US" sz="1800" dirty="0"/>
              <a:t>UN WOMEN defines women’s economic empowerment as:</a:t>
            </a:r>
          </a:p>
          <a:p>
            <a:pPr algn="l">
              <a:defRPr/>
            </a:pPr>
            <a:r>
              <a:rPr lang="en-US" altLang="en-US" sz="1800" dirty="0"/>
              <a:t> </a:t>
            </a:r>
            <a:r>
              <a:rPr lang="en-US" altLang="en-US" sz="2800" dirty="0"/>
              <a:t>“ increasing the ability of women to bring about change that drives valuable outcomes as result of their increased economic capabilities and agency, i.e. their ability to function effectively in the economy, to participate in </a:t>
            </a:r>
            <a:r>
              <a:rPr lang="en-US" altLang="en-US" sz="2800" dirty="0" err="1"/>
              <a:t>labour</a:t>
            </a:r>
            <a:r>
              <a:rPr lang="en-US" altLang="en-US" sz="2800" dirty="0"/>
              <a:t> and product markets on equal terms with men, to shape the gender division of </a:t>
            </a:r>
            <a:r>
              <a:rPr lang="en-US" altLang="en-US" sz="2800" dirty="0" err="1"/>
              <a:t>labour</a:t>
            </a:r>
            <a:r>
              <a:rPr lang="en-US" altLang="en-US" sz="2800" dirty="0"/>
              <a:t>, to accumulate assets, and to shape the relationship between markets and the state and to influence the institutions and processes that determine growth and development”</a:t>
            </a:r>
            <a:endParaRPr lang="en-GB" altLang="en-US" sz="2800" dirty="0"/>
          </a:p>
        </p:txBody>
      </p:sp>
    </p:spTree>
    <p:extLst>
      <p:ext uri="{BB962C8B-B14F-4D97-AF65-F5344CB8AC3E}">
        <p14:creationId xmlns:p14="http://schemas.microsoft.com/office/powerpoint/2010/main" val="164616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19</a:t>
            </a:fld>
            <a:endParaRPr lang="en-GB" altLang="en-US" sz="1400"/>
          </a:p>
        </p:txBody>
      </p:sp>
      <p:sp>
        <p:nvSpPr>
          <p:cNvPr id="27652" name="Rectangle 2"/>
          <p:cNvSpPr>
            <a:spLocks noGrp="1" noChangeArrowheads="1"/>
          </p:cNvSpPr>
          <p:nvPr>
            <p:ph type="ctrTitle"/>
          </p:nvPr>
        </p:nvSpPr>
        <p:spPr>
          <a:xfrm>
            <a:off x="1523999" y="1870075"/>
            <a:ext cx="9100457" cy="582839"/>
          </a:xfrm>
        </p:spPr>
        <p:txBody>
          <a:bodyPr>
            <a:normAutofit/>
          </a:bodyPr>
          <a:lstStyle/>
          <a:p>
            <a:pPr algn="l"/>
            <a:r>
              <a:rPr lang="en-GB" altLang="en-US" sz="2800" b="1" dirty="0">
                <a:latin typeface="Century Gothic" panose="020B0502020202020204" pitchFamily="34" charset="0"/>
                <a:sym typeface="Century Gothic" panose="020B0502020202020204" pitchFamily="34" charset="0"/>
              </a:rPr>
              <a:t>Components  of Women's Empowerment </a:t>
            </a:r>
          </a:p>
        </p:txBody>
      </p:sp>
      <p:sp>
        <p:nvSpPr>
          <p:cNvPr id="5125" name="Rectangle 3"/>
          <p:cNvSpPr>
            <a:spLocks noGrp="1" noChangeArrowheads="1"/>
          </p:cNvSpPr>
          <p:nvPr>
            <p:ph type="subTitle" idx="1"/>
          </p:nvPr>
        </p:nvSpPr>
        <p:spPr>
          <a:xfrm>
            <a:off x="1524000" y="2608446"/>
            <a:ext cx="9100457" cy="4113029"/>
          </a:xfrm>
        </p:spPr>
        <p:txBody>
          <a:bodyPr/>
          <a:lstStyle/>
          <a:p>
            <a:pPr marL="285750" indent="-285750" algn="l">
              <a:buFont typeface="Wingdings" panose="05000000000000000000" pitchFamily="2" charset="2"/>
              <a:buChar char="v"/>
              <a:defRPr/>
            </a:pPr>
            <a:r>
              <a:rPr lang="en-US" altLang="en-US" sz="1800" dirty="0"/>
              <a:t>women's sense of self-worth; </a:t>
            </a:r>
          </a:p>
          <a:p>
            <a:pPr marL="285750" indent="-285750" algn="l">
              <a:buFont typeface="Wingdings" panose="05000000000000000000" pitchFamily="2" charset="2"/>
              <a:buChar char="v"/>
              <a:defRPr/>
            </a:pPr>
            <a:r>
              <a:rPr lang="en-US" altLang="en-US" sz="1800" dirty="0"/>
              <a:t>their right to have and to determine choices;</a:t>
            </a:r>
          </a:p>
          <a:p>
            <a:pPr marL="285750" indent="-285750" algn="l">
              <a:buFont typeface="Wingdings" panose="05000000000000000000" pitchFamily="2" charset="2"/>
              <a:buChar char="v"/>
              <a:defRPr/>
            </a:pPr>
            <a:r>
              <a:rPr lang="en-US" altLang="en-US" sz="1800" dirty="0"/>
              <a:t>their right to have access to opportunities and resources; </a:t>
            </a:r>
          </a:p>
          <a:p>
            <a:pPr marL="285750" indent="-285750" algn="l">
              <a:buFont typeface="Wingdings" panose="05000000000000000000" pitchFamily="2" charset="2"/>
              <a:buChar char="v"/>
              <a:defRPr/>
            </a:pPr>
            <a:r>
              <a:rPr lang="en-US" altLang="en-US" sz="1800" dirty="0"/>
              <a:t>their right to have the power to control their own lives, both within and outside the home;  and </a:t>
            </a:r>
          </a:p>
          <a:p>
            <a:pPr marL="285750" indent="-285750" algn="l">
              <a:buFont typeface="Wingdings" panose="05000000000000000000" pitchFamily="2" charset="2"/>
              <a:buChar char="v"/>
              <a:defRPr/>
            </a:pPr>
            <a:r>
              <a:rPr lang="en-US" altLang="en-US" sz="1800" dirty="0"/>
              <a:t>their ability to influence the direction of social change to create a more just social and economic order, nationally and internationally</a:t>
            </a:r>
          </a:p>
        </p:txBody>
      </p:sp>
    </p:spTree>
    <p:extLst>
      <p:ext uri="{BB962C8B-B14F-4D97-AF65-F5344CB8AC3E}">
        <p14:creationId xmlns:p14="http://schemas.microsoft.com/office/powerpoint/2010/main" val="104743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8"/>
          <p:cNvGrpSpPr>
            <a:grpSpLocks/>
          </p:cNvGrpSpPr>
          <p:nvPr/>
        </p:nvGrpSpPr>
        <p:grpSpPr bwMode="auto">
          <a:xfrm>
            <a:off x="1524000" y="0"/>
            <a:ext cx="9144000" cy="6858000"/>
            <a:chOff x="0" y="1029"/>
            <a:chExt cx="9144000" cy="6858000"/>
          </a:xfrm>
        </p:grpSpPr>
        <p:pic>
          <p:nvPicPr>
            <p:cNvPr id="5126" name="Picture 7"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9"/>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8F54C47-4EBC-408C-9B94-CB9B23624386}" type="slidenum">
              <a:rPr lang="en-GB" altLang="en-US" sz="1400"/>
              <a:pPr>
                <a:spcBef>
                  <a:spcPct val="0"/>
                </a:spcBef>
                <a:buFontTx/>
                <a:buNone/>
              </a:pPr>
              <a:t>2</a:t>
            </a:fld>
            <a:endParaRPr lang="en-GB" altLang="en-US" sz="1400"/>
          </a:p>
        </p:txBody>
      </p:sp>
      <p:sp>
        <p:nvSpPr>
          <p:cNvPr id="5124" name="Rectangle 2"/>
          <p:cNvSpPr>
            <a:spLocks noGrp="1" noChangeArrowheads="1"/>
          </p:cNvSpPr>
          <p:nvPr>
            <p:ph type="ctrTitle"/>
          </p:nvPr>
        </p:nvSpPr>
        <p:spPr>
          <a:xfrm>
            <a:off x="2279650" y="2060575"/>
            <a:ext cx="7772400" cy="431800"/>
          </a:xfrm>
        </p:spPr>
        <p:txBody>
          <a:bodyPr>
            <a:normAutofit fontScale="90000"/>
          </a:bodyPr>
          <a:lstStyle/>
          <a:p>
            <a:pPr eaLnBrk="1" hangingPunct="1"/>
            <a:r>
              <a:rPr lang="en-ZA" altLang="en-US" sz="3200" b="1" dirty="0">
                <a:latin typeface="Century Gothic" panose="020B0502020202020204" pitchFamily="34" charset="0"/>
              </a:rPr>
              <a:t>PRESENTATION OVERVIEW</a:t>
            </a:r>
            <a:endParaRPr lang="en-GB" altLang="en-US" sz="3200" b="1" dirty="0">
              <a:latin typeface="Century Gothic" panose="020B0502020202020204" pitchFamily="34" charset="0"/>
              <a:sym typeface="Century Gothic" panose="020B0502020202020204" pitchFamily="34" charset="0"/>
            </a:endParaRPr>
          </a:p>
        </p:txBody>
      </p:sp>
      <p:sp>
        <p:nvSpPr>
          <p:cNvPr id="3077" name="Rectangle 3"/>
          <p:cNvSpPr>
            <a:spLocks noGrp="1" noChangeArrowheads="1"/>
          </p:cNvSpPr>
          <p:nvPr>
            <p:ph type="subTitle" idx="1"/>
          </p:nvPr>
        </p:nvSpPr>
        <p:spPr>
          <a:xfrm>
            <a:off x="1524000" y="2551113"/>
            <a:ext cx="9144000" cy="4013200"/>
          </a:xfrm>
        </p:spPr>
        <p:txBody>
          <a:bodyPr/>
          <a:lstStyle/>
          <a:p>
            <a:pPr marL="342900" indent="-342900" algn="just">
              <a:buFont typeface="Arial" panose="020B0604020202020204" pitchFamily="34" charset="0"/>
              <a:buChar char="•"/>
            </a:pPr>
            <a:r>
              <a:rPr lang="en-US" altLang="en-US" sz="2000" dirty="0">
                <a:latin typeface="Century Gothic" panose="020B0502020202020204" pitchFamily="34" charset="0"/>
              </a:rPr>
              <a:t>Introduction and Overview</a:t>
            </a:r>
          </a:p>
          <a:p>
            <a:pPr marL="342900" indent="-342900" algn="just">
              <a:buFont typeface="Arial" panose="020B0604020202020204" pitchFamily="34" charset="0"/>
              <a:buChar char="•"/>
            </a:pPr>
            <a:r>
              <a:rPr lang="en-US" altLang="en-US" sz="2000" dirty="0">
                <a:latin typeface="Century Gothic" panose="020B0502020202020204" pitchFamily="34" charset="0"/>
              </a:rPr>
              <a:t>Mandate of the CGE</a:t>
            </a:r>
          </a:p>
          <a:p>
            <a:pPr marL="342900" indent="-342900" algn="just">
              <a:buFont typeface="Arial" panose="020B0604020202020204" pitchFamily="34" charset="0"/>
              <a:buChar char="•"/>
            </a:pPr>
            <a:r>
              <a:rPr lang="en-US" altLang="en-US" sz="2000" dirty="0">
                <a:latin typeface="Century Gothic" panose="020B0502020202020204" pitchFamily="34" charset="0"/>
              </a:rPr>
              <a:t>Legislative Framework</a:t>
            </a:r>
          </a:p>
          <a:p>
            <a:pPr marL="342900" indent="-342900" algn="just">
              <a:buFont typeface="Arial" panose="020B0604020202020204" pitchFamily="34" charset="0"/>
              <a:buChar char="•"/>
            </a:pPr>
            <a:r>
              <a:rPr lang="en-US" altLang="en-US" sz="2000" dirty="0">
                <a:latin typeface="Century Gothic" panose="020B0502020202020204" pitchFamily="34" charset="0"/>
              </a:rPr>
              <a:t>Definition of Concepts</a:t>
            </a:r>
          </a:p>
          <a:p>
            <a:pPr marL="342900" indent="-342900" algn="just">
              <a:buFont typeface="Arial" panose="020B0604020202020204" pitchFamily="34" charset="0"/>
              <a:buChar char="•"/>
            </a:pPr>
            <a:r>
              <a:rPr lang="en-US" altLang="en-US" sz="2000" dirty="0">
                <a:latin typeface="Century Gothic" panose="020B0502020202020204" pitchFamily="34" charset="0"/>
              </a:rPr>
              <a:t>Unpacking Empowerment</a:t>
            </a:r>
          </a:p>
          <a:p>
            <a:pPr marL="342900" indent="-342900" algn="just">
              <a:buFont typeface="Arial" panose="020B0604020202020204" pitchFamily="34" charset="0"/>
              <a:buChar char="•"/>
            </a:pPr>
            <a:r>
              <a:rPr lang="en-US" altLang="en-US" sz="2000" dirty="0">
                <a:latin typeface="Century Gothic" panose="020B0502020202020204" pitchFamily="34" charset="0"/>
              </a:rPr>
              <a:t>Obstacles against women empowerment</a:t>
            </a:r>
          </a:p>
          <a:p>
            <a:pPr marL="342900" indent="-342900" algn="just">
              <a:buFont typeface="Arial" panose="020B0604020202020204" pitchFamily="34" charset="0"/>
              <a:buChar char="•"/>
            </a:pPr>
            <a:r>
              <a:rPr lang="en-US" altLang="en-US" sz="2000" dirty="0">
                <a:latin typeface="Century Gothic" panose="020B0502020202020204" pitchFamily="34" charset="0"/>
              </a:rPr>
              <a:t>Factors contributing towards empowerment</a:t>
            </a:r>
          </a:p>
          <a:p>
            <a:pPr marL="342900" indent="-342900" algn="just">
              <a:buFont typeface="Arial" panose="020B0604020202020204" pitchFamily="34" charset="0"/>
              <a:buChar char="•"/>
            </a:pPr>
            <a:r>
              <a:rPr lang="en-US" altLang="en-US" sz="2000" dirty="0">
                <a:latin typeface="Century Gothic" panose="020B0502020202020204" pitchFamily="34" charset="0"/>
              </a:rPr>
              <a:t>Gender Mainstreaming for Empowerment</a:t>
            </a:r>
          </a:p>
          <a:p>
            <a:pPr algn="just">
              <a:defRPr/>
            </a:pPr>
            <a:endParaRPr lang="en-GB" altLang="en-US" sz="2000" dirty="0"/>
          </a:p>
        </p:txBody>
      </p:sp>
    </p:spTree>
    <p:extLst>
      <p:ext uri="{BB962C8B-B14F-4D97-AF65-F5344CB8AC3E}">
        <p14:creationId xmlns:p14="http://schemas.microsoft.com/office/powerpoint/2010/main" val="29247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20</a:t>
            </a:fld>
            <a:endParaRPr lang="en-GB" altLang="en-US" sz="1400"/>
          </a:p>
        </p:txBody>
      </p:sp>
      <p:sp>
        <p:nvSpPr>
          <p:cNvPr id="27652" name="Rectangle 2"/>
          <p:cNvSpPr>
            <a:spLocks noGrp="1" noChangeArrowheads="1"/>
          </p:cNvSpPr>
          <p:nvPr>
            <p:ph type="ctrTitle"/>
          </p:nvPr>
        </p:nvSpPr>
        <p:spPr>
          <a:xfrm>
            <a:off x="1523999" y="1870075"/>
            <a:ext cx="9100457" cy="582839"/>
          </a:xfrm>
        </p:spPr>
        <p:txBody>
          <a:bodyPr>
            <a:normAutofit/>
          </a:bodyPr>
          <a:lstStyle/>
          <a:p>
            <a:r>
              <a:rPr lang="en-US" altLang="en-US" sz="2800" b="1" dirty="0">
                <a:latin typeface="Century Gothic" panose="020B0502020202020204" pitchFamily="34" charset="0"/>
                <a:sym typeface="Century Gothic" panose="020B0502020202020204" pitchFamily="34" charset="0"/>
              </a:rPr>
              <a:t>OBSTACLES THAT INHIBITS WOMEN’S EMPOWERMENT</a:t>
            </a:r>
            <a:endParaRPr lang="en-GB" altLang="en-US" sz="2800" b="1" dirty="0">
              <a:latin typeface="Century Gothic" panose="020B0502020202020204" pitchFamily="34" charset="0"/>
              <a:sym typeface="Century Gothic" panose="020B0502020202020204" pitchFamily="34" charset="0"/>
            </a:endParaRPr>
          </a:p>
        </p:txBody>
      </p:sp>
      <p:sp>
        <p:nvSpPr>
          <p:cNvPr id="5125" name="Rectangle 3"/>
          <p:cNvSpPr>
            <a:spLocks noGrp="1" noChangeArrowheads="1"/>
          </p:cNvSpPr>
          <p:nvPr>
            <p:ph type="subTitle" idx="1"/>
          </p:nvPr>
        </p:nvSpPr>
        <p:spPr>
          <a:xfrm>
            <a:off x="1524000" y="2608446"/>
            <a:ext cx="9100457" cy="4113029"/>
          </a:xfrm>
        </p:spPr>
        <p:txBody>
          <a:bodyPr/>
          <a:lstStyle/>
          <a:p>
            <a:pPr marL="285750" indent="-285750" algn="l">
              <a:buFont typeface="Wingdings" panose="05000000000000000000" pitchFamily="2" charset="2"/>
              <a:buChar char="v"/>
              <a:defRPr/>
            </a:pPr>
            <a:r>
              <a:rPr lang="en-US" altLang="en-US" sz="1800" dirty="0"/>
              <a:t>Cultural norms and expectations: Social norms and traditional values still hold women back and, create a continued barrier to women’s full participation in the economy: </a:t>
            </a:r>
          </a:p>
          <a:p>
            <a:pPr marL="285750" indent="-285750" algn="l">
              <a:buFont typeface="Wingdings" panose="05000000000000000000" pitchFamily="2" charset="2"/>
              <a:buChar char="v"/>
              <a:defRPr/>
            </a:pPr>
            <a:r>
              <a:rPr lang="en-US" altLang="en-US" sz="1800" dirty="0"/>
              <a:t>Negative perceptions and discrimi­nation lead to women gaining only short-term employment, which limits their opportunity for advancement.</a:t>
            </a:r>
          </a:p>
          <a:p>
            <a:pPr marL="285750" indent="-285750" algn="l">
              <a:buFont typeface="Wingdings" panose="05000000000000000000" pitchFamily="2" charset="2"/>
              <a:buChar char="v"/>
              <a:defRPr/>
            </a:pPr>
            <a:r>
              <a:rPr lang="en-US" altLang="en-US" sz="1800" dirty="0"/>
              <a:t>The fact that women’s businesses tend to focus on traditional, lower revenue industries also contributes to their lack of success in terms of business profits and size. </a:t>
            </a:r>
          </a:p>
          <a:p>
            <a:pPr marL="285750" indent="-285750" algn="l">
              <a:buFont typeface="Wingdings" panose="05000000000000000000" pitchFamily="2" charset="2"/>
              <a:buChar char="v"/>
              <a:defRPr/>
            </a:pPr>
            <a:r>
              <a:rPr lang="en-US" altLang="en-US" sz="1800" dirty="0"/>
              <a:t>Female entrepreneurs are often concentrated in industries that use less capital, only serve the local market, are more competitive, and where the average sales are smaller. </a:t>
            </a:r>
          </a:p>
          <a:p>
            <a:pPr algn="l">
              <a:defRPr/>
            </a:pPr>
            <a:endParaRPr lang="en-GB" altLang="en-US" sz="1800" dirty="0"/>
          </a:p>
        </p:txBody>
      </p:sp>
    </p:spTree>
    <p:extLst>
      <p:ext uri="{BB962C8B-B14F-4D97-AF65-F5344CB8AC3E}">
        <p14:creationId xmlns:p14="http://schemas.microsoft.com/office/powerpoint/2010/main" val="391968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21</a:t>
            </a:fld>
            <a:endParaRPr lang="en-GB" altLang="en-US" sz="1400"/>
          </a:p>
        </p:txBody>
      </p:sp>
      <p:sp>
        <p:nvSpPr>
          <p:cNvPr id="27652" name="Rectangle 2"/>
          <p:cNvSpPr>
            <a:spLocks noGrp="1" noChangeArrowheads="1"/>
          </p:cNvSpPr>
          <p:nvPr>
            <p:ph type="ctrTitle"/>
          </p:nvPr>
        </p:nvSpPr>
        <p:spPr>
          <a:xfrm>
            <a:off x="1523999" y="1870075"/>
            <a:ext cx="9100457" cy="582839"/>
          </a:xfrm>
        </p:spPr>
        <p:txBody>
          <a:bodyPr>
            <a:normAutofit/>
          </a:bodyPr>
          <a:lstStyle/>
          <a:p>
            <a:r>
              <a:rPr lang="en-GB" altLang="en-US" sz="2800" b="1" dirty="0">
                <a:latin typeface="Century Gothic" panose="020B0502020202020204" pitchFamily="34" charset="0"/>
                <a:sym typeface="Century Gothic" panose="020B0502020202020204" pitchFamily="34" charset="0"/>
              </a:rPr>
              <a:t>OBSTACLES …</a:t>
            </a:r>
            <a:r>
              <a:rPr lang="en-GB" altLang="en-US" sz="2800" b="1" dirty="0">
                <a:sym typeface="Century Gothic" panose="020B0502020202020204" pitchFamily="34" charset="0"/>
              </a:rPr>
              <a:t>….</a:t>
            </a:r>
          </a:p>
        </p:txBody>
      </p:sp>
      <p:sp>
        <p:nvSpPr>
          <p:cNvPr id="5125" name="Rectangle 3"/>
          <p:cNvSpPr>
            <a:spLocks noGrp="1" noChangeArrowheads="1"/>
          </p:cNvSpPr>
          <p:nvPr>
            <p:ph type="subTitle" idx="1"/>
          </p:nvPr>
        </p:nvSpPr>
        <p:spPr>
          <a:xfrm>
            <a:off x="1524000" y="2452914"/>
            <a:ext cx="9100457" cy="4268561"/>
          </a:xfrm>
        </p:spPr>
        <p:txBody>
          <a:bodyPr>
            <a:normAutofit/>
          </a:bodyPr>
          <a:lstStyle/>
          <a:p>
            <a:pPr marL="285750" indent="-285750" algn="l">
              <a:buFont typeface="Wingdings" panose="05000000000000000000" pitchFamily="2" charset="2"/>
              <a:buChar char="v"/>
              <a:defRPr/>
            </a:pPr>
            <a:r>
              <a:rPr lang="en-US" altLang="en-US" sz="1800" dirty="0"/>
              <a:t>Women are often, voluntarily or involuntarily, considered short-term employees of enterprises, as they are perceived to prefer to leave work once they marry or have children.</a:t>
            </a:r>
          </a:p>
          <a:p>
            <a:pPr marL="285750" indent="-285750" algn="l">
              <a:buFont typeface="Wingdings" panose="05000000000000000000" pitchFamily="2" charset="2"/>
              <a:buChar char="v"/>
              <a:defRPr/>
            </a:pPr>
            <a:r>
              <a:rPr lang="en-US" altLang="en-US" sz="1800" dirty="0"/>
              <a:t>Lack of access to education limits women’s employability and potential for upward mobil­ity once employed. Investing in education and targeting girls as beneficiaries will improve women’s upward mobility</a:t>
            </a:r>
          </a:p>
          <a:p>
            <a:pPr marL="285750" indent="-285750" algn="l">
              <a:buFont typeface="Wingdings" panose="05000000000000000000" pitchFamily="2" charset="2"/>
              <a:buChar char="v"/>
              <a:defRPr/>
            </a:pPr>
            <a:r>
              <a:rPr lang="en-US" altLang="en-US" sz="1800" dirty="0"/>
              <a:t>Lack of access to land;</a:t>
            </a:r>
          </a:p>
          <a:p>
            <a:pPr marL="285750" indent="-285750" algn="l">
              <a:buFont typeface="Wingdings" panose="05000000000000000000" pitchFamily="2" charset="2"/>
              <a:buChar char="v"/>
              <a:defRPr/>
            </a:pPr>
            <a:r>
              <a:rPr lang="en-US" altLang="en-US" sz="1800" dirty="0"/>
              <a:t> Intimidating, time consuming, and bureau­cratic administrative requirements for starting a formal business; </a:t>
            </a:r>
          </a:p>
          <a:p>
            <a:pPr marL="285750" indent="-285750" algn="l">
              <a:buFont typeface="Wingdings" panose="05000000000000000000" pitchFamily="2" charset="2"/>
              <a:buChar char="v"/>
              <a:defRPr/>
            </a:pPr>
            <a:r>
              <a:rPr lang="en-US" altLang="en-US" sz="1800" dirty="0"/>
              <a:t>Unavailability of business support services such as training on business skills, management, and market identification; </a:t>
            </a:r>
          </a:p>
          <a:p>
            <a:pPr marL="285750" indent="-285750" algn="l">
              <a:buFont typeface="Wingdings" panose="05000000000000000000" pitchFamily="2" charset="2"/>
              <a:buChar char="v"/>
              <a:defRPr/>
            </a:pPr>
            <a:r>
              <a:rPr lang="en-US" altLang="en-US" sz="1800" dirty="0"/>
              <a:t>Lack of access to Technical Skills and Education</a:t>
            </a:r>
          </a:p>
          <a:p>
            <a:pPr marL="285750" indent="-285750" algn="l">
              <a:buFont typeface="Wingdings" panose="05000000000000000000" pitchFamily="2" charset="2"/>
              <a:buChar char="v"/>
              <a:defRPr/>
            </a:pPr>
            <a:r>
              <a:rPr lang="en-US" altLang="en-US" sz="1800" dirty="0"/>
              <a:t>Lack of coordinated efforts towards the same goal</a:t>
            </a:r>
          </a:p>
          <a:p>
            <a:pPr marL="285750" indent="-285750" algn="l">
              <a:buFont typeface="Wingdings" panose="05000000000000000000" pitchFamily="2" charset="2"/>
              <a:buChar char="v"/>
              <a:defRPr/>
            </a:pPr>
            <a:endParaRPr lang="en-US" altLang="en-US" sz="1800" dirty="0"/>
          </a:p>
          <a:p>
            <a:pPr marL="285750" indent="-285750" algn="l">
              <a:buFont typeface="Wingdings" panose="05000000000000000000" pitchFamily="2" charset="2"/>
              <a:buChar char="v"/>
              <a:defRPr/>
            </a:pPr>
            <a:endParaRPr lang="en-US" altLang="en-US" sz="1800" dirty="0"/>
          </a:p>
          <a:p>
            <a:pPr marL="285750" indent="-285750" algn="l">
              <a:buFont typeface="Wingdings" panose="05000000000000000000" pitchFamily="2" charset="2"/>
              <a:buChar char="v"/>
              <a:defRPr/>
            </a:pPr>
            <a:endParaRPr lang="en-GB" altLang="en-US" sz="1800" dirty="0"/>
          </a:p>
        </p:txBody>
      </p:sp>
    </p:spTree>
    <p:extLst>
      <p:ext uri="{BB962C8B-B14F-4D97-AF65-F5344CB8AC3E}">
        <p14:creationId xmlns:p14="http://schemas.microsoft.com/office/powerpoint/2010/main" val="113709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22</a:t>
            </a:fld>
            <a:endParaRPr lang="en-GB" altLang="en-US" sz="1400"/>
          </a:p>
        </p:txBody>
      </p:sp>
      <p:sp>
        <p:nvSpPr>
          <p:cNvPr id="27652" name="Rectangle 2"/>
          <p:cNvSpPr>
            <a:spLocks noGrp="1" noChangeArrowheads="1"/>
          </p:cNvSpPr>
          <p:nvPr>
            <p:ph type="ctrTitle"/>
          </p:nvPr>
        </p:nvSpPr>
        <p:spPr>
          <a:xfrm>
            <a:off x="1524000" y="1830387"/>
            <a:ext cx="9144000" cy="431800"/>
          </a:xfrm>
        </p:spPr>
        <p:txBody>
          <a:bodyPr>
            <a:noAutofit/>
          </a:bodyPr>
          <a:lstStyle/>
          <a:p>
            <a:pPr eaLnBrk="1" hangingPunct="1"/>
            <a:r>
              <a:rPr lang="en-ZA" sz="2400" b="1" dirty="0">
                <a:latin typeface="Century Gothic" panose="020B0502020202020204" pitchFamily="34" charset="0"/>
              </a:rPr>
              <a:t>FACTORS  THAT CONTRIBUTE TO EMPOWERMENT</a:t>
            </a:r>
            <a:endParaRPr lang="en-GB" altLang="en-US" sz="2800" b="1" dirty="0">
              <a:latin typeface="Century Gothic" panose="020B0502020202020204" pitchFamily="34" charset="0"/>
              <a:sym typeface="Century Gothic" panose="020B0502020202020204" pitchFamily="34" charset="0"/>
            </a:endParaRPr>
          </a:p>
        </p:txBody>
      </p:sp>
      <p:sp>
        <p:nvSpPr>
          <p:cNvPr id="5125" name="Rectangle 3"/>
          <p:cNvSpPr>
            <a:spLocks noGrp="1" noChangeArrowheads="1"/>
          </p:cNvSpPr>
          <p:nvPr>
            <p:ph type="subTitle" idx="1"/>
          </p:nvPr>
        </p:nvSpPr>
        <p:spPr>
          <a:xfrm>
            <a:off x="1524000" y="2398712"/>
            <a:ext cx="9144000" cy="4322763"/>
          </a:xfrm>
        </p:spPr>
        <p:txBody>
          <a:bodyPr>
            <a:normAutofit/>
          </a:bodyPr>
          <a:lstStyle/>
          <a:p>
            <a:pPr marL="285750" indent="-285750" algn="l">
              <a:buFont typeface="Wingdings" panose="05000000000000000000" pitchFamily="2" charset="2"/>
              <a:buChar char="v"/>
              <a:defRPr/>
            </a:pPr>
            <a:r>
              <a:rPr lang="en-US" altLang="en-US" sz="1800" dirty="0"/>
              <a:t>Women’s economic empowerment requires sound public policies, a holistic approach and long-term commitment. </a:t>
            </a:r>
          </a:p>
          <a:p>
            <a:pPr marL="285750" indent="-285750" algn="l">
              <a:buFont typeface="Wingdings" panose="05000000000000000000" pitchFamily="2" charset="2"/>
              <a:buChar char="v"/>
              <a:defRPr/>
            </a:pPr>
            <a:r>
              <a:rPr lang="en-US" altLang="en-US" sz="1800" dirty="0"/>
              <a:t>Gender-specific perspectives must be integrated at the design stage of policy and  programming which can be achieved through </a:t>
            </a:r>
            <a:r>
              <a:rPr lang="en-US" altLang="en-US" sz="1800" dirty="0">
                <a:solidFill>
                  <a:srgbClr val="FF0000"/>
                </a:solidFill>
              </a:rPr>
              <a:t>Gender Mainstreaming- </a:t>
            </a:r>
          </a:p>
          <a:p>
            <a:pPr marL="285750" indent="-285750" algn="l">
              <a:buFont typeface="Wingdings" panose="05000000000000000000" pitchFamily="2" charset="2"/>
              <a:buChar char="v"/>
              <a:defRPr/>
            </a:pPr>
            <a:r>
              <a:rPr lang="en-US" altLang="en-US" sz="1800" dirty="0"/>
              <a:t>Women must have more equitable access to assets and services; </a:t>
            </a:r>
          </a:p>
          <a:p>
            <a:pPr marL="285750" indent="-285750" algn="l">
              <a:buFont typeface="Wingdings" panose="05000000000000000000" pitchFamily="2" charset="2"/>
              <a:buChar char="v"/>
              <a:defRPr/>
            </a:pPr>
            <a:r>
              <a:rPr lang="en-US" altLang="en-US" sz="1800" dirty="0"/>
              <a:t>Infrastructure  Programmes should be designed to benefit the poor, both men and women;</a:t>
            </a:r>
          </a:p>
          <a:p>
            <a:pPr marL="285750" indent="-285750" algn="l">
              <a:buFont typeface="Wingdings" panose="05000000000000000000" pitchFamily="2" charset="2"/>
              <a:buChar char="v"/>
              <a:defRPr/>
            </a:pPr>
            <a:r>
              <a:rPr lang="en-US" altLang="en-US" sz="1800" dirty="0"/>
              <a:t>Employment opportunities must be improved while increasing recognition of women’s vast unpaid work. </a:t>
            </a:r>
          </a:p>
          <a:p>
            <a:pPr marL="285750" indent="-285750" algn="l">
              <a:buFont typeface="Wingdings" panose="05000000000000000000" pitchFamily="2" charset="2"/>
              <a:buChar char="v"/>
              <a:defRPr/>
            </a:pPr>
            <a:r>
              <a:rPr lang="en-US" altLang="en-US" sz="1800" dirty="0"/>
              <a:t>Innovative approaches and partnerships include increased dialogue among policy makers and development actors, improved co-ordination amongst government, private and public sectors</a:t>
            </a:r>
          </a:p>
          <a:p>
            <a:pPr marL="285750" indent="-285750" algn="l">
              <a:buFont typeface="Wingdings" panose="05000000000000000000" pitchFamily="2" charset="2"/>
              <a:buChar char="v"/>
              <a:defRPr/>
            </a:pPr>
            <a:r>
              <a:rPr lang="en-US" altLang="en-US" sz="1800" dirty="0"/>
              <a:t>Policies must be gender sensitive and also be pro-poor</a:t>
            </a:r>
          </a:p>
          <a:p>
            <a:pPr marL="285750" indent="-285750" algn="l">
              <a:buFont typeface="Wingdings" panose="05000000000000000000" pitchFamily="2" charset="2"/>
              <a:buChar char="v"/>
              <a:defRPr/>
            </a:pPr>
            <a:endParaRPr lang="en-US" altLang="en-US" sz="1800" dirty="0"/>
          </a:p>
          <a:p>
            <a:pPr algn="l">
              <a:defRPr/>
            </a:pPr>
            <a:endParaRPr lang="en-GB" altLang="en-US" sz="1800" dirty="0"/>
          </a:p>
        </p:txBody>
      </p:sp>
    </p:spTree>
    <p:extLst>
      <p:ext uri="{BB962C8B-B14F-4D97-AF65-F5344CB8AC3E}">
        <p14:creationId xmlns:p14="http://schemas.microsoft.com/office/powerpoint/2010/main" val="10770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23</a:t>
            </a:fld>
            <a:endParaRPr lang="en-GB" altLang="en-US" sz="1400"/>
          </a:p>
        </p:txBody>
      </p:sp>
      <p:sp>
        <p:nvSpPr>
          <p:cNvPr id="27652" name="Rectangle 2"/>
          <p:cNvSpPr>
            <a:spLocks noGrp="1" noChangeArrowheads="1"/>
          </p:cNvSpPr>
          <p:nvPr>
            <p:ph type="ctrTitle"/>
          </p:nvPr>
        </p:nvSpPr>
        <p:spPr>
          <a:xfrm>
            <a:off x="1524000" y="1830387"/>
            <a:ext cx="9144000" cy="431800"/>
          </a:xfrm>
        </p:spPr>
        <p:txBody>
          <a:bodyPr>
            <a:noAutofit/>
          </a:bodyPr>
          <a:lstStyle/>
          <a:p>
            <a:pPr eaLnBrk="1" hangingPunct="1"/>
            <a:r>
              <a:rPr lang="en-GB" altLang="en-US" sz="2800" b="1" dirty="0">
                <a:latin typeface="Century Gothic" panose="020B0502020202020204" pitchFamily="34" charset="0"/>
                <a:sym typeface="Century Gothic" panose="020B0502020202020204" pitchFamily="34" charset="0"/>
              </a:rPr>
              <a:t>GENDER MAINSTREAMING FOR EMPOWERMENT</a:t>
            </a:r>
          </a:p>
        </p:txBody>
      </p:sp>
      <p:sp>
        <p:nvSpPr>
          <p:cNvPr id="5125" name="Rectangle 3"/>
          <p:cNvSpPr>
            <a:spLocks noGrp="1" noChangeArrowheads="1"/>
          </p:cNvSpPr>
          <p:nvPr>
            <p:ph type="subTitle" idx="1"/>
          </p:nvPr>
        </p:nvSpPr>
        <p:spPr>
          <a:xfrm>
            <a:off x="1524000" y="2398712"/>
            <a:ext cx="9144000" cy="4322763"/>
          </a:xfrm>
        </p:spPr>
        <p:txBody>
          <a:bodyPr>
            <a:normAutofit lnSpcReduction="10000"/>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the process of </a:t>
            </a:r>
            <a:r>
              <a:rPr kumimoji="0" lang="en-ZA" altLang="en-US" sz="2000" b="1" i="1" u="none" strike="noStrike" kern="1200" cap="none" spc="0" normalizeH="0" baseline="0" noProof="0" dirty="0">
                <a:ln>
                  <a:noFill/>
                </a:ln>
                <a:solidFill>
                  <a:srgbClr val="FF0000"/>
                </a:solidFill>
                <a:effectLst/>
                <a:uLnTx/>
                <a:uFillTx/>
                <a:latin typeface="Calibri" panose="020F0502020204030204"/>
                <a:ea typeface="+mn-ea"/>
                <a:cs typeface="+mn-cs"/>
              </a:rPr>
              <a:t>assessing the implications</a:t>
            </a: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 for women and men of any </a:t>
            </a:r>
            <a:r>
              <a:rPr kumimoji="0" lang="en-ZA" altLang="en-US" sz="2000" b="1" i="1" u="none" strike="noStrike" kern="1200" cap="none" spc="0" normalizeH="0" baseline="0" noProof="0" dirty="0">
                <a:ln>
                  <a:noFill/>
                </a:ln>
                <a:solidFill>
                  <a:srgbClr val="00B050"/>
                </a:solidFill>
                <a:effectLst/>
                <a:uLnTx/>
                <a:uFillTx/>
                <a:latin typeface="Calibri" panose="020F0502020204030204"/>
                <a:ea typeface="+mn-ea"/>
                <a:cs typeface="+mn-cs"/>
              </a:rPr>
              <a:t>planned action</a:t>
            </a: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 including legislation, policies or programmes, in all areas and at all levels.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It is a strategy for making women’s as well as men’s </a:t>
            </a:r>
            <a:r>
              <a:rPr kumimoji="0" lang="en-ZA" altLang="en-US" sz="2000" b="1" i="1" u="none" strike="noStrike" kern="1200" cap="none" spc="0" normalizeH="0" baseline="0" noProof="0" dirty="0">
                <a:ln>
                  <a:noFill/>
                </a:ln>
                <a:solidFill>
                  <a:srgbClr val="00B0F0"/>
                </a:solidFill>
                <a:effectLst/>
                <a:uLnTx/>
                <a:uFillTx/>
                <a:latin typeface="Calibri" panose="020F0502020204030204"/>
                <a:ea typeface="+mn-ea"/>
                <a:cs typeface="+mn-cs"/>
              </a:rPr>
              <a:t>concerns and experiences </a:t>
            </a: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an </a:t>
            </a:r>
            <a:r>
              <a:rPr kumimoji="0" lang="en-ZA" altLang="en-US" sz="2000" b="1" i="1" u="none" strike="noStrike" kern="1200" cap="none" spc="0" normalizeH="0" baseline="0" noProof="0" dirty="0">
                <a:ln>
                  <a:noFill/>
                </a:ln>
                <a:solidFill>
                  <a:srgbClr val="FFC000"/>
                </a:solidFill>
                <a:effectLst/>
                <a:uLnTx/>
                <a:uFillTx/>
                <a:latin typeface="Calibri" panose="020F0502020204030204"/>
                <a:ea typeface="+mn-ea"/>
                <a:cs typeface="+mn-cs"/>
              </a:rPr>
              <a:t>integral dimension </a:t>
            </a: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of the </a:t>
            </a:r>
            <a:r>
              <a:rPr kumimoji="0" lang="en-ZA" altLang="en-US" sz="2000" b="1" i="1" u="none" strike="noStrike" kern="1200" cap="none" spc="0" normalizeH="0" baseline="0" noProof="0" dirty="0">
                <a:ln>
                  <a:noFill/>
                </a:ln>
                <a:solidFill>
                  <a:srgbClr val="FF0000"/>
                </a:solidFill>
                <a:effectLst/>
                <a:uLnTx/>
                <a:uFillTx/>
                <a:latin typeface="Calibri" panose="020F0502020204030204"/>
                <a:ea typeface="+mn-ea"/>
                <a:cs typeface="+mn-cs"/>
              </a:rPr>
              <a:t>design, implementation, monitoring and evaluation </a:t>
            </a:r>
            <a:r>
              <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rPr>
              <a:t>of policies and programmes in all political, economic and societal spheres so that women and men benefit equally and inequality is not perpetuated.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Mainstreaming gender in all decisions, will take into account that there are women and men in different situations; which will </a:t>
            </a:r>
            <a:r>
              <a:rPr kumimoji="0" lang="en-US" sz="2000" b="1" i="0" u="none" strike="noStrike" kern="1200" cap="none" spc="0" normalizeH="0" baseline="0" noProof="0" dirty="0">
                <a:ln>
                  <a:noFill/>
                </a:ln>
                <a:solidFill>
                  <a:srgbClr val="00B050"/>
                </a:solidFill>
                <a:effectLst/>
                <a:uLnTx/>
                <a:uFillTx/>
                <a:latin typeface="Calibri" panose="020F0502020204030204"/>
                <a:ea typeface="+mn-ea"/>
                <a:cs typeface="+mn-cs"/>
              </a:rPr>
              <a:t>prevent discrimination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between the sexes.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It is not about few individuals dealing with gender issues, but all individuals are challenged to think about  equality between women and men.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The implementation of gender mainstreaming will primarily require significant changes in how business is done, which will eventually contribute to Gender Equality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en-ZA" alt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lnSpc>
                <a:spcPct val="150000"/>
              </a:lnSpc>
            </a:pPr>
            <a:endParaRPr lang="en-GB" altLang="en-US" sz="1800" dirty="0">
              <a:latin typeface="Century Gothic" panose="020B0502020202020204" pitchFamily="34" charset="0"/>
            </a:endParaRPr>
          </a:p>
        </p:txBody>
      </p:sp>
    </p:spTree>
    <p:extLst>
      <p:ext uri="{BB962C8B-B14F-4D97-AF65-F5344CB8AC3E}">
        <p14:creationId xmlns:p14="http://schemas.microsoft.com/office/powerpoint/2010/main" val="291856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24</a:t>
            </a:fld>
            <a:endParaRPr lang="en-GB" altLang="en-US" sz="1400"/>
          </a:p>
        </p:txBody>
      </p:sp>
      <p:sp>
        <p:nvSpPr>
          <p:cNvPr id="27652" name="Rectangle 2"/>
          <p:cNvSpPr>
            <a:spLocks noGrp="1" noChangeArrowheads="1"/>
          </p:cNvSpPr>
          <p:nvPr>
            <p:ph type="ctrTitle"/>
          </p:nvPr>
        </p:nvSpPr>
        <p:spPr>
          <a:xfrm>
            <a:off x="1524000" y="1830387"/>
            <a:ext cx="9144000" cy="431800"/>
          </a:xfrm>
        </p:spPr>
        <p:txBody>
          <a:bodyPr>
            <a:noAutofit/>
          </a:bodyPr>
          <a:lstStyle/>
          <a:p>
            <a:pPr algn="l" eaLnBrk="1" hangingPunct="1"/>
            <a:r>
              <a:rPr lang="en-GB" altLang="en-US" sz="2800" b="1" dirty="0">
                <a:latin typeface="Century Gothic" panose="020B0502020202020204" pitchFamily="34" charset="0"/>
                <a:sym typeface="Century Gothic" panose="020B0502020202020204" pitchFamily="34" charset="0"/>
              </a:rPr>
              <a:t>Principles contributing to empowerment</a:t>
            </a:r>
          </a:p>
        </p:txBody>
      </p:sp>
      <p:sp>
        <p:nvSpPr>
          <p:cNvPr id="5125" name="Rectangle 3"/>
          <p:cNvSpPr>
            <a:spLocks noGrp="1" noChangeArrowheads="1"/>
          </p:cNvSpPr>
          <p:nvPr>
            <p:ph type="subTitle" idx="1"/>
          </p:nvPr>
        </p:nvSpPr>
        <p:spPr>
          <a:xfrm>
            <a:off x="1524000" y="2398712"/>
            <a:ext cx="9144000" cy="4322763"/>
          </a:xfrm>
        </p:spPr>
        <p:txBody>
          <a:bodyPr>
            <a:normAutofit/>
          </a:bodyPr>
          <a:lstStyle/>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1:</a:t>
            </a:r>
            <a:r>
              <a:rPr lang="en-US" altLang="en-US" sz="1800" dirty="0">
                <a:latin typeface="Century Gothic" panose="020B0502020202020204" pitchFamily="34" charset="0"/>
              </a:rPr>
              <a:t> Establish high-level corporate leadership for gender equality.</a:t>
            </a:r>
          </a:p>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2:</a:t>
            </a:r>
            <a:r>
              <a:rPr lang="en-US" altLang="en-US" sz="1800" dirty="0">
                <a:latin typeface="Century Gothic" panose="020B0502020202020204" pitchFamily="34" charset="0"/>
              </a:rPr>
              <a:t> Treat all women and men fairly at work – respect and support human rights and non-discrimination.</a:t>
            </a:r>
          </a:p>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3:</a:t>
            </a:r>
            <a:r>
              <a:rPr lang="en-US" altLang="en-US" sz="1800" dirty="0">
                <a:latin typeface="Century Gothic" panose="020B0502020202020204" pitchFamily="34" charset="0"/>
              </a:rPr>
              <a:t> Ensure the health, safety and well-being of all women and men workers.</a:t>
            </a:r>
          </a:p>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4:</a:t>
            </a:r>
            <a:r>
              <a:rPr lang="en-US" altLang="en-US" sz="1800" dirty="0">
                <a:latin typeface="Century Gothic" panose="020B0502020202020204" pitchFamily="34" charset="0"/>
              </a:rPr>
              <a:t> Promote education, training and professional development for women</a:t>
            </a:r>
          </a:p>
          <a:p>
            <a:pPr algn="just">
              <a:lnSpc>
                <a:spcPct val="150000"/>
              </a:lnSpc>
            </a:pPr>
            <a:endParaRPr lang="en-GB" altLang="en-US" sz="1800" dirty="0">
              <a:latin typeface="Century Gothic" panose="020B0502020202020204" pitchFamily="34" charset="0"/>
            </a:endParaRPr>
          </a:p>
        </p:txBody>
      </p:sp>
    </p:spTree>
    <p:extLst>
      <p:ext uri="{BB962C8B-B14F-4D97-AF65-F5344CB8AC3E}">
        <p14:creationId xmlns:p14="http://schemas.microsoft.com/office/powerpoint/2010/main" val="137155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25</a:t>
            </a:fld>
            <a:endParaRPr lang="en-GB" altLang="en-US" sz="1400"/>
          </a:p>
        </p:txBody>
      </p:sp>
      <p:sp>
        <p:nvSpPr>
          <p:cNvPr id="27652" name="Rectangle 2"/>
          <p:cNvSpPr>
            <a:spLocks noGrp="1" noChangeArrowheads="1"/>
          </p:cNvSpPr>
          <p:nvPr>
            <p:ph type="ctrTitle"/>
          </p:nvPr>
        </p:nvSpPr>
        <p:spPr>
          <a:xfrm>
            <a:off x="1524000" y="1830387"/>
            <a:ext cx="9144000" cy="431800"/>
          </a:xfrm>
        </p:spPr>
        <p:txBody>
          <a:bodyPr>
            <a:noAutofit/>
          </a:bodyPr>
          <a:lstStyle/>
          <a:p>
            <a:pPr algn="l" eaLnBrk="1" hangingPunct="1"/>
            <a:r>
              <a:rPr lang="en-GB" altLang="en-US" sz="2800" b="1" dirty="0">
                <a:sym typeface="Century Gothic" panose="020B0502020202020204" pitchFamily="34" charset="0"/>
              </a:rPr>
              <a:t>Principles</a:t>
            </a:r>
          </a:p>
        </p:txBody>
      </p:sp>
      <p:sp>
        <p:nvSpPr>
          <p:cNvPr id="5125" name="Rectangle 3"/>
          <p:cNvSpPr>
            <a:spLocks noGrp="1" noChangeArrowheads="1"/>
          </p:cNvSpPr>
          <p:nvPr>
            <p:ph type="subTitle" idx="1"/>
          </p:nvPr>
        </p:nvSpPr>
        <p:spPr>
          <a:xfrm>
            <a:off x="1524000" y="2398712"/>
            <a:ext cx="9144000" cy="4322763"/>
          </a:xfrm>
        </p:spPr>
        <p:txBody>
          <a:bodyPr>
            <a:normAutofit/>
          </a:bodyPr>
          <a:lstStyle/>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5:</a:t>
            </a:r>
            <a:r>
              <a:rPr lang="en-US" altLang="en-US" sz="1800" dirty="0">
                <a:latin typeface="Century Gothic" panose="020B0502020202020204" pitchFamily="34" charset="0"/>
              </a:rPr>
              <a:t> Implement enterprise development, supply chain and marketing practices that empower women</a:t>
            </a:r>
          </a:p>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6:</a:t>
            </a:r>
            <a:r>
              <a:rPr lang="en-US" altLang="en-US" sz="1800" dirty="0">
                <a:latin typeface="Century Gothic" panose="020B0502020202020204" pitchFamily="34" charset="0"/>
              </a:rPr>
              <a:t> Promote equality through community initiatives and advocacy</a:t>
            </a:r>
          </a:p>
          <a:p>
            <a:pPr marL="285750" indent="-285750" algn="just">
              <a:lnSpc>
                <a:spcPct val="150000"/>
              </a:lnSpc>
              <a:buFont typeface="Wingdings" panose="05000000000000000000" pitchFamily="2" charset="2"/>
              <a:buChar char="v"/>
            </a:pPr>
            <a:r>
              <a:rPr lang="en-US" altLang="en-US" sz="1800" b="1" dirty="0">
                <a:latin typeface="Century Gothic" panose="020B0502020202020204" pitchFamily="34" charset="0"/>
              </a:rPr>
              <a:t>Principle 7:</a:t>
            </a:r>
            <a:r>
              <a:rPr lang="en-US" altLang="en-US" sz="1800" dirty="0">
                <a:latin typeface="Century Gothic" panose="020B0502020202020204" pitchFamily="34" charset="0"/>
              </a:rPr>
              <a:t> Measure and publicly report on progress to achieve gender equality</a:t>
            </a:r>
          </a:p>
          <a:p>
            <a:pPr algn="just">
              <a:lnSpc>
                <a:spcPct val="150000"/>
              </a:lnSpc>
            </a:pPr>
            <a:endParaRPr lang="en-GB" altLang="en-US" sz="1800" dirty="0">
              <a:latin typeface="Century Gothic" panose="020B0502020202020204" pitchFamily="34" charset="0"/>
            </a:endParaRPr>
          </a:p>
        </p:txBody>
      </p:sp>
    </p:spTree>
    <p:extLst>
      <p:ext uri="{BB962C8B-B14F-4D97-AF65-F5344CB8AC3E}">
        <p14:creationId xmlns:p14="http://schemas.microsoft.com/office/powerpoint/2010/main" val="249885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1524000" y="0"/>
            <a:ext cx="9144000" cy="6858000"/>
            <a:chOff x="0" y="0"/>
            <a:chExt cx="9144000" cy="6859122"/>
          </a:xfrm>
        </p:grpSpPr>
        <p:pic>
          <p:nvPicPr>
            <p:cNvPr id="27654" name="Picture 5"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0B092E6-C7F1-438E-B87A-007C74A34391}" type="slidenum">
              <a:rPr lang="en-GB" altLang="en-US" sz="1400"/>
              <a:pPr>
                <a:spcBef>
                  <a:spcPct val="0"/>
                </a:spcBef>
                <a:buFontTx/>
                <a:buNone/>
              </a:pPr>
              <a:t>26</a:t>
            </a:fld>
            <a:endParaRPr lang="en-GB" altLang="en-US" sz="1400"/>
          </a:p>
        </p:txBody>
      </p:sp>
      <p:sp>
        <p:nvSpPr>
          <p:cNvPr id="27652" name="Rectangle 2"/>
          <p:cNvSpPr>
            <a:spLocks noGrp="1" noChangeArrowheads="1"/>
          </p:cNvSpPr>
          <p:nvPr>
            <p:ph type="ctrTitle"/>
          </p:nvPr>
        </p:nvSpPr>
        <p:spPr>
          <a:xfrm>
            <a:off x="1524000" y="1830386"/>
            <a:ext cx="9144000" cy="788989"/>
          </a:xfrm>
        </p:spPr>
        <p:txBody>
          <a:bodyPr>
            <a:noAutofit/>
          </a:bodyPr>
          <a:lstStyle/>
          <a:p>
            <a:pPr eaLnBrk="1" hangingPunct="1"/>
            <a:r>
              <a:rPr lang="en-US" altLang="en-US" sz="2800" b="1" dirty="0">
                <a:latin typeface="Century Gothic" panose="020B0502020202020204" pitchFamily="34" charset="0"/>
                <a:sym typeface="Century Gothic" panose="020B0502020202020204" pitchFamily="34" charset="0"/>
              </a:rPr>
              <a:t>Positive outcomes of women’s economic empowerment</a:t>
            </a:r>
            <a:endParaRPr lang="en-GB" altLang="en-US" sz="2800" b="1" dirty="0">
              <a:latin typeface="Century Gothic" panose="020B0502020202020204" pitchFamily="34" charset="0"/>
              <a:sym typeface="Century Gothic" panose="020B0502020202020204" pitchFamily="34" charset="0"/>
            </a:endParaRPr>
          </a:p>
        </p:txBody>
      </p:sp>
      <p:sp>
        <p:nvSpPr>
          <p:cNvPr id="5125" name="Rectangle 3"/>
          <p:cNvSpPr>
            <a:spLocks noGrp="1" noChangeArrowheads="1"/>
          </p:cNvSpPr>
          <p:nvPr>
            <p:ph type="subTitle" idx="1"/>
          </p:nvPr>
        </p:nvSpPr>
        <p:spPr>
          <a:xfrm>
            <a:off x="1524000" y="2619375"/>
            <a:ext cx="9144000" cy="4102100"/>
          </a:xfrm>
        </p:spPr>
        <p:txBody>
          <a:bodyPr>
            <a:normAutofit fontScale="85000" lnSpcReduction="10000"/>
          </a:bodyPr>
          <a:lstStyle/>
          <a:p>
            <a:pPr marL="285750" indent="-285750" algn="l">
              <a:lnSpc>
                <a:spcPct val="150000"/>
              </a:lnSpc>
              <a:buFont typeface="Wingdings" panose="05000000000000000000" pitchFamily="2" charset="2"/>
              <a:buChar char="v"/>
            </a:pPr>
            <a:r>
              <a:rPr lang="en-US" altLang="en-US" sz="1800" dirty="0">
                <a:latin typeface="Century Gothic" panose="020B0502020202020204" pitchFamily="34" charset="0"/>
              </a:rPr>
              <a:t>Where women's participation in the </a:t>
            </a:r>
            <a:r>
              <a:rPr lang="en-US" altLang="en-US" sz="1800" dirty="0" err="1">
                <a:latin typeface="Century Gothic" panose="020B0502020202020204" pitchFamily="34" charset="0"/>
              </a:rPr>
              <a:t>labour</a:t>
            </a:r>
            <a:r>
              <a:rPr lang="en-US" altLang="en-US" sz="1800" dirty="0">
                <a:latin typeface="Century Gothic" panose="020B0502020202020204" pitchFamily="34" charset="0"/>
              </a:rPr>
              <a:t> force grew fastest, the economy experiences the largest reduction in poverty rates.</a:t>
            </a:r>
          </a:p>
          <a:p>
            <a:pPr marL="285750" indent="-285750" algn="l">
              <a:lnSpc>
                <a:spcPct val="150000"/>
              </a:lnSpc>
              <a:buFont typeface="Wingdings" panose="05000000000000000000" pitchFamily="2" charset="2"/>
              <a:buChar char="v"/>
            </a:pPr>
            <a:r>
              <a:rPr lang="en-US" altLang="en-US" sz="1800" dirty="0">
                <a:latin typeface="Century Gothic" panose="020B0502020202020204" pitchFamily="34" charset="0"/>
              </a:rPr>
              <a:t>When women farmers access the resources they need, their production increases, making it less likely that their families are hungry and malnourished. Research has proven that most of the women’s income is spent on food, household needs and education of their children. </a:t>
            </a:r>
          </a:p>
          <a:p>
            <a:pPr marL="285750" indent="-285750" algn="l">
              <a:lnSpc>
                <a:spcPct val="150000"/>
              </a:lnSpc>
              <a:buFont typeface="Wingdings" panose="05000000000000000000" pitchFamily="2" charset="2"/>
              <a:buChar char="v"/>
            </a:pPr>
            <a:r>
              <a:rPr lang="en-US" altLang="en-US" sz="1800" dirty="0">
                <a:latin typeface="Century Gothic" panose="020B0502020202020204" pitchFamily="34" charset="0"/>
              </a:rPr>
              <a:t>When women are self sufficient, they may have more bargaining power at home. This in turn can help reduce their vulnerability to domestic violence and HIV infection.</a:t>
            </a:r>
          </a:p>
          <a:p>
            <a:pPr marL="285750" indent="-285750" algn="l">
              <a:lnSpc>
                <a:spcPct val="150000"/>
              </a:lnSpc>
              <a:buFont typeface="Wingdings" panose="05000000000000000000" pitchFamily="2" charset="2"/>
              <a:buChar char="v"/>
            </a:pPr>
            <a:r>
              <a:rPr lang="en-US" altLang="en-US" sz="1800" dirty="0">
                <a:latin typeface="Century Gothic" panose="020B0502020202020204" pitchFamily="34" charset="0"/>
              </a:rPr>
              <a:t>When women have access to time-saving technologies, economic benefits can follow. </a:t>
            </a:r>
          </a:p>
          <a:p>
            <a:pPr marL="285750" indent="-285750" algn="l">
              <a:lnSpc>
                <a:spcPct val="150000"/>
              </a:lnSpc>
              <a:buFont typeface="Wingdings" panose="05000000000000000000" pitchFamily="2" charset="2"/>
              <a:buChar char="v"/>
            </a:pPr>
            <a:endParaRPr lang="en-US" altLang="en-US" sz="1800" dirty="0">
              <a:latin typeface="Century Gothic" panose="020B0502020202020204" pitchFamily="34" charset="0"/>
            </a:endParaRPr>
          </a:p>
          <a:p>
            <a:pPr algn="just">
              <a:lnSpc>
                <a:spcPct val="150000"/>
              </a:lnSpc>
            </a:pPr>
            <a:endParaRPr lang="en-GB" altLang="en-US" sz="1800" dirty="0">
              <a:latin typeface="Century Gothic" panose="020B0502020202020204" pitchFamily="34" charset="0"/>
            </a:endParaRPr>
          </a:p>
        </p:txBody>
      </p:sp>
    </p:spTree>
    <p:extLst>
      <p:ext uri="{BB962C8B-B14F-4D97-AF65-F5344CB8AC3E}">
        <p14:creationId xmlns:p14="http://schemas.microsoft.com/office/powerpoint/2010/main" val="395706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632E6A1-EA89-44FD-8821-B292E36E6C3B}" type="slidenum">
              <a:rPr lang="en-GB" altLang="en-US" sz="1400"/>
              <a:pPr>
                <a:spcBef>
                  <a:spcPct val="0"/>
                </a:spcBef>
                <a:buFontTx/>
                <a:buNone/>
              </a:pPr>
              <a:t>27</a:t>
            </a:fld>
            <a:endParaRPr lang="en-GB" altLang="en-US" sz="1400"/>
          </a:p>
        </p:txBody>
      </p:sp>
      <p:sp>
        <p:nvSpPr>
          <p:cNvPr id="29699" name="Rectangle 2"/>
          <p:cNvSpPr>
            <a:spLocks noGrp="1" noChangeArrowheads="1"/>
          </p:cNvSpPr>
          <p:nvPr>
            <p:ph type="ctrTitle"/>
          </p:nvPr>
        </p:nvSpPr>
        <p:spPr>
          <a:xfrm>
            <a:off x="2279650" y="2060575"/>
            <a:ext cx="7772400" cy="439738"/>
          </a:xfrm>
        </p:spPr>
        <p:txBody>
          <a:bodyPr>
            <a:normAutofit fontScale="90000"/>
          </a:bodyPr>
          <a:lstStyle/>
          <a:p>
            <a:pPr eaLnBrk="1" hangingPunct="1"/>
            <a:r>
              <a:rPr lang="en-ZA" altLang="en-US" sz="3200" b="1">
                <a:latin typeface="Century Gothic" panose="020B0502020202020204" pitchFamily="34" charset="0"/>
                <a:sym typeface="Century Gothic" panose="020B0502020202020204" pitchFamily="34" charset="0"/>
              </a:rPr>
              <a:t>Thank You</a:t>
            </a:r>
            <a:endParaRPr lang="en-GB" altLang="en-US" sz="3200" b="1">
              <a:latin typeface="Century Gothic" panose="020B0502020202020204" pitchFamily="34" charset="0"/>
              <a:sym typeface="Century Gothic" panose="020B0502020202020204" pitchFamily="34" charset="0"/>
            </a:endParaRPr>
          </a:p>
        </p:txBody>
      </p:sp>
      <p:sp>
        <p:nvSpPr>
          <p:cNvPr id="23555" name="Rectangle 3"/>
          <p:cNvSpPr>
            <a:spLocks noGrp="1" noChangeArrowheads="1"/>
          </p:cNvSpPr>
          <p:nvPr>
            <p:ph type="subTitle" idx="1"/>
          </p:nvPr>
        </p:nvSpPr>
        <p:spPr>
          <a:xfrm>
            <a:off x="1524000" y="2997201"/>
            <a:ext cx="9144000" cy="3103563"/>
          </a:xfrm>
        </p:spPr>
        <p:txBody>
          <a:bodyPr/>
          <a:lstStyle/>
          <a:p>
            <a:pPr eaLnBrk="1" hangingPunct="1">
              <a:lnSpc>
                <a:spcPct val="90000"/>
              </a:lnSpc>
              <a:spcBef>
                <a:spcPct val="0"/>
              </a:spcBef>
              <a:defRPr/>
            </a:pPr>
            <a:r>
              <a:rPr lang="en-ZA" b="1" i="1" dirty="0">
                <a:solidFill>
                  <a:srgbClr val="041C31"/>
                </a:solidFill>
                <a:effectLst>
                  <a:outerShdw blurRad="38100" dist="38100" dir="2700000" algn="tl">
                    <a:srgbClr val="C0C0C0"/>
                  </a:outerShdw>
                </a:effectLst>
              </a:rPr>
              <a:t>HAVE A GENDER RELATED COMPLAINT ????</a:t>
            </a:r>
          </a:p>
          <a:p>
            <a:pPr eaLnBrk="1" hangingPunct="1">
              <a:lnSpc>
                <a:spcPct val="90000"/>
              </a:lnSpc>
              <a:spcBef>
                <a:spcPct val="0"/>
              </a:spcBef>
              <a:defRPr/>
            </a:pPr>
            <a:r>
              <a:rPr lang="en-ZA" b="1" i="1" dirty="0">
                <a:solidFill>
                  <a:srgbClr val="041C31"/>
                </a:solidFill>
                <a:effectLst>
                  <a:outerShdw blurRad="38100" dist="38100" dir="2700000" algn="tl">
                    <a:srgbClr val="C0C0C0"/>
                  </a:outerShdw>
                </a:effectLst>
              </a:rPr>
              <a:t>REPORT IT TO </a:t>
            </a:r>
          </a:p>
          <a:p>
            <a:pPr eaLnBrk="1" hangingPunct="1">
              <a:lnSpc>
                <a:spcPct val="90000"/>
              </a:lnSpc>
              <a:defRPr/>
            </a:pPr>
            <a:endParaRPr lang="en-ZA" sz="2600" b="1" dirty="0">
              <a:solidFill>
                <a:srgbClr val="0000FF"/>
              </a:solidFill>
              <a:effectLst>
                <a:outerShdw blurRad="38100" dist="38100" dir="2700000" algn="tl">
                  <a:srgbClr val="C0C0C0"/>
                </a:outerShdw>
              </a:effectLst>
            </a:endParaRPr>
          </a:p>
          <a:p>
            <a:pPr eaLnBrk="1" hangingPunct="1">
              <a:lnSpc>
                <a:spcPct val="90000"/>
              </a:lnSpc>
              <a:spcBef>
                <a:spcPct val="0"/>
              </a:spcBef>
              <a:defRPr/>
            </a:pPr>
            <a:r>
              <a:rPr lang="en-US" sz="5500" b="1" i="1" dirty="0">
                <a:solidFill>
                  <a:srgbClr val="FF0000"/>
                </a:solidFill>
              </a:rPr>
              <a:t>0800 007 709 </a:t>
            </a:r>
          </a:p>
          <a:p>
            <a:pPr eaLnBrk="1" hangingPunct="1">
              <a:lnSpc>
                <a:spcPct val="90000"/>
              </a:lnSpc>
              <a:spcBef>
                <a:spcPct val="0"/>
              </a:spcBef>
              <a:defRPr/>
            </a:pPr>
            <a:r>
              <a:rPr lang="en-US" sz="3300" b="1" i="1" dirty="0">
                <a:solidFill>
                  <a:srgbClr val="FF0000"/>
                </a:solidFill>
              </a:rPr>
              <a:t>Twitter</a:t>
            </a:r>
            <a:r>
              <a:rPr lang="en-US" sz="3300" b="1" i="1" dirty="0">
                <a:solidFill>
                  <a:srgbClr val="002060"/>
                </a:solidFill>
              </a:rPr>
              <a:t> </a:t>
            </a:r>
            <a:r>
              <a:rPr lang="en-US" sz="3300" b="1" i="1" dirty="0">
                <a:solidFill>
                  <a:srgbClr val="FF0000"/>
                </a:solidFill>
              </a:rPr>
              <a:t>Handle </a:t>
            </a:r>
            <a:r>
              <a:rPr lang="en-US" sz="3300" dirty="0">
                <a:solidFill>
                  <a:srgbClr val="002060"/>
                </a:solidFill>
              </a:rPr>
              <a:t>@</a:t>
            </a:r>
            <a:r>
              <a:rPr lang="en-US" sz="3300" dirty="0" err="1">
                <a:solidFill>
                  <a:srgbClr val="002060"/>
                </a:solidFill>
              </a:rPr>
              <a:t>CGEinfo</a:t>
            </a:r>
            <a:r>
              <a:rPr lang="en-US" sz="3300" dirty="0">
                <a:solidFill>
                  <a:srgbClr val="002060"/>
                </a:solidFill>
              </a:rPr>
              <a:t/>
            </a:r>
            <a:br>
              <a:rPr lang="en-US" sz="3300" dirty="0">
                <a:solidFill>
                  <a:srgbClr val="002060"/>
                </a:solidFill>
              </a:rPr>
            </a:br>
            <a:r>
              <a:rPr lang="en-US" sz="3300" dirty="0" err="1">
                <a:solidFill>
                  <a:srgbClr val="002060"/>
                </a:solidFill>
              </a:rPr>
              <a:t>Facebook</a:t>
            </a:r>
            <a:r>
              <a:rPr lang="en-US" sz="3300" dirty="0">
                <a:solidFill>
                  <a:srgbClr val="002060"/>
                </a:solidFill>
              </a:rPr>
              <a:t>: Gender Commission of South Africa</a:t>
            </a:r>
            <a:endParaRPr lang="en-GB" sz="3300" dirty="0">
              <a:solidFill>
                <a:srgbClr val="002060"/>
              </a:solidFill>
            </a:endParaRPr>
          </a:p>
        </p:txBody>
      </p:sp>
      <p:pic>
        <p:nvPicPr>
          <p:cNvPr id="29701" name="Picture 4" descr="Banner6"/>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8"/>
          <p:cNvGrpSpPr>
            <a:grpSpLocks/>
          </p:cNvGrpSpPr>
          <p:nvPr/>
        </p:nvGrpSpPr>
        <p:grpSpPr bwMode="auto">
          <a:xfrm>
            <a:off x="1524000" y="1"/>
            <a:ext cx="9144000" cy="6856413"/>
            <a:chOff x="0" y="1"/>
            <a:chExt cx="9144000" cy="6856204"/>
          </a:xfrm>
        </p:grpSpPr>
        <p:pic>
          <p:nvPicPr>
            <p:cNvPr id="29703" name="Picture 5" descr="CGE Bann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6702425"/>
              <a:ext cx="9144000" cy="15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00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8">
            <a:extLst>
              <a:ext uri="{FF2B5EF4-FFF2-40B4-BE49-F238E27FC236}">
                <a16:creationId xmlns:a16="http://schemas.microsoft.com/office/drawing/2014/main" xmlns="" id="{E834E549-9928-46AC-BA84-3F47B65112EE}"/>
              </a:ext>
            </a:extLst>
          </p:cNvPr>
          <p:cNvGrpSpPr>
            <a:grpSpLocks/>
          </p:cNvGrpSpPr>
          <p:nvPr/>
        </p:nvGrpSpPr>
        <p:grpSpPr bwMode="auto">
          <a:xfrm>
            <a:off x="1524000" y="0"/>
            <a:ext cx="9144000" cy="6858000"/>
            <a:chOff x="0" y="1029"/>
            <a:chExt cx="9144000" cy="6858000"/>
          </a:xfrm>
        </p:grpSpPr>
        <p:pic>
          <p:nvPicPr>
            <p:cNvPr id="8198" name="Picture 7" descr="CGE Banner1">
              <a:extLst>
                <a:ext uri="{FF2B5EF4-FFF2-40B4-BE49-F238E27FC236}">
                  <a16:creationId xmlns:a16="http://schemas.microsoft.com/office/drawing/2014/main" xmlns="" id="{DEE8F1E0-ACFE-4029-9A1B-AD53BEC06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9"/>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a:extLst>
                <a:ext uri="{FF2B5EF4-FFF2-40B4-BE49-F238E27FC236}">
                  <a16:creationId xmlns:a16="http://schemas.microsoft.com/office/drawing/2014/main" xmlns="" id="{083C43D3-6598-4AD7-A33A-02BBE776C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Slide Number Placeholder 5">
            <a:extLst>
              <a:ext uri="{FF2B5EF4-FFF2-40B4-BE49-F238E27FC236}">
                <a16:creationId xmlns:a16="http://schemas.microsoft.com/office/drawing/2014/main" xmlns="" id="{C33426F3-1AD9-40F3-939B-E859C82293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BFB0C349-4779-48EE-928F-CB0B86624F29}" type="slidenum">
              <a:rPr lang="en-GB" altLang="en-US" sz="1400">
                <a:solidFill>
                  <a:srgbClr val="000000"/>
                </a:solidFill>
              </a:rPr>
              <a:pPr fontAlgn="base">
                <a:spcBef>
                  <a:spcPct val="0"/>
                </a:spcBef>
                <a:spcAft>
                  <a:spcPct val="0"/>
                </a:spcAft>
                <a:buNone/>
              </a:pPr>
              <a:t>3</a:t>
            </a:fld>
            <a:endParaRPr lang="en-GB" altLang="en-US" sz="1400">
              <a:solidFill>
                <a:srgbClr val="000000"/>
              </a:solidFill>
            </a:endParaRPr>
          </a:p>
        </p:txBody>
      </p:sp>
      <p:sp>
        <p:nvSpPr>
          <p:cNvPr id="8196" name="Rectangle 2">
            <a:extLst>
              <a:ext uri="{FF2B5EF4-FFF2-40B4-BE49-F238E27FC236}">
                <a16:creationId xmlns:a16="http://schemas.microsoft.com/office/drawing/2014/main" xmlns="" id="{EE267359-0D33-4737-9A43-BC1E263E6FDA}"/>
              </a:ext>
            </a:extLst>
          </p:cNvPr>
          <p:cNvSpPr>
            <a:spLocks noGrp="1" noChangeArrowheads="1"/>
          </p:cNvSpPr>
          <p:nvPr>
            <p:ph type="ctrTitle"/>
          </p:nvPr>
        </p:nvSpPr>
        <p:spPr>
          <a:xfrm>
            <a:off x="2279650" y="1983545"/>
            <a:ext cx="7772400" cy="508830"/>
          </a:xfrm>
        </p:spPr>
        <p:txBody>
          <a:bodyPr/>
          <a:lstStyle/>
          <a:p>
            <a:pPr eaLnBrk="1" hangingPunct="1"/>
            <a:r>
              <a:rPr lang="en-ZA" altLang="en-US" sz="3200" b="1" dirty="0">
                <a:solidFill>
                  <a:schemeClr val="tx1"/>
                </a:solidFill>
                <a:latin typeface="Century Gothic" panose="020B0502020202020204" pitchFamily="34" charset="0"/>
                <a:sym typeface="Century Gothic" panose="020B0502020202020204" pitchFamily="34" charset="0"/>
              </a:rPr>
              <a:t>INTRODUCTION &amp; OVERVIEW</a:t>
            </a:r>
            <a:endParaRPr lang="en-GB" altLang="en-US" sz="3200" b="1" dirty="0">
              <a:solidFill>
                <a:schemeClr val="tx1"/>
              </a:solidFill>
              <a:latin typeface="Century Gothic" panose="020B0502020202020204" pitchFamily="34" charset="0"/>
              <a:sym typeface="Century Gothic" panose="020B0502020202020204" pitchFamily="34" charset="0"/>
            </a:endParaRPr>
          </a:p>
        </p:txBody>
      </p:sp>
      <p:sp>
        <p:nvSpPr>
          <p:cNvPr id="5125" name="Rectangle 3">
            <a:extLst>
              <a:ext uri="{FF2B5EF4-FFF2-40B4-BE49-F238E27FC236}">
                <a16:creationId xmlns:a16="http://schemas.microsoft.com/office/drawing/2014/main" xmlns="" id="{B1865E18-1193-4B25-B427-5DF9CB6AD212}"/>
              </a:ext>
            </a:extLst>
          </p:cNvPr>
          <p:cNvSpPr>
            <a:spLocks noGrp="1" noChangeArrowheads="1"/>
          </p:cNvSpPr>
          <p:nvPr>
            <p:ph type="subTitle" idx="1"/>
          </p:nvPr>
        </p:nvSpPr>
        <p:spPr>
          <a:xfrm>
            <a:off x="1524000" y="2492376"/>
            <a:ext cx="9144000" cy="4229100"/>
          </a:xfrm>
        </p:spPr>
        <p:txBody>
          <a:bodyPr/>
          <a:lstStyle/>
          <a:p>
            <a:pPr marL="285750" indent="-285750" algn="just">
              <a:lnSpc>
                <a:spcPct val="150000"/>
              </a:lnSpc>
              <a:buFont typeface="Wingdings" panose="05000000000000000000" pitchFamily="2" charset="2"/>
              <a:buChar char="ü"/>
              <a:defRPr/>
            </a:pPr>
            <a:endParaRPr lang="en-GB" altLang="en-US" sz="1400" dirty="0">
              <a:latin typeface="Century Gothic" panose="020B0502020202020204" pitchFamily="34" charset="0"/>
              <a:sym typeface="Century Gothic" pitchFamily="34" charset="0"/>
            </a:endParaRPr>
          </a:p>
          <a:p>
            <a:pPr marL="285750" indent="-285750" algn="just">
              <a:lnSpc>
                <a:spcPct val="150000"/>
              </a:lnSpc>
              <a:buFont typeface="Wingdings" panose="05000000000000000000" pitchFamily="2" charset="2"/>
              <a:buChar char="ü"/>
              <a:defRPr/>
            </a:pPr>
            <a:endParaRPr lang="en-GB" altLang="en-US" sz="1400" dirty="0">
              <a:latin typeface="Century Gothic" panose="020B0502020202020204" pitchFamily="34" charset="0"/>
              <a:sym typeface="Century Gothic" pitchFamily="34" charset="0"/>
            </a:endParaRPr>
          </a:p>
          <a:p>
            <a:pPr algn="just">
              <a:defRPr/>
            </a:pPr>
            <a:r>
              <a:rPr lang="en-GB" sz="2400" b="1" dirty="0">
                <a:solidFill>
                  <a:schemeClr val="accent6">
                    <a:lumMod val="50000"/>
                  </a:schemeClr>
                </a:solidFill>
                <a:latin typeface="Century Gothic" panose="020B0502020202020204" pitchFamily="34" charset="0"/>
              </a:rPr>
              <a:t>In the words of the Secretary General of the United Nations “We have been brought to our knees – by a microscopic virus… It has laid bare risks we have ignored for decades: inadequate health systems; gaps in social protection; structural inequalities; environmental degradation; the climate crisis.”</a:t>
            </a:r>
            <a:endParaRPr lang="en-GB" altLang="en-US" sz="2400" b="1" dirty="0">
              <a:solidFill>
                <a:schemeClr val="accent6">
                  <a:lumMod val="50000"/>
                </a:schemeClr>
              </a:solidFill>
              <a:latin typeface="Century Gothic" panose="020B0502020202020204" pitchFamily="34" charset="0"/>
              <a:sym typeface="Century Gothic" pitchFamily="34" charset="0"/>
            </a:endParaRPr>
          </a:p>
          <a:p>
            <a:pPr marL="285750" indent="-285750" algn="l" eaLnBrk="1" hangingPunct="1">
              <a:buFont typeface="Wingdings" panose="05000000000000000000" pitchFamily="2" charset="2"/>
              <a:buChar char="q"/>
              <a:defRPr/>
            </a:pPr>
            <a:endParaRPr lang="en-GB" sz="2400" b="1" dirty="0">
              <a:solidFill>
                <a:schemeClr val="accent6">
                  <a:lumMod val="50000"/>
                </a:schemeClr>
              </a:solidFill>
              <a:latin typeface="Century Gothic" panose="020B0502020202020204" pitchFamily="34" charset="0"/>
            </a:endParaRPr>
          </a:p>
          <a:p>
            <a:pPr marL="285750" indent="-285750" algn="l" eaLnBrk="1" hangingPunct="1">
              <a:buFont typeface="Wingdings" panose="05000000000000000000" pitchFamily="2" charset="2"/>
              <a:buChar char="q"/>
              <a:defRPr/>
            </a:pPr>
            <a:endParaRPr lang="en-GB" altLang="en-US" sz="1400" dirty="0">
              <a:solidFill>
                <a:srgbClr val="000000"/>
              </a:solidFill>
            </a:endParaRPr>
          </a:p>
        </p:txBody>
      </p:sp>
    </p:spTree>
    <p:extLst>
      <p:ext uri="{BB962C8B-B14F-4D97-AF65-F5344CB8AC3E}">
        <p14:creationId xmlns:p14="http://schemas.microsoft.com/office/powerpoint/2010/main" val="420172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8">
            <a:extLst>
              <a:ext uri="{FF2B5EF4-FFF2-40B4-BE49-F238E27FC236}">
                <a16:creationId xmlns:a16="http://schemas.microsoft.com/office/drawing/2014/main" xmlns="" id="{E834E549-9928-46AC-BA84-3F47B65112EE}"/>
              </a:ext>
            </a:extLst>
          </p:cNvPr>
          <p:cNvGrpSpPr>
            <a:grpSpLocks/>
          </p:cNvGrpSpPr>
          <p:nvPr/>
        </p:nvGrpSpPr>
        <p:grpSpPr bwMode="auto">
          <a:xfrm>
            <a:off x="1524000" y="0"/>
            <a:ext cx="9144000" cy="6858000"/>
            <a:chOff x="0" y="1029"/>
            <a:chExt cx="9144000" cy="6858000"/>
          </a:xfrm>
        </p:grpSpPr>
        <p:pic>
          <p:nvPicPr>
            <p:cNvPr id="8198" name="Picture 7" descr="CGE Banner1">
              <a:extLst>
                <a:ext uri="{FF2B5EF4-FFF2-40B4-BE49-F238E27FC236}">
                  <a16:creationId xmlns:a16="http://schemas.microsoft.com/office/drawing/2014/main" xmlns="" id="{DEE8F1E0-ACFE-4029-9A1B-AD53BEC06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9"/>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a:extLst>
                <a:ext uri="{FF2B5EF4-FFF2-40B4-BE49-F238E27FC236}">
                  <a16:creationId xmlns:a16="http://schemas.microsoft.com/office/drawing/2014/main" xmlns="" id="{083C43D3-6598-4AD7-A33A-02BBE776C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Slide Number Placeholder 5">
            <a:extLst>
              <a:ext uri="{FF2B5EF4-FFF2-40B4-BE49-F238E27FC236}">
                <a16:creationId xmlns:a16="http://schemas.microsoft.com/office/drawing/2014/main" xmlns="" id="{C33426F3-1AD9-40F3-939B-E859C82293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defRPr/>
            </a:pPr>
            <a:fld id="{BFB0C349-4779-48EE-928F-CB0B86624F29}" type="slidenum">
              <a:rPr lang="en-GB" altLang="en-US" sz="1400">
                <a:solidFill>
                  <a:srgbClr val="000000"/>
                </a:solidFill>
              </a:rPr>
              <a:pPr fontAlgn="base">
                <a:spcBef>
                  <a:spcPct val="0"/>
                </a:spcBef>
                <a:spcAft>
                  <a:spcPct val="0"/>
                </a:spcAft>
                <a:buNone/>
                <a:defRPr/>
              </a:pPr>
              <a:t>4</a:t>
            </a:fld>
            <a:endParaRPr lang="en-GB" altLang="en-US" sz="1400">
              <a:solidFill>
                <a:srgbClr val="000000"/>
              </a:solidFill>
            </a:endParaRPr>
          </a:p>
        </p:txBody>
      </p:sp>
      <p:sp>
        <p:nvSpPr>
          <p:cNvPr id="8196" name="Rectangle 2">
            <a:extLst>
              <a:ext uri="{FF2B5EF4-FFF2-40B4-BE49-F238E27FC236}">
                <a16:creationId xmlns:a16="http://schemas.microsoft.com/office/drawing/2014/main" xmlns="" id="{EE267359-0D33-4737-9A43-BC1E263E6FDA}"/>
              </a:ext>
            </a:extLst>
          </p:cNvPr>
          <p:cNvSpPr>
            <a:spLocks noGrp="1" noChangeArrowheads="1"/>
          </p:cNvSpPr>
          <p:nvPr>
            <p:ph type="ctrTitle"/>
          </p:nvPr>
        </p:nvSpPr>
        <p:spPr>
          <a:xfrm>
            <a:off x="2279650" y="1983545"/>
            <a:ext cx="7772400" cy="508830"/>
          </a:xfrm>
        </p:spPr>
        <p:txBody>
          <a:bodyPr/>
          <a:lstStyle/>
          <a:p>
            <a:pPr eaLnBrk="1" hangingPunct="1"/>
            <a:r>
              <a:rPr lang="en-ZA" altLang="en-US" sz="3200" b="1" dirty="0">
                <a:solidFill>
                  <a:schemeClr val="tx1"/>
                </a:solidFill>
                <a:latin typeface="Century Gothic" panose="020B0502020202020204" pitchFamily="34" charset="0"/>
                <a:sym typeface="Century Gothic" panose="020B0502020202020204" pitchFamily="34" charset="0"/>
              </a:rPr>
              <a:t>INTRODUCTION &amp; OVERVIEW</a:t>
            </a:r>
            <a:endParaRPr lang="en-GB" altLang="en-US" sz="3200" b="1" dirty="0">
              <a:solidFill>
                <a:schemeClr val="tx1"/>
              </a:solidFill>
              <a:latin typeface="Century Gothic" panose="020B0502020202020204" pitchFamily="34" charset="0"/>
              <a:sym typeface="Century Gothic" panose="020B0502020202020204" pitchFamily="34" charset="0"/>
            </a:endParaRPr>
          </a:p>
        </p:txBody>
      </p:sp>
      <p:sp>
        <p:nvSpPr>
          <p:cNvPr id="5125" name="Rectangle 3">
            <a:extLst>
              <a:ext uri="{FF2B5EF4-FFF2-40B4-BE49-F238E27FC236}">
                <a16:creationId xmlns:a16="http://schemas.microsoft.com/office/drawing/2014/main" xmlns="" id="{B1865E18-1193-4B25-B427-5DF9CB6AD212}"/>
              </a:ext>
            </a:extLst>
          </p:cNvPr>
          <p:cNvSpPr>
            <a:spLocks noGrp="1" noChangeArrowheads="1"/>
          </p:cNvSpPr>
          <p:nvPr>
            <p:ph type="subTitle" idx="1"/>
          </p:nvPr>
        </p:nvSpPr>
        <p:spPr>
          <a:xfrm>
            <a:off x="874643" y="2492376"/>
            <a:ext cx="10137914" cy="4229100"/>
          </a:xfrm>
        </p:spPr>
        <p:txBody>
          <a:bodyPr/>
          <a:lstStyle/>
          <a:p>
            <a:pPr marL="285750" indent="-285750" algn="just">
              <a:lnSpc>
                <a:spcPct val="150000"/>
              </a:lnSpc>
              <a:buFont typeface="Wingdings" panose="05000000000000000000" pitchFamily="2" charset="2"/>
              <a:buChar char="ü"/>
              <a:defRPr/>
            </a:pPr>
            <a:r>
              <a:rPr lang="en-GB" altLang="en-US" sz="1400" dirty="0">
                <a:latin typeface="Century Gothic" panose="020B0502020202020204" pitchFamily="34" charset="0"/>
                <a:sym typeface="Century Gothic" pitchFamily="34" charset="0"/>
              </a:rPr>
              <a:t>As we adjust to the new norm, find better ways to provide our services to the recipients we should apply a gender lens that will also explore the intersections (age, geographical location, socio-economic background, literacy level, race etc) that continue to contribute to gender inequalities.</a:t>
            </a:r>
          </a:p>
          <a:p>
            <a:pPr marL="285750" indent="-285750" algn="just">
              <a:lnSpc>
                <a:spcPct val="150000"/>
              </a:lnSpc>
              <a:buFont typeface="Wingdings" panose="05000000000000000000" pitchFamily="2" charset="2"/>
              <a:buChar char="ü"/>
              <a:defRPr/>
            </a:pPr>
            <a:r>
              <a:rPr lang="en-GB" altLang="en-US" sz="1400" dirty="0">
                <a:latin typeface="Century Gothic" panose="020B0502020202020204" pitchFamily="34" charset="0"/>
                <a:sym typeface="Century Gothic" pitchFamily="34" charset="0"/>
              </a:rPr>
              <a:t> Women accounted for 54,7% of Covid-19 confirmed cases, 10% of those were pregnant </a:t>
            </a:r>
            <a:r>
              <a:rPr lang="en-GB" altLang="en-US" sz="1400" b="1" dirty="0">
                <a:latin typeface="Century Gothic" panose="020B0502020202020204" pitchFamily="34" charset="0"/>
                <a:sym typeface="Century Gothic" pitchFamily="34" charset="0"/>
              </a:rPr>
              <a:t>(NICD, 19 April 2020)</a:t>
            </a:r>
            <a:r>
              <a:rPr lang="en-GB" altLang="en-US" sz="1400" dirty="0">
                <a:latin typeface="Century Gothic" panose="020B0502020202020204" pitchFamily="34" charset="0"/>
                <a:sym typeface="Century Gothic" pitchFamily="34" charset="0"/>
              </a:rPr>
              <a:t>. Women also account for 70% of the health and social services workforce globally </a:t>
            </a:r>
            <a:r>
              <a:rPr lang="en-GB" altLang="en-US" sz="1400" b="1" dirty="0">
                <a:latin typeface="Century Gothic" panose="020B0502020202020204" pitchFamily="34" charset="0"/>
                <a:sym typeface="Century Gothic" pitchFamily="34" charset="0"/>
              </a:rPr>
              <a:t>(World Economic Forum 9 May 2020)</a:t>
            </a:r>
            <a:r>
              <a:rPr lang="en-GB" altLang="en-US" sz="1400" dirty="0">
                <a:latin typeface="Century Gothic" panose="020B0502020202020204" pitchFamily="34" charset="0"/>
                <a:sym typeface="Century Gothic" pitchFamily="34" charset="0"/>
              </a:rPr>
              <a:t>.  (as essential worker and Social role of care).</a:t>
            </a:r>
          </a:p>
          <a:p>
            <a:pPr marL="285750" indent="-285750" algn="just">
              <a:lnSpc>
                <a:spcPct val="150000"/>
              </a:lnSpc>
              <a:buFont typeface="Wingdings" panose="05000000000000000000" pitchFamily="2" charset="2"/>
              <a:buChar char="ü"/>
              <a:defRPr/>
            </a:pPr>
            <a:r>
              <a:rPr lang="en-GB" altLang="en-US" sz="1400" dirty="0">
                <a:latin typeface="Century Gothic" panose="020B0502020202020204" pitchFamily="34" charset="0"/>
                <a:sym typeface="Century Gothic" pitchFamily="34" charset="0"/>
              </a:rPr>
              <a:t>Women make up nearly half of the agricultural </a:t>
            </a:r>
            <a:r>
              <a:rPr lang="en-GB" altLang="en-US" sz="1400" dirty="0" err="1">
                <a:latin typeface="Century Gothic" panose="020B0502020202020204" pitchFamily="34" charset="0"/>
                <a:sym typeface="Century Gothic" pitchFamily="34" charset="0"/>
              </a:rPr>
              <a:t>labor</a:t>
            </a:r>
            <a:r>
              <a:rPr lang="en-GB" altLang="en-US" sz="1400" dirty="0">
                <a:latin typeface="Century Gothic" panose="020B0502020202020204" pitchFamily="34" charset="0"/>
                <a:sym typeface="Century Gothic" pitchFamily="34" charset="0"/>
              </a:rPr>
              <a:t> force in developing nations- yet in many countries they can’t even own the land on which they toil, often lack access to credit, education, and decision making opportunity. Climate change impacts on sustainability of produce and even employment.</a:t>
            </a:r>
          </a:p>
          <a:p>
            <a:pPr marL="285750" indent="-285750" algn="just">
              <a:lnSpc>
                <a:spcPct val="150000"/>
              </a:lnSpc>
              <a:buFont typeface="Wingdings" panose="05000000000000000000" pitchFamily="2" charset="2"/>
              <a:buChar char="ü"/>
              <a:defRPr/>
            </a:pPr>
            <a:r>
              <a:rPr lang="en-GB" altLang="en-US" sz="1400" dirty="0">
                <a:latin typeface="Century Gothic" panose="020B0502020202020204" pitchFamily="34" charset="0"/>
                <a:sym typeface="Century Gothic" pitchFamily="34" charset="0"/>
              </a:rPr>
              <a:t>Burden of care remains on the shoulders of women, which even worsened during lockdown periods</a:t>
            </a:r>
          </a:p>
          <a:p>
            <a:pPr marL="285750" indent="-285750" algn="just">
              <a:lnSpc>
                <a:spcPct val="150000"/>
              </a:lnSpc>
              <a:buFont typeface="Wingdings" panose="05000000000000000000" pitchFamily="2" charset="2"/>
              <a:buChar char="ü"/>
              <a:defRPr/>
            </a:pPr>
            <a:r>
              <a:rPr lang="en-GB" altLang="en-US" sz="1400" dirty="0">
                <a:latin typeface="Century Gothic" panose="020B0502020202020204" pitchFamily="34" charset="0"/>
                <a:sym typeface="Century Gothic" pitchFamily="34" charset="0"/>
              </a:rPr>
              <a:t>It is for this reason that we have to integrate demographic dividend to gender equality processes and invest on gender disaggregated data for informed and inclusive programming.</a:t>
            </a:r>
          </a:p>
          <a:p>
            <a:pPr algn="just">
              <a:defRPr/>
            </a:pPr>
            <a:endParaRPr lang="en-GB" altLang="en-US" sz="1400" dirty="0">
              <a:sym typeface="Century Gothic" pitchFamily="34" charset="0"/>
            </a:endParaRPr>
          </a:p>
          <a:p>
            <a:pPr marL="285750" indent="-285750" algn="l" eaLnBrk="1" hangingPunct="1">
              <a:buFont typeface="Wingdings" panose="05000000000000000000" pitchFamily="2" charset="2"/>
              <a:buChar char="q"/>
              <a:defRPr/>
            </a:pPr>
            <a:endParaRPr lang="en-GB" sz="1400" dirty="0"/>
          </a:p>
          <a:p>
            <a:pPr marL="285750" indent="-285750" algn="l" eaLnBrk="1" hangingPunct="1">
              <a:buFont typeface="Wingdings" panose="05000000000000000000" pitchFamily="2" charset="2"/>
              <a:buChar char="q"/>
              <a:defRPr/>
            </a:pPr>
            <a:endParaRPr lang="en-GB" altLang="en-US" sz="1400" dirty="0">
              <a:solidFill>
                <a:srgbClr val="000000"/>
              </a:solidFill>
            </a:endParaRPr>
          </a:p>
        </p:txBody>
      </p:sp>
    </p:spTree>
    <p:extLst>
      <p:ext uri="{BB962C8B-B14F-4D97-AF65-F5344CB8AC3E}">
        <p14:creationId xmlns:p14="http://schemas.microsoft.com/office/powerpoint/2010/main" val="189652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8"/>
          <p:cNvGrpSpPr>
            <a:grpSpLocks/>
          </p:cNvGrpSpPr>
          <p:nvPr/>
        </p:nvGrpSpPr>
        <p:grpSpPr bwMode="auto">
          <a:xfrm>
            <a:off x="1524000" y="0"/>
            <a:ext cx="9144000" cy="6858000"/>
            <a:chOff x="0" y="1029"/>
            <a:chExt cx="9144000" cy="6858000"/>
          </a:xfrm>
        </p:grpSpPr>
        <p:pic>
          <p:nvPicPr>
            <p:cNvPr id="7174" name="Picture 7" descr="CGE Bann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9"/>
              <a:ext cx="914400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02424"/>
              <a:ext cx="9144000" cy="15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64C0E36-1C02-4639-BAD8-080B9659BE33}" type="slidenum">
              <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2" name="Rectangle 2"/>
          <p:cNvSpPr>
            <a:spLocks noGrp="1" noChangeArrowheads="1"/>
          </p:cNvSpPr>
          <p:nvPr>
            <p:ph type="ctrTitle"/>
          </p:nvPr>
        </p:nvSpPr>
        <p:spPr>
          <a:xfrm>
            <a:off x="2279650" y="2060575"/>
            <a:ext cx="7772400" cy="431800"/>
          </a:xfrm>
        </p:spPr>
        <p:txBody>
          <a:bodyPr>
            <a:normAutofit fontScale="90000"/>
          </a:bodyPr>
          <a:lstStyle/>
          <a:p>
            <a:pPr eaLnBrk="1" hangingPunct="1"/>
            <a:r>
              <a:rPr lang="en-ZA" altLang="en-US" sz="3200" b="1"/>
              <a:t>CGE MANDATE AND VISION</a:t>
            </a:r>
            <a:endParaRPr lang="en-GB" altLang="en-US" sz="3200" b="1">
              <a:latin typeface="Century Gothic" panose="020B0502020202020204" pitchFamily="34" charset="0"/>
              <a:sym typeface="Century Gothic" panose="020B0502020202020204" pitchFamily="34" charset="0"/>
            </a:endParaRPr>
          </a:p>
        </p:txBody>
      </p:sp>
      <p:sp>
        <p:nvSpPr>
          <p:cNvPr id="7173" name="Rectangle 3"/>
          <p:cNvSpPr>
            <a:spLocks noGrp="1" noChangeArrowheads="1"/>
          </p:cNvSpPr>
          <p:nvPr>
            <p:ph type="subTitle" idx="1"/>
          </p:nvPr>
        </p:nvSpPr>
        <p:spPr>
          <a:xfrm>
            <a:off x="1847851" y="2492376"/>
            <a:ext cx="8640763" cy="4208463"/>
          </a:xfrm>
        </p:spPr>
        <p:txBody>
          <a:bodyPr>
            <a:normAutofit lnSpcReduction="10000"/>
          </a:bodyPr>
          <a:lstStyle/>
          <a:p>
            <a:pPr algn="just">
              <a:lnSpc>
                <a:spcPct val="100000"/>
              </a:lnSpc>
            </a:pPr>
            <a:r>
              <a:rPr lang="en-GB" altLang="en-US" sz="1800" b="1" dirty="0">
                <a:latin typeface="Century Gothic" panose="020B0502020202020204" pitchFamily="34" charset="0"/>
              </a:rPr>
              <a:t>Section 187 of Constitution </a:t>
            </a:r>
            <a:r>
              <a:rPr lang="en-GB" altLang="en-US" sz="1800" dirty="0">
                <a:latin typeface="Century Gothic" panose="020B0502020202020204" pitchFamily="34" charset="0"/>
              </a:rPr>
              <a:t>requires the CGE to promote respect for, and the protection, development and attainment of gender equality</a:t>
            </a:r>
          </a:p>
          <a:p>
            <a:pPr algn="just">
              <a:lnSpc>
                <a:spcPct val="100000"/>
              </a:lnSpc>
            </a:pPr>
            <a:r>
              <a:rPr lang="en-GB" altLang="en-US" sz="1800" b="1" dirty="0">
                <a:latin typeface="Century Gothic" panose="020B0502020202020204" pitchFamily="34" charset="0"/>
              </a:rPr>
              <a:t>CGE Act </a:t>
            </a:r>
            <a:r>
              <a:rPr lang="en-ZA" altLang="en-US" sz="1800" b="1" dirty="0">
                <a:latin typeface="Century Gothic" panose="020B0502020202020204" pitchFamily="34" charset="0"/>
              </a:rPr>
              <a:t>No. 39 of 1996 </a:t>
            </a:r>
            <a:r>
              <a:rPr lang="en-ZA" altLang="en-US" sz="1800" dirty="0">
                <a:latin typeface="Century Gothic" panose="020B0502020202020204" pitchFamily="34" charset="0"/>
              </a:rPr>
              <a:t>mandates the CGE to monitor and evaluate legislation, policies and practices of the state, statutory bodies, and the private sector, as well as indigenous, customary and religious laws and practices</a:t>
            </a:r>
          </a:p>
          <a:p>
            <a:pPr algn="just">
              <a:lnSpc>
                <a:spcPct val="100000"/>
              </a:lnSpc>
            </a:pPr>
            <a:r>
              <a:rPr lang="en-ZA" altLang="en-US" sz="1800" dirty="0">
                <a:latin typeface="Century Gothic" panose="020B0502020202020204" pitchFamily="34" charset="0"/>
              </a:rPr>
              <a:t>The CGE is empowered to research and make recommendations to Parliament; receive and investigate complaints of gender discrimination; and conduct public outreach and education on gender equality.  The CGE has powers of subpoena and litigation to further its mandate.</a:t>
            </a:r>
          </a:p>
          <a:p>
            <a:pPr algn="just">
              <a:lnSpc>
                <a:spcPct val="100000"/>
              </a:lnSpc>
            </a:pPr>
            <a:r>
              <a:rPr lang="en-ZA" altLang="en-US" sz="1800" b="1" dirty="0">
                <a:latin typeface="Century Gothic" panose="020B0502020202020204" pitchFamily="34" charset="0"/>
              </a:rPr>
              <a:t>PEPUDA Act 4 of 2000 </a:t>
            </a:r>
            <a:r>
              <a:rPr lang="en-ZA" altLang="en-US" sz="1800" dirty="0">
                <a:latin typeface="Century Gothic" panose="020B0502020202020204" pitchFamily="34" charset="0"/>
              </a:rPr>
              <a:t>obliges the CGE to institute proceedings in equality courts in instances of discrimination on the basis of gender</a:t>
            </a:r>
          </a:p>
          <a:p>
            <a:pPr algn="just">
              <a:lnSpc>
                <a:spcPct val="100000"/>
              </a:lnSpc>
            </a:pPr>
            <a:r>
              <a:rPr lang="en-ZA" altLang="en-US" sz="1800" b="1" dirty="0">
                <a:latin typeface="Century Gothic" panose="020B0502020202020204" pitchFamily="34" charset="0"/>
              </a:rPr>
              <a:t>CGE vision </a:t>
            </a:r>
            <a:r>
              <a:rPr lang="en-ZA" altLang="en-US" sz="1800" dirty="0">
                <a:latin typeface="Century Gothic" panose="020B0502020202020204" pitchFamily="34" charset="0"/>
              </a:rPr>
              <a:t>is a society free from gender oppression and all forms of inequality.</a:t>
            </a:r>
            <a:endParaRPr lang="en-US" altLang="en-US" sz="1800" b="1" dirty="0">
              <a:solidFill>
                <a:schemeClr val="accent2"/>
              </a:solidFill>
              <a:latin typeface="Century Gothic" panose="020B0502020202020204" pitchFamily="34" charset="0"/>
            </a:endParaRPr>
          </a:p>
          <a:p>
            <a:pPr algn="l" eaLnBrk="1" hangingPunct="1"/>
            <a:endParaRPr lang="en-GB" altLang="en-US" dirty="0">
              <a:latin typeface="Century Gothic" panose="020B0502020202020204" pitchFamily="34" charset="0"/>
            </a:endParaRPr>
          </a:p>
        </p:txBody>
      </p:sp>
    </p:spTree>
    <p:extLst>
      <p:ext uri="{BB962C8B-B14F-4D97-AF65-F5344CB8AC3E}">
        <p14:creationId xmlns:p14="http://schemas.microsoft.com/office/powerpoint/2010/main" val="29503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xmlns="" id="{7B58364D-7613-402A-8640-6FE786C09336}"/>
              </a:ext>
            </a:extLst>
          </p:cNvPr>
          <p:cNvGrpSpPr>
            <a:grpSpLocks/>
          </p:cNvGrpSpPr>
          <p:nvPr/>
        </p:nvGrpSpPr>
        <p:grpSpPr bwMode="auto">
          <a:xfrm>
            <a:off x="1524000" y="0"/>
            <a:ext cx="9144000" cy="6858000"/>
            <a:chOff x="0" y="0"/>
            <a:chExt cx="9144000" cy="6859122"/>
          </a:xfrm>
        </p:grpSpPr>
        <p:pic>
          <p:nvPicPr>
            <p:cNvPr id="14342" name="Picture 5" descr="CGE Banner1">
              <a:extLst>
                <a:ext uri="{FF2B5EF4-FFF2-40B4-BE49-F238E27FC236}">
                  <a16:creationId xmlns:a16="http://schemas.microsoft.com/office/drawing/2014/main" xmlns="" id="{333B900C-55C5-4F74-9309-8A9B4CDB5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Picture 6">
              <a:extLst>
                <a:ext uri="{FF2B5EF4-FFF2-40B4-BE49-F238E27FC236}">
                  <a16:creationId xmlns:a16="http://schemas.microsoft.com/office/drawing/2014/main" xmlns="" id="{73765A74-F89C-444B-97D5-9FF670C7D322}"/>
                </a:ext>
              </a:extLst>
            </p:cNvPr>
            <p:cNvSpPr>
              <a:spLocks noChangeAspect="1" noChangeArrowheads="1"/>
            </p:cNvSpPr>
            <p:nvPr/>
          </p:nvSpPr>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4339" name="Slide Number Placeholder 5">
            <a:extLst>
              <a:ext uri="{FF2B5EF4-FFF2-40B4-BE49-F238E27FC236}">
                <a16:creationId xmlns:a16="http://schemas.microsoft.com/office/drawing/2014/main" xmlns="" id="{E98D0E35-F88A-401B-B4E3-A967BB8950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0B8B8D-C5C1-48AE-B5AA-2660E679C025}" type="slidenum">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xmlns="" id="{5080F79E-A1B1-C942-9892-BCD2D7571F13}"/>
              </a:ext>
            </a:extLst>
          </p:cNvPr>
          <p:cNvSpPr/>
          <p:nvPr/>
        </p:nvSpPr>
        <p:spPr>
          <a:xfrm>
            <a:off x="5519739" y="2828926"/>
            <a:ext cx="4751387" cy="2862263"/>
          </a:xfrm>
          <a:prstGeom prst="rect">
            <a:avLst/>
          </a:prstGeom>
          <a:solidFill>
            <a:schemeClr val="accent1"/>
          </a:solidFill>
          <a:ln>
            <a:solidFill>
              <a:schemeClr val="accent1">
                <a:shade val="50000"/>
              </a:schemeClr>
            </a:solidFill>
          </a:ln>
        </p:spPr>
        <p:txBody>
          <a:bodyPr>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OUR MISSION</a:t>
            </a:r>
            <a:endPar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To promote, protect, monitor and evaluate gender equality through </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742950" marR="0" lvl="1" indent="-2857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research </a:t>
            </a: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742950" marR="0" lvl="1" indent="-2857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public education </a:t>
            </a: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742950" marR="0" lvl="1" indent="-2857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policy development </a:t>
            </a: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742950" marR="0" lvl="1" indent="-2857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legislative initiatives</a:t>
            </a: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742950" marR="0" lvl="1" indent="-285750" algn="just"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litigation</a:t>
            </a: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586DEBBF-0C91-C345-9862-FE12EED798B9}"/>
              </a:ext>
            </a:extLst>
          </p:cNvPr>
          <p:cNvSpPr/>
          <p:nvPr/>
        </p:nvSpPr>
        <p:spPr>
          <a:xfrm>
            <a:off x="1703388" y="2192339"/>
            <a:ext cx="3313112" cy="1323975"/>
          </a:xfrm>
          <a:prstGeom prst="rect">
            <a:avLst/>
          </a:prstGeom>
          <a:solidFill>
            <a:schemeClr val="accent1">
              <a:lumMod val="90000"/>
            </a:schemeClr>
          </a:solidFill>
          <a:ln>
            <a:solidFill>
              <a:schemeClr val="accent1">
                <a:shade val="50000"/>
              </a:schemeClr>
            </a:solidFill>
          </a:ln>
        </p:spPr>
        <p:txBody>
          <a:bodyPr>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OUR VISION</a:t>
            </a:r>
            <a:endPar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rPr>
              <a:t>A society free from all forms of gender oppression and inequality</a:t>
            </a: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439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xmlns="" id="{F898D286-B859-406C-AFD0-F540D27765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6C9E9344-1F09-4482-94A5-E4542B3D64F8}" type="slidenum">
              <a:rPr lang="en-GB" altLang="en-US" sz="1400">
                <a:solidFill>
                  <a:srgbClr val="000000"/>
                </a:solidFill>
              </a:rPr>
              <a:pPr fontAlgn="base">
                <a:spcBef>
                  <a:spcPct val="0"/>
                </a:spcBef>
                <a:spcAft>
                  <a:spcPct val="0"/>
                </a:spcAft>
                <a:buNone/>
              </a:pPr>
              <a:t>7</a:t>
            </a:fld>
            <a:endParaRPr lang="en-GB" altLang="en-US" sz="1400">
              <a:solidFill>
                <a:srgbClr val="000000"/>
              </a:solidFill>
            </a:endParaRPr>
          </a:p>
        </p:txBody>
      </p:sp>
      <p:pic>
        <p:nvPicPr>
          <p:cNvPr id="9219" name="Picture 4" descr="Banner6">
            <a:extLst>
              <a:ext uri="{FF2B5EF4-FFF2-40B4-BE49-F238E27FC236}">
                <a16:creationId xmlns:a16="http://schemas.microsoft.com/office/drawing/2014/main" xmlns="" id="{D7490A70-2070-4F97-B583-F758775EA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CGE Banner1">
            <a:extLst>
              <a:ext uri="{FF2B5EF4-FFF2-40B4-BE49-F238E27FC236}">
                <a16:creationId xmlns:a16="http://schemas.microsoft.com/office/drawing/2014/main" xmlns="" id="{6F7C9F36-4185-45F3-811B-4F0D7035E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a:extLst>
              <a:ext uri="{FF2B5EF4-FFF2-40B4-BE49-F238E27FC236}">
                <a16:creationId xmlns:a16="http://schemas.microsoft.com/office/drawing/2014/main" xmlns="" id="{D0E403B1-E0E4-4367-A478-FCC73DACE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524000" y="6702426"/>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a:extLst>
              <a:ext uri="{FF2B5EF4-FFF2-40B4-BE49-F238E27FC236}">
                <a16:creationId xmlns:a16="http://schemas.microsoft.com/office/drawing/2014/main" xmlns="" id="{F7BB0B4F-BE6D-4C52-A219-0588274CE632}"/>
              </a:ext>
            </a:extLst>
          </p:cNvPr>
          <p:cNvSpPr>
            <a:spLocks/>
          </p:cNvSpPr>
          <p:nvPr/>
        </p:nvSpPr>
        <p:spPr bwMode="auto">
          <a:xfrm>
            <a:off x="1703389" y="2071689"/>
            <a:ext cx="8785225"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en-ZA" altLang="en-US" sz="1600" b="1" dirty="0">
                <a:solidFill>
                  <a:srgbClr val="000000"/>
                </a:solidFill>
                <a:latin typeface="Century Gothic" panose="020B0502020202020204" pitchFamily="34" charset="0"/>
                <a:sym typeface="Gill Sans" charset="0"/>
              </a:rPr>
              <a:t>Constitution</a:t>
            </a:r>
            <a:r>
              <a:rPr lang="en-ZA" altLang="en-US" sz="1600" dirty="0">
                <a:solidFill>
                  <a:srgbClr val="000000"/>
                </a:solidFill>
                <a:latin typeface="Century Gothic" panose="020B0502020202020204" pitchFamily="34" charset="0"/>
                <a:sym typeface="Gill Sans" charset="0"/>
              </a:rPr>
              <a:t> – Equality clause – bans discrimination on the basis of race, gender, sex, … sexual orientation, age, disability…</a:t>
            </a:r>
          </a:p>
          <a:p>
            <a:pPr algn="just" fontAlgn="base">
              <a:spcBef>
                <a:spcPct val="0"/>
              </a:spcBef>
              <a:spcAft>
                <a:spcPct val="0"/>
              </a:spcAft>
              <a:buFont typeface="Gill Sans" charset="0"/>
              <a:buChar char="•"/>
            </a:pPr>
            <a:r>
              <a:rPr lang="en-ZA" altLang="en-US" sz="1600" dirty="0">
                <a:solidFill>
                  <a:srgbClr val="000000"/>
                </a:solidFill>
                <a:latin typeface="Century Gothic" panose="020B0502020202020204" pitchFamily="34" charset="0"/>
                <a:sym typeface="Gill Sans" charset="0"/>
              </a:rPr>
              <a:t> </a:t>
            </a:r>
            <a:r>
              <a:rPr lang="en-ZA" altLang="en-US" sz="1600" b="1" dirty="0">
                <a:solidFill>
                  <a:srgbClr val="000000"/>
                </a:solidFill>
                <a:latin typeface="Century Gothic" panose="020B0502020202020204" pitchFamily="34" charset="0"/>
                <a:sym typeface="Gill Sans" charset="0"/>
              </a:rPr>
              <a:t>Convention on Elimination of all forms of Discrimination against women </a:t>
            </a:r>
            <a:r>
              <a:rPr lang="en-ZA" altLang="en-US" sz="1600" dirty="0">
                <a:solidFill>
                  <a:srgbClr val="000000"/>
                </a:solidFill>
                <a:latin typeface="Century Gothic" panose="020B0502020202020204" pitchFamily="34" charset="0"/>
                <a:sym typeface="Gill Sans" charset="0"/>
              </a:rPr>
              <a:t>1974. Ratified by SA on the 15 December 1995.</a:t>
            </a:r>
          </a:p>
          <a:p>
            <a:pPr algn="just" fontAlgn="base">
              <a:spcBef>
                <a:spcPct val="0"/>
              </a:spcBef>
              <a:spcAft>
                <a:spcPct val="0"/>
              </a:spcAft>
              <a:buFont typeface="Gill Sans" charset="0"/>
              <a:buChar char="•"/>
            </a:pPr>
            <a:r>
              <a:rPr lang="en-ZA" altLang="en-US" sz="1600" b="1" dirty="0">
                <a:solidFill>
                  <a:srgbClr val="000000"/>
                </a:solidFill>
                <a:latin typeface="Century Gothic" panose="020B0502020202020204" pitchFamily="34" charset="0"/>
                <a:sym typeface="Gill Sans" charset="0"/>
              </a:rPr>
              <a:t>ILO Convention (No. 111 – ratified 2000) </a:t>
            </a:r>
            <a:r>
              <a:rPr lang="en-ZA" altLang="en-US" sz="1600" dirty="0">
                <a:solidFill>
                  <a:srgbClr val="000000"/>
                </a:solidFill>
                <a:latin typeface="Century Gothic" panose="020B0502020202020204" pitchFamily="34" charset="0"/>
                <a:sym typeface="Gill Sans" charset="0"/>
              </a:rPr>
              <a:t>concerning Equal Remuneration for Men and Women Workers for Work of Equal Value – Art 2 – requires member states to promote and ensure the application to all workers of the principle of equal remuneration for men and women workers for work of equal value, by means of national laws, recognised machinery for wage determination, and collective agreements.</a:t>
            </a:r>
          </a:p>
          <a:p>
            <a:pPr algn="just" fontAlgn="base">
              <a:spcBef>
                <a:spcPct val="0"/>
              </a:spcBef>
              <a:spcAft>
                <a:spcPct val="0"/>
              </a:spcAft>
              <a:buFont typeface="Gill Sans" charset="0"/>
              <a:buChar char="•"/>
            </a:pPr>
            <a:r>
              <a:rPr lang="en-ZA" altLang="en-US" sz="1600" b="1" dirty="0">
                <a:solidFill>
                  <a:srgbClr val="000000"/>
                </a:solidFill>
                <a:latin typeface="Century Gothic" panose="020B0502020202020204" pitchFamily="34" charset="0"/>
                <a:sym typeface="Gill Sans" charset="0"/>
              </a:rPr>
              <a:t>ILO Convention (No. 100 – ratified 1997</a:t>
            </a:r>
            <a:r>
              <a:rPr lang="en-ZA" altLang="en-US" sz="1600" dirty="0">
                <a:solidFill>
                  <a:srgbClr val="000000"/>
                </a:solidFill>
                <a:latin typeface="Century Gothic" panose="020B0502020202020204" pitchFamily="34" charset="0"/>
                <a:sym typeface="Gill Sans" charset="0"/>
              </a:rPr>
              <a:t>) concerning Discrimination in Respect of Employment Occupation – including access to vocational training and employment – requires member states to pursue national policy to promote equality of opportunity and treatment in respect of employment and occupation, with a view to eliminating any discrimination.</a:t>
            </a:r>
          </a:p>
          <a:p>
            <a:pPr algn="just" fontAlgn="base">
              <a:spcBef>
                <a:spcPct val="0"/>
              </a:spcBef>
              <a:spcAft>
                <a:spcPct val="0"/>
              </a:spcAft>
              <a:buFont typeface="Gill Sans" charset="0"/>
              <a:buChar char="•"/>
            </a:pPr>
            <a:r>
              <a:rPr lang="en-ZA" altLang="en-US" sz="1600" b="1" i="1" dirty="0">
                <a:solidFill>
                  <a:srgbClr val="000000"/>
                </a:solidFill>
                <a:latin typeface="Century Gothic" panose="020B0502020202020204" pitchFamily="34" charset="0"/>
                <a:sym typeface="Gill Sans" charset="0"/>
              </a:rPr>
              <a:t>Agenda 2030 (Sustainable Development Goals</a:t>
            </a:r>
          </a:p>
        </p:txBody>
      </p:sp>
      <p:sp>
        <p:nvSpPr>
          <p:cNvPr id="9223" name="Rectangle 3">
            <a:extLst>
              <a:ext uri="{FF2B5EF4-FFF2-40B4-BE49-F238E27FC236}">
                <a16:creationId xmlns:a16="http://schemas.microsoft.com/office/drawing/2014/main" xmlns="" id="{C4DFB494-E63A-4846-A29A-F3576AFEA191}"/>
              </a:ext>
            </a:extLst>
          </p:cNvPr>
          <p:cNvSpPr>
            <a:spLocks/>
          </p:cNvSpPr>
          <p:nvPr/>
        </p:nvSpPr>
        <p:spPr bwMode="auto">
          <a:xfrm>
            <a:off x="1504950" y="2157870"/>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2800" b="1" dirty="0">
                <a:solidFill>
                  <a:srgbClr val="C00000"/>
                </a:solidFill>
                <a:latin typeface="Century Gothic" panose="020B0502020202020204" pitchFamily="34" charset="0"/>
                <a:sym typeface="Century Gothic" panose="020B0502020202020204" pitchFamily="34" charset="0"/>
              </a:rPr>
              <a:t>CONSTITUTIONAL AND INTERNATIONAL FRAMEWORK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xmlns="" id="{6FFC2A5E-8699-44DD-91B8-F252736323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BAE7576A-9D51-4A40-AA12-20D1BD3570F9}" type="slidenum">
              <a:rPr lang="en-GB" altLang="en-US" sz="1400">
                <a:solidFill>
                  <a:srgbClr val="000000"/>
                </a:solidFill>
              </a:rPr>
              <a:pPr fontAlgn="base">
                <a:spcBef>
                  <a:spcPct val="0"/>
                </a:spcBef>
                <a:spcAft>
                  <a:spcPct val="0"/>
                </a:spcAft>
                <a:buNone/>
              </a:pPr>
              <a:t>8</a:t>
            </a:fld>
            <a:endParaRPr lang="en-GB" altLang="en-US" sz="1400">
              <a:solidFill>
                <a:srgbClr val="000000"/>
              </a:solidFill>
            </a:endParaRPr>
          </a:p>
        </p:txBody>
      </p:sp>
      <p:pic>
        <p:nvPicPr>
          <p:cNvPr id="11267" name="Picture 4" descr="Banner6">
            <a:extLst>
              <a:ext uri="{FF2B5EF4-FFF2-40B4-BE49-F238E27FC236}">
                <a16:creationId xmlns:a16="http://schemas.microsoft.com/office/drawing/2014/main" xmlns="" id="{4B7EC5C7-1B96-47F4-998A-0EE3AE698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167" b="8321"/>
          <a:stretch>
            <a:fillRect/>
          </a:stretch>
        </p:blipFill>
        <p:spPr bwMode="auto">
          <a:xfrm>
            <a:off x="1524000" y="1"/>
            <a:ext cx="91440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CGE Banner1">
            <a:extLst>
              <a:ext uri="{FF2B5EF4-FFF2-40B4-BE49-F238E27FC236}">
                <a16:creationId xmlns:a16="http://schemas.microsoft.com/office/drawing/2014/main" xmlns="" id="{52EA1A88-9688-4A9B-9E88-099C7E55E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a:extLst>
              <a:ext uri="{FF2B5EF4-FFF2-40B4-BE49-F238E27FC236}">
                <a16:creationId xmlns:a16="http://schemas.microsoft.com/office/drawing/2014/main" xmlns="" id="{D4FE3B6A-7D03-4A7A-9CFC-9AF097614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524000" y="6702426"/>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xmlns="" id="{533D2676-69FA-4085-BD26-84B307577D8A}"/>
              </a:ext>
            </a:extLst>
          </p:cNvPr>
          <p:cNvSpPr>
            <a:spLocks/>
          </p:cNvSpPr>
          <p:nvPr/>
        </p:nvSpPr>
        <p:spPr bwMode="auto">
          <a:xfrm>
            <a:off x="1666875" y="1987550"/>
            <a:ext cx="885825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2400"/>
              </a:spcBef>
              <a:buSzPct val="171000"/>
              <a:buFont typeface="Gill Sans" charset="0"/>
              <a:buChar char="•"/>
              <a:defRPr sz="4200">
                <a:solidFill>
                  <a:schemeClr val="tx1"/>
                </a:solidFill>
                <a:latin typeface="Gill Sans" charset="0"/>
                <a:sym typeface="Gill Sans" charset="0"/>
              </a:defRPr>
            </a:lvl1pPr>
            <a:lvl2pPr marL="742950" indent="-285750">
              <a:spcBef>
                <a:spcPts val="2400"/>
              </a:spcBef>
              <a:buSzPct val="171000"/>
              <a:buFont typeface="Gill Sans" charset="0"/>
              <a:buChar char="•"/>
              <a:defRPr sz="4200">
                <a:solidFill>
                  <a:schemeClr val="tx1"/>
                </a:solidFill>
                <a:latin typeface="Gill Sans" charset="0"/>
                <a:sym typeface="Gill Sans" charset="0"/>
              </a:defRPr>
            </a:lvl2pPr>
            <a:lvl3pPr marL="1143000" indent="-228600">
              <a:spcBef>
                <a:spcPts val="2400"/>
              </a:spcBef>
              <a:buSzPct val="171000"/>
              <a:buFont typeface="Gill Sans" charset="0"/>
              <a:buChar char="•"/>
              <a:defRPr sz="4200">
                <a:solidFill>
                  <a:schemeClr val="tx1"/>
                </a:solidFill>
                <a:latin typeface="Gill Sans" charset="0"/>
                <a:sym typeface="Gill Sans" charset="0"/>
              </a:defRPr>
            </a:lvl3pPr>
            <a:lvl4pPr marL="1600200" indent="-228600">
              <a:spcBef>
                <a:spcPts val="2400"/>
              </a:spcBef>
              <a:buSzPct val="171000"/>
              <a:buFont typeface="Gill Sans" charset="0"/>
              <a:buChar char="•"/>
              <a:defRPr sz="4200">
                <a:solidFill>
                  <a:schemeClr val="tx1"/>
                </a:solidFill>
                <a:latin typeface="Gill Sans" charset="0"/>
                <a:sym typeface="Gill Sans" charset="0"/>
              </a:defRPr>
            </a:lvl4pPr>
            <a:lvl5pPr marL="2057400" indent="-228600">
              <a:spcBef>
                <a:spcPts val="2400"/>
              </a:spcBef>
              <a:buSzPct val="171000"/>
              <a:buFont typeface="Gill Sans" charset="0"/>
              <a:buChar char="•"/>
              <a:defRPr sz="4200">
                <a:solidFill>
                  <a:schemeClr val="tx1"/>
                </a:solidFill>
                <a:latin typeface="Gill Sans" charset="0"/>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sym typeface="Gill Sans" charset="0"/>
              </a:defRPr>
            </a:lvl9pPr>
          </a:lstStyle>
          <a:p>
            <a:pPr fontAlgn="base">
              <a:spcBef>
                <a:spcPct val="0"/>
              </a:spcBef>
              <a:spcAft>
                <a:spcPct val="0"/>
              </a:spcAft>
              <a:buSzTx/>
              <a:buNone/>
              <a:defRPr/>
            </a:pPr>
            <a:r>
              <a:rPr lang="en-ZA" altLang="en-US" sz="1800" b="1" dirty="0">
                <a:solidFill>
                  <a:srgbClr val="000000"/>
                </a:solidFill>
                <a:latin typeface="Century Gothic" panose="020B0502020202020204" pitchFamily="34" charset="0"/>
                <a:cs typeface="Arial" panose="020B0604020202020204" pitchFamily="34" charset="0"/>
              </a:rPr>
              <a:t>Domestication and implementation of Constitutional, CEDAW and ILO conventions have seen the development of the following key labour legislation:</a:t>
            </a:r>
          </a:p>
          <a:p>
            <a:pPr fontAlgn="base">
              <a:spcBef>
                <a:spcPct val="0"/>
              </a:spcBef>
              <a:spcAft>
                <a:spcPct val="0"/>
              </a:spcAft>
              <a:buSzTx/>
              <a:buNone/>
              <a:defRPr/>
            </a:pPr>
            <a:endParaRPr lang="en-ZA" altLang="en-US" sz="800" b="1"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Affirmative Action policy (1996)</a:t>
            </a:r>
          </a:p>
          <a:p>
            <a:pPr fontAlgn="base">
              <a:spcBef>
                <a:spcPct val="0"/>
              </a:spcBef>
              <a:spcAft>
                <a:spcPct val="0"/>
              </a:spcAft>
              <a:buSzTx/>
              <a:buNone/>
              <a:defRPr/>
            </a:pPr>
            <a:endParaRPr lang="en-ZA" altLang="en-US" sz="1800"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Employment Equity Act (1998)</a:t>
            </a:r>
          </a:p>
          <a:p>
            <a:pPr marL="342900" indent="-342900" fontAlgn="base">
              <a:spcBef>
                <a:spcPct val="0"/>
              </a:spcBef>
              <a:spcAft>
                <a:spcPct val="0"/>
              </a:spcAft>
              <a:buSzTx/>
              <a:defRPr/>
            </a:pPr>
            <a:endParaRPr lang="en-ZA" altLang="en-US" sz="1800"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Labour Relations Act (1995)</a:t>
            </a:r>
          </a:p>
          <a:p>
            <a:pPr marL="342900" indent="-342900" fontAlgn="base">
              <a:spcBef>
                <a:spcPct val="0"/>
              </a:spcBef>
              <a:spcAft>
                <a:spcPct val="0"/>
              </a:spcAft>
              <a:buSzTx/>
              <a:defRPr/>
            </a:pPr>
            <a:endParaRPr lang="en-ZA" altLang="en-US" sz="1800"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BCEA (1997)</a:t>
            </a:r>
          </a:p>
          <a:p>
            <a:pPr marL="342900" indent="-342900" fontAlgn="base">
              <a:spcBef>
                <a:spcPct val="0"/>
              </a:spcBef>
              <a:spcAft>
                <a:spcPct val="0"/>
              </a:spcAft>
              <a:buSzTx/>
              <a:defRPr/>
            </a:pPr>
            <a:endParaRPr lang="en-ZA" altLang="en-US" sz="1800"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Skills Development Act (1998)</a:t>
            </a:r>
          </a:p>
          <a:p>
            <a:pPr marL="342900" indent="-342900" fontAlgn="base">
              <a:spcBef>
                <a:spcPct val="0"/>
              </a:spcBef>
              <a:spcAft>
                <a:spcPct val="0"/>
              </a:spcAft>
              <a:buSzTx/>
              <a:defRPr/>
            </a:pPr>
            <a:endParaRPr lang="en-ZA" altLang="en-US" sz="1800"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PEPUDA (2000)</a:t>
            </a:r>
          </a:p>
          <a:p>
            <a:pPr marL="342900" indent="-342900" fontAlgn="base">
              <a:spcBef>
                <a:spcPct val="0"/>
              </a:spcBef>
              <a:spcAft>
                <a:spcPct val="0"/>
              </a:spcAft>
              <a:buSzTx/>
              <a:defRPr/>
            </a:pPr>
            <a:endParaRPr lang="en-ZA" altLang="en-US" sz="1800" dirty="0">
              <a:solidFill>
                <a:srgbClr val="000000"/>
              </a:solidFill>
              <a:latin typeface="Century Gothic" panose="020B0502020202020204" pitchFamily="34" charset="0"/>
              <a:cs typeface="Arial" panose="020B0604020202020204" pitchFamily="34" charset="0"/>
            </a:endParaRPr>
          </a:p>
          <a:p>
            <a:pPr marL="342900" indent="-342900" fontAlgn="base">
              <a:spcBef>
                <a:spcPct val="0"/>
              </a:spcBef>
              <a:spcAft>
                <a:spcPct val="0"/>
              </a:spcAft>
              <a:buSzTx/>
              <a:defRPr/>
            </a:pPr>
            <a:r>
              <a:rPr lang="en-ZA" altLang="en-US" sz="1800" dirty="0">
                <a:solidFill>
                  <a:srgbClr val="000000"/>
                </a:solidFill>
                <a:latin typeface="Century Gothic" panose="020B0502020202020204" pitchFamily="34" charset="0"/>
                <a:cs typeface="Arial" panose="020B0604020202020204" pitchFamily="34" charset="0"/>
              </a:rPr>
              <a:t>Broad Based Economic Empowerment Act (2003)</a:t>
            </a:r>
            <a:endParaRPr lang="en-US" altLang="en-US" sz="1800" dirty="0">
              <a:solidFill>
                <a:srgbClr val="000000"/>
              </a:solidFill>
              <a:latin typeface="Century Gothic" panose="020B0502020202020204" pitchFamily="34" charset="0"/>
              <a:cs typeface="Arial" panose="020B0604020202020204" pitchFamily="34" charset="0"/>
              <a:sym typeface="Century Gothic" panose="020B0502020202020204" pitchFamily="34" charset="0"/>
            </a:endParaRPr>
          </a:p>
        </p:txBody>
      </p:sp>
      <p:sp>
        <p:nvSpPr>
          <p:cNvPr id="11271" name="Rectangle 3">
            <a:extLst>
              <a:ext uri="{FF2B5EF4-FFF2-40B4-BE49-F238E27FC236}">
                <a16:creationId xmlns:a16="http://schemas.microsoft.com/office/drawing/2014/main" xmlns="" id="{D54CB0DC-4BFE-4CBD-8DFF-43941C690E6A}"/>
              </a:ext>
            </a:extLst>
          </p:cNvPr>
          <p:cNvSpPr>
            <a:spLocks/>
          </p:cNvSpPr>
          <p:nvPr/>
        </p:nvSpPr>
        <p:spPr bwMode="auto">
          <a:xfrm>
            <a:off x="2533650" y="1911351"/>
            <a:ext cx="7124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b="1">
                <a:solidFill>
                  <a:srgbClr val="C00000"/>
                </a:solidFill>
                <a:latin typeface="Century Gothic" panose="020B0502020202020204" pitchFamily="34" charset="0"/>
                <a:sym typeface="Century Gothic" panose="020B0502020202020204" pitchFamily="34" charset="0"/>
              </a:rPr>
              <a:t>NATIONAL LEGISLATIVE FRAMEWORK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
            <a:extLst>
              <a:ext uri="{FF2B5EF4-FFF2-40B4-BE49-F238E27FC236}">
                <a16:creationId xmlns:a16="http://schemas.microsoft.com/office/drawing/2014/main" xmlns="" id="{5E151A03-C89B-4C9F-9ADF-02DCE5B0E9C0}"/>
              </a:ext>
            </a:extLst>
          </p:cNvPr>
          <p:cNvGrpSpPr>
            <a:grpSpLocks/>
          </p:cNvGrpSpPr>
          <p:nvPr/>
        </p:nvGrpSpPr>
        <p:grpSpPr bwMode="auto">
          <a:xfrm>
            <a:off x="1524000" y="0"/>
            <a:ext cx="9144000" cy="6858000"/>
            <a:chOff x="0" y="0"/>
            <a:chExt cx="9144000" cy="6859122"/>
          </a:xfrm>
        </p:grpSpPr>
        <p:pic>
          <p:nvPicPr>
            <p:cNvPr id="17414" name="Picture 5" descr="CGE Banner1">
              <a:extLst>
                <a:ext uri="{FF2B5EF4-FFF2-40B4-BE49-F238E27FC236}">
                  <a16:creationId xmlns:a16="http://schemas.microsoft.com/office/drawing/2014/main" xmlns="" id="{CEBF1518-D87A-46FE-B891-CBA186806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a:extLst>
                <a:ext uri="{FF2B5EF4-FFF2-40B4-BE49-F238E27FC236}">
                  <a16:creationId xmlns:a16="http://schemas.microsoft.com/office/drawing/2014/main" xmlns="" id="{BD8EEBEB-CEF7-4BF7-A272-D89252ACA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714117"/>
              <a:ext cx="9144000" cy="1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Slide Number Placeholder 5">
            <a:extLst>
              <a:ext uri="{FF2B5EF4-FFF2-40B4-BE49-F238E27FC236}">
                <a16:creationId xmlns:a16="http://schemas.microsoft.com/office/drawing/2014/main" xmlns="" id="{612DBBD7-906B-4658-ACB5-D00E504780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03969F00-4276-45F7-83AC-FF101FD2CFD5}" type="slidenum">
              <a:rPr lang="en-GB" altLang="en-US" sz="1400">
                <a:solidFill>
                  <a:srgbClr val="000000"/>
                </a:solidFill>
              </a:rPr>
              <a:pPr fontAlgn="base">
                <a:spcBef>
                  <a:spcPct val="0"/>
                </a:spcBef>
                <a:spcAft>
                  <a:spcPct val="0"/>
                </a:spcAft>
                <a:buNone/>
              </a:pPr>
              <a:t>9</a:t>
            </a:fld>
            <a:endParaRPr lang="en-GB" altLang="en-US" sz="1400">
              <a:solidFill>
                <a:srgbClr val="000000"/>
              </a:solidFill>
            </a:endParaRPr>
          </a:p>
        </p:txBody>
      </p:sp>
      <p:sp>
        <p:nvSpPr>
          <p:cNvPr id="11" name="Rectangle 3">
            <a:extLst>
              <a:ext uri="{FF2B5EF4-FFF2-40B4-BE49-F238E27FC236}">
                <a16:creationId xmlns:a16="http://schemas.microsoft.com/office/drawing/2014/main" xmlns="" id="{4D3FC9BB-6F60-4865-8CCE-4B5C25444AC1}"/>
              </a:ext>
            </a:extLst>
          </p:cNvPr>
          <p:cNvSpPr txBox="1">
            <a:spLocks noChangeArrowheads="1"/>
          </p:cNvSpPr>
          <p:nvPr/>
        </p:nvSpPr>
        <p:spPr bwMode="auto">
          <a:xfrm>
            <a:off x="1757363" y="2114551"/>
            <a:ext cx="8640762"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fontAlgn="base">
              <a:spcBef>
                <a:spcPct val="0"/>
              </a:spcBef>
              <a:spcAft>
                <a:spcPct val="0"/>
              </a:spcAft>
              <a:buNone/>
              <a:defRPr/>
            </a:pPr>
            <a:r>
              <a:rPr lang="en-US" altLang="en-US" sz="2000" b="1" dirty="0">
                <a:solidFill>
                  <a:srgbClr val="000000"/>
                </a:solidFill>
                <a:latin typeface="Arial"/>
              </a:rPr>
              <a:t>Gender:</a:t>
            </a:r>
          </a:p>
          <a:p>
            <a:pPr algn="just" fontAlgn="base">
              <a:spcBef>
                <a:spcPct val="0"/>
              </a:spcBef>
              <a:spcAft>
                <a:spcPct val="0"/>
              </a:spcAft>
              <a:defRPr/>
            </a:pPr>
            <a:endParaRPr lang="en-US" altLang="en-US" sz="2000" dirty="0">
              <a:solidFill>
                <a:srgbClr val="000000"/>
              </a:solidFill>
              <a:latin typeface="Arial"/>
            </a:endParaRPr>
          </a:p>
          <a:p>
            <a:pPr algn="just" fontAlgn="base">
              <a:spcBef>
                <a:spcPct val="0"/>
              </a:spcBef>
              <a:spcAft>
                <a:spcPct val="0"/>
              </a:spcAft>
              <a:buFont typeface="Wingdings" panose="05000000000000000000" pitchFamily="2" charset="2"/>
              <a:buChar char="v"/>
              <a:defRPr/>
            </a:pPr>
            <a:r>
              <a:rPr lang="en-US" altLang="en-US" sz="2000" dirty="0">
                <a:solidFill>
                  <a:srgbClr val="000000"/>
                </a:solidFill>
                <a:latin typeface="Arial"/>
              </a:rPr>
              <a:t>Gender is a set of social expectations based on gender stereotypes of how one should act, think and feel based on the actual or perceived sex.</a:t>
            </a:r>
          </a:p>
          <a:p>
            <a:pPr algn="just" fontAlgn="base">
              <a:spcBef>
                <a:spcPct val="0"/>
              </a:spcBef>
              <a:spcAft>
                <a:spcPct val="0"/>
              </a:spcAft>
              <a:buFont typeface="Wingdings" panose="05000000000000000000" pitchFamily="2" charset="2"/>
              <a:buChar char="v"/>
              <a:defRPr/>
            </a:pPr>
            <a:endParaRPr lang="en-US" altLang="en-US" sz="2000" dirty="0">
              <a:solidFill>
                <a:srgbClr val="000000"/>
              </a:solidFill>
              <a:latin typeface="Arial"/>
            </a:endParaRPr>
          </a:p>
          <a:p>
            <a:pPr algn="just" fontAlgn="base">
              <a:spcBef>
                <a:spcPct val="0"/>
              </a:spcBef>
              <a:spcAft>
                <a:spcPct val="0"/>
              </a:spcAft>
              <a:buFont typeface="Wingdings" panose="05000000000000000000" pitchFamily="2" charset="2"/>
              <a:buChar char="v"/>
              <a:defRPr/>
            </a:pPr>
            <a:r>
              <a:rPr lang="en-US" altLang="en-US" sz="2000" dirty="0">
                <a:solidFill>
                  <a:srgbClr val="000000"/>
                </a:solidFill>
                <a:latin typeface="Arial"/>
              </a:rPr>
              <a:t>Gender is how one sees oneself socially, classified by sex, the classification is social not biological.</a:t>
            </a:r>
          </a:p>
          <a:p>
            <a:pPr algn="just" fontAlgn="base">
              <a:spcBef>
                <a:spcPct val="0"/>
              </a:spcBef>
              <a:spcAft>
                <a:spcPct val="0"/>
              </a:spcAft>
              <a:buFont typeface="Wingdings" panose="05000000000000000000" pitchFamily="2" charset="2"/>
              <a:buChar char="v"/>
              <a:defRPr/>
            </a:pPr>
            <a:endParaRPr lang="en-US" altLang="en-US" sz="2000" dirty="0">
              <a:solidFill>
                <a:srgbClr val="000000"/>
              </a:solidFill>
              <a:latin typeface="Arial"/>
            </a:endParaRPr>
          </a:p>
          <a:p>
            <a:pPr algn="just" fontAlgn="base">
              <a:spcBef>
                <a:spcPct val="0"/>
              </a:spcBef>
              <a:spcAft>
                <a:spcPct val="0"/>
              </a:spcAft>
              <a:buFont typeface="Wingdings" panose="05000000000000000000" pitchFamily="2" charset="2"/>
              <a:buChar char="v"/>
              <a:defRPr/>
            </a:pPr>
            <a:r>
              <a:rPr lang="en-US" altLang="en-US" sz="2000" dirty="0">
                <a:solidFill>
                  <a:srgbClr val="000000"/>
                </a:solidFill>
                <a:latin typeface="Arial"/>
              </a:rPr>
              <a:t>Gender Transformation, is a practical action of changing the current social beliefs and stereotypes into a way of a good style of living, that shares equal benefits and equal status for all.</a:t>
            </a:r>
            <a:r>
              <a:rPr lang="en-ZA" altLang="en-US" sz="2000" dirty="0">
                <a:solidFill>
                  <a:srgbClr val="000000"/>
                </a:solidFill>
                <a:latin typeface="Arial"/>
              </a:rPr>
              <a:t> </a:t>
            </a:r>
            <a:endParaRPr lang="en-US" altLang="en-US" sz="2000" dirty="0">
              <a:solidFill>
                <a:srgbClr val="000000"/>
              </a:solidFill>
              <a:latin typeface="Arial"/>
            </a:endParaRPr>
          </a:p>
        </p:txBody>
      </p:sp>
    </p:spTree>
    <p:extLst>
      <p:ext uri="{BB962C8B-B14F-4D97-AF65-F5344CB8AC3E}">
        <p14:creationId xmlns:p14="http://schemas.microsoft.com/office/powerpoint/2010/main" val="154324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1949</Words>
  <Application>Microsoft Office PowerPoint</Application>
  <PresentationFormat>Widescreen</PresentationFormat>
  <Paragraphs>213</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Century Gothic</vt:lpstr>
      <vt:lpstr>Gill Sans</vt:lpstr>
      <vt:lpstr>Wingdings</vt:lpstr>
      <vt:lpstr>Office Theme</vt:lpstr>
      <vt:lpstr>Default Design</vt:lpstr>
      <vt:lpstr>1_Default Design</vt:lpstr>
      <vt:lpstr>Gender Equity, Equality, and  Development  </vt:lpstr>
      <vt:lpstr>PRESENTATION OVERVIEW</vt:lpstr>
      <vt:lpstr>INTRODUCTION &amp; OVERVIEW</vt:lpstr>
      <vt:lpstr>INTRODUCTION &amp; OVERVIEW</vt:lpstr>
      <vt:lpstr>CGE MANDATE AND VISION</vt:lpstr>
      <vt:lpstr>PowerPoint Presentation</vt:lpstr>
      <vt:lpstr>PowerPoint Presentation</vt:lpstr>
      <vt:lpstr>PowerPoint Presentation</vt:lpstr>
      <vt:lpstr>PowerPoint Presentation</vt:lpstr>
      <vt:lpstr>PowerPoint Presentation</vt:lpstr>
      <vt:lpstr>Gender Equality and Equity</vt:lpstr>
      <vt:lpstr>EMPOWERMENT</vt:lpstr>
      <vt:lpstr>EMPOWERMENT</vt:lpstr>
      <vt:lpstr>EMPOWERMENT</vt:lpstr>
      <vt:lpstr>Economic Empowerment</vt:lpstr>
      <vt:lpstr>Human and Social Empowerment</vt:lpstr>
      <vt:lpstr>Political Empowerment</vt:lpstr>
      <vt:lpstr>Definition of Women Economic Empowerment</vt:lpstr>
      <vt:lpstr>Components  of Women's Empowerment </vt:lpstr>
      <vt:lpstr>OBSTACLES THAT INHIBITS WOMEN’S EMPOWERMENT</vt:lpstr>
      <vt:lpstr>OBSTACLES …….</vt:lpstr>
      <vt:lpstr>FACTORS  THAT CONTRIBUTE TO EMPOWERMENT</vt:lpstr>
      <vt:lpstr>GENDER MAINSTREAMING FOR EMPOWERMENT</vt:lpstr>
      <vt:lpstr>Principles contributing to empowerment</vt:lpstr>
      <vt:lpstr>Principles</vt:lpstr>
      <vt:lpstr>Positive outcomes of women’s economic empowerment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Rabbuh Raletsemo</dc:creator>
  <cp:lastModifiedBy>Pheya Mabote</cp:lastModifiedBy>
  <cp:revision>45</cp:revision>
  <dcterms:created xsi:type="dcterms:W3CDTF">2016-09-16T11:09:43Z</dcterms:created>
  <dcterms:modified xsi:type="dcterms:W3CDTF">2021-10-12T20:04:57Z</dcterms:modified>
</cp:coreProperties>
</file>