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6858000" cy="9906000" type="A4"/>
  <p:notesSz cx="6858000" cy="92360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22" autoAdjust="0"/>
  </p:normalViewPr>
  <p:slideViewPr>
    <p:cSldViewPr>
      <p:cViewPr>
        <p:scale>
          <a:sx n="80" d="100"/>
          <a:sy n="80" d="100"/>
        </p:scale>
        <p:origin x="1400" y="-168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278"/>
            <a:ext cx="2972547" cy="46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8772278"/>
            <a:ext cx="2972547" cy="46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5E234E-E2C9-4AF8-AE1B-E9E76A66E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623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623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731EA6-996E-487A-8CD5-34B138F45487}" type="datetimeFigureOut">
              <a:rPr lang="en-US"/>
              <a:pPr>
                <a:defRPr/>
              </a:pPr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692150"/>
            <a:ext cx="23971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0" y="4386878"/>
            <a:ext cx="5487041" cy="4156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278"/>
            <a:ext cx="2972547" cy="462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52" y="8772278"/>
            <a:ext cx="2972547" cy="462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DF3ACB-3FF8-4055-9BE6-F556F3646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33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F8E80-D8F5-44C1-A2DF-A84D8B68F52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95F4-4BF0-4BF4-A8FE-CD595DF59A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80533"/>
            <a:ext cx="1457325" cy="792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80533"/>
            <a:ext cx="4257675" cy="792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9FA73-9041-49FD-A961-1F82337189C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AE309-9F45-4E9A-8123-2EDDDF94FF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5F74C-4EC1-4267-9737-E3AD0804F7E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861733"/>
            <a:ext cx="28575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861733"/>
            <a:ext cx="28575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A7564-A425-4A9E-A665-4F2830D49BB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A63E5-3EC0-4DFC-9DB3-D62D2D428CF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E467-73B2-46F7-879E-AF1E57CD7EC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531D-5454-4AA0-9381-AE46F776FF5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A4102-7780-4A05-BA86-3F933FB3D7E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E15CA-2310-4493-85F3-D4426F629E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053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173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5467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5467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5467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AAA19A-624C-4579-944D-FED5EDE6260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88505"/>
            <a:ext cx="5829300" cy="50405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SCHEDULE- 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2023/24</a:t>
            </a:r>
            <a:endParaRPr lang="en-ZA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408143"/>
              </p:ext>
            </p:extLst>
          </p:nvPr>
        </p:nvGraphicFramePr>
        <p:xfrm>
          <a:off x="260648" y="1136576"/>
          <a:ext cx="6336704" cy="620629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80715">
                  <a:extLst>
                    <a:ext uri="{9D8B030D-6E8A-4147-A177-3AD203B41FA5}">
                      <a16:colId xmlns:a16="http://schemas.microsoft.com/office/drawing/2014/main" val="668901770"/>
                    </a:ext>
                  </a:extLst>
                </a:gridCol>
                <a:gridCol w="4655989">
                  <a:extLst>
                    <a:ext uri="{9D8B030D-6E8A-4147-A177-3AD203B41FA5}">
                      <a16:colId xmlns:a16="http://schemas.microsoft.com/office/drawing/2014/main" val="2226541591"/>
                    </a:ext>
                  </a:extLst>
                </a:gridCol>
              </a:tblGrid>
              <a:tr h="403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TIMEFRAMES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                 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DESCRIPTION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89255"/>
                  </a:ext>
                </a:extLst>
              </a:tr>
              <a:tr h="269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PHASE 1: APPLICATIONS OPEN 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261254"/>
                  </a:ext>
                </a:extLst>
              </a:tr>
              <a:tr h="479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12/07/2023-</a:t>
                      </a:r>
                      <a:endParaRPr lang="en-ZA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12/09/2023</a:t>
                      </a:r>
                      <a:endParaRPr lang="en-ZA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Applications are open for accreditation from potential diversion service providers and/ programmes.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729096"/>
                  </a:ext>
                </a:extLst>
              </a:tr>
              <a:tr h="269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PHASE 2: SITE VERIFICATION VISITS 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693824"/>
                  </a:ext>
                </a:extLst>
              </a:tr>
              <a:tr h="514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13/09/2023-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13/11/2023</a:t>
                      </a:r>
                      <a:endParaRPr lang="en-US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Site verification visits conducted to sites where applications are received.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*Support </a:t>
                      </a: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members of site verification teams to capture site verification tools in Provinces.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625330"/>
                  </a:ext>
                </a:extLst>
              </a:tr>
              <a:tr h="309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PHASE 3: ACCREDITATION TEAM SITTINGS 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101355"/>
                  </a:ext>
                </a:extLst>
              </a:tr>
              <a:tr h="955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14/11/2023-</a:t>
                      </a:r>
                      <a:endParaRPr lang="en-US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19/01/2024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Accreditation sittings in provinces to decide on applications received and as verified by site verification. 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National accreditation sittings for DSD services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*Support </a:t>
                      </a: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members of National and Accreditation committees </a:t>
                      </a:r>
                      <a:r>
                        <a:rPr lang="en-US" sz="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&amp; Provincial Accreditation Committees to </a:t>
                      </a: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capture accreditation tools during adjudication. 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079167"/>
                  </a:ext>
                </a:extLst>
              </a:tr>
              <a:tr h="269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HANDOVER OF DOCUMENTS TO NATIONAL OFFICE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29357"/>
                  </a:ext>
                </a:extLst>
              </a:tr>
              <a:tr h="79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22/01/2024-</a:t>
                      </a:r>
                      <a:endParaRPr lang="en-US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29/03/2024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Preparation of memo to the Minister and or MEC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Handing over of provincial reports to national office for publication in the Gazette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Creation and printing of certificates for accredited services (both at national and province)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 to support with uploading of signed certificates on the system. 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293274"/>
                  </a:ext>
                </a:extLst>
              </a:tr>
              <a:tr h="269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OTHER PROCESSES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06440"/>
                  </a:ext>
                </a:extLst>
              </a:tr>
              <a:tr h="1210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01/04/2024-</a:t>
                      </a:r>
                      <a:endParaRPr lang="en-US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30/04/2024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Publication of the Gazette on results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Preparation of memo to the Director General and circulation of Gazette to DG of DOJCD and other stakeholders.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Preparation of Gazette inviting applications for next cycle.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 to support with uploading of Published Gazette on results on the system and uploading of publication inviting applications on the system. </a:t>
                      </a:r>
                      <a:endParaRPr lang="en-ZA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429394"/>
                  </a:ext>
                </a:extLst>
              </a:tr>
              <a:tr h="269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56" marR="5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672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141972"/>
      </p:ext>
    </p:extLst>
  </p:cSld>
  <p:clrMapOvr>
    <a:masterClrMapping/>
  </p:clrMapOvr>
</p:sld>
</file>

<file path=ppt/theme/theme1.xml><?xml version="1.0" encoding="utf-8"?>
<a:theme xmlns:a="http://schemas.openxmlformats.org/drawingml/2006/main" name="Microsoft PowerPoint Presentation2">
  <a:themeElements>
    <a:clrScheme name="Microsoft PowerPoint Presentat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icrosoft PowerPoint Presentati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icrosoft PowerPoint Presentat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Presentation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PowerPoint Presentation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Presentation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Presentation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Presentation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Presentation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1st HR CONSULTATIVE</Template>
  <TotalTime>13104</TotalTime>
  <Words>257</Words>
  <Application>Microsoft Office PowerPoint</Application>
  <PresentationFormat>A4 Paper (210x297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Microsoft PowerPoint Presentation2</vt:lpstr>
      <vt:lpstr>SCHEDULE- 2023/24</vt:lpstr>
    </vt:vector>
  </TitlesOfParts>
  <Company>socdev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VincentP</dc:creator>
  <cp:lastModifiedBy>Penelope Mangole</cp:lastModifiedBy>
  <cp:revision>652</cp:revision>
  <cp:lastPrinted>2013-05-24T15:04:38Z</cp:lastPrinted>
  <dcterms:created xsi:type="dcterms:W3CDTF">2008-04-23T12:24:56Z</dcterms:created>
  <dcterms:modified xsi:type="dcterms:W3CDTF">2023-07-11T10:25:18Z</dcterms:modified>
</cp:coreProperties>
</file>